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03" r:id="rId4"/>
  </p:sldMasterIdLst>
  <p:notesMasterIdLst>
    <p:notesMasterId r:id="rId13"/>
  </p:notesMasterIdLst>
  <p:handoutMasterIdLst>
    <p:handoutMasterId r:id="rId14"/>
  </p:handout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3810" autoAdjust="0"/>
  </p:normalViewPr>
  <p:slideViewPr>
    <p:cSldViewPr snapToGrid="0" showGuides="1">
      <p:cViewPr varScale="1">
        <p:scale>
          <a:sx n="82" d="100"/>
          <a:sy n="82" d="100"/>
        </p:scale>
        <p:origin x="672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249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3187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AC74A-664E-43D3-859E-B35855730D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0C658-31F9-4A67-8267-E3463B262A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D794A-17F4-48F7-A14F-39DCAE091952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7BBBF1-3A7A-4F4B-8592-578ABE65B7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2F046-B531-4374-9A89-AC21BCA06E1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2DFAA7-D3C3-4D01-9299-453E25D16D4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5273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C6A87-CC60-415C-BFEE-13D1CAD6861A}" type="datetimeFigureOut">
              <a:rPr lang="en-US" smtClean="0"/>
              <a:t>2/10/2024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51814-3B91-4036-94D2-3977634EE21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625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66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322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90B97D-9FF0-4BE9-8F11-3865DD971E57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6D7BCE4-A2AB-4430-B3F6-78351E497EBA}"/>
              </a:ext>
            </a:extLst>
          </p:cNvPr>
          <p:cNvSpPr/>
          <p:nvPr userDrawn="1"/>
        </p:nvSpPr>
        <p:spPr>
          <a:xfrm>
            <a:off x="0" y="1389743"/>
            <a:ext cx="12192000" cy="407851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6F36D8-2517-4DB7-8147-CCD9E16D596A}"/>
              </a:ext>
            </a:extLst>
          </p:cNvPr>
          <p:cNvSpPr/>
          <p:nvPr userDrawn="1"/>
        </p:nvSpPr>
        <p:spPr>
          <a:xfrm>
            <a:off x="371475" y="580571"/>
            <a:ext cx="1573439" cy="15001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EAB8FF5-858A-497D-B4FB-9108D7175894}"/>
              </a:ext>
            </a:extLst>
          </p:cNvPr>
          <p:cNvSpPr/>
          <p:nvPr userDrawn="1"/>
        </p:nvSpPr>
        <p:spPr>
          <a:xfrm>
            <a:off x="7097486" y="5105274"/>
            <a:ext cx="4794477" cy="72596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331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93645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0221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41240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2672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19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776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6710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95999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468589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84848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48662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38246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637762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442642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508BC1-7ABB-42C8-B268-3C6F4FD455DE}"/>
              </a:ext>
            </a:extLst>
          </p:cNvPr>
          <p:cNvSpPr/>
          <p:nvPr userDrawn="1"/>
        </p:nvSpPr>
        <p:spPr>
          <a:xfrm>
            <a:off x="200025" y="-1"/>
            <a:ext cx="11991975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1500" y="0"/>
            <a:ext cx="6034088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1"/>
            <a:ext cx="371475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05625" y="1512889"/>
            <a:ext cx="4986338" cy="3262311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5625" y="4927600"/>
            <a:ext cx="4986338" cy="97631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13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4817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4A5F51-C7E6-44CC-ADF3-1C83AA35D0DC}"/>
              </a:ext>
            </a:extLst>
          </p:cNvPr>
          <p:cNvSpPr/>
          <p:nvPr userDrawn="1"/>
        </p:nvSpPr>
        <p:spPr>
          <a:xfrm>
            <a:off x="0" y="4448175"/>
            <a:ext cx="12192000" cy="24098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5" y="4551363"/>
            <a:ext cx="11520488" cy="1176337"/>
          </a:xfrm>
        </p:spPr>
        <p:txBody>
          <a:bodyPr anchor="ctr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5830888"/>
            <a:ext cx="11520488" cy="5508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810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36610" y="1779589"/>
            <a:ext cx="5318781" cy="2182811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36610" y="4079083"/>
            <a:ext cx="5318781" cy="97631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0443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A59197-7C21-44E6-8A97-DE0ABD1E6909}"/>
              </a:ext>
            </a:extLst>
          </p:cNvPr>
          <p:cNvSpPr/>
          <p:nvPr userDrawn="1"/>
        </p:nvSpPr>
        <p:spPr>
          <a:xfrm>
            <a:off x="0" y="0"/>
            <a:ext cx="64135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016500" y="472281"/>
            <a:ext cx="7175500" cy="591343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779589"/>
            <a:ext cx="4416424" cy="2182811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4079083"/>
            <a:ext cx="4416424" cy="97631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1626B81-8882-4179-8C3A-BEA9BBEF2A62}"/>
              </a:ext>
            </a:extLst>
          </p:cNvPr>
          <p:cNvSpPr/>
          <p:nvPr userDrawn="1"/>
        </p:nvSpPr>
        <p:spPr>
          <a:xfrm>
            <a:off x="5021263" y="368300"/>
            <a:ext cx="3159760" cy="1166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8364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517DDCC-4521-4225-8F36-D4B39128409A}"/>
              </a:ext>
            </a:extLst>
          </p:cNvPr>
          <p:cNvSpPr/>
          <p:nvPr userDrawn="1"/>
        </p:nvSpPr>
        <p:spPr>
          <a:xfrm>
            <a:off x="8991600" y="3965574"/>
            <a:ext cx="3200400" cy="289242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6570C8-2343-4B74-AF97-DC7CE5D92865}"/>
              </a:ext>
            </a:extLst>
          </p:cNvPr>
          <p:cNvSpPr/>
          <p:nvPr userDrawn="1"/>
        </p:nvSpPr>
        <p:spPr>
          <a:xfrm>
            <a:off x="0" y="0"/>
            <a:ext cx="3200400" cy="289242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371476" y="278606"/>
            <a:ext cx="11520487" cy="315039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0B27536-7968-45BB-9FA8-DF1A47A47827}"/>
              </a:ext>
            </a:extLst>
          </p:cNvPr>
          <p:cNvSpPr/>
          <p:nvPr userDrawn="1"/>
        </p:nvSpPr>
        <p:spPr>
          <a:xfrm>
            <a:off x="371476" y="3429000"/>
            <a:ext cx="11520487" cy="2771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510507" y="3886201"/>
            <a:ext cx="9242424" cy="1104900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51C9A4-8764-4CB3-AC26-C957C0E84BCD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510507" y="5130801"/>
            <a:ext cx="9242424" cy="5334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3791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9C071DB-1B6B-4FC3-A099-12F35734D22D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768407-2D97-4F4F-8CB8-4D3668680B64}"/>
              </a:ext>
            </a:extLst>
          </p:cNvPr>
          <p:cNvSpPr/>
          <p:nvPr userDrawn="1"/>
        </p:nvSpPr>
        <p:spPr>
          <a:xfrm>
            <a:off x="371475" y="1460501"/>
            <a:ext cx="5724525" cy="47402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600" y="260351"/>
            <a:ext cx="9702800" cy="973137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100" y="1638299"/>
            <a:ext cx="5346700" cy="4381501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D4AFEBD-46AA-4A09-AD19-CDD123811A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460501"/>
            <a:ext cx="5795963" cy="474027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1710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260351"/>
            <a:ext cx="5495926" cy="2138362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2603500"/>
            <a:ext cx="5495926" cy="3573463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Picture Placeholder 1">
            <a:extLst>
              <a:ext uri="{FF2B5EF4-FFF2-40B4-BE49-F238E27FC236}">
                <a16:creationId xmlns:a16="http://schemas.microsoft.com/office/drawing/2014/main" id="{08C777B1-9A90-4B1E-A6AE-9339286077E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91224" y="637283"/>
            <a:ext cx="2692800" cy="278254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>
              <a:buNone/>
            </a:pPr>
            <a:r>
              <a:rPr lang="en-US" noProof="0" dirty="0"/>
              <a:t>Add Image Here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FEA994A-8056-4F3D-9365-B6A362A93EE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498424" y="3430043"/>
            <a:ext cx="2692800" cy="2772320"/>
          </a:xfrm>
          <a:custGeom>
            <a:avLst/>
            <a:gdLst>
              <a:gd name="connsiteX0" fmla="*/ 0 w 2692800"/>
              <a:gd name="connsiteY0" fmla="*/ 0 h 2693640"/>
              <a:gd name="connsiteX1" fmla="*/ 2692800 w 2692800"/>
              <a:gd name="connsiteY1" fmla="*/ 0 h 2693640"/>
              <a:gd name="connsiteX2" fmla="*/ 2692800 w 2692800"/>
              <a:gd name="connsiteY2" fmla="*/ 2693640 h 2693640"/>
              <a:gd name="connsiteX3" fmla="*/ 0 w 2692800"/>
              <a:gd name="connsiteY3" fmla="*/ 2693640 h 2693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92800" h="2693640">
                <a:moveTo>
                  <a:pt x="0" y="0"/>
                </a:moveTo>
                <a:lnTo>
                  <a:pt x="2692800" y="0"/>
                </a:lnTo>
                <a:lnTo>
                  <a:pt x="2692800" y="2693640"/>
                </a:lnTo>
                <a:lnTo>
                  <a:pt x="0" y="26936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ID" sz="1800" dirty="0"/>
            </a:lvl1pPr>
          </a:lstStyle>
          <a:p>
            <a:pPr marL="0" lvl="0" indent="0" algn="ctr">
              <a:buNone/>
            </a:pPr>
            <a:r>
              <a:rPr lang="en-US" noProof="0" dirty="0"/>
              <a:t>Add Image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29E334-587D-4420-9285-C2A5F494582B}"/>
              </a:ext>
            </a:extLst>
          </p:cNvPr>
          <p:cNvSpPr/>
          <p:nvPr userDrawn="1"/>
        </p:nvSpPr>
        <p:spPr>
          <a:xfrm>
            <a:off x="9289522" y="3527226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BD4601-EF26-4D7C-8CB6-95488F17575B}"/>
              </a:ext>
            </a:extLst>
          </p:cNvPr>
          <p:cNvSpPr/>
          <p:nvPr userDrawn="1"/>
        </p:nvSpPr>
        <p:spPr>
          <a:xfrm>
            <a:off x="8621786" y="2848323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949C41-2679-4E9D-A28C-F0C979F5702B}"/>
              </a:ext>
            </a:extLst>
          </p:cNvPr>
          <p:cNvSpPr/>
          <p:nvPr userDrawn="1"/>
        </p:nvSpPr>
        <p:spPr>
          <a:xfrm>
            <a:off x="8870898" y="2508125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4B05D-55FD-4118-B899-4095FF50870D}"/>
              </a:ext>
            </a:extLst>
          </p:cNvPr>
          <p:cNvSpPr/>
          <p:nvPr userDrawn="1"/>
        </p:nvSpPr>
        <p:spPr>
          <a:xfrm>
            <a:off x="0" y="933450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405330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1016000"/>
            <a:ext cx="3997324" cy="2501899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475" y="3619500"/>
            <a:ext cx="3997325" cy="25574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2201" y="619125"/>
            <a:ext cx="3454400" cy="5581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F6824EBC-CC6E-4D5A-B85A-DAC55ACE853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32801" y="260351"/>
            <a:ext cx="3454400" cy="5581649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661888-890D-4E0C-8076-65EDFDB7DE27}"/>
              </a:ext>
            </a:extLst>
          </p:cNvPr>
          <p:cNvSpPr/>
          <p:nvPr userDrawn="1"/>
        </p:nvSpPr>
        <p:spPr>
          <a:xfrm>
            <a:off x="8432801" y="5842000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AE48EF9-5BAF-4BD7-A6BE-866C0307B69F}"/>
              </a:ext>
            </a:extLst>
          </p:cNvPr>
          <p:cNvSpPr/>
          <p:nvPr userDrawn="1"/>
        </p:nvSpPr>
        <p:spPr>
          <a:xfrm>
            <a:off x="4902201" y="239509"/>
            <a:ext cx="3459162" cy="3587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8D4A5F4-99AC-4FB3-8A59-AB8D7B4FC7D7}"/>
              </a:ext>
            </a:extLst>
          </p:cNvPr>
          <p:cNvSpPr/>
          <p:nvPr userDrawn="1"/>
        </p:nvSpPr>
        <p:spPr>
          <a:xfrm>
            <a:off x="0" y="1384300"/>
            <a:ext cx="177800" cy="44577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136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6" y="476250"/>
            <a:ext cx="5165724" cy="2557463"/>
          </a:xfrm>
        </p:spPr>
        <p:txBody>
          <a:bodyPr anchor="ctr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476250"/>
            <a:ext cx="5795963" cy="25574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3233941"/>
            <a:ext cx="11520486" cy="2966833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4979D5-6F1E-40A2-9A8E-8C5AE1AA3B62}"/>
              </a:ext>
            </a:extLst>
          </p:cNvPr>
          <p:cNvSpPr/>
          <p:nvPr userDrawn="1"/>
        </p:nvSpPr>
        <p:spPr>
          <a:xfrm>
            <a:off x="0" y="476250"/>
            <a:ext cx="165100" cy="25574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796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4C5F727-FA73-47F4-8647-79441AA996E3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4FD2F3-3119-48E2-B464-A93E23C5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783831"/>
            <a:ext cx="3111954" cy="3290338"/>
          </a:xfrm>
        </p:spPr>
        <p:txBody>
          <a:bodyPr anchor="ctr"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E87C6E-3441-429B-A81D-87F8344C06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89370" y="1783832"/>
            <a:ext cx="4402592" cy="3290338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8ECDD1-1369-42FD-BD19-6797742A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9303FD92-1AC4-4708-B13E-C97E00210D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114" y="0"/>
            <a:ext cx="3628571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C293-C1E0-4EA5-BDE5-D226D72FC08B}"/>
              </a:ext>
            </a:extLst>
          </p:cNvPr>
          <p:cNvSpPr/>
          <p:nvPr userDrawn="1"/>
        </p:nvSpPr>
        <p:spPr>
          <a:xfrm>
            <a:off x="371475" y="5297714"/>
            <a:ext cx="3111954" cy="156028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770C08-8FFF-4293-8E7D-DBFEE4E3E443}"/>
              </a:ext>
            </a:extLst>
          </p:cNvPr>
          <p:cNvSpPr/>
          <p:nvPr userDrawn="1"/>
        </p:nvSpPr>
        <p:spPr>
          <a:xfrm>
            <a:off x="7489370" y="0"/>
            <a:ext cx="4402593" cy="15602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6206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93C6CC-9D8D-4981-8106-72C617756BD8}"/>
              </a:ext>
            </a:extLst>
          </p:cNvPr>
          <p:cNvSpPr/>
          <p:nvPr userDrawn="1"/>
        </p:nvSpPr>
        <p:spPr>
          <a:xfrm>
            <a:off x="0" y="0"/>
            <a:ext cx="6096000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391EAACA-1322-4E60-917E-C7408F539D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6" y="260350"/>
            <a:ext cx="11520488" cy="600982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50" y="3957831"/>
            <a:ext cx="9620250" cy="1500187"/>
          </a:xfrm>
        </p:spPr>
        <p:txBody>
          <a:bodyPr anchor="ctr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296215-27AE-462B-9127-E1C932633896}"/>
              </a:ext>
            </a:extLst>
          </p:cNvPr>
          <p:cNvSpPr/>
          <p:nvPr userDrawn="1"/>
        </p:nvSpPr>
        <p:spPr>
          <a:xfrm>
            <a:off x="1093471" y="3843394"/>
            <a:ext cx="1722120" cy="1729060"/>
          </a:xfrm>
          <a:custGeom>
            <a:avLst/>
            <a:gdLst>
              <a:gd name="connsiteX0" fmla="*/ 0 w 2730500"/>
              <a:gd name="connsiteY0" fmla="*/ 0 h 2730500"/>
              <a:gd name="connsiteX1" fmla="*/ 2730500 w 2730500"/>
              <a:gd name="connsiteY1" fmla="*/ 0 h 2730500"/>
              <a:gd name="connsiteX2" fmla="*/ 2730500 w 2730500"/>
              <a:gd name="connsiteY2" fmla="*/ 672834 h 2730500"/>
              <a:gd name="connsiteX3" fmla="*/ 2606675 w 2730500"/>
              <a:gd name="connsiteY3" fmla="*/ 672834 h 2730500"/>
              <a:gd name="connsiteX4" fmla="*/ 2606675 w 2730500"/>
              <a:gd name="connsiteY4" fmla="*/ 116870 h 2730500"/>
              <a:gd name="connsiteX5" fmla="*/ 123826 w 2730500"/>
              <a:gd name="connsiteY5" fmla="*/ 116870 h 2730500"/>
              <a:gd name="connsiteX6" fmla="*/ 123826 w 2730500"/>
              <a:gd name="connsiteY6" fmla="*/ 2613630 h 2730500"/>
              <a:gd name="connsiteX7" fmla="*/ 2606675 w 2730500"/>
              <a:gd name="connsiteY7" fmla="*/ 2613630 h 2730500"/>
              <a:gd name="connsiteX8" fmla="*/ 2606675 w 2730500"/>
              <a:gd name="connsiteY8" fmla="*/ 2066205 h 2730500"/>
              <a:gd name="connsiteX9" fmla="*/ 2730500 w 2730500"/>
              <a:gd name="connsiteY9" fmla="*/ 2066205 h 2730500"/>
              <a:gd name="connsiteX10" fmla="*/ 2730500 w 2730500"/>
              <a:gd name="connsiteY10" fmla="*/ 2730500 h 2730500"/>
              <a:gd name="connsiteX11" fmla="*/ 0 w 2730500"/>
              <a:gd name="connsiteY11" fmla="*/ 2730500 h 273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30500" h="2730500">
                <a:moveTo>
                  <a:pt x="0" y="0"/>
                </a:moveTo>
                <a:lnTo>
                  <a:pt x="2730500" y="0"/>
                </a:lnTo>
                <a:lnTo>
                  <a:pt x="2730500" y="672834"/>
                </a:lnTo>
                <a:lnTo>
                  <a:pt x="2606675" y="672834"/>
                </a:lnTo>
                <a:lnTo>
                  <a:pt x="2606675" y="116870"/>
                </a:lnTo>
                <a:lnTo>
                  <a:pt x="123826" y="116870"/>
                </a:lnTo>
                <a:lnTo>
                  <a:pt x="123826" y="2613630"/>
                </a:lnTo>
                <a:lnTo>
                  <a:pt x="2606675" y="2613630"/>
                </a:lnTo>
                <a:lnTo>
                  <a:pt x="2606675" y="2066205"/>
                </a:lnTo>
                <a:lnTo>
                  <a:pt x="2730500" y="2066205"/>
                </a:lnTo>
                <a:lnTo>
                  <a:pt x="2730500" y="2730500"/>
                </a:lnTo>
                <a:lnTo>
                  <a:pt x="0" y="27305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479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2DB7CFEB-6952-4BC3-B9E0-0C382490F9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00675" y="260350"/>
            <a:ext cx="6499502" cy="5940425"/>
          </a:xfrm>
          <a:custGeom>
            <a:avLst/>
            <a:gdLst>
              <a:gd name="connsiteX0" fmla="*/ 4432576 w 6499502"/>
              <a:gd name="connsiteY0" fmla="*/ 4057650 h 5940425"/>
              <a:gd name="connsiteX1" fmla="*/ 6499502 w 6499502"/>
              <a:gd name="connsiteY1" fmla="*/ 4057650 h 5940425"/>
              <a:gd name="connsiteX2" fmla="*/ 6499502 w 6499502"/>
              <a:gd name="connsiteY2" fmla="*/ 5940425 h 5940425"/>
              <a:gd name="connsiteX3" fmla="*/ 4432576 w 6499502"/>
              <a:gd name="connsiteY3" fmla="*/ 5940425 h 5940425"/>
              <a:gd name="connsiteX4" fmla="*/ 2216288 w 6499502"/>
              <a:gd name="connsiteY4" fmla="*/ 4057650 h 5940425"/>
              <a:gd name="connsiteX5" fmla="*/ 4283214 w 6499502"/>
              <a:gd name="connsiteY5" fmla="*/ 4057650 h 5940425"/>
              <a:gd name="connsiteX6" fmla="*/ 4283214 w 6499502"/>
              <a:gd name="connsiteY6" fmla="*/ 5940425 h 5940425"/>
              <a:gd name="connsiteX7" fmla="*/ 2216288 w 6499502"/>
              <a:gd name="connsiteY7" fmla="*/ 5940425 h 5940425"/>
              <a:gd name="connsiteX8" fmla="*/ 0 w 6499502"/>
              <a:gd name="connsiteY8" fmla="*/ 4057650 h 5940425"/>
              <a:gd name="connsiteX9" fmla="*/ 2066926 w 6499502"/>
              <a:gd name="connsiteY9" fmla="*/ 4057650 h 5940425"/>
              <a:gd name="connsiteX10" fmla="*/ 2066926 w 6499502"/>
              <a:gd name="connsiteY10" fmla="*/ 5940425 h 5940425"/>
              <a:gd name="connsiteX11" fmla="*/ 0 w 6499502"/>
              <a:gd name="connsiteY11" fmla="*/ 5940425 h 5940425"/>
              <a:gd name="connsiteX12" fmla="*/ 4432576 w 6499502"/>
              <a:gd name="connsiteY12" fmla="*/ 2028825 h 5940425"/>
              <a:gd name="connsiteX13" fmla="*/ 6499502 w 6499502"/>
              <a:gd name="connsiteY13" fmla="*/ 2028825 h 5940425"/>
              <a:gd name="connsiteX14" fmla="*/ 6499502 w 6499502"/>
              <a:gd name="connsiteY14" fmla="*/ 3911600 h 5940425"/>
              <a:gd name="connsiteX15" fmla="*/ 4432576 w 6499502"/>
              <a:gd name="connsiteY15" fmla="*/ 3911600 h 5940425"/>
              <a:gd name="connsiteX16" fmla="*/ 2216288 w 6499502"/>
              <a:gd name="connsiteY16" fmla="*/ 2028825 h 5940425"/>
              <a:gd name="connsiteX17" fmla="*/ 4283214 w 6499502"/>
              <a:gd name="connsiteY17" fmla="*/ 2028825 h 5940425"/>
              <a:gd name="connsiteX18" fmla="*/ 4283214 w 6499502"/>
              <a:gd name="connsiteY18" fmla="*/ 3911600 h 5940425"/>
              <a:gd name="connsiteX19" fmla="*/ 2216288 w 6499502"/>
              <a:gd name="connsiteY19" fmla="*/ 3911600 h 5940425"/>
              <a:gd name="connsiteX20" fmla="*/ 0 w 6499502"/>
              <a:gd name="connsiteY20" fmla="*/ 2028825 h 5940425"/>
              <a:gd name="connsiteX21" fmla="*/ 2066926 w 6499502"/>
              <a:gd name="connsiteY21" fmla="*/ 2028825 h 5940425"/>
              <a:gd name="connsiteX22" fmla="*/ 2066926 w 6499502"/>
              <a:gd name="connsiteY22" fmla="*/ 3911600 h 5940425"/>
              <a:gd name="connsiteX23" fmla="*/ 0 w 6499502"/>
              <a:gd name="connsiteY23" fmla="*/ 3911600 h 5940425"/>
              <a:gd name="connsiteX24" fmla="*/ 4432576 w 6499502"/>
              <a:gd name="connsiteY24" fmla="*/ 0 h 5940425"/>
              <a:gd name="connsiteX25" fmla="*/ 6499502 w 6499502"/>
              <a:gd name="connsiteY25" fmla="*/ 0 h 5940425"/>
              <a:gd name="connsiteX26" fmla="*/ 6499502 w 6499502"/>
              <a:gd name="connsiteY26" fmla="*/ 1882775 h 5940425"/>
              <a:gd name="connsiteX27" fmla="*/ 4432576 w 6499502"/>
              <a:gd name="connsiteY27" fmla="*/ 1882775 h 5940425"/>
              <a:gd name="connsiteX28" fmla="*/ 2216288 w 6499502"/>
              <a:gd name="connsiteY28" fmla="*/ 0 h 5940425"/>
              <a:gd name="connsiteX29" fmla="*/ 4283214 w 6499502"/>
              <a:gd name="connsiteY29" fmla="*/ 0 h 5940425"/>
              <a:gd name="connsiteX30" fmla="*/ 4283214 w 6499502"/>
              <a:gd name="connsiteY30" fmla="*/ 1882775 h 5940425"/>
              <a:gd name="connsiteX31" fmla="*/ 2216288 w 6499502"/>
              <a:gd name="connsiteY31" fmla="*/ 1882775 h 5940425"/>
              <a:gd name="connsiteX32" fmla="*/ 0 w 6499502"/>
              <a:gd name="connsiteY32" fmla="*/ 0 h 5940425"/>
              <a:gd name="connsiteX33" fmla="*/ 2066926 w 6499502"/>
              <a:gd name="connsiteY33" fmla="*/ 0 h 5940425"/>
              <a:gd name="connsiteX34" fmla="*/ 2066926 w 6499502"/>
              <a:gd name="connsiteY34" fmla="*/ 1882775 h 5940425"/>
              <a:gd name="connsiteX35" fmla="*/ 0 w 6499502"/>
              <a:gd name="connsiteY35" fmla="*/ 1882775 h 594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499502" h="5940425">
                <a:moveTo>
                  <a:pt x="4432576" y="4057650"/>
                </a:moveTo>
                <a:lnTo>
                  <a:pt x="6499502" y="4057650"/>
                </a:lnTo>
                <a:lnTo>
                  <a:pt x="6499502" y="5940425"/>
                </a:lnTo>
                <a:lnTo>
                  <a:pt x="4432576" y="5940425"/>
                </a:lnTo>
                <a:close/>
                <a:moveTo>
                  <a:pt x="2216288" y="4057650"/>
                </a:moveTo>
                <a:lnTo>
                  <a:pt x="4283214" y="4057650"/>
                </a:lnTo>
                <a:lnTo>
                  <a:pt x="4283214" y="5940425"/>
                </a:lnTo>
                <a:lnTo>
                  <a:pt x="2216288" y="5940425"/>
                </a:lnTo>
                <a:close/>
                <a:moveTo>
                  <a:pt x="0" y="4057650"/>
                </a:moveTo>
                <a:lnTo>
                  <a:pt x="2066926" y="4057650"/>
                </a:lnTo>
                <a:lnTo>
                  <a:pt x="2066926" y="5940425"/>
                </a:lnTo>
                <a:lnTo>
                  <a:pt x="0" y="5940425"/>
                </a:lnTo>
                <a:close/>
                <a:moveTo>
                  <a:pt x="4432576" y="2028825"/>
                </a:moveTo>
                <a:lnTo>
                  <a:pt x="6499502" y="2028825"/>
                </a:lnTo>
                <a:lnTo>
                  <a:pt x="6499502" y="3911600"/>
                </a:lnTo>
                <a:lnTo>
                  <a:pt x="4432576" y="3911600"/>
                </a:lnTo>
                <a:close/>
                <a:moveTo>
                  <a:pt x="2216288" y="2028825"/>
                </a:moveTo>
                <a:lnTo>
                  <a:pt x="4283214" y="2028825"/>
                </a:lnTo>
                <a:lnTo>
                  <a:pt x="4283214" y="3911600"/>
                </a:lnTo>
                <a:lnTo>
                  <a:pt x="2216288" y="3911600"/>
                </a:lnTo>
                <a:close/>
                <a:moveTo>
                  <a:pt x="0" y="2028825"/>
                </a:moveTo>
                <a:lnTo>
                  <a:pt x="2066926" y="2028825"/>
                </a:lnTo>
                <a:lnTo>
                  <a:pt x="2066926" y="3911600"/>
                </a:lnTo>
                <a:lnTo>
                  <a:pt x="0" y="3911600"/>
                </a:lnTo>
                <a:close/>
                <a:moveTo>
                  <a:pt x="4432576" y="0"/>
                </a:moveTo>
                <a:lnTo>
                  <a:pt x="6499502" y="0"/>
                </a:lnTo>
                <a:lnTo>
                  <a:pt x="6499502" y="1882775"/>
                </a:lnTo>
                <a:lnTo>
                  <a:pt x="4432576" y="1882775"/>
                </a:lnTo>
                <a:close/>
                <a:moveTo>
                  <a:pt x="2216288" y="0"/>
                </a:moveTo>
                <a:lnTo>
                  <a:pt x="4283214" y="0"/>
                </a:lnTo>
                <a:lnTo>
                  <a:pt x="4283214" y="1882775"/>
                </a:lnTo>
                <a:lnTo>
                  <a:pt x="2216288" y="1882775"/>
                </a:lnTo>
                <a:close/>
                <a:moveTo>
                  <a:pt x="0" y="0"/>
                </a:moveTo>
                <a:lnTo>
                  <a:pt x="2066926" y="0"/>
                </a:lnTo>
                <a:lnTo>
                  <a:pt x="2066926" y="1882775"/>
                </a:lnTo>
                <a:lnTo>
                  <a:pt x="0" y="188277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596928"/>
            <a:ext cx="4810125" cy="3267268"/>
          </a:xfrm>
        </p:spPr>
        <p:txBody>
          <a:bodyPr anchor="ctr"/>
          <a:lstStyle>
            <a:lvl1pPr>
              <a:defRPr sz="6000">
                <a:solidFill>
                  <a:schemeClr val="accent5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3933498" y="4952673"/>
            <a:ext cx="1248102" cy="12481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B43515-5C7A-4125-B76D-8A24D2BBE5EC}"/>
              </a:ext>
            </a:extLst>
          </p:cNvPr>
          <p:cNvSpPr/>
          <p:nvPr userDrawn="1"/>
        </p:nvSpPr>
        <p:spPr>
          <a:xfrm>
            <a:off x="371475" y="1011911"/>
            <a:ext cx="496540" cy="4965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9A713B-4176-4C86-9E87-4ADBD6F444FB}"/>
              </a:ext>
            </a:extLst>
          </p:cNvPr>
          <p:cNvSpPr/>
          <p:nvPr userDrawn="1"/>
        </p:nvSpPr>
        <p:spPr>
          <a:xfrm>
            <a:off x="620587" y="671713"/>
            <a:ext cx="247428" cy="24742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622333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D497887-B1EF-4184-95F4-276A92D54B8F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2FFEDF-1F62-45E5-8000-9689D9DF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917949"/>
            <a:ext cx="6915150" cy="2268337"/>
          </a:xfrm>
        </p:spPr>
        <p:txBody>
          <a:bodyPr anchor="ctr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10129-98D8-456D-9925-F02A38DE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73E3CFC-9652-4E07-82D7-0EC3304CAA1F}"/>
              </a:ext>
            </a:extLst>
          </p:cNvPr>
          <p:cNvSpPr/>
          <p:nvPr userDrawn="1"/>
        </p:nvSpPr>
        <p:spPr>
          <a:xfrm>
            <a:off x="5222179" y="2327274"/>
            <a:ext cx="2176462" cy="15112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A0623C-0B34-4074-8AA0-6428A5AF07A3}"/>
              </a:ext>
            </a:extLst>
          </p:cNvPr>
          <p:cNvSpPr/>
          <p:nvPr userDrawn="1"/>
        </p:nvSpPr>
        <p:spPr>
          <a:xfrm>
            <a:off x="7468839" y="3917949"/>
            <a:ext cx="2176462" cy="228282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B5D335A5-A601-4D8A-AEF5-F34792FF565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71474" y="260351"/>
            <a:ext cx="11520489" cy="5940424"/>
          </a:xfrm>
          <a:custGeom>
            <a:avLst/>
            <a:gdLst>
              <a:gd name="connsiteX0" fmla="*/ 9344026 w 11520489"/>
              <a:gd name="connsiteY0" fmla="*/ 3657598 h 5940424"/>
              <a:gd name="connsiteX1" fmla="*/ 11520489 w 11520489"/>
              <a:gd name="connsiteY1" fmla="*/ 3657598 h 5940424"/>
              <a:gd name="connsiteX2" fmla="*/ 11520489 w 11520489"/>
              <a:gd name="connsiteY2" fmla="*/ 5940424 h 5940424"/>
              <a:gd name="connsiteX3" fmla="*/ 9344026 w 11520489"/>
              <a:gd name="connsiteY3" fmla="*/ 5940424 h 5940424"/>
              <a:gd name="connsiteX4" fmla="*/ 9344026 w 11520489"/>
              <a:gd name="connsiteY4" fmla="*/ 2066924 h 5940424"/>
              <a:gd name="connsiteX5" fmla="*/ 11520489 w 11520489"/>
              <a:gd name="connsiteY5" fmla="*/ 2066924 h 5940424"/>
              <a:gd name="connsiteX6" fmla="*/ 11520489 w 11520489"/>
              <a:gd name="connsiteY6" fmla="*/ 3578224 h 5940424"/>
              <a:gd name="connsiteX7" fmla="*/ 9344026 w 11520489"/>
              <a:gd name="connsiteY7" fmla="*/ 3578224 h 5940424"/>
              <a:gd name="connsiteX8" fmla="*/ 7097365 w 11520489"/>
              <a:gd name="connsiteY8" fmla="*/ 2066924 h 5940424"/>
              <a:gd name="connsiteX9" fmla="*/ 9273828 w 11520489"/>
              <a:gd name="connsiteY9" fmla="*/ 2066924 h 5940424"/>
              <a:gd name="connsiteX10" fmla="*/ 9273828 w 11520489"/>
              <a:gd name="connsiteY10" fmla="*/ 3578224 h 5940424"/>
              <a:gd name="connsiteX11" fmla="*/ 7097365 w 11520489"/>
              <a:gd name="connsiteY11" fmla="*/ 3578224 h 5940424"/>
              <a:gd name="connsiteX12" fmla="*/ 2604044 w 11520489"/>
              <a:gd name="connsiteY12" fmla="*/ 2066923 h 5940424"/>
              <a:gd name="connsiteX13" fmla="*/ 4780506 w 11520489"/>
              <a:gd name="connsiteY13" fmla="*/ 2066923 h 5940424"/>
              <a:gd name="connsiteX14" fmla="*/ 4780506 w 11520489"/>
              <a:gd name="connsiteY14" fmla="*/ 3578222 h 5940424"/>
              <a:gd name="connsiteX15" fmla="*/ 2604044 w 11520489"/>
              <a:gd name="connsiteY15" fmla="*/ 3578222 h 5940424"/>
              <a:gd name="connsiteX16" fmla="*/ 0 w 11520489"/>
              <a:gd name="connsiteY16" fmla="*/ 2066923 h 5940424"/>
              <a:gd name="connsiteX17" fmla="*/ 2533843 w 11520489"/>
              <a:gd name="connsiteY17" fmla="*/ 2066923 h 5940424"/>
              <a:gd name="connsiteX18" fmla="*/ 2533843 w 11520489"/>
              <a:gd name="connsiteY18" fmla="*/ 3578222 h 5940424"/>
              <a:gd name="connsiteX19" fmla="*/ 0 w 11520489"/>
              <a:gd name="connsiteY19" fmla="*/ 3578222 h 5940424"/>
              <a:gd name="connsiteX20" fmla="*/ 2604046 w 11520489"/>
              <a:gd name="connsiteY20" fmla="*/ 0 h 5940424"/>
              <a:gd name="connsiteX21" fmla="*/ 4780509 w 11520489"/>
              <a:gd name="connsiteY21" fmla="*/ 0 h 5940424"/>
              <a:gd name="connsiteX22" fmla="*/ 4780509 w 11520489"/>
              <a:gd name="connsiteY22" fmla="*/ 1987550 h 5940424"/>
              <a:gd name="connsiteX23" fmla="*/ 2604046 w 11520489"/>
              <a:gd name="connsiteY23" fmla="*/ 1987550 h 5940424"/>
              <a:gd name="connsiteX24" fmla="*/ 2 w 11520489"/>
              <a:gd name="connsiteY24" fmla="*/ 0 h 5940424"/>
              <a:gd name="connsiteX25" fmla="*/ 2533845 w 11520489"/>
              <a:gd name="connsiteY25" fmla="*/ 0 h 5940424"/>
              <a:gd name="connsiteX26" fmla="*/ 2533845 w 11520489"/>
              <a:gd name="connsiteY26" fmla="*/ 1987550 h 5940424"/>
              <a:gd name="connsiteX27" fmla="*/ 2 w 11520489"/>
              <a:gd name="connsiteY27" fmla="*/ 1987550 h 5940424"/>
              <a:gd name="connsiteX28" fmla="*/ 7097365 w 11520489"/>
              <a:gd name="connsiteY28" fmla="*/ 0 h 5940424"/>
              <a:gd name="connsiteX29" fmla="*/ 9273828 w 11520489"/>
              <a:gd name="connsiteY29" fmla="*/ 0 h 5940424"/>
              <a:gd name="connsiteX30" fmla="*/ 9273828 w 11520489"/>
              <a:gd name="connsiteY30" fmla="*/ 1987550 h 5940424"/>
              <a:gd name="connsiteX31" fmla="*/ 7097365 w 11520489"/>
              <a:gd name="connsiteY31" fmla="*/ 1987550 h 5940424"/>
              <a:gd name="connsiteX32" fmla="*/ 4850705 w 11520489"/>
              <a:gd name="connsiteY32" fmla="*/ 0 h 5940424"/>
              <a:gd name="connsiteX33" fmla="*/ 7027168 w 11520489"/>
              <a:gd name="connsiteY33" fmla="*/ 0 h 5940424"/>
              <a:gd name="connsiteX34" fmla="*/ 7027168 w 11520489"/>
              <a:gd name="connsiteY34" fmla="*/ 1987550 h 5940424"/>
              <a:gd name="connsiteX35" fmla="*/ 4850705 w 11520489"/>
              <a:gd name="connsiteY35" fmla="*/ 1987550 h 5940424"/>
              <a:gd name="connsiteX36" fmla="*/ 9344025 w 11520489"/>
              <a:gd name="connsiteY36" fmla="*/ 0 h 5940424"/>
              <a:gd name="connsiteX37" fmla="*/ 11520488 w 11520489"/>
              <a:gd name="connsiteY37" fmla="*/ 0 h 5940424"/>
              <a:gd name="connsiteX38" fmla="*/ 11520488 w 11520489"/>
              <a:gd name="connsiteY38" fmla="*/ 1987550 h 5940424"/>
              <a:gd name="connsiteX39" fmla="*/ 9344025 w 11520489"/>
              <a:gd name="connsiteY39" fmla="*/ 1987550 h 5940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520489" h="5940424">
                <a:moveTo>
                  <a:pt x="9344026" y="3657598"/>
                </a:moveTo>
                <a:lnTo>
                  <a:pt x="11520489" y="3657598"/>
                </a:lnTo>
                <a:lnTo>
                  <a:pt x="11520489" y="5940424"/>
                </a:lnTo>
                <a:lnTo>
                  <a:pt x="9344026" y="5940424"/>
                </a:lnTo>
                <a:close/>
                <a:moveTo>
                  <a:pt x="9344026" y="2066924"/>
                </a:moveTo>
                <a:lnTo>
                  <a:pt x="11520489" y="2066924"/>
                </a:lnTo>
                <a:lnTo>
                  <a:pt x="11520489" y="3578224"/>
                </a:lnTo>
                <a:lnTo>
                  <a:pt x="9344026" y="3578224"/>
                </a:lnTo>
                <a:close/>
                <a:moveTo>
                  <a:pt x="7097365" y="2066924"/>
                </a:moveTo>
                <a:lnTo>
                  <a:pt x="9273828" y="2066924"/>
                </a:lnTo>
                <a:lnTo>
                  <a:pt x="9273828" y="3578224"/>
                </a:lnTo>
                <a:lnTo>
                  <a:pt x="7097365" y="3578224"/>
                </a:lnTo>
                <a:close/>
                <a:moveTo>
                  <a:pt x="2604044" y="2066923"/>
                </a:moveTo>
                <a:lnTo>
                  <a:pt x="4780506" y="2066923"/>
                </a:lnTo>
                <a:lnTo>
                  <a:pt x="4780506" y="3578222"/>
                </a:lnTo>
                <a:lnTo>
                  <a:pt x="2604044" y="3578222"/>
                </a:lnTo>
                <a:close/>
                <a:moveTo>
                  <a:pt x="0" y="2066923"/>
                </a:moveTo>
                <a:lnTo>
                  <a:pt x="2533843" y="2066923"/>
                </a:lnTo>
                <a:lnTo>
                  <a:pt x="2533843" y="3578222"/>
                </a:lnTo>
                <a:lnTo>
                  <a:pt x="0" y="3578222"/>
                </a:lnTo>
                <a:close/>
                <a:moveTo>
                  <a:pt x="2604046" y="0"/>
                </a:moveTo>
                <a:lnTo>
                  <a:pt x="4780509" y="0"/>
                </a:lnTo>
                <a:lnTo>
                  <a:pt x="4780509" y="1987550"/>
                </a:lnTo>
                <a:lnTo>
                  <a:pt x="2604046" y="1987550"/>
                </a:lnTo>
                <a:close/>
                <a:moveTo>
                  <a:pt x="2" y="0"/>
                </a:moveTo>
                <a:lnTo>
                  <a:pt x="2533845" y="0"/>
                </a:lnTo>
                <a:lnTo>
                  <a:pt x="2533845" y="1987550"/>
                </a:lnTo>
                <a:lnTo>
                  <a:pt x="2" y="1987550"/>
                </a:lnTo>
                <a:close/>
                <a:moveTo>
                  <a:pt x="7097365" y="0"/>
                </a:moveTo>
                <a:lnTo>
                  <a:pt x="9273828" y="0"/>
                </a:lnTo>
                <a:lnTo>
                  <a:pt x="9273828" y="1987550"/>
                </a:lnTo>
                <a:lnTo>
                  <a:pt x="7097365" y="1987550"/>
                </a:lnTo>
                <a:close/>
                <a:moveTo>
                  <a:pt x="4850705" y="0"/>
                </a:moveTo>
                <a:lnTo>
                  <a:pt x="7027168" y="0"/>
                </a:lnTo>
                <a:lnTo>
                  <a:pt x="7027168" y="1987550"/>
                </a:lnTo>
                <a:lnTo>
                  <a:pt x="4850705" y="1987550"/>
                </a:lnTo>
                <a:close/>
                <a:moveTo>
                  <a:pt x="9344025" y="0"/>
                </a:moveTo>
                <a:lnTo>
                  <a:pt x="11520488" y="0"/>
                </a:lnTo>
                <a:lnTo>
                  <a:pt x="11520488" y="1987550"/>
                </a:lnTo>
                <a:lnTo>
                  <a:pt x="9344025" y="19875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t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833402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A73287-EED0-4EEC-8007-E2C13366027B}"/>
              </a:ext>
            </a:extLst>
          </p:cNvPr>
          <p:cNvSpPr/>
          <p:nvPr userDrawn="1"/>
        </p:nvSpPr>
        <p:spPr>
          <a:xfrm>
            <a:off x="6200775" y="1233487"/>
            <a:ext cx="5619751" cy="27336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054" y="1357414"/>
            <a:ext cx="5255193" cy="240486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5757863" cy="24156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B9795E85-7B91-41BB-9DF4-A4893AA48F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0775" y="3967163"/>
            <a:ext cx="5619750" cy="24145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5757863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406" y="3848474"/>
            <a:ext cx="5256000" cy="24048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182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4DC80855-A1B8-4B65-B6F6-2AA6239EC2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11520488" cy="2381361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372D75-4BAD-4C47-AE7D-0F2711031EEC}"/>
              </a:ext>
            </a:extLst>
          </p:cNvPr>
          <p:cNvSpPr/>
          <p:nvPr userDrawn="1"/>
        </p:nvSpPr>
        <p:spPr>
          <a:xfrm>
            <a:off x="371475" y="3643799"/>
            <a:ext cx="11520488" cy="273367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3054" y="3808206"/>
            <a:ext cx="5255193" cy="240486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406" y="3808236"/>
            <a:ext cx="5256000" cy="24048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5E3050-1157-4448-A84E-5AC72FC84A7F}"/>
              </a:ext>
            </a:extLst>
          </p:cNvPr>
          <p:cNvCxnSpPr/>
          <p:nvPr userDrawn="1"/>
        </p:nvCxnSpPr>
        <p:spPr>
          <a:xfrm>
            <a:off x="6131719" y="3774712"/>
            <a:ext cx="0" cy="24718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3863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15DEB4D-1697-4E72-B2BF-F5EA1EF3B009}"/>
              </a:ext>
            </a:extLst>
          </p:cNvPr>
          <p:cNvSpPr/>
          <p:nvPr userDrawn="1"/>
        </p:nvSpPr>
        <p:spPr>
          <a:xfrm>
            <a:off x="7162799" y="3052634"/>
            <a:ext cx="1368533" cy="11301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1334424"/>
            <a:ext cx="4448175" cy="1520824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09563" y="3118775"/>
            <a:ext cx="2927311" cy="3081999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3118776"/>
            <a:ext cx="2926800" cy="308192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4421AF3-217F-49BD-BF47-1140F3F445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08415" y="-4277"/>
            <a:ext cx="7283585" cy="6204974"/>
          </a:xfrm>
          <a:custGeom>
            <a:avLst/>
            <a:gdLst>
              <a:gd name="connsiteX0" fmla="*/ 4914900 w 7283585"/>
              <a:gd name="connsiteY0" fmla="*/ 4064000 h 6204974"/>
              <a:gd name="connsiteX1" fmla="*/ 7283585 w 7283585"/>
              <a:gd name="connsiteY1" fmla="*/ 4064000 h 6204974"/>
              <a:gd name="connsiteX2" fmla="*/ 7283585 w 7283585"/>
              <a:gd name="connsiteY2" fmla="*/ 6204974 h 6204974"/>
              <a:gd name="connsiteX3" fmla="*/ 4914900 w 7283585"/>
              <a:gd name="connsiteY3" fmla="*/ 6204974 h 6204974"/>
              <a:gd name="connsiteX4" fmla="*/ 4914900 w 7283585"/>
              <a:gd name="connsiteY4" fmla="*/ 2032000 h 6204974"/>
              <a:gd name="connsiteX5" fmla="*/ 7283585 w 7283585"/>
              <a:gd name="connsiteY5" fmla="*/ 2032000 h 6204974"/>
              <a:gd name="connsiteX6" fmla="*/ 7283585 w 7283585"/>
              <a:gd name="connsiteY6" fmla="*/ 3946525 h 6204974"/>
              <a:gd name="connsiteX7" fmla="*/ 4914900 w 7283585"/>
              <a:gd name="connsiteY7" fmla="*/ 3946525 h 6204974"/>
              <a:gd name="connsiteX8" fmla="*/ 2457450 w 7283585"/>
              <a:gd name="connsiteY8" fmla="*/ 2032000 h 6204974"/>
              <a:gd name="connsiteX9" fmla="*/ 4826135 w 7283585"/>
              <a:gd name="connsiteY9" fmla="*/ 2032000 h 6204974"/>
              <a:gd name="connsiteX10" fmla="*/ 4826135 w 7283585"/>
              <a:gd name="connsiteY10" fmla="*/ 3946525 h 6204974"/>
              <a:gd name="connsiteX11" fmla="*/ 2457450 w 7283585"/>
              <a:gd name="connsiteY11" fmla="*/ 3946525 h 6204974"/>
              <a:gd name="connsiteX12" fmla="*/ 0 w 7283585"/>
              <a:gd name="connsiteY12" fmla="*/ 8552 h 6204974"/>
              <a:gd name="connsiteX13" fmla="*/ 2368685 w 7283585"/>
              <a:gd name="connsiteY13" fmla="*/ 8552 h 6204974"/>
              <a:gd name="connsiteX14" fmla="*/ 2368685 w 7283585"/>
              <a:gd name="connsiteY14" fmla="*/ 1923077 h 6204974"/>
              <a:gd name="connsiteX15" fmla="*/ 0 w 7283585"/>
              <a:gd name="connsiteY15" fmla="*/ 1923077 h 6204974"/>
              <a:gd name="connsiteX16" fmla="*/ 2457450 w 7283585"/>
              <a:gd name="connsiteY16" fmla="*/ 4276 h 6204974"/>
              <a:gd name="connsiteX17" fmla="*/ 4826135 w 7283585"/>
              <a:gd name="connsiteY17" fmla="*/ 4276 h 6204974"/>
              <a:gd name="connsiteX18" fmla="*/ 4826135 w 7283585"/>
              <a:gd name="connsiteY18" fmla="*/ 1918801 h 6204974"/>
              <a:gd name="connsiteX19" fmla="*/ 2457450 w 7283585"/>
              <a:gd name="connsiteY19" fmla="*/ 1918801 h 6204974"/>
              <a:gd name="connsiteX20" fmla="*/ 4914900 w 7283585"/>
              <a:gd name="connsiteY20" fmla="*/ 0 h 6204974"/>
              <a:gd name="connsiteX21" fmla="*/ 7283585 w 7283585"/>
              <a:gd name="connsiteY21" fmla="*/ 0 h 6204974"/>
              <a:gd name="connsiteX22" fmla="*/ 7283585 w 7283585"/>
              <a:gd name="connsiteY22" fmla="*/ 1914525 h 6204974"/>
              <a:gd name="connsiteX23" fmla="*/ 4914900 w 7283585"/>
              <a:gd name="connsiteY23" fmla="*/ 1914525 h 6204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283585" h="6204974">
                <a:moveTo>
                  <a:pt x="4914900" y="4064000"/>
                </a:moveTo>
                <a:lnTo>
                  <a:pt x="7283585" y="4064000"/>
                </a:lnTo>
                <a:lnTo>
                  <a:pt x="7283585" y="6204974"/>
                </a:lnTo>
                <a:lnTo>
                  <a:pt x="4914900" y="6204974"/>
                </a:lnTo>
                <a:close/>
                <a:moveTo>
                  <a:pt x="4914900" y="2032000"/>
                </a:moveTo>
                <a:lnTo>
                  <a:pt x="7283585" y="2032000"/>
                </a:lnTo>
                <a:lnTo>
                  <a:pt x="7283585" y="3946525"/>
                </a:lnTo>
                <a:lnTo>
                  <a:pt x="4914900" y="3946525"/>
                </a:lnTo>
                <a:close/>
                <a:moveTo>
                  <a:pt x="2457450" y="2032000"/>
                </a:moveTo>
                <a:lnTo>
                  <a:pt x="4826135" y="2032000"/>
                </a:lnTo>
                <a:lnTo>
                  <a:pt x="4826135" y="3946525"/>
                </a:lnTo>
                <a:lnTo>
                  <a:pt x="2457450" y="3946525"/>
                </a:lnTo>
                <a:close/>
                <a:moveTo>
                  <a:pt x="0" y="8552"/>
                </a:moveTo>
                <a:lnTo>
                  <a:pt x="2368685" y="8552"/>
                </a:lnTo>
                <a:lnTo>
                  <a:pt x="2368685" y="1923077"/>
                </a:lnTo>
                <a:lnTo>
                  <a:pt x="0" y="1923077"/>
                </a:lnTo>
                <a:close/>
                <a:moveTo>
                  <a:pt x="2457450" y="4276"/>
                </a:moveTo>
                <a:lnTo>
                  <a:pt x="4826135" y="4276"/>
                </a:lnTo>
                <a:lnTo>
                  <a:pt x="4826135" y="1918801"/>
                </a:lnTo>
                <a:lnTo>
                  <a:pt x="2457450" y="1918801"/>
                </a:lnTo>
                <a:close/>
                <a:moveTo>
                  <a:pt x="4914900" y="0"/>
                </a:moveTo>
                <a:lnTo>
                  <a:pt x="7283585" y="0"/>
                </a:lnTo>
                <a:lnTo>
                  <a:pt x="7283585" y="1914525"/>
                </a:lnTo>
                <a:lnTo>
                  <a:pt x="4914900" y="191452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5378D9-445B-4812-AE73-9B2CF92DCDF1}"/>
              </a:ext>
            </a:extLst>
          </p:cNvPr>
          <p:cNvSpPr/>
          <p:nvPr userDrawn="1"/>
        </p:nvSpPr>
        <p:spPr>
          <a:xfrm>
            <a:off x="6210299" y="2027725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569B8CC-B741-4501-A871-F6CC58941F5C}"/>
              </a:ext>
            </a:extLst>
          </p:cNvPr>
          <p:cNvSpPr/>
          <p:nvPr userDrawn="1"/>
        </p:nvSpPr>
        <p:spPr>
          <a:xfrm>
            <a:off x="8661263" y="4055448"/>
            <a:ext cx="1073287" cy="9186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8ED9C5BC-5F16-4DC8-BAA3-30A378B7F5FB}"/>
              </a:ext>
            </a:extLst>
          </p:cNvPr>
          <p:cNvCxnSpPr>
            <a:cxnSpLocks/>
          </p:cNvCxnSpPr>
          <p:nvPr userDrawn="1"/>
        </p:nvCxnSpPr>
        <p:spPr>
          <a:xfrm>
            <a:off x="3452019" y="3106075"/>
            <a:ext cx="0" cy="309470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F0E9B02-FBE7-4B3F-833A-FCDE146B2DAD}"/>
              </a:ext>
            </a:extLst>
          </p:cNvPr>
          <p:cNvSpPr/>
          <p:nvPr userDrawn="1"/>
        </p:nvSpPr>
        <p:spPr>
          <a:xfrm>
            <a:off x="0" y="1405862"/>
            <a:ext cx="300037" cy="1465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5896089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BCBF1-64A6-4051-BC31-B793E99731A6}"/>
              </a:ext>
            </a:extLst>
          </p:cNvPr>
          <p:cNvSpPr/>
          <p:nvPr userDrawn="1"/>
        </p:nvSpPr>
        <p:spPr>
          <a:xfrm>
            <a:off x="0" y="0"/>
            <a:ext cx="12192000" cy="6381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73E3AB81-FB3C-492F-8AB9-CFC37EECCE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11520488" cy="61214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2C4CC9-6F35-4EBF-857F-EBD298D77347}"/>
              </a:ext>
            </a:extLst>
          </p:cNvPr>
          <p:cNvSpPr/>
          <p:nvPr userDrawn="1"/>
        </p:nvSpPr>
        <p:spPr>
          <a:xfrm>
            <a:off x="1578741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D54A23-014A-49B4-9E28-7641C8A4F0C1}"/>
              </a:ext>
            </a:extLst>
          </p:cNvPr>
          <p:cNvSpPr/>
          <p:nvPr userDrawn="1"/>
        </p:nvSpPr>
        <p:spPr>
          <a:xfrm>
            <a:off x="6184487" y="2299953"/>
            <a:ext cx="4420009" cy="30819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3A6AA5-A315-455E-B5C7-E53E3746E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04" y="1233488"/>
            <a:ext cx="9016993" cy="761076"/>
          </a:xfrm>
        </p:spPr>
        <p:txBody>
          <a:bodyPr anchor="ctr">
            <a:no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82A82-4FBE-4689-B739-692549B40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1116B-C8B0-450D-83F6-49C4ABB22C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28091" y="2424864"/>
            <a:ext cx="4132800" cy="28332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60534E-DE82-45F4-8E2E-DA97F16917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22820" y="2424864"/>
            <a:ext cx="4131850" cy="2832101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69587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3E1565-5B33-4914-9800-50B8400266FF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DE438B2E-01A6-453B-928D-97D9843816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5756" y="260350"/>
            <a:ext cx="11520488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9110570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04FC023-3732-4036-B4DA-F34DC453036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1"/>
            <a:ext cx="12191999" cy="6857999"/>
          </a:xfrm>
          <a:custGeom>
            <a:avLst/>
            <a:gdLst>
              <a:gd name="connsiteX0" fmla="*/ 9194799 w 12191999"/>
              <a:gd name="connsiteY0" fmla="*/ 4114799 h 6108699"/>
              <a:gd name="connsiteX1" fmla="*/ 12191999 w 12191999"/>
              <a:gd name="connsiteY1" fmla="*/ 4114799 h 6108699"/>
              <a:gd name="connsiteX2" fmla="*/ 12191999 w 12191999"/>
              <a:gd name="connsiteY2" fmla="*/ 6108699 h 6108699"/>
              <a:gd name="connsiteX3" fmla="*/ 9194799 w 12191999"/>
              <a:gd name="connsiteY3" fmla="*/ 6108699 h 6108699"/>
              <a:gd name="connsiteX4" fmla="*/ 6129865 w 12191999"/>
              <a:gd name="connsiteY4" fmla="*/ 4114799 h 6108699"/>
              <a:gd name="connsiteX5" fmla="*/ 9127065 w 12191999"/>
              <a:gd name="connsiteY5" fmla="*/ 4114799 h 6108699"/>
              <a:gd name="connsiteX6" fmla="*/ 9127065 w 12191999"/>
              <a:gd name="connsiteY6" fmla="*/ 6108699 h 6108699"/>
              <a:gd name="connsiteX7" fmla="*/ 6129865 w 12191999"/>
              <a:gd name="connsiteY7" fmla="*/ 6108699 h 6108699"/>
              <a:gd name="connsiteX8" fmla="*/ 3064933 w 12191999"/>
              <a:gd name="connsiteY8" fmla="*/ 4114799 h 6108699"/>
              <a:gd name="connsiteX9" fmla="*/ 6062132 w 12191999"/>
              <a:gd name="connsiteY9" fmla="*/ 4114799 h 6108699"/>
              <a:gd name="connsiteX10" fmla="*/ 6062132 w 12191999"/>
              <a:gd name="connsiteY10" fmla="*/ 6108699 h 6108699"/>
              <a:gd name="connsiteX11" fmla="*/ 3064933 w 12191999"/>
              <a:gd name="connsiteY11" fmla="*/ 6108699 h 6108699"/>
              <a:gd name="connsiteX12" fmla="*/ 0 w 12191999"/>
              <a:gd name="connsiteY12" fmla="*/ 4114799 h 6108699"/>
              <a:gd name="connsiteX13" fmla="*/ 2997200 w 12191999"/>
              <a:gd name="connsiteY13" fmla="*/ 4114799 h 6108699"/>
              <a:gd name="connsiteX14" fmla="*/ 2997200 w 12191999"/>
              <a:gd name="connsiteY14" fmla="*/ 6108699 h 6108699"/>
              <a:gd name="connsiteX15" fmla="*/ 0 w 12191999"/>
              <a:gd name="connsiteY15" fmla="*/ 6108699 h 6108699"/>
              <a:gd name="connsiteX16" fmla="*/ 9194799 w 12191999"/>
              <a:gd name="connsiteY16" fmla="*/ 2057400 h 6108699"/>
              <a:gd name="connsiteX17" fmla="*/ 12191999 w 12191999"/>
              <a:gd name="connsiteY17" fmla="*/ 2057400 h 6108699"/>
              <a:gd name="connsiteX18" fmla="*/ 12191999 w 12191999"/>
              <a:gd name="connsiteY18" fmla="*/ 4051299 h 6108699"/>
              <a:gd name="connsiteX19" fmla="*/ 9194799 w 12191999"/>
              <a:gd name="connsiteY19" fmla="*/ 4051299 h 6108699"/>
              <a:gd name="connsiteX20" fmla="*/ 6129865 w 12191999"/>
              <a:gd name="connsiteY20" fmla="*/ 2057400 h 6108699"/>
              <a:gd name="connsiteX21" fmla="*/ 9127065 w 12191999"/>
              <a:gd name="connsiteY21" fmla="*/ 2057400 h 6108699"/>
              <a:gd name="connsiteX22" fmla="*/ 9127065 w 12191999"/>
              <a:gd name="connsiteY22" fmla="*/ 4051299 h 6108699"/>
              <a:gd name="connsiteX23" fmla="*/ 6129865 w 12191999"/>
              <a:gd name="connsiteY23" fmla="*/ 4051299 h 6108699"/>
              <a:gd name="connsiteX24" fmla="*/ 3064934 w 12191999"/>
              <a:gd name="connsiteY24" fmla="*/ 2057400 h 6108699"/>
              <a:gd name="connsiteX25" fmla="*/ 6062132 w 12191999"/>
              <a:gd name="connsiteY25" fmla="*/ 2057400 h 6108699"/>
              <a:gd name="connsiteX26" fmla="*/ 6062132 w 12191999"/>
              <a:gd name="connsiteY26" fmla="*/ 4051299 h 6108699"/>
              <a:gd name="connsiteX27" fmla="*/ 3064934 w 12191999"/>
              <a:gd name="connsiteY27" fmla="*/ 4051299 h 6108699"/>
              <a:gd name="connsiteX28" fmla="*/ 0 w 12191999"/>
              <a:gd name="connsiteY28" fmla="*/ 2057400 h 6108699"/>
              <a:gd name="connsiteX29" fmla="*/ 2997200 w 12191999"/>
              <a:gd name="connsiteY29" fmla="*/ 2057400 h 6108699"/>
              <a:gd name="connsiteX30" fmla="*/ 2997200 w 12191999"/>
              <a:gd name="connsiteY30" fmla="*/ 4051299 h 6108699"/>
              <a:gd name="connsiteX31" fmla="*/ 0 w 12191999"/>
              <a:gd name="connsiteY31" fmla="*/ 4051299 h 6108699"/>
              <a:gd name="connsiteX32" fmla="*/ 9194799 w 12191999"/>
              <a:gd name="connsiteY32" fmla="*/ 0 h 6108699"/>
              <a:gd name="connsiteX33" fmla="*/ 12191999 w 12191999"/>
              <a:gd name="connsiteY33" fmla="*/ 0 h 6108699"/>
              <a:gd name="connsiteX34" fmla="*/ 12191999 w 12191999"/>
              <a:gd name="connsiteY34" fmla="*/ 1993900 h 6108699"/>
              <a:gd name="connsiteX35" fmla="*/ 9194799 w 12191999"/>
              <a:gd name="connsiteY35" fmla="*/ 1993900 h 6108699"/>
              <a:gd name="connsiteX36" fmla="*/ 6129865 w 12191999"/>
              <a:gd name="connsiteY36" fmla="*/ 0 h 6108699"/>
              <a:gd name="connsiteX37" fmla="*/ 9127065 w 12191999"/>
              <a:gd name="connsiteY37" fmla="*/ 0 h 6108699"/>
              <a:gd name="connsiteX38" fmla="*/ 9127065 w 12191999"/>
              <a:gd name="connsiteY38" fmla="*/ 1993900 h 6108699"/>
              <a:gd name="connsiteX39" fmla="*/ 6129865 w 12191999"/>
              <a:gd name="connsiteY39" fmla="*/ 1993900 h 6108699"/>
              <a:gd name="connsiteX40" fmla="*/ 3064934 w 12191999"/>
              <a:gd name="connsiteY40" fmla="*/ 0 h 6108699"/>
              <a:gd name="connsiteX41" fmla="*/ 6062132 w 12191999"/>
              <a:gd name="connsiteY41" fmla="*/ 0 h 6108699"/>
              <a:gd name="connsiteX42" fmla="*/ 6062132 w 12191999"/>
              <a:gd name="connsiteY42" fmla="*/ 1993900 h 6108699"/>
              <a:gd name="connsiteX43" fmla="*/ 3064934 w 12191999"/>
              <a:gd name="connsiteY43" fmla="*/ 1993900 h 6108699"/>
              <a:gd name="connsiteX44" fmla="*/ 1 w 12191999"/>
              <a:gd name="connsiteY44" fmla="*/ 0 h 6108699"/>
              <a:gd name="connsiteX45" fmla="*/ 2997201 w 12191999"/>
              <a:gd name="connsiteY45" fmla="*/ 0 h 6108699"/>
              <a:gd name="connsiteX46" fmla="*/ 2997201 w 12191999"/>
              <a:gd name="connsiteY46" fmla="*/ 1993900 h 6108699"/>
              <a:gd name="connsiteX47" fmla="*/ 1 w 12191999"/>
              <a:gd name="connsiteY47" fmla="*/ 1993900 h 6108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2191999" h="6108699">
                <a:moveTo>
                  <a:pt x="9194799" y="4114799"/>
                </a:moveTo>
                <a:lnTo>
                  <a:pt x="12191999" y="4114799"/>
                </a:lnTo>
                <a:lnTo>
                  <a:pt x="12191999" y="6108699"/>
                </a:lnTo>
                <a:lnTo>
                  <a:pt x="9194799" y="6108699"/>
                </a:lnTo>
                <a:close/>
                <a:moveTo>
                  <a:pt x="6129865" y="4114799"/>
                </a:moveTo>
                <a:lnTo>
                  <a:pt x="9127065" y="4114799"/>
                </a:lnTo>
                <a:lnTo>
                  <a:pt x="9127065" y="6108699"/>
                </a:lnTo>
                <a:lnTo>
                  <a:pt x="6129865" y="6108699"/>
                </a:lnTo>
                <a:close/>
                <a:moveTo>
                  <a:pt x="3064933" y="4114799"/>
                </a:moveTo>
                <a:lnTo>
                  <a:pt x="6062132" y="4114799"/>
                </a:lnTo>
                <a:lnTo>
                  <a:pt x="6062132" y="6108699"/>
                </a:lnTo>
                <a:lnTo>
                  <a:pt x="3064933" y="6108699"/>
                </a:lnTo>
                <a:close/>
                <a:moveTo>
                  <a:pt x="0" y="4114799"/>
                </a:moveTo>
                <a:lnTo>
                  <a:pt x="2997200" y="4114799"/>
                </a:lnTo>
                <a:lnTo>
                  <a:pt x="2997200" y="6108699"/>
                </a:lnTo>
                <a:lnTo>
                  <a:pt x="0" y="6108699"/>
                </a:lnTo>
                <a:close/>
                <a:moveTo>
                  <a:pt x="9194799" y="2057400"/>
                </a:moveTo>
                <a:lnTo>
                  <a:pt x="12191999" y="2057400"/>
                </a:lnTo>
                <a:lnTo>
                  <a:pt x="12191999" y="4051299"/>
                </a:lnTo>
                <a:lnTo>
                  <a:pt x="9194799" y="4051299"/>
                </a:lnTo>
                <a:close/>
                <a:moveTo>
                  <a:pt x="6129865" y="2057400"/>
                </a:moveTo>
                <a:lnTo>
                  <a:pt x="9127065" y="2057400"/>
                </a:lnTo>
                <a:lnTo>
                  <a:pt x="9127065" y="4051299"/>
                </a:lnTo>
                <a:lnTo>
                  <a:pt x="6129865" y="4051299"/>
                </a:lnTo>
                <a:close/>
                <a:moveTo>
                  <a:pt x="3064934" y="2057400"/>
                </a:moveTo>
                <a:lnTo>
                  <a:pt x="6062132" y="2057400"/>
                </a:lnTo>
                <a:lnTo>
                  <a:pt x="6062132" y="4051299"/>
                </a:lnTo>
                <a:lnTo>
                  <a:pt x="3064934" y="4051299"/>
                </a:lnTo>
                <a:close/>
                <a:moveTo>
                  <a:pt x="0" y="2057400"/>
                </a:moveTo>
                <a:lnTo>
                  <a:pt x="2997200" y="2057400"/>
                </a:lnTo>
                <a:lnTo>
                  <a:pt x="2997200" y="4051299"/>
                </a:lnTo>
                <a:lnTo>
                  <a:pt x="0" y="4051299"/>
                </a:lnTo>
                <a:close/>
                <a:moveTo>
                  <a:pt x="9194799" y="0"/>
                </a:moveTo>
                <a:lnTo>
                  <a:pt x="12191999" y="0"/>
                </a:lnTo>
                <a:lnTo>
                  <a:pt x="12191999" y="1993900"/>
                </a:lnTo>
                <a:lnTo>
                  <a:pt x="9194799" y="1993900"/>
                </a:lnTo>
                <a:close/>
                <a:moveTo>
                  <a:pt x="6129865" y="0"/>
                </a:moveTo>
                <a:lnTo>
                  <a:pt x="9127065" y="0"/>
                </a:lnTo>
                <a:lnTo>
                  <a:pt x="9127065" y="1993900"/>
                </a:lnTo>
                <a:lnTo>
                  <a:pt x="6129865" y="1993900"/>
                </a:lnTo>
                <a:close/>
                <a:moveTo>
                  <a:pt x="3064934" y="0"/>
                </a:moveTo>
                <a:lnTo>
                  <a:pt x="6062132" y="0"/>
                </a:lnTo>
                <a:lnTo>
                  <a:pt x="6062132" y="1993900"/>
                </a:lnTo>
                <a:lnTo>
                  <a:pt x="3064934" y="1993900"/>
                </a:lnTo>
                <a:close/>
                <a:moveTo>
                  <a:pt x="1" y="0"/>
                </a:moveTo>
                <a:lnTo>
                  <a:pt x="2997201" y="0"/>
                </a:lnTo>
                <a:lnTo>
                  <a:pt x="2997201" y="1993900"/>
                </a:lnTo>
                <a:lnTo>
                  <a:pt x="1" y="19939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6092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44926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D9C7DFC2-3A77-4761-A9AF-98963C5CCA0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981575" y="260350"/>
            <a:ext cx="2740025" cy="630078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3F6FD22A-5FDA-45EC-BE49-3C0E30A397B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39076" y="260350"/>
            <a:ext cx="4052888" cy="380365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64BDA74-9644-41EB-984D-939D27B60F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839076" y="4165600"/>
            <a:ext cx="4052888" cy="2395538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4738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AB4EF4F-0A84-4C50-B171-F044231527B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18957288-25D1-4D25-BECD-5A2E6A88818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233488"/>
            <a:ext cx="12192001" cy="439102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F30468-CC2E-4430-88DD-81D548B988FA}"/>
              </a:ext>
            </a:extLst>
          </p:cNvPr>
          <p:cNvGrpSpPr/>
          <p:nvPr userDrawn="1"/>
        </p:nvGrpSpPr>
        <p:grpSpPr>
          <a:xfrm>
            <a:off x="371474" y="260350"/>
            <a:ext cx="644525" cy="973138"/>
            <a:chOff x="371475" y="671713"/>
            <a:chExt cx="496540" cy="83673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F6F92E0-2218-46A5-A183-84468D9B72A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B476586-864B-4C72-91AF-8CF8796C6DE8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8B3D026-83A3-4D78-8B11-A20A6F47170C}"/>
              </a:ext>
            </a:extLst>
          </p:cNvPr>
          <p:cNvSpPr/>
          <p:nvPr userDrawn="1"/>
        </p:nvSpPr>
        <p:spPr>
          <a:xfrm>
            <a:off x="10795001" y="5642462"/>
            <a:ext cx="1397000" cy="12155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599560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2466000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2892285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04445" y="1330963"/>
            <a:ext cx="2986019" cy="1076636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2892284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04445" y="2623930"/>
            <a:ext cx="2986019" cy="34488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F36B08A9-4F2C-4D72-A755-CBF0DAD5A4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51738" y="1233487"/>
            <a:ext cx="246490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8673131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8673130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786099" y="1333189"/>
            <a:ext cx="2984400" cy="1074410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786099" y="2623930"/>
            <a:ext cx="2984400" cy="344888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1887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3827" y="1233488"/>
            <a:ext cx="4828135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FAA6CD-8686-4F0E-9F34-3D74AC34027E}"/>
              </a:ext>
            </a:extLst>
          </p:cNvPr>
          <p:cNvSpPr/>
          <p:nvPr userDrawn="1"/>
        </p:nvSpPr>
        <p:spPr>
          <a:xfrm>
            <a:off x="371476" y="1233488"/>
            <a:ext cx="3210339" cy="12715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3636" y="1330963"/>
            <a:ext cx="2986019" cy="1076636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35AFBAA-25FF-494A-937E-3DFC5F737803}"/>
              </a:ext>
            </a:extLst>
          </p:cNvPr>
          <p:cNvSpPr/>
          <p:nvPr userDrawn="1"/>
        </p:nvSpPr>
        <p:spPr>
          <a:xfrm>
            <a:off x="371475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3636" y="2623930"/>
            <a:ext cx="2986019" cy="344888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CD8F79B-BFE6-4B3E-8853-5C61FDFF46D9}"/>
              </a:ext>
            </a:extLst>
          </p:cNvPr>
          <p:cNvSpPr/>
          <p:nvPr userDrawn="1"/>
        </p:nvSpPr>
        <p:spPr>
          <a:xfrm>
            <a:off x="3717652" y="1233488"/>
            <a:ext cx="3210339" cy="12715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3B3569E-E4EC-433C-AFDA-E50961675D8F}"/>
              </a:ext>
            </a:extLst>
          </p:cNvPr>
          <p:cNvSpPr/>
          <p:nvPr userDrawn="1"/>
        </p:nvSpPr>
        <p:spPr>
          <a:xfrm>
            <a:off x="3717651" y="2542916"/>
            <a:ext cx="3210339" cy="365785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30620" y="1333189"/>
            <a:ext cx="2984400" cy="1074410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30620" y="2623930"/>
            <a:ext cx="2984400" cy="344888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8519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39EF0319-0CF7-4AB8-BE69-FEE9B6C298F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11520487" cy="49672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61798" y="2910543"/>
            <a:ext cx="5058000" cy="518457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61798" y="3523420"/>
            <a:ext cx="5058000" cy="2181641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5142" y="2910543"/>
            <a:ext cx="5058397" cy="518457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95142" y="3523420"/>
            <a:ext cx="5058397" cy="2181641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4194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0C1024-E4C7-44C6-ADC4-870B3D482C3F}"/>
              </a:ext>
            </a:extLst>
          </p:cNvPr>
          <p:cNvSpPr/>
          <p:nvPr userDrawn="1"/>
        </p:nvSpPr>
        <p:spPr>
          <a:xfrm>
            <a:off x="6441279" y="3761720"/>
            <a:ext cx="5446800" cy="240095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B43705-0B3F-4F77-A8BB-08EC09D36A56}"/>
              </a:ext>
            </a:extLst>
          </p:cNvPr>
          <p:cNvSpPr/>
          <p:nvPr userDrawn="1"/>
        </p:nvSpPr>
        <p:spPr>
          <a:xfrm>
            <a:off x="371474" y="1271588"/>
            <a:ext cx="5445125" cy="240095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2BA5B3-8B1C-4C1C-B4EB-C9A8AC24A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7" cy="755649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54C622-8EF1-4AE4-AB25-19D71A5C5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2A6524-3EAC-4E27-BF8E-8F87E480F9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10169" y="3956706"/>
            <a:ext cx="5109021" cy="518457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1FB94EC-1786-4ACB-B9A8-28216C7AB6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10169" y="4569583"/>
            <a:ext cx="5109021" cy="1412117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658D4-2F70-44A3-A7C3-BF6A1D7BE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836" y="1462743"/>
            <a:ext cx="5108400" cy="518457"/>
          </a:xfrm>
        </p:spPr>
        <p:txBody>
          <a:bodyPr anchor="ctr"/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57B0C-62A3-4053-936D-9841C7D76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9836" y="2075621"/>
            <a:ext cx="5108400" cy="139148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9DFBCB44-5019-402B-BEC3-12F7F5526F0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80101" y="1271588"/>
            <a:ext cx="60120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8CD826C9-080C-4638-B261-376BD8B316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1475" y="3758268"/>
            <a:ext cx="6011800" cy="240095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4903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5460C4-49C1-4270-BC58-5EEBC7761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1233488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9837" y="2227263"/>
            <a:ext cx="5572125" cy="3973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661614-E5E5-43DF-A12A-7BE84E58EE3B}"/>
              </a:ext>
            </a:extLst>
          </p:cNvPr>
          <p:cNvSpPr/>
          <p:nvPr userDrawn="1"/>
        </p:nvSpPr>
        <p:spPr>
          <a:xfrm>
            <a:off x="371475" y="5271760"/>
            <a:ext cx="5572125" cy="92901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61B260-71A2-402A-A38D-FE2C484B7F99}"/>
              </a:ext>
            </a:extLst>
          </p:cNvPr>
          <p:cNvSpPr/>
          <p:nvPr userDrawn="1"/>
        </p:nvSpPr>
        <p:spPr>
          <a:xfrm>
            <a:off x="6319836" y="1233488"/>
            <a:ext cx="5572125" cy="92901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4987" y="5380667"/>
            <a:ext cx="52451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83348" y="1342395"/>
            <a:ext cx="52451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8786417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1932303"/>
            <a:ext cx="12192000" cy="291719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7699" y="1470977"/>
            <a:ext cx="5372097" cy="383984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4748" y="1462403"/>
            <a:ext cx="5372097" cy="3856995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699" y="5451475"/>
            <a:ext cx="5372096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noProof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54748" y="591502"/>
            <a:ext cx="5372096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noProof="0"/>
              <a:t>Add your text here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F4B4D45-80E3-42F8-B437-4182608210C3}"/>
              </a:ext>
            </a:extLst>
          </p:cNvPr>
          <p:cNvGrpSpPr/>
          <p:nvPr userDrawn="1"/>
        </p:nvGrpSpPr>
        <p:grpSpPr>
          <a:xfrm>
            <a:off x="5387974" y="422433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670E361-AF23-4722-9250-CCF26B3C5884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DE16CED-9FCD-4407-99EF-FFBE689DA9F1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147081-5AFB-463F-B27C-7A0C4CA0573B}"/>
              </a:ext>
            </a:extLst>
          </p:cNvPr>
          <p:cNvGrpSpPr/>
          <p:nvPr userDrawn="1"/>
        </p:nvGrpSpPr>
        <p:grpSpPr>
          <a:xfrm flipH="1">
            <a:off x="6248401" y="5451475"/>
            <a:ext cx="644525" cy="973138"/>
            <a:chOff x="371475" y="671713"/>
            <a:chExt cx="496540" cy="836738"/>
          </a:xfrm>
          <a:solidFill>
            <a:schemeClr val="accent6"/>
          </a:solidFill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E24567E-B0AE-4E55-A5FB-3019A9598162}"/>
                </a:ext>
              </a:extLst>
            </p:cNvPr>
            <p:cNvSpPr/>
            <p:nvPr userDrawn="1"/>
          </p:nvSpPr>
          <p:spPr>
            <a:xfrm>
              <a:off x="371475" y="1011911"/>
              <a:ext cx="496540" cy="49654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918E6C0-B582-4943-9462-FE9740846585}"/>
                </a:ext>
              </a:extLst>
            </p:cNvPr>
            <p:cNvSpPr/>
            <p:nvPr userDrawn="1"/>
          </p:nvSpPr>
          <p:spPr>
            <a:xfrm>
              <a:off x="620587" y="671713"/>
              <a:ext cx="247428" cy="24742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933882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19200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2201" y="0"/>
            <a:ext cx="6019799" cy="6858000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3037322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0565E0AE-C9AC-4E26-B4A4-DDEE620D897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023CF6-0A85-4867-A5CF-F75DDBC4C20A}"/>
              </a:ext>
            </a:extLst>
          </p:cNvPr>
          <p:cNvSpPr/>
          <p:nvPr userDrawn="1"/>
        </p:nvSpPr>
        <p:spPr>
          <a:xfrm>
            <a:off x="0" y="0"/>
            <a:ext cx="5372096" cy="68579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7E138685-E3C5-48A4-8460-3BEDDDEDA6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71475" y="260350"/>
            <a:ext cx="5618153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7E2F46B-C34E-40D3-9D43-BBA43EDFC924}"/>
              </a:ext>
            </a:extLst>
          </p:cNvPr>
          <p:cNvSpPr/>
          <p:nvPr userDrawn="1"/>
        </p:nvSpPr>
        <p:spPr>
          <a:xfrm>
            <a:off x="6819906" y="-18257"/>
            <a:ext cx="5372096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B6811C8C-D1DA-4EE5-888B-A30D6285BA5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80147" y="260350"/>
            <a:ext cx="5619600" cy="6300787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15B70BB-4776-4914-92C9-092579FD6E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5351" y="5008563"/>
            <a:ext cx="4910400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58899736-796A-4B23-9534-D8784DD9A2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35593" y="5008563"/>
            <a:ext cx="4908708" cy="711200"/>
          </a:xfrm>
        </p:spPr>
        <p:txBody>
          <a:bodyPr anchor="ctr">
            <a:no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36337101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B607F24-5B01-4964-9736-E876BC347E5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6168473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950CCA-59F9-4C47-A5BA-294E9EDCBABE}"/>
              </a:ext>
            </a:extLst>
          </p:cNvPr>
          <p:cNvSpPr/>
          <p:nvPr userDrawn="1"/>
        </p:nvSpPr>
        <p:spPr>
          <a:xfrm>
            <a:off x="6769101" y="0"/>
            <a:ext cx="2711082" cy="228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4232AA-36A1-4A85-8868-9D12848EB106}"/>
              </a:ext>
            </a:extLst>
          </p:cNvPr>
          <p:cNvSpPr/>
          <p:nvPr userDrawn="1"/>
        </p:nvSpPr>
        <p:spPr>
          <a:xfrm>
            <a:off x="9480918" y="2286000"/>
            <a:ext cx="2711082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B045D93-056D-486E-A634-890ECB9AF9C2}"/>
              </a:ext>
            </a:extLst>
          </p:cNvPr>
          <p:cNvSpPr/>
          <p:nvPr userDrawn="1"/>
        </p:nvSpPr>
        <p:spPr>
          <a:xfrm>
            <a:off x="6769100" y="4572000"/>
            <a:ext cx="2711082" cy="2286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67CD5E4-19A9-4EFD-BBF1-2B1FBC9BB9BD}"/>
              </a:ext>
            </a:extLst>
          </p:cNvPr>
          <p:cNvSpPr/>
          <p:nvPr userDrawn="1"/>
        </p:nvSpPr>
        <p:spPr>
          <a:xfrm>
            <a:off x="9480918" y="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533582-AC3E-4F3B-9602-085EB97AD294}"/>
              </a:ext>
            </a:extLst>
          </p:cNvPr>
          <p:cNvSpPr/>
          <p:nvPr userDrawn="1"/>
        </p:nvSpPr>
        <p:spPr>
          <a:xfrm>
            <a:off x="6768364" y="2286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F0B1BD9-4AC2-4549-9001-383664C7F224}"/>
              </a:ext>
            </a:extLst>
          </p:cNvPr>
          <p:cNvSpPr/>
          <p:nvPr userDrawn="1"/>
        </p:nvSpPr>
        <p:spPr>
          <a:xfrm>
            <a:off x="9480918" y="4572000"/>
            <a:ext cx="2711082" cy="2286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32B2DC05-AAD7-458D-B737-BE8CCA1FFA99}"/>
              </a:ext>
            </a:extLst>
          </p:cNvPr>
          <p:cNvSpPr/>
          <p:nvPr userDrawn="1"/>
        </p:nvSpPr>
        <p:spPr>
          <a:xfrm rot="5400000">
            <a:off x="9422986" y="1050373"/>
            <a:ext cx="298174" cy="185254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E423C01B-EB10-48EF-8F1C-C2A7E1923E3E}"/>
              </a:ext>
            </a:extLst>
          </p:cNvPr>
          <p:cNvSpPr/>
          <p:nvPr userDrawn="1"/>
        </p:nvSpPr>
        <p:spPr>
          <a:xfrm rot="16200000">
            <a:off x="9238100" y="3336373"/>
            <a:ext cx="298174" cy="18525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BB0D5D5D-BB46-489A-A006-03E52FDA0AB6}"/>
              </a:ext>
            </a:extLst>
          </p:cNvPr>
          <p:cNvSpPr/>
          <p:nvPr userDrawn="1"/>
        </p:nvSpPr>
        <p:spPr>
          <a:xfrm rot="5400000">
            <a:off x="9422986" y="5622373"/>
            <a:ext cx="298174" cy="185254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Picture Placeholder 33">
            <a:extLst>
              <a:ext uri="{FF2B5EF4-FFF2-40B4-BE49-F238E27FC236}">
                <a16:creationId xmlns:a16="http://schemas.microsoft.com/office/drawing/2014/main" id="{2D0DCA06-9544-45C9-BE22-EBB853AE757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133588" y="561678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33">
            <a:extLst>
              <a:ext uri="{FF2B5EF4-FFF2-40B4-BE49-F238E27FC236}">
                <a16:creationId xmlns:a16="http://schemas.microsoft.com/office/drawing/2014/main" id="{21403A13-F195-405D-B352-4B77969E35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1034" y="2847678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Picture Placeholder 33">
            <a:extLst>
              <a:ext uri="{FF2B5EF4-FFF2-40B4-BE49-F238E27FC236}">
                <a16:creationId xmlns:a16="http://schemas.microsoft.com/office/drawing/2014/main" id="{390C9BE2-4328-41D9-82FB-F6FEE7026C5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133588" y="5133678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1475" y="1233488"/>
            <a:ext cx="6168473" cy="562451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39">
            <a:extLst>
              <a:ext uri="{FF2B5EF4-FFF2-40B4-BE49-F238E27FC236}">
                <a16:creationId xmlns:a16="http://schemas.microsoft.com/office/drawing/2014/main" id="{1EE624A7-7FE4-44DC-B710-D995C25C9C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956242" y="215900"/>
            <a:ext cx="2336800" cy="185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8" name="Text Placeholder 39">
            <a:extLst>
              <a:ext uri="{FF2B5EF4-FFF2-40B4-BE49-F238E27FC236}">
                <a16:creationId xmlns:a16="http://schemas.microsoft.com/office/drawing/2014/main" id="{34CC27D1-7AB7-4922-81C5-41E9C01BAA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68059" y="2501900"/>
            <a:ext cx="2336800" cy="185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19" name="Text Placeholder 39">
            <a:extLst>
              <a:ext uri="{FF2B5EF4-FFF2-40B4-BE49-F238E27FC236}">
                <a16:creationId xmlns:a16="http://schemas.microsoft.com/office/drawing/2014/main" id="{03F0CFEB-33B8-47FE-BC44-44AF273543D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56241" y="4787900"/>
            <a:ext cx="2336800" cy="1854200"/>
          </a:xfrm>
        </p:spPr>
        <p:txBody>
          <a:bodyPr anchor="ctr"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201425918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1475" y="1233488"/>
            <a:ext cx="11520487" cy="3049754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0" name="Picture Placeholder 33">
            <a:extLst>
              <a:ext uri="{FF2B5EF4-FFF2-40B4-BE49-F238E27FC236}">
                <a16:creationId xmlns:a16="http://schemas.microsoft.com/office/drawing/2014/main" id="{917F3183-F8DC-409E-BDAF-E3190E5CC1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66711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33">
            <a:extLst>
              <a:ext uri="{FF2B5EF4-FFF2-40B4-BE49-F238E27FC236}">
                <a16:creationId xmlns:a16="http://schemas.microsoft.com/office/drawing/2014/main" id="{8DCF90EE-8A0F-46BB-A8EC-27CB7826EB0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08135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33">
            <a:extLst>
              <a:ext uri="{FF2B5EF4-FFF2-40B4-BE49-F238E27FC236}">
                <a16:creationId xmlns:a16="http://schemas.microsoft.com/office/drawing/2014/main" id="{4B6BCE84-A7A7-4701-966F-9F969C523C5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749558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33">
            <a:extLst>
              <a:ext uri="{FF2B5EF4-FFF2-40B4-BE49-F238E27FC236}">
                <a16:creationId xmlns:a16="http://schemas.microsoft.com/office/drawing/2014/main" id="{2F810615-16AA-4D3F-93BB-1074BABE12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435088" y="2999731"/>
            <a:ext cx="1405742" cy="116264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E999B4-BC91-4EF5-915C-59E58E141134}"/>
              </a:ext>
            </a:extLst>
          </p:cNvPr>
          <p:cNvSpPr/>
          <p:nvPr userDrawn="1"/>
        </p:nvSpPr>
        <p:spPr>
          <a:xfrm>
            <a:off x="979920" y="4514247"/>
            <a:ext cx="2379325" cy="1686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E3D72D1-545E-4FA9-B18F-DBE257DA9472}"/>
              </a:ext>
            </a:extLst>
          </p:cNvPr>
          <p:cNvSpPr/>
          <p:nvPr userDrawn="1"/>
        </p:nvSpPr>
        <p:spPr>
          <a:xfrm>
            <a:off x="3621344" y="4514247"/>
            <a:ext cx="2379325" cy="16865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1FF2C74-7F94-4D15-9530-4844CA0ABABA}"/>
              </a:ext>
            </a:extLst>
          </p:cNvPr>
          <p:cNvSpPr/>
          <p:nvPr userDrawn="1"/>
        </p:nvSpPr>
        <p:spPr>
          <a:xfrm>
            <a:off x="6262766" y="4514247"/>
            <a:ext cx="2379325" cy="16865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D65048BF-5755-467D-94DA-799CD1A9ED70}"/>
              </a:ext>
            </a:extLst>
          </p:cNvPr>
          <p:cNvSpPr/>
          <p:nvPr userDrawn="1"/>
        </p:nvSpPr>
        <p:spPr>
          <a:xfrm>
            <a:off x="8904188" y="4514247"/>
            <a:ext cx="2379325" cy="16865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3C8488B4-AC1B-43A6-A416-3F5BC72456F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91465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0DB978-3832-472D-9958-42D6A712EA6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32888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7A9C8821-D3DD-40C3-83BD-38D1904057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74310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C3FC554A-BF67-40BD-BD4F-B2EA17BBDB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015732" y="4598182"/>
            <a:ext cx="2156235" cy="1330436"/>
          </a:xfrm>
        </p:spPr>
        <p:txBody>
          <a:bodyPr>
            <a:no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ECF54D-C7AE-4FFE-A9FA-ECD663CD2A09}"/>
              </a:ext>
            </a:extLst>
          </p:cNvPr>
          <p:cNvCxnSpPr>
            <a:cxnSpLocks/>
          </p:cNvCxnSpPr>
          <p:nvPr userDrawn="1"/>
        </p:nvCxnSpPr>
        <p:spPr>
          <a:xfrm>
            <a:off x="979920" y="4357837"/>
            <a:ext cx="2379325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FB84BED-8481-4D23-AE06-31529215FE6C}"/>
              </a:ext>
            </a:extLst>
          </p:cNvPr>
          <p:cNvCxnSpPr>
            <a:cxnSpLocks/>
          </p:cNvCxnSpPr>
          <p:nvPr userDrawn="1"/>
        </p:nvCxnSpPr>
        <p:spPr>
          <a:xfrm>
            <a:off x="3621344" y="4357837"/>
            <a:ext cx="2379325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A09D405-9228-4697-A91F-4E5A2B5B6512}"/>
              </a:ext>
            </a:extLst>
          </p:cNvPr>
          <p:cNvCxnSpPr>
            <a:cxnSpLocks/>
          </p:cNvCxnSpPr>
          <p:nvPr userDrawn="1"/>
        </p:nvCxnSpPr>
        <p:spPr>
          <a:xfrm>
            <a:off x="6262767" y="4357837"/>
            <a:ext cx="2379325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645748A-37E1-4661-B50F-D1FCAF7F3088}"/>
              </a:ext>
            </a:extLst>
          </p:cNvPr>
          <p:cNvCxnSpPr>
            <a:cxnSpLocks/>
          </p:cNvCxnSpPr>
          <p:nvPr userDrawn="1"/>
        </p:nvCxnSpPr>
        <p:spPr>
          <a:xfrm>
            <a:off x="8904191" y="4357837"/>
            <a:ext cx="237932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87214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8" name="Picture Placeholder 6">
            <a:extLst>
              <a:ext uri="{FF2B5EF4-FFF2-40B4-BE49-F238E27FC236}">
                <a16:creationId xmlns:a16="http://schemas.microsoft.com/office/drawing/2014/main" id="{7E57D58E-479C-4409-8D5F-7CAC3178A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1476" y="1233488"/>
            <a:ext cx="4140890" cy="5148262"/>
          </a:xfr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>
              <a:defRPr lang="en-US" sz="1800"/>
            </a:lvl1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4615257" y="1233489"/>
            <a:ext cx="2371952" cy="514826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6748F93-9B1D-4874-A164-A654BF7D6C8C}"/>
              </a:ext>
            </a:extLst>
          </p:cNvPr>
          <p:cNvGrpSpPr/>
          <p:nvPr userDrawn="1"/>
        </p:nvGrpSpPr>
        <p:grpSpPr>
          <a:xfrm>
            <a:off x="4842107" y="2462886"/>
            <a:ext cx="1918252" cy="2689468"/>
            <a:chOff x="4790661" y="2266122"/>
            <a:chExt cx="1918252" cy="2852530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AEF10CE-C943-4C6B-9DBF-5A0E63CDC89B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3428B198-0637-4F15-900F-6709BFE4BDEA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7F29A1B0-F4AB-4243-979A-50FADE3330EA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894F998-0FDF-4CA2-802E-4FCFA7674171}"/>
              </a:ext>
            </a:extLst>
          </p:cNvPr>
          <p:cNvGrpSpPr/>
          <p:nvPr userDrawn="1"/>
        </p:nvGrpSpPr>
        <p:grpSpPr>
          <a:xfrm>
            <a:off x="7090100" y="2462886"/>
            <a:ext cx="4801862" cy="2689468"/>
            <a:chOff x="4790661" y="2266122"/>
            <a:chExt cx="1918252" cy="2852530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C1F0C0C8-87C4-49FB-B35B-E937E9D0BEC5}"/>
                </a:ext>
              </a:extLst>
            </p:cNvPr>
            <p:cNvCxnSpPr/>
            <p:nvPr userDrawn="1"/>
          </p:nvCxnSpPr>
          <p:spPr>
            <a:xfrm>
              <a:off x="4790661" y="226612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4857C5D3-7E33-4894-8AC3-0FD1BEB12F40}"/>
                </a:ext>
              </a:extLst>
            </p:cNvPr>
            <p:cNvCxnSpPr/>
            <p:nvPr userDrawn="1"/>
          </p:nvCxnSpPr>
          <p:spPr>
            <a:xfrm>
              <a:off x="4790661" y="3692387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100BA9F8-92BF-42F0-BD46-D9B7E7422F75}"/>
                </a:ext>
              </a:extLst>
            </p:cNvPr>
            <p:cNvCxnSpPr/>
            <p:nvPr userDrawn="1"/>
          </p:nvCxnSpPr>
          <p:spPr>
            <a:xfrm>
              <a:off x="4790661" y="5118652"/>
              <a:ext cx="191825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66507" y="1463643"/>
            <a:ext cx="4725455" cy="758822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179CBA0C-6465-4209-AF3F-548A57F20C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66507" y="2741755"/>
            <a:ext cx="4725455" cy="758822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99852211-6BD9-4B69-BBC9-F2181F272D2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66507" y="4069997"/>
            <a:ext cx="4725455" cy="758822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EEF11D65-7095-41D2-9630-E2EB44552E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66507" y="5394355"/>
            <a:ext cx="4725455" cy="758822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227571" y="1437538"/>
            <a:ext cx="1147325" cy="81103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4" name="Picture Placeholder 33">
            <a:extLst>
              <a:ext uri="{FF2B5EF4-FFF2-40B4-BE49-F238E27FC236}">
                <a16:creationId xmlns:a16="http://schemas.microsoft.com/office/drawing/2014/main" id="{9A1BE0BE-1FFD-445C-B6BA-E4A602D2211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227571" y="2715650"/>
            <a:ext cx="1147325" cy="81103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5" name="Picture Placeholder 33">
            <a:extLst>
              <a:ext uri="{FF2B5EF4-FFF2-40B4-BE49-F238E27FC236}">
                <a16:creationId xmlns:a16="http://schemas.microsoft.com/office/drawing/2014/main" id="{B577AF17-6C7E-48B9-B267-0874B232A71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5227571" y="4043892"/>
            <a:ext cx="1147325" cy="81103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33">
            <a:extLst>
              <a:ext uri="{FF2B5EF4-FFF2-40B4-BE49-F238E27FC236}">
                <a16:creationId xmlns:a16="http://schemas.microsoft.com/office/drawing/2014/main" id="{98A01AB1-3434-46C7-B1B3-90AFD4B1799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227571" y="5368250"/>
            <a:ext cx="1147325" cy="811033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9251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DD2DC66-11E4-4714-A8DE-E8AC34D49655}"/>
              </a:ext>
            </a:extLst>
          </p:cNvPr>
          <p:cNvSpPr/>
          <p:nvPr userDrawn="1"/>
        </p:nvSpPr>
        <p:spPr>
          <a:xfrm>
            <a:off x="371475" y="1233488"/>
            <a:ext cx="2293200" cy="24276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AF541B1-4F4B-40BC-BF0B-B80864399D0C}"/>
              </a:ext>
            </a:extLst>
          </p:cNvPr>
          <p:cNvSpPr/>
          <p:nvPr userDrawn="1"/>
        </p:nvSpPr>
        <p:spPr>
          <a:xfrm>
            <a:off x="371475" y="3773172"/>
            <a:ext cx="2293200" cy="24276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837A4A-8DA3-4F45-9468-2C7DE5B35803}"/>
              </a:ext>
            </a:extLst>
          </p:cNvPr>
          <p:cNvSpPr/>
          <p:nvPr userDrawn="1"/>
        </p:nvSpPr>
        <p:spPr>
          <a:xfrm>
            <a:off x="6170635" y="1233487"/>
            <a:ext cx="2294237" cy="242760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9CA034F-F360-4CF5-B944-C16768254C5A}"/>
              </a:ext>
            </a:extLst>
          </p:cNvPr>
          <p:cNvSpPr/>
          <p:nvPr userDrawn="1"/>
        </p:nvSpPr>
        <p:spPr>
          <a:xfrm>
            <a:off x="6170635" y="3773171"/>
            <a:ext cx="2294237" cy="242760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473" y="1713955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CA01639-D8FA-4F18-8FE5-E923F5A1BB48}"/>
              </a:ext>
            </a:extLst>
          </p:cNvPr>
          <p:cNvSpPr/>
          <p:nvPr userDrawn="1"/>
        </p:nvSpPr>
        <p:spPr>
          <a:xfrm>
            <a:off x="2730561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F02D09E-3C25-405E-BF24-A884A07C224A}"/>
              </a:ext>
            </a:extLst>
          </p:cNvPr>
          <p:cNvSpPr/>
          <p:nvPr userDrawn="1"/>
        </p:nvSpPr>
        <p:spPr>
          <a:xfrm>
            <a:off x="2730561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 Placeholder 39">
            <a:extLst>
              <a:ext uri="{FF2B5EF4-FFF2-40B4-BE49-F238E27FC236}">
                <a16:creationId xmlns:a16="http://schemas.microsoft.com/office/drawing/2014/main" id="{9760B601-DCBC-47C8-95BE-A5DFCCBAD09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900245" y="1460126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5" name="Text Placeholder 39">
            <a:extLst>
              <a:ext uri="{FF2B5EF4-FFF2-40B4-BE49-F238E27FC236}">
                <a16:creationId xmlns:a16="http://schemas.microsoft.com/office/drawing/2014/main" id="{33BDF68D-A417-4526-95BD-83DC0A4FA5B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900245" y="3999809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C6F0F84-9668-4EA8-A3F5-3AD5AED3EFDD}"/>
              </a:ext>
            </a:extLst>
          </p:cNvPr>
          <p:cNvSpPr/>
          <p:nvPr userDrawn="1"/>
        </p:nvSpPr>
        <p:spPr>
          <a:xfrm>
            <a:off x="8549714" y="1233488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9CCCFCB-4EAD-47A3-8F4A-307EE022DD53}"/>
              </a:ext>
            </a:extLst>
          </p:cNvPr>
          <p:cNvSpPr/>
          <p:nvPr userDrawn="1"/>
        </p:nvSpPr>
        <p:spPr>
          <a:xfrm>
            <a:off x="8549714" y="3773171"/>
            <a:ext cx="3342248" cy="24276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058CD71F-A7E3-4F68-ADE3-4E6B1BAE312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719398" y="1460126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6EC40EC2-3775-4AF2-965D-0235107D834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719398" y="3999809"/>
            <a:ext cx="3002880" cy="1974324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51" name="Picture Placeholder 33">
            <a:extLst>
              <a:ext uri="{FF2B5EF4-FFF2-40B4-BE49-F238E27FC236}">
                <a16:creationId xmlns:a16="http://schemas.microsoft.com/office/drawing/2014/main" id="{F196EA03-E36C-4E2A-A82F-8FA76EC2DBF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15473" y="4253638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Picture Placeholder 33">
            <a:extLst>
              <a:ext uri="{FF2B5EF4-FFF2-40B4-BE49-F238E27FC236}">
                <a16:creationId xmlns:a16="http://schemas.microsoft.com/office/drawing/2014/main" id="{9A754FAD-4B3A-4A76-9F0D-84DA72FD822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415151" y="4253638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3" name="Picture Placeholder 33">
            <a:extLst>
              <a:ext uri="{FF2B5EF4-FFF2-40B4-BE49-F238E27FC236}">
                <a16:creationId xmlns:a16="http://schemas.microsoft.com/office/drawing/2014/main" id="{7A45718F-1012-47C4-BF29-7462E5C6CB9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415151" y="1713954"/>
            <a:ext cx="1805204" cy="14666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7322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BB81E01-55F6-44A7-8ACB-B172EA0F9FB3}"/>
              </a:ext>
            </a:extLst>
          </p:cNvPr>
          <p:cNvSpPr/>
          <p:nvPr userDrawn="1"/>
        </p:nvSpPr>
        <p:spPr>
          <a:xfrm>
            <a:off x="467420" y="3895002"/>
            <a:ext cx="2494721" cy="2067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AD85DF7-0BE8-4B88-98A1-F5062CDAA964}"/>
              </a:ext>
            </a:extLst>
          </p:cNvPr>
          <p:cNvSpPr/>
          <p:nvPr userDrawn="1"/>
        </p:nvSpPr>
        <p:spPr>
          <a:xfrm>
            <a:off x="3412044" y="3895002"/>
            <a:ext cx="2494721" cy="20672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F69394C-95D0-4D10-A34D-A35EF27D2806}"/>
              </a:ext>
            </a:extLst>
          </p:cNvPr>
          <p:cNvSpPr/>
          <p:nvPr userDrawn="1"/>
        </p:nvSpPr>
        <p:spPr>
          <a:xfrm>
            <a:off x="6356668" y="3895002"/>
            <a:ext cx="2494721" cy="2067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6DBF753-694A-4503-A33B-73C09E8EE3A5}"/>
              </a:ext>
            </a:extLst>
          </p:cNvPr>
          <p:cNvSpPr/>
          <p:nvPr userDrawn="1"/>
        </p:nvSpPr>
        <p:spPr>
          <a:xfrm>
            <a:off x="9301294" y="3895002"/>
            <a:ext cx="2494721" cy="20672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Picture Placeholder 33">
            <a:extLst>
              <a:ext uri="{FF2B5EF4-FFF2-40B4-BE49-F238E27FC236}">
                <a16:creationId xmlns:a16="http://schemas.microsoft.com/office/drawing/2014/main" id="{1644FD94-AD03-4C4F-A1A5-085DD8F566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7420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33">
            <a:extLst>
              <a:ext uri="{FF2B5EF4-FFF2-40B4-BE49-F238E27FC236}">
                <a16:creationId xmlns:a16="http://schemas.microsoft.com/office/drawing/2014/main" id="{85BB27A3-DB87-46F4-8CA4-3C04A088E78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412045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33">
            <a:extLst>
              <a:ext uri="{FF2B5EF4-FFF2-40B4-BE49-F238E27FC236}">
                <a16:creationId xmlns:a16="http://schemas.microsoft.com/office/drawing/2014/main" id="{F356E399-83ED-4937-A1CC-F591866C0E8C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356669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33">
            <a:extLst>
              <a:ext uri="{FF2B5EF4-FFF2-40B4-BE49-F238E27FC236}">
                <a16:creationId xmlns:a16="http://schemas.microsoft.com/office/drawing/2014/main" id="{0967254B-CF1D-4F0D-A7F6-EC4E117B750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301294" y="1522949"/>
            <a:ext cx="2494721" cy="2226366"/>
          </a:xfrm>
        </p:spPr>
        <p:txBody>
          <a:bodyPr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39">
            <a:extLst>
              <a:ext uri="{FF2B5EF4-FFF2-40B4-BE49-F238E27FC236}">
                <a16:creationId xmlns:a16="http://schemas.microsoft.com/office/drawing/2014/main" id="{0CEF6C35-6F7B-43AD-9E4D-44C2F8A7DF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4610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3" name="Text Placeholder 39">
            <a:extLst>
              <a:ext uri="{FF2B5EF4-FFF2-40B4-BE49-F238E27FC236}">
                <a16:creationId xmlns:a16="http://schemas.microsoft.com/office/drawing/2014/main" id="{44EF032C-161A-4C58-B624-66488C255E1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4610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7" name="Text Placeholder 39">
            <a:extLst>
              <a:ext uri="{FF2B5EF4-FFF2-40B4-BE49-F238E27FC236}">
                <a16:creationId xmlns:a16="http://schemas.microsoft.com/office/drawing/2014/main" id="{ACF86334-F4A8-4CCD-944F-524700CD838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49235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38" name="Text Placeholder 39">
            <a:extLst>
              <a:ext uri="{FF2B5EF4-FFF2-40B4-BE49-F238E27FC236}">
                <a16:creationId xmlns:a16="http://schemas.microsoft.com/office/drawing/2014/main" id="{135B4AC9-821C-4D70-8A4A-1992394DE43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49235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2CF516C-7598-43D3-95E9-5633F8F446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93859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12A6084C-5383-4EFC-8D49-33C5B61E64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93859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EFC5493B-D3CF-41B9-A996-7FBE932504B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438486" y="4123880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33A98F60-C169-44C1-9654-2239C9C1F29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38486" y="4879254"/>
            <a:ext cx="2220341" cy="666781"/>
          </a:xfrm>
        </p:spPr>
        <p:txBody>
          <a:bodyPr anchor="t">
            <a:no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400">
                <a:solidFill>
                  <a:schemeClr val="bg1"/>
                </a:solidFill>
              </a:defRPr>
            </a:lvl3pPr>
            <a:lvl4pPr marL="1371600" indent="0">
              <a:buNone/>
              <a:defRPr sz="1200">
                <a:solidFill>
                  <a:schemeClr val="bg1"/>
                </a:solidFill>
              </a:defRPr>
            </a:lvl4pPr>
            <a:lvl5pPr marL="1828800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Add your text here</a:t>
            </a:r>
          </a:p>
        </p:txBody>
      </p:sp>
    </p:spTree>
    <p:extLst>
      <p:ext uri="{BB962C8B-B14F-4D97-AF65-F5344CB8AC3E}">
        <p14:creationId xmlns:p14="http://schemas.microsoft.com/office/powerpoint/2010/main" val="56538280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1475" y="1233488"/>
            <a:ext cx="11520488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52979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71475" y="1233488"/>
            <a:ext cx="7450621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D1D3DC-359F-47D3-A498-6E5DEF615B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40675" y="1233488"/>
            <a:ext cx="3951288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5930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81415" y="1233488"/>
            <a:ext cx="5512490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7" name="Chart Placeholder 3">
            <a:extLst>
              <a:ext uri="{FF2B5EF4-FFF2-40B4-BE49-F238E27FC236}">
                <a16:creationId xmlns:a16="http://schemas.microsoft.com/office/drawing/2014/main" id="{6750280A-6976-42F9-B984-8601DD1972D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79473" y="1233488"/>
            <a:ext cx="5512490" cy="4967287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63221D-DF23-4F80-AB42-A74C1B1CB425}"/>
              </a:ext>
            </a:extLst>
          </p:cNvPr>
          <p:cNvCxnSpPr/>
          <p:nvPr userDrawn="1"/>
        </p:nvCxnSpPr>
        <p:spPr>
          <a:xfrm>
            <a:off x="6125817" y="1233488"/>
            <a:ext cx="0" cy="496728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7395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B3C88-F13B-4B5F-920D-B4EFFAA59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260351"/>
            <a:ext cx="11520488" cy="7588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Slide Number Placeholder 4">
            <a:extLst>
              <a:ext uri="{FF2B5EF4-FFF2-40B4-BE49-F238E27FC236}">
                <a16:creationId xmlns:a16="http://schemas.microsoft.com/office/drawing/2014/main" id="{76336E3A-55EE-4423-B1AA-7489CA988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8900" y="6581978"/>
            <a:ext cx="373062" cy="206104"/>
          </a:xfrm>
        </p:spPr>
        <p:txBody>
          <a:bodyPr/>
          <a:lstStyle/>
          <a:p>
            <a:fld id="{03DC2DEF-D2FE-4B45-ABA4-9F153FD1C98A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C61EA57-B8EA-4589-A9DD-E25F300D5AFD}"/>
              </a:ext>
            </a:extLst>
          </p:cNvPr>
          <p:cNvCxnSpPr/>
          <p:nvPr userDrawn="1"/>
        </p:nvCxnSpPr>
        <p:spPr>
          <a:xfrm>
            <a:off x="4790661" y="6917634"/>
            <a:ext cx="1918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56084AEC-DB39-4367-A213-BB2FE4AD38BE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510622" y="1362696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9" name="Chart Placeholder 3">
            <a:extLst>
              <a:ext uri="{FF2B5EF4-FFF2-40B4-BE49-F238E27FC236}">
                <a16:creationId xmlns:a16="http://schemas.microsoft.com/office/drawing/2014/main" id="{3CC4F2FB-E360-40E2-BDA5-455EB243C216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00682" y="3781218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0" name="Chart Placeholder 3">
            <a:extLst>
              <a:ext uri="{FF2B5EF4-FFF2-40B4-BE49-F238E27FC236}">
                <a16:creationId xmlns:a16="http://schemas.microsoft.com/office/drawing/2014/main" id="{6373EAFD-6648-4861-97FB-A3961B86C81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208643" y="1367561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Chart Placeholder 3">
            <a:extLst>
              <a:ext uri="{FF2B5EF4-FFF2-40B4-BE49-F238E27FC236}">
                <a16:creationId xmlns:a16="http://schemas.microsoft.com/office/drawing/2014/main" id="{CF0E102C-57E1-46ED-BE41-21C356F42BA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198703" y="3786083"/>
            <a:ext cx="5552246" cy="229489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844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6607FB0-0FB2-41FD-B334-74C7B05B8C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D02598E-521E-41CD-B068-134834CFF4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7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B51C6-9166-4F67-995A-396809E653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27201" y="2337595"/>
            <a:ext cx="8737600" cy="2182811"/>
          </a:xfrm>
        </p:spPr>
        <p:txBody>
          <a:bodyPr anchor="ctr">
            <a:normAutofit/>
          </a:bodyPr>
          <a:lstStyle>
            <a:lvl1pPr algn="ctr">
              <a:defRPr sz="11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757538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58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2/10/2024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C2DEF-D2FE-4B45-ABA4-9F153FD1C98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497B90-48E0-4274-AB3B-5FC0814DE369}"/>
              </a:ext>
            </a:extLst>
          </p:cNvPr>
          <p:cNvSpPr/>
          <p:nvPr userDrawn="1"/>
        </p:nvSpPr>
        <p:spPr>
          <a:xfrm>
            <a:off x="11229975" y="6512060"/>
            <a:ext cx="962025" cy="3459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B1FCBD0-A112-41D3-A04C-9CCA72E53627}"/>
              </a:ext>
            </a:extLst>
          </p:cNvPr>
          <p:cNvSpPr/>
          <p:nvPr userDrawn="1"/>
        </p:nvSpPr>
        <p:spPr>
          <a:xfrm>
            <a:off x="0" y="260350"/>
            <a:ext cx="300037" cy="755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6983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  <p:sldLayoutId id="2147483720" r:id="rId17"/>
    <p:sldLayoutId id="2147483721" r:id="rId18"/>
    <p:sldLayoutId id="2147483649" r:id="rId19"/>
    <p:sldLayoutId id="2147483661" r:id="rId20"/>
    <p:sldLayoutId id="2147483662" r:id="rId21"/>
    <p:sldLayoutId id="2147483663" r:id="rId22"/>
    <p:sldLayoutId id="2147483664" r:id="rId23"/>
    <p:sldLayoutId id="2147483665" r:id="rId24"/>
    <p:sldLayoutId id="2147483666" r:id="rId25"/>
    <p:sldLayoutId id="2147483667" r:id="rId26"/>
    <p:sldLayoutId id="2147483669" r:id="rId27"/>
    <p:sldLayoutId id="2147483670" r:id="rId28"/>
    <p:sldLayoutId id="2147483671" r:id="rId29"/>
    <p:sldLayoutId id="2147483672" r:id="rId30"/>
    <p:sldLayoutId id="2147483674" r:id="rId31"/>
    <p:sldLayoutId id="2147483675" r:id="rId32"/>
    <p:sldLayoutId id="2147483676" r:id="rId33"/>
    <p:sldLayoutId id="2147483677" r:id="rId34"/>
    <p:sldLayoutId id="2147483655" r:id="rId35"/>
    <p:sldLayoutId id="2147483678" r:id="rId36"/>
    <p:sldLayoutId id="2147483679" r:id="rId37"/>
    <p:sldLayoutId id="2147483680" r:id="rId38"/>
    <p:sldLayoutId id="2147483653" r:id="rId39"/>
    <p:sldLayoutId id="2147483682" r:id="rId40"/>
    <p:sldLayoutId id="2147483683" r:id="rId41"/>
    <p:sldLayoutId id="2147483685" r:id="rId42"/>
    <p:sldLayoutId id="2147483654" r:id="rId43"/>
    <p:sldLayoutId id="2147483687" r:id="rId44"/>
    <p:sldLayoutId id="2147483689" r:id="rId45"/>
    <p:sldLayoutId id="2147483688" r:id="rId46"/>
    <p:sldLayoutId id="2147483691" r:id="rId47"/>
    <p:sldLayoutId id="2147483692" r:id="rId48"/>
    <p:sldLayoutId id="2147483693" r:id="rId49"/>
    <p:sldLayoutId id="2147483694" r:id="rId50"/>
    <p:sldLayoutId id="2147483696" r:id="rId51"/>
    <p:sldLayoutId id="2147483698" r:id="rId52"/>
    <p:sldLayoutId id="2147483699" r:id="rId53"/>
    <p:sldLayoutId id="2147483700" r:id="rId54"/>
    <p:sldLayoutId id="2147483701" r:id="rId55"/>
    <p:sldLayoutId id="2147483702" r:id="rId5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 userDrawn="1">
          <p15:clr>
            <a:srgbClr val="F26B43"/>
          </p15:clr>
        </p15:guide>
        <p15:guide id="2" pos="234" userDrawn="1">
          <p15:clr>
            <a:srgbClr val="F26B43"/>
          </p15:clr>
        </p15:guide>
        <p15:guide id="3" orient="horz" pos="4133" userDrawn="1">
          <p15:clr>
            <a:srgbClr val="F26B43"/>
          </p15:clr>
        </p15:guide>
        <p15:guide id="4" pos="7491" userDrawn="1">
          <p15:clr>
            <a:srgbClr val="F26B43"/>
          </p15:clr>
        </p15:guide>
        <p15:guide id="5" orient="horz" pos="640" userDrawn="1">
          <p15:clr>
            <a:srgbClr val="F26B43"/>
          </p15:clr>
        </p15:guide>
        <p15:guide id="6" orient="horz" pos="777" userDrawn="1">
          <p15:clr>
            <a:srgbClr val="F26B43"/>
          </p15:clr>
        </p15:guide>
        <p15:guide id="7" orient="horz" pos="4020" userDrawn="1">
          <p15:clr>
            <a:srgbClr val="F26B43"/>
          </p15:clr>
        </p15:guide>
        <p15:guide id="8" orient="horz" pos="390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2D9AAEEB-84BB-4AA2-B92D-5040CD161A7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8447" t="1" r="11345" b="1"/>
          <a:stretch/>
        </p:blipFill>
        <p:spPr>
          <a:xfrm>
            <a:off x="0" y="1"/>
            <a:ext cx="5479760" cy="6857999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D71C9CD-CAE8-4AC8-936D-333769D479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79760" y="667428"/>
            <a:ext cx="4009937" cy="3262311"/>
          </a:xfrm>
        </p:spPr>
        <p:txBody>
          <a:bodyPr>
            <a:normAutofit/>
          </a:bodyPr>
          <a:lstStyle/>
          <a:p>
            <a:r>
              <a:rPr lang="sr-Cyrl-BA" sz="7200">
                <a:solidFill>
                  <a:schemeClr val="tx1"/>
                </a:solidFill>
              </a:rPr>
              <a:t>ЖИТИЈЕ СВЕТОГ САВЕ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C6D24F99-E026-485A-96CD-AEC981372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97206" y="4597166"/>
            <a:ext cx="3498210" cy="2978092"/>
          </a:xfrm>
        </p:spPr>
        <p:txBody>
          <a:bodyPr>
            <a:normAutofit/>
          </a:bodyPr>
          <a:lstStyle/>
          <a:p>
            <a:r>
              <a:rPr lang="sr-Cyrl-BA" sz="1800">
                <a:solidFill>
                  <a:schemeClr val="tx1"/>
                </a:solidFill>
              </a:rPr>
              <a:t>Ема Василић</a:t>
            </a:r>
          </a:p>
          <a:p>
            <a:r>
              <a:rPr lang="sr-Cyrl-BA" sz="1800">
                <a:solidFill>
                  <a:schemeClr val="tx1"/>
                </a:solidFill>
              </a:rPr>
              <a:t>Лука Верић </a:t>
            </a:r>
          </a:p>
          <a:p>
            <a:r>
              <a:rPr lang="sr-Cyrl-BA" sz="1800">
                <a:solidFill>
                  <a:schemeClr val="tx1"/>
                </a:solidFill>
              </a:rPr>
              <a:t>Анђела Глишић </a:t>
            </a:r>
          </a:p>
          <a:p>
            <a:r>
              <a:rPr lang="sr-Cyrl-BA" sz="1800">
                <a:solidFill>
                  <a:schemeClr val="tx1"/>
                </a:solidFill>
              </a:rPr>
              <a:t>Давид Кукољ</a:t>
            </a:r>
          </a:p>
          <a:p>
            <a:r>
              <a:rPr lang="sr-Cyrl-BA" sz="1800">
                <a:solidFill>
                  <a:schemeClr val="tx1"/>
                </a:solidFill>
              </a:rPr>
              <a:t>Анастасија Рашковић </a:t>
            </a:r>
          </a:p>
          <a:p>
            <a:r>
              <a:rPr lang="sr-Cyrl-BA" sz="1800">
                <a:solidFill>
                  <a:schemeClr val="tx1"/>
                </a:solidFill>
              </a:rPr>
              <a:t>Ивана Стојичић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0E30F3-93E0-4461-984B-B9530C40C12A}"/>
              </a:ext>
            </a:extLst>
          </p:cNvPr>
          <p:cNvSpPr txBox="1"/>
          <p:nvPr/>
        </p:nvSpPr>
        <p:spPr>
          <a:xfrm>
            <a:off x="8291120" y="6457890"/>
            <a:ext cx="4009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sz="2000" dirty="0"/>
              <a:t>Професор</a:t>
            </a:r>
            <a:r>
              <a:rPr lang="sr-Latn-RS" sz="2000" dirty="0"/>
              <a:t>:</a:t>
            </a:r>
            <a:r>
              <a:rPr lang="sr-Cyrl-BA" dirty="0"/>
              <a:t> </a:t>
            </a:r>
            <a:r>
              <a:rPr lang="sr-Cyrl-RS" dirty="0"/>
              <a:t>мр </a:t>
            </a:r>
            <a:r>
              <a:rPr lang="sr-Cyrl-BA" dirty="0"/>
              <a:t>Сања Ђурић, проф.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495496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0DFD4C-6DE0-4856-955D-E653B92ED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29455" y="753227"/>
            <a:ext cx="1154151" cy="1090789"/>
          </a:xfrm>
        </p:spPr>
        <p:txBody>
          <a:bodyPr/>
          <a:lstStyle/>
          <a:p>
            <a:pPr algn="ctr"/>
            <a:r>
              <a:rPr lang="sr-Latn-RS"/>
              <a:t>0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D28A7F-388F-4049-AA24-F2A3ACA9D1B3}"/>
              </a:ext>
            </a:extLst>
          </p:cNvPr>
          <p:cNvSpPr txBox="1"/>
          <p:nvPr/>
        </p:nvSpPr>
        <p:spPr>
          <a:xfrm>
            <a:off x="1149292" y="753227"/>
            <a:ext cx="93117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sz="6000" dirty="0">
                <a:latin typeface="+mj-lt"/>
              </a:rPr>
              <a:t>САДРЖАЈ</a:t>
            </a:r>
            <a:endParaRPr lang="sr-Latn-RS" sz="6000" dirty="0"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2B4FF4-A36B-45C3-AFB2-5F8D23774CC2}"/>
              </a:ext>
            </a:extLst>
          </p:cNvPr>
          <p:cNvSpPr txBox="1"/>
          <p:nvPr/>
        </p:nvSpPr>
        <p:spPr>
          <a:xfrm>
            <a:off x="1284914" y="2767216"/>
            <a:ext cx="962217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sr-Cyrl-BA" sz="2800" dirty="0"/>
              <a:t>Појам „житије“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sr-Cyrl-BA" sz="2800" dirty="0"/>
              <a:t>Житија </a:t>
            </a:r>
            <a:r>
              <a:rPr lang="sr-Cyrl-BA" sz="2800" dirty="0" err="1"/>
              <a:t>Светог</a:t>
            </a:r>
            <a:r>
              <a:rPr lang="sr-Cyrl-BA" sz="2800" dirty="0"/>
              <a:t> Саве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sr-Cyrl-BA" sz="2800" dirty="0"/>
              <a:t>Почетак српске књижевности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sr-Cyrl-BA" sz="2800" dirty="0"/>
              <a:t>Анализа дјела</a:t>
            </a:r>
          </a:p>
          <a:p>
            <a:pPr marL="285750" indent="-285750"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sr-Cyrl-BA" sz="2800" dirty="0"/>
              <a:t>Квиз</a:t>
            </a:r>
            <a:endParaRPr lang="sr-Latn-RS" sz="2800" dirty="0"/>
          </a:p>
        </p:txBody>
      </p:sp>
    </p:spTree>
    <p:extLst>
      <p:ext uri="{BB962C8B-B14F-4D97-AF65-F5344CB8AC3E}">
        <p14:creationId xmlns:p14="http://schemas.microsoft.com/office/powerpoint/2010/main" val="2675808015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36F46-6203-4B6B-BEC0-C09C95FA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/>
              <a:t>ШТА СУ ТО ЖИТИЈЕ?</a:t>
            </a:r>
            <a:endParaRPr lang="sr-Latn-R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3F60205-E1C0-4456-9894-CAEE6423E2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886" y="2505910"/>
            <a:ext cx="4714510" cy="3598863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2635E-1060-4087-83B6-439A93CC2B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55516" y="2505456"/>
            <a:ext cx="4622335" cy="3599317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sz="1800" dirty="0">
                <a:solidFill>
                  <a:schemeClr val="tx1"/>
                </a:solidFill>
              </a:rPr>
              <a:t>Хагиографија или житије - књижевна врста, која описује живот владара и црквених поглавара - светаца.</a:t>
            </a:r>
            <a:endParaRPr lang="sr-Latn-RS" sz="1800" dirty="0">
              <a:solidFill>
                <a:schemeClr val="tx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sz="1800" dirty="0">
                <a:solidFill>
                  <a:schemeClr val="tx1"/>
                </a:solidFill>
              </a:rPr>
              <a:t>Најпознатије српске житије су: „Житије </a:t>
            </a:r>
            <a:r>
              <a:rPr lang="sr-Cyrl-BA" sz="1800" dirty="0" err="1">
                <a:solidFill>
                  <a:schemeClr val="tx1"/>
                </a:solidFill>
              </a:rPr>
              <a:t>Светог</a:t>
            </a:r>
            <a:r>
              <a:rPr lang="sr-Cyrl-BA" sz="1800" dirty="0">
                <a:solidFill>
                  <a:schemeClr val="tx1"/>
                </a:solidFill>
              </a:rPr>
              <a:t> Симеона“, које је написао Свети Сава, затим „Житије </a:t>
            </a:r>
            <a:r>
              <a:rPr lang="sr-Cyrl-BA" sz="1800" dirty="0" err="1">
                <a:solidFill>
                  <a:schemeClr val="tx1"/>
                </a:solidFill>
              </a:rPr>
              <a:t>Светога</a:t>
            </a:r>
            <a:r>
              <a:rPr lang="sr-Cyrl-BA" sz="1800" dirty="0">
                <a:solidFill>
                  <a:schemeClr val="tx1"/>
                </a:solidFill>
              </a:rPr>
              <a:t> Саве“ од Доментијана и истоимено дјело од Теодосија.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A3E11F-D628-419D-BEDF-2C919219C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sr-Cyrl-BA"/>
              <a:t>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85155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249AB-6265-4C20-8099-61B983FB0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/>
              <a:t>ПОЧЕТАК СРПСКЕ КЊИЖЕВНОСТИ</a:t>
            </a:r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8090C-9FA9-4819-9162-9FDA6A4A8F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14385" y="2510993"/>
            <a:ext cx="4647500" cy="359931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sz="1800" dirty="0"/>
              <a:t>„Житије </a:t>
            </a:r>
            <a:r>
              <a:rPr lang="sr-Cyrl-BA" sz="1800" dirty="0" err="1"/>
              <a:t>Светог</a:t>
            </a:r>
            <a:r>
              <a:rPr lang="sr-Cyrl-BA" sz="1800" dirty="0"/>
              <a:t> Саве“ и „Житије </a:t>
            </a:r>
            <a:r>
              <a:rPr lang="sr-Cyrl-BA" sz="1800" dirty="0" err="1"/>
              <a:t>Светог</a:t>
            </a:r>
            <a:r>
              <a:rPr lang="sr-Cyrl-BA" sz="1800" dirty="0"/>
              <a:t> Симеона“ имале су велики утицај на рану српску књижевност као и њен даљи развој;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/>
              <a:t>«Мирослављево јеванђеље» је по свом саставу јеванђелистар, богослужбена књига, у којој су текстови распоређени према читањима у току црквене године</a:t>
            </a:r>
            <a:r>
              <a:rPr lang="ru-RU" dirty="0"/>
              <a:t>.</a:t>
            </a:r>
            <a:endParaRPr lang="sr-Latn-R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C44554-16D9-46C2-AA04-E3B7EF242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sr-Cyrl-BA"/>
              <a:t>2</a:t>
            </a:r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963543F5-678D-4D16-BBB1-9B02C5233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17" t="2877" r="1552" b="2962"/>
          <a:stretch/>
        </p:blipFill>
        <p:spPr>
          <a:xfrm>
            <a:off x="402671" y="2505456"/>
            <a:ext cx="4647500" cy="3389152"/>
          </a:xfrm>
        </p:spPr>
      </p:pic>
    </p:spTree>
    <p:extLst>
      <p:ext uri="{BB962C8B-B14F-4D97-AF65-F5344CB8AC3E}">
        <p14:creationId xmlns:p14="http://schemas.microsoft.com/office/powerpoint/2010/main" val="108949747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B4ECC-B699-4BA8-987F-A33224A8F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/>
              <a:t>ЖИТИЈЕ СВЕТОГ САВЕ</a:t>
            </a:r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8B4F5-F3C8-4E09-A794-79EBB55F59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156" y="2378817"/>
            <a:ext cx="9613858" cy="3599317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sz="1800" dirty="0"/>
              <a:t>„Житије </a:t>
            </a:r>
            <a:r>
              <a:rPr lang="sr-Cyrl-BA" sz="1800" dirty="0" err="1"/>
              <a:t>Светог</a:t>
            </a:r>
            <a:r>
              <a:rPr lang="sr-Cyrl-BA" sz="1800" dirty="0"/>
              <a:t> Саве“ написао је монах Теодосије.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1800" dirty="0"/>
              <a:t>О монаху Теодосију се зна врло мало, зна се да је био српског поријекла, да је био хиландарски монах и да је преминуо 1328. године.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sz="1800" dirty="0"/>
              <a:t>У суштини, </a:t>
            </a:r>
            <a:r>
              <a:rPr lang="sr-Cyrl-BA" sz="1800" dirty="0" err="1"/>
              <a:t>овде</a:t>
            </a:r>
            <a:r>
              <a:rPr lang="sr-Cyrl-BA" sz="1800" dirty="0"/>
              <a:t> је ријеч о животу </a:t>
            </a:r>
            <a:r>
              <a:rPr lang="sr-Cyrl-BA" sz="1800" dirty="0" err="1"/>
              <a:t>Светог</a:t>
            </a:r>
            <a:r>
              <a:rPr lang="sr-Cyrl-BA" sz="1800" dirty="0"/>
              <a:t> Саве, такође, врло се често помиње његов отац, Свети Симеон. Прича прати живот </a:t>
            </a:r>
            <a:r>
              <a:rPr lang="sr-Cyrl-BA" sz="1800" dirty="0" err="1"/>
              <a:t>Светог</a:t>
            </a:r>
            <a:r>
              <a:rPr lang="sr-Cyrl-BA" sz="1800" dirty="0"/>
              <a:t> Саве од </a:t>
            </a:r>
            <a:r>
              <a:rPr lang="sr-Cyrl-BA" sz="1800" dirty="0" err="1"/>
              <a:t>рођења,тренутка</a:t>
            </a:r>
            <a:r>
              <a:rPr lang="sr-Cyrl-BA" sz="1800" dirty="0"/>
              <a:t> када он одлази у монахе</a:t>
            </a:r>
            <a:r>
              <a:rPr lang="sr-Latn-RS" sz="1800" dirty="0"/>
              <a:t>,</a:t>
            </a:r>
            <a:r>
              <a:rPr lang="sr-Cyrl-BA" sz="1800" dirty="0"/>
              <a:t>па све до </a:t>
            </a:r>
            <a:r>
              <a:rPr lang="sr-Cyrl-BA" sz="1800" dirty="0" err="1"/>
              <a:t>преноса</a:t>
            </a:r>
            <a:r>
              <a:rPr lang="sr-Cyrl-BA" sz="1800" dirty="0"/>
              <a:t> његових </a:t>
            </a:r>
            <a:r>
              <a:rPr lang="sr-Cyrl-BA" sz="1800" dirty="0" err="1"/>
              <a:t>моштију</a:t>
            </a:r>
            <a:r>
              <a:rPr lang="sr-Cyrl-BA" sz="1800" dirty="0"/>
              <a:t> у Србију.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sr-Latn-RS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46B640-AAB1-4362-BD12-66F9C314D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sr-Cyrl-BA"/>
              <a:t>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8012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1536A-0155-4C72-9056-56C256A5B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/>
              <a:t>АНАЛИЗА ДЈЕЛА</a:t>
            </a:r>
            <a:endParaRPr lang="sr-Latn-R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9F7989-3344-459F-92BD-5CB44FB9B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1048" y="2505456"/>
            <a:ext cx="9613858" cy="3599317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sz="1800" dirty="0"/>
              <a:t>Књижевна врста: Биографија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sz="1800" dirty="0"/>
              <a:t>Књижевни род: Епика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sz="1800" dirty="0"/>
              <a:t>Главни лик: </a:t>
            </a:r>
            <a:r>
              <a:rPr lang="sr-Cyrl-BA" sz="1800" dirty="0" err="1"/>
              <a:t>Расто</a:t>
            </a:r>
            <a:r>
              <a:rPr lang="sr-Cyrl-BA" sz="1800" dirty="0"/>
              <a:t> Немањић(Свети Сава)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sz="1800" dirty="0"/>
              <a:t>Особине главног лика: </a:t>
            </a:r>
            <a:r>
              <a:rPr lang="sr-Cyrl-BA" sz="1800" dirty="0" err="1"/>
              <a:t>поштен,њежан,милостив,лукав,смирен,великодушан,частан,вјешт</a:t>
            </a:r>
            <a:endParaRPr lang="sr-Cyrl-BA" sz="1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sz="1800" dirty="0"/>
              <a:t>Стилске фигуре: Метафора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sz="1800" dirty="0"/>
              <a:t>Тема: Живот </a:t>
            </a:r>
            <a:r>
              <a:rPr lang="sr-Cyrl-BA" sz="1800" dirty="0" err="1"/>
              <a:t>Светог</a:t>
            </a:r>
            <a:r>
              <a:rPr lang="sr-Cyrl-BA" sz="1800" dirty="0"/>
              <a:t> Саве од његовог рођења па све до </a:t>
            </a:r>
            <a:r>
              <a:rPr lang="sr-Cyrl-BA" sz="1800" dirty="0" err="1"/>
              <a:t>преноса</a:t>
            </a:r>
            <a:r>
              <a:rPr lang="sr-Cyrl-BA" sz="1800" dirty="0"/>
              <a:t> његових </a:t>
            </a:r>
            <a:r>
              <a:rPr lang="sr-Cyrl-BA" sz="1800" dirty="0" err="1"/>
              <a:t>моштију</a:t>
            </a:r>
            <a:r>
              <a:rPr lang="sr-Cyrl-BA" sz="1800" dirty="0"/>
              <a:t> у Србију.</a:t>
            </a:r>
          </a:p>
          <a:p>
            <a:endParaRPr lang="sr-Cyrl-BA" sz="1800" dirty="0"/>
          </a:p>
          <a:p>
            <a:endParaRPr lang="sr-Latn-R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3E4240-231C-42C9-8A97-90E78DC4C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sr-Cyrl-BA"/>
              <a:t>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9572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97E75-673E-45C8-9714-1E56BBBE7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BA"/>
              <a:t>КВИЗ</a:t>
            </a:r>
            <a:endParaRPr lang="sr-Latn-R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EA24B7-E0FB-455A-B6B3-90AA21EBB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sr-Cyrl-BA"/>
              <a:t>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1D43B80-8469-4790-8122-E5874F220C1F}"/>
              </a:ext>
            </a:extLst>
          </p:cNvPr>
          <p:cNvSpPr/>
          <p:nvPr/>
        </p:nvSpPr>
        <p:spPr>
          <a:xfrm>
            <a:off x="511727" y="2407640"/>
            <a:ext cx="4664279" cy="627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/>
              <a:t>Шта су то житије?</a:t>
            </a:r>
            <a:endParaRPr lang="sr-Latn-R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7851F8-D81F-4CD6-B990-1750C07B3542}"/>
              </a:ext>
            </a:extLst>
          </p:cNvPr>
          <p:cNvSpPr/>
          <p:nvPr/>
        </p:nvSpPr>
        <p:spPr>
          <a:xfrm>
            <a:off x="5827552" y="2407639"/>
            <a:ext cx="4664279" cy="627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/>
              <a:t>Која су два писца најпознатијих житија?</a:t>
            </a:r>
            <a:endParaRPr lang="sr-Latn-R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52D46FB-0815-4886-85A6-9E938D23687C}"/>
              </a:ext>
            </a:extLst>
          </p:cNvPr>
          <p:cNvSpPr/>
          <p:nvPr/>
        </p:nvSpPr>
        <p:spPr>
          <a:xfrm>
            <a:off x="511727" y="4682454"/>
            <a:ext cx="4664279" cy="627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/>
              <a:t>Ко су родитељи Светог Саве?</a:t>
            </a:r>
            <a:endParaRPr lang="sr-Latn-R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43D3D71-0C87-4C10-B2EA-B689D008ADD6}"/>
              </a:ext>
            </a:extLst>
          </p:cNvPr>
          <p:cNvSpPr/>
          <p:nvPr/>
        </p:nvSpPr>
        <p:spPr>
          <a:xfrm>
            <a:off x="5827551" y="4682454"/>
            <a:ext cx="4664279" cy="6270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/>
              <a:t>Које дијело се сматра најстаријем у српској књижевности?</a:t>
            </a:r>
            <a:endParaRPr lang="sr-Latn-R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22E2E04-95BC-450B-BE06-29FC429F7F25}"/>
              </a:ext>
            </a:extLst>
          </p:cNvPr>
          <p:cNvSpPr/>
          <p:nvPr/>
        </p:nvSpPr>
        <p:spPr>
          <a:xfrm>
            <a:off x="511726" y="3405230"/>
            <a:ext cx="4664279" cy="71306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sr-Cyrl-BA" dirty="0">
                <a:solidFill>
                  <a:schemeClr val="tx1"/>
                </a:solidFill>
              </a:rPr>
              <a:t>Житије су књижевна врста, која описује живот владара и светаца</a:t>
            </a:r>
            <a:endParaRPr lang="sr-Latn-RS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682F394-042F-437E-A864-C72AA42EF750}"/>
              </a:ext>
            </a:extLst>
          </p:cNvPr>
          <p:cNvSpPr/>
          <p:nvPr/>
        </p:nvSpPr>
        <p:spPr>
          <a:xfrm>
            <a:off x="5827551" y="3405230"/>
            <a:ext cx="4664279" cy="71306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/>
              <a:t>Доментијан и Теодосије</a:t>
            </a:r>
            <a:endParaRPr lang="sr-Latn-R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A67149-A706-4F66-9D0F-72758504D95C}"/>
              </a:ext>
            </a:extLst>
          </p:cNvPr>
          <p:cNvSpPr/>
          <p:nvPr/>
        </p:nvSpPr>
        <p:spPr>
          <a:xfrm>
            <a:off x="511726" y="5710489"/>
            <a:ext cx="4664279" cy="71306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/>
              <a:t>Симеон и Ана</a:t>
            </a:r>
            <a:endParaRPr lang="sr-Latn-R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9FA6F8D-F515-45B1-A98B-E92993DB3213}"/>
              </a:ext>
            </a:extLst>
          </p:cNvPr>
          <p:cNvSpPr/>
          <p:nvPr/>
        </p:nvSpPr>
        <p:spPr>
          <a:xfrm>
            <a:off x="5827551" y="5647188"/>
            <a:ext cx="4664279" cy="71306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BA"/>
              <a:t>Мирослављево Јеванђеље</a:t>
            </a:r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4103451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425C1A6-4A3B-4216-B631-3FB2CDE4A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r>
              <a:rPr lang="sr-Cyrl-BA"/>
              <a:t>6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F7948E-70D6-41FF-A13D-EE3C9BB6C6EB}"/>
              </a:ext>
            </a:extLst>
          </p:cNvPr>
          <p:cNvSpPr txBox="1"/>
          <p:nvPr/>
        </p:nvSpPr>
        <p:spPr>
          <a:xfrm>
            <a:off x="1528194" y="2583809"/>
            <a:ext cx="93513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BA" sz="8000">
                <a:latin typeface="+mj-lt"/>
              </a:rPr>
              <a:t>ХВАЛА НА ПАЖЊИ!</a:t>
            </a:r>
            <a:endParaRPr lang="sr-Latn-RS" sz="80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23153473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Berlin">
  <a:themeElements>
    <a:clrScheme name="Custom 11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B230B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6D1F562-76A4-4CE4-B3CA-758D572E94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360C99C-4D9A-4DAB-AA53-E488AEBCAE16}">
  <ds:schemaRefs>
    <ds:schemaRef ds:uri="http://purl.org/dc/terms/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16c05727-aa75-4e4a-9b5f-8a80a1165891"/>
    <ds:schemaRef ds:uri="71af3243-3dd4-4a8d-8c0d-dd76da1f02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1B6A5B5-1BEC-4EEA-9356-9BFD758ACB7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0</TotalTime>
  <Words>348</Words>
  <Application>Microsoft Office PowerPoint</Application>
  <PresentationFormat>Широки екран</PresentationFormat>
  <Paragraphs>48</Paragraphs>
  <Slides>8</Slides>
  <Notes>0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4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</vt:lpstr>
      <vt:lpstr>Berlin</vt:lpstr>
      <vt:lpstr>ЖИТИЈЕ СВЕТОГ САВЕ</vt:lpstr>
      <vt:lpstr>PowerPoint презентација</vt:lpstr>
      <vt:lpstr>ШТА СУ ТО ЖИТИЈЕ?</vt:lpstr>
      <vt:lpstr>ПОЧЕТАК СРПСКЕ КЊИЖЕВНОСТИ</vt:lpstr>
      <vt:lpstr>ЖИТИЈЕ СВЕТОГ САВЕ</vt:lpstr>
      <vt:lpstr>АНАЛИЗА ДЈЕЛА</vt:lpstr>
      <vt:lpstr>КВИЗ</vt:lpstr>
      <vt:lpstr>PowerPoint презентација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2022-10-20T14:18:25Z</dcterms:created>
  <dcterms:modified xsi:type="dcterms:W3CDTF">2024-02-10T22:12:39Z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