
<file path=[Content_Types].xml><?xml version="1.0" encoding="utf-8"?>
<Types xmlns="http://schemas.openxmlformats.org/package/2006/content-types">
  <Default Extension="bin" ContentType="application/vnd.ms-office.activeX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6.xml" ContentType="application/vnd.openxmlformats-officedocument.theme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7.xml" ContentType="application/vnd.openxmlformats-officedocument.them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8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9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20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1.xml" ContentType="application/vnd.openxmlformats-officedocument.theme+xml"/>
  <Override PartName="/ppt/activeX/activeX1.xml" ContentType="application/vnd.ms-office.activeX+xml"/>
  <Override PartName="/ppt/theme/theme2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80" r:id="rId7"/>
    <p:sldMasterId id="2147483792" r:id="rId8"/>
    <p:sldMasterId id="2147483804" r:id="rId9"/>
    <p:sldMasterId id="2147483828" r:id="rId10"/>
    <p:sldMasterId id="2147483840" r:id="rId11"/>
    <p:sldMasterId id="2147483864" r:id="rId12"/>
    <p:sldMasterId id="2147483876" r:id="rId13"/>
    <p:sldMasterId id="2147483902" r:id="rId14"/>
    <p:sldMasterId id="2147483914" r:id="rId15"/>
    <p:sldMasterId id="2147483926" r:id="rId16"/>
    <p:sldMasterId id="2147483938" r:id="rId17"/>
    <p:sldMasterId id="2147484176" r:id="rId18"/>
    <p:sldMasterId id="2147484188" r:id="rId19"/>
    <p:sldMasterId id="2147484200" r:id="rId20"/>
    <p:sldMasterId id="2147484357" r:id="rId21"/>
  </p:sldMasterIdLst>
  <p:notesMasterIdLst>
    <p:notesMasterId r:id="rId32"/>
  </p:notesMasterIdLst>
  <p:sldIdLst>
    <p:sldId id="256" r:id="rId22"/>
    <p:sldId id="264" r:id="rId23"/>
    <p:sldId id="257" r:id="rId24"/>
    <p:sldId id="265" r:id="rId25"/>
    <p:sldId id="258" r:id="rId26"/>
    <p:sldId id="261" r:id="rId27"/>
    <p:sldId id="259" r:id="rId28"/>
    <p:sldId id="260" r:id="rId29"/>
    <p:sldId id="262" r:id="rId30"/>
    <p:sldId id="263" r:id="rId31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BF2"/>
    <a:srgbClr val="2817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84" autoAdjust="0"/>
    <p:restoredTop sz="94660"/>
  </p:normalViewPr>
  <p:slideViewPr>
    <p:cSldViewPr>
      <p:cViewPr varScale="1">
        <p:scale>
          <a:sx n="72" d="100"/>
          <a:sy n="72" d="100"/>
        </p:scale>
        <p:origin x="144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21" Type="http://schemas.openxmlformats.org/officeDocument/2006/relationships/slideMaster" Target="slideMasters/slideMaster2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4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Master" Target="slideMasters/slideMaster20.xml"/><Relationship Id="rId29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3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2.xml"/><Relationship Id="rId28" Type="http://schemas.openxmlformats.org/officeDocument/2006/relationships/slide" Target="slides/slide7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1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1.xml"/><Relationship Id="rId27" Type="http://schemas.openxmlformats.org/officeDocument/2006/relationships/slide" Target="slides/slide6.xml"/><Relationship Id="rId30" Type="http://schemas.openxmlformats.org/officeDocument/2006/relationships/slide" Target="slides/slide9.xml"/><Relationship Id="rId35" Type="http://schemas.openxmlformats.org/officeDocument/2006/relationships/theme" Target="theme/theme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D182E-4131-4FD2-B9AE-000113672D0F}" type="datetimeFigureOut">
              <a:rPr lang="sr-Latn-RS" smtClean="0"/>
              <a:t>3.4.2020.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4E50D4-A038-4C7C-8928-4D13DED2E11F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926314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4E50D4-A038-4C7C-8928-4D13DED2E11F}" type="slidenum">
              <a:rPr lang="sr-Latn-RS" smtClean="0"/>
              <a:t>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33625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4" Type="http://schemas.openxmlformats.org/officeDocument/2006/relationships/image" Target="../media/image4.jpe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4" Type="http://schemas.openxmlformats.org/officeDocument/2006/relationships/image" Target="../media/image4.jpe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image" Target="../media/image6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4" Type="http://schemas.openxmlformats.org/officeDocument/2006/relationships/image" Target="../media/image6.jpeg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0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4" Type="http://schemas.openxmlformats.org/officeDocument/2006/relationships/image" Target="../media/image11.jpeg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image" Target="../media/image11.jpeg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4" Type="http://schemas.openxmlformats.org/officeDocument/2006/relationships/image" Target="../media/image13.jpeg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4" Type="http://schemas.openxmlformats.org/officeDocument/2006/relationships/image" Target="../media/image13.jpeg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image" Target="../media/image15.jpeg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4" Type="http://schemas.openxmlformats.org/officeDocument/2006/relationships/image" Target="../media/image15.jpeg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4" Type="http://schemas.openxmlformats.org/officeDocument/2006/relationships/image" Target="../media/image17.jpeg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7.xml"/><Relationship Id="rId2" Type="http://schemas.openxmlformats.org/officeDocument/2006/relationships/tags" Target="../tags/tag48.xml"/><Relationship Id="rId1" Type="http://schemas.openxmlformats.org/officeDocument/2006/relationships/tags" Target="../tags/tag47.xml"/><Relationship Id="rId4" Type="http://schemas.openxmlformats.org/officeDocument/2006/relationships/image" Target="../media/image17.jpeg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1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2.wmf"/><Relationship Id="rId4" Type="http://schemas.openxmlformats.org/officeDocument/2006/relationships/image" Target="../media/image23.jpeg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1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1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Master" Target="../slideMasters/slideMaster21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1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02348-CECF-4521-BCFB-D4AA82DBF4C0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15969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C67171-FB45-4923-B979-59CF9497177B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64413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C7AE4-FC29-4985-AE03-D53D181580E7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6556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91D5E5-C358-4E12-9FD0-41430E7A61D6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91338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224C3-7DA0-47A0-ABDA-EA2325111E58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04651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2553B-0E65-46A8-9619-01DEE06E1DA2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92455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ABF47-ADDD-42BF-B4A0-F08FB56E5325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4277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BD561-93D2-432B-BDBF-3A3364BADC3A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62996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281C5-35F4-4B59-930C-DF32DC4053F4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43594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E6539-285C-4394-B22A-B677594B6739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14815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22EE1-314D-4F92-9F74-BEE7B4FF230A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69655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17E144-397F-4854-AE58-B72348E21ECF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FEF399-9B4C-4D9C-B6AF-9D2D40BAD92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33852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4DCE13-573B-4652-A159-821BBDFF63EC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6EE5BB-2853-4334-B778-E8CBB0C728F7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222123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EEB3C47-1594-4178-B055-696B2FA00701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89BC1B-A104-434D-B82E-9032D6BB837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9755334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97FDDD7-7E4E-4272-9A32-7FA419025BD2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B9E4CA-540D-41DD-9856-8481B9859BD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8865475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04DF3F-BFE7-40E1-88C2-62DD837B5568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A837AC-1400-43DA-A0CC-7D6CA48D3BC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7554580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68D374-6765-4D7B-B5FC-44BA7F46B327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CF9373-8B66-4AF6-8A3C-AA17EFF5B6F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8145004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8FF313C-F50D-48DC-BE82-9E07851AC697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8A6121-B927-4804-9BC1-95D45E7C6AE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252732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B819DE-F96F-49B0-9EB1-39CA7C3E1288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F15C7B-A189-4E39-8257-A7D443CEE57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4217413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A7F3D7-068E-42CC-AFF0-39BA688C7F5E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5FE01-4710-4A98-957D-2A55CC41D0E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451072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1DD2B7-A6C6-4F53-8246-4A3886E80619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E1B7C8-267D-49E2-9AC1-D74099D34C9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71585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49500FF-FB29-45BB-9B30-21C767089711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A13157-40B7-4FFE-995A-9CBD23B1D4A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5924011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5BDB9B-BD48-42C1-A21A-479DAEBB2DD0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939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15772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BAF8B-43EF-4AC1-9AF7-248133C0F862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6040871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FF5F5-14A9-4770-9EC5-6DE9B8846A9A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9913968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2ACF0-D1DD-4224-8312-290BACC69D42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857550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D5705-9102-44B9-A07C-0C35C1236E33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4556405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3E69B4-B7B1-467F-AFA4-9B85A126CB5D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527161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56B24-7657-47AA-BDC8-FCAE5A414381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884922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5B995E-1826-49AA-9026-5E04EBC9E579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724971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8B2DCD-E814-4A17-9C1A-4B62A53A0591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1215294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7FB3B3-6FA2-4B3E-B740-746BD530FDA7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305689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235F1-8DD0-4E37-A81E-50150D03EEBD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786166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0F0ED167-1126-4F0C-B024-107CA091DFDB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64F368F-50A8-49AD-8A47-087D490FA3C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4008605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8BA12C-443B-4C9E-B8A3-AB44BE9D30CD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0C3C14-4599-445E-9F9D-262BFD1C20A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196467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CBABDC-5038-45CE-B2F4-87ECD635CDA7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3DA1FB-4041-459B-98D3-8D12E34E7D0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561853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06D8179-A097-4925-B5C9-D5D0759013D5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512EED-2282-41ED-9140-8ECAAD95CAD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7375643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DDDD2A5-A10D-4C85-B434-7441657833A7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2413A-6E59-4322-A603-A1F3AE6FEE3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1583924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AC8DFA-4DC5-419C-BB16-85F7A40AD67F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25DA02-EE25-41B6-B662-43577532C3B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923722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203A0BC-B6D5-4981-9F55-4A2F8E2B9E18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AB6AA1-E67A-4F70-8716-9BD90E895B1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522291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DA9C21-A539-4D9B-8D23-ED2F1A5EE1AE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B53513-EB7E-4B8D-9348-8817BA12C1A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41034330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874866-81CF-41A7-8201-AEA4B3F2EB12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1F8C0F-394D-496D-A0B2-B69726883EF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6171596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D250C3-F082-4E1C-B874-AFF80F800DE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4E0EDE-9CE8-451B-B7A7-B6E645DFC607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343615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232713-19E2-46B3-BA1B-AD0084E26F1F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5064AE-D59B-413A-AF5F-E3A4FA5F026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2455499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5DFC5-BD10-4E39-84B0-4B4D2E8D6263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610021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CAE4F-55C9-45AD-B315-7BDADA629623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066299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7E989-3BD6-4B67-9A51-F68B81A970DB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2462245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F440D-F04B-4269-9B7D-EF3FF08DB16A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1122505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16C0A-80E6-4967-9BF1-C098E8BBE9B3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140192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D9FCD-62A4-4E39-971D-85F65E6DCE15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8594307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3F4DCB-2626-4F53-ABE3-B37BCCBE103C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8395725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A62CE-57F0-451A-AB22-3059D6E1CBA7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0249787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E27ECB-4824-4D1B-B8FA-BE7E4E07343A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64161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C0FBB8-5327-42AC-8198-65E802CF0C13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3679234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CAD9E-4E42-42DA-8B1A-D7AA7CDDA189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243845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FB6B45A-68E6-4026-915A-DB3430C885AD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F661E39-66E7-4E2F-9C87-850EE9CB225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9321488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FB6051D-7FF4-4BD5-BF49-BF5B9FD74570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CCB599-6DCC-440F-ADFD-19200396FC07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1040224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84D1C63-FA76-44DC-96FA-C90CB52C555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C858C-C293-4BA9-A480-9E1FED4F8B9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04184111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2284F2-F1ED-44D8-B4CE-6DC0F47B40A7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7A0D56-DE56-40FA-A372-F3559C1D116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1933402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65C004-0078-4A15-83BD-7A1C840FF7F1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C58C38-3E75-4517-B247-0CE52D46B5B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5863649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01EC6A-8099-4CC2-BC6A-56CD8E30C15F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85D0C6-BEB3-4A2D-BF28-0C217EDBAC6B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5834278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C300024-F922-4A19-882E-6B783595BB6C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EC82C1-DE74-477A-8369-55753D23347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8588491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EFE741B-BB85-4A23-A921-3F006714104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181249-1010-4007-8532-AF96F7DBD8C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24314444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5350E4-ECC5-4538-9BB2-E6A38AE99707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59DC88-C952-43C6-93F6-FAA24D18661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4391590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BB82A2-26CB-4F54-BCE3-1F31FDC52C6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2A14F4-503E-4E46-A22D-021422A8564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0478787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4EF3C7-EB8B-498A-957E-9E8E67CEE0C4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BA24E-76B2-4CE0-B772-B2D5413FA9D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9405941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1C9A8D-E21C-4464-8743-2AEC2F1AC15D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1622535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A91C1-38B4-4132-B82E-C7DA46AA93FB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2210681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B2389F-B4B9-4D62-9D6D-818F94F51913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0421878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3D698-CC34-421B-AEBF-560533AEBE0C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5986657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989522-CE57-43F5-BFEA-9CEB33B32474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8747839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7E200-9027-44C4-ADF5-1EB709668473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985277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13A0E-4022-45CD-9756-3A19102FAE2E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1870180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7D65F-21EC-40ED-9CE8-6A821634BE32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5334200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92D78-348B-443D-83F0-D18F3AE105E4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5195963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E4FE60-2C58-4C96-9437-7671F602F84B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03378095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1B71B-4181-4224-B141-644A6ED9BC5B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820616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9371E5-9D7A-4107-BA69-3030C4F48F2B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26A052-67B6-481A-9D6A-12106E37979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330702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EDBF1F-4511-4306-871C-33B43B03A063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EB71BA-0432-46EA-A660-CC68201CEA9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9842574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B2EAAD8-39D2-48D2-B156-A95062BF81F2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D2D6E4E-7B36-42A6-8145-0D21231F539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981785691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A5EC9C-650F-4B57-B09D-D7E2C843CD1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9E718-7305-433A-B67D-4E1C1F21569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79349547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AF2023-0221-459A-9A49-C64E0FD37542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6A9D64-E41D-4E2C-8BAE-91DDB73D9AF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5083902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17A91FA-9390-40B1-B723-C1C80D588277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5D2378-A6C1-4724-972C-CEAB95BE4FB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609941984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FD0B4E-BB90-482C-9CDF-0CB8DBAB4994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4C16FD-F7AF-4336-82A5-D96DE8AFA8D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193231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43E0C94-4470-41F8-A6EE-9FD48BEDC631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778654-5034-4697-A62E-0BA75658BE7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112124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D7A584-9484-47B0-9A31-72F87AF625A5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9711A2-B0C3-49C1-8750-FAEFDCE9AF7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7689290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8F5D87F-9EC6-4C80-94FC-318A12BF18EE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6937B-34B9-44A5-83E4-AA234AF2FF8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0042444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1EF742-96D8-40EF-BB3B-633B21A851B4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408F1D-62A3-404C-9FA0-A98A42AA704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3245775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0BF316-0F04-4C3C-9325-FA1A40209EDF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1CCCB7-0F01-425C-8383-4A3BBF5177F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30281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2BA3D9-A867-4B29-B1AE-7B88288B6105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6896BB-D367-47B4-ADEE-3E23D002373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77555362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2ECC34-F6B2-46F0-95A4-760B753ADC14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E52096-59A5-4EC2-8112-419459ED30B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3420129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FD6A92D-DD61-46E4-826E-2BA27F2D4497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5AAB65-8DD6-4F00-9A43-792F060E678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4421102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B5FB4F4-7781-4213-9690-6DBAE4002428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021BFE-5957-451E-A03C-B7DBF49088F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7352078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09B5D96-3D68-4EF3-BBC2-90FBF4B7C2CF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144F4DA-89EE-476D-9659-F6DFF582432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9058325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1ACD900-0B26-475E-85D0-48D12EBF695C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ECCC2-8D67-4C97-BD22-7A874D37DB6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69639805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BFB371-DDAB-46F6-B172-43E48A837EB5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71E4BC-B809-4D2D-95CF-6CC2AEB1117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7527622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7E297E9-6E23-423B-9814-5827EDF6E903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F2C5E2-72A3-4199-BA7D-8E3EC3D70D4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15100442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08BF4B5-83E4-4EFB-AEED-76153EDB6CCE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54E2B95-C99D-492E-8737-5C7541AA3E3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3852273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DEA291-F542-4477-87B4-0EC106F0ED8C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2480F1-3EF3-48FE-A4E3-85A118BA616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10405101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5B6827-4576-4406-84B5-A50CC033A060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5472316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511BD-81FF-47D1-B1AC-9EB32F96283B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97988698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8C117E-FBC8-48EE-8C74-10C5110DB4D6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3637517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D7A0A6-E5B9-41D0-91DF-ED794E4EF9F7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36160978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F39410-D85A-4437-9967-8B31646077A7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3595864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B93BB-210F-4C3E-9D79-980D63B5A48D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8046456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94FAE-37E3-4AF5-88F5-B06ED3A0920C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026263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AD9ACF-3613-4BF7-80A0-7E194889B06B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7972597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DDAADA-154A-4D9F-9A56-5C34B19B3CF6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0940393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38A667-9339-46DF-8CC2-A8996074A2C6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5031519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86CDD4-ED5B-48D6-A66B-96DF1DA7C43A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6797298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478D1D8-94B5-4600-80F2-A3D3B397EF0C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E3E814F6-F1B9-4416-9013-B05C68F27EA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88501028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BDE62D-35EB-4CFC-96C2-6E43A3948DB5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60CE52-7240-4F6A-89EA-CF8D96F529B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84021685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5164450-DAA2-4909-AF07-99CC263AAC9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90AB23-B253-4025-8AEB-F1E520C72C9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7439097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8E42266-A892-4FF8-88D3-33335AA55D6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510B82-AF11-4427-8ECC-789943CCBCC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1073007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E7F88D8-0A77-4A0E-BA15-612B3CACF9FC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312949-5CE2-4CAA-A216-758065E1A49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439084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AE570D-A3FC-4EBF-B29F-668B23EABF80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E2F37-9EB1-4832-A332-920EDC9BEB0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77438563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681E36E-87E3-4EA8-AD16-377242A45D2B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4A6E92-4693-4CF8-8C74-8D72C1B25C6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73347634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05CD11C-2D9C-4A9C-900C-810FAA9EEB2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ADB4F7-C27E-411C-968E-94FBD569CD4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66437991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DA640E-C464-44A6-A3E6-E4523CAD484D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5C076D-A005-40C4-9DF4-15F1DAA0324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002433173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FCB79E0-C052-4E18-9A14-614F832C86E8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AA206-6437-44C8-BAF2-F66D25285873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4748385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1E94AA-DD2E-482C-916A-A15FC1047E88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1B93FD-EA9A-43F4-A867-5B22D4AF776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130067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7D6507-E174-4A01-A166-04E159565E88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7214152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FD6E4-ED27-4CC8-9CAF-80E9686983BD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25788697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AF878-C7F2-422C-BA46-3FF36A57E8E3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3405419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467C01-9C45-4F99-9D42-4A0296ACBDCE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05685579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8113E-2564-4927-8B3E-61E5BC6151D9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4469357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74551-F70E-47A8-97F1-2344092E4225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7051959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894A1-8ACA-4925-B0F2-A0F628541E76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32505340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36BC5-38E2-4928-8379-48FB188F1524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761165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7B69A1-C571-4A0C-816F-01D56121D389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7846569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E39EAA-8FCB-44AE-9DAE-05CC566CA197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676467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6943D-434C-46DE-A5B5-8E7F8F86362F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3263389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6040AE7C-0926-40F5-8FEA-12206EDA0F0A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4F84E9DF-C2ED-4FC0-AE5E-AC5F76172AB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952962188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618DC8-9F62-4D98-B07C-912A991D57B5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98898A-76D6-4267-A6E0-00A981BBF08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5593646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162058-CD05-4C05-A080-F83BFD0980AD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4B872A-EC9C-46E4-B2DD-D7919F9E3815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26937200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DE1E1B-2A63-4ED8-A21E-F6263DC23F5A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9C3C09-4ADB-4238-B1A3-43973B4CB4A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20119935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BC0EC2-4E96-4A49-8AD2-7EE6520F7FAF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21B7E0-D3D2-4510-918A-CDDD84D97EF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35887967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70AE5B-0349-4769-90D1-F2C3AD588979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0FF34C-D146-4194-9EC2-3A193766328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789297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5248F2-C0B5-457E-996A-9A542A604955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BA42A5-CE7A-45B5-A8D4-8EF8E2B6277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58860530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BD836F-C847-4822-BCD3-3A3F1497337A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BA142C-D472-4A72-B8CC-285913B21F8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539253641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F9C66D-C183-4637-A61A-6EDA2BAE740C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843363-BBC4-4E3D-A167-7CDD9FE05FB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6567976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EAA0909-4CFD-4B4D-9231-46609D4881D2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0507BB-189B-49FC-8987-8845353E683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82704336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4C3CE0-535A-4EE0-BC33-0538E8F435B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637BA4-382A-412E-ADA0-906B23925D4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374432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EF863F-49B1-4053-82E8-B1900797F249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3807467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7DFD50-F598-4C0B-9C73-457F4C194E0D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69233243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633017-59DA-4674-B756-181E0C21D9F3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47290957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7D4EFA-1BC7-42D1-BCA8-8270C8D0467E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915039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4522C-AB70-481E-94B8-687A769DE45E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04633455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FC551-B16B-408D-96FA-DBA08974B816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1060627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AC902F-73C5-4EC5-8888-3FBDBDC768FA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69452991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5350C-1E43-419E-AFA9-42F5320A71D8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910425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141BA-144D-4DAB-AF60-B8F0D01A0EFB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6991009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29D87-1892-48A8-BBAF-94FCA6A11E2A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2499716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27411-47D8-48A1-AF73-D8B8A6F33992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83868190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B01025AB-F7FD-4047-9441-9581896A2B7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50A0BE8-B843-4522-B3C3-F0B414EA547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57376514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0C9995-4693-457A-BFBD-DF67446F6D0F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B8CFEC-E46C-4A67-A6D1-2210D6BDB85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722602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516CDCF-78DC-4DA0-88F2-60C478F6F85D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C20ED5-5227-41D2-8050-A7CB55BE3AF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253786567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05267E-FB16-40E4-9033-5B6DB58A52CF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AABC73-1C7B-4AAB-8699-9DB4F30EB96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23316911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D25A6D-11A0-4AAA-83A7-813FCCDF7624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816573-DC61-4381-BD7B-3764DD77B70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415760843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BB5C2A-8007-4DAD-9B18-BA69D5DA906B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384A95-566D-470D-B6A7-72019AAE54B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252633603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D92A9BA-0EA1-4A74-A77D-5052BF146968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D259D8A-D923-4F25-AE9E-3E4DFF6923A4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24833676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9599783-8B87-4813-A205-A5E90011533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E5715F-B111-444B-9C9F-3F0F737DC8E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42957836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EC3A739-CE04-4FB3-BAE2-496E5D905EAF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62CCD1-0F35-4EBB-AE42-5F7DCFB64B27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0982893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9B17694-96FE-4847-A3F2-6FFF01B33C98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1A06EC-1968-465A-8EFC-BC2AE789FDE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95762475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5170570-0D9A-4901-AA32-34BC85C1F7BB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2339CA-CBCB-4C8C-A571-6D03B61FEB89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076988093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2701925" y="2130425"/>
            <a:ext cx="4800600" cy="1470025"/>
          </a:xfrm>
        </p:spPr>
        <p:txBody>
          <a:bodyPr/>
          <a:lstStyle>
            <a:lvl1pPr>
              <a:buClr>
                <a:srgbClr val="FFFFFF"/>
              </a:buCl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2701925" y="3886200"/>
            <a:ext cx="4114800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7394D-6E62-4636-885A-00821E4AB02F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2355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23382505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9D3044-ADAD-4F69-A33B-8C7DD17D88E9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12362687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9818B9-01EB-4E66-AA7B-047187790DDF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9291469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93988" y="1600200"/>
            <a:ext cx="30861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32488" y="1600200"/>
            <a:ext cx="3087687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77C4F-98DB-47E6-999A-491D44FBDD87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50934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582D5-94E4-4264-AF3E-399C29E4278F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853395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2E494-B974-4738-B80E-8FF8186E0799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4354702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23F72F-439A-43E3-96AB-331CF6EDE21B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4963232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E630EB-0B21-43CE-844A-D3DE2625B94B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44391108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C119A-6E7F-464C-A972-9B85A6E4BF48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85048860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37676-33F0-4C8C-ACDA-A7BC91A0B039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06368569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39025" y="274638"/>
            <a:ext cx="15811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93988" y="274638"/>
            <a:ext cx="4592637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BFF82A-DB5E-4EF1-9E51-DF8DF8E28A24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35577504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455613" y="2130425"/>
            <a:ext cx="7313612" cy="14700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altLang="sr-Latn-RS" noProof="0" smtClean="0"/>
              <a:t>Click to edit Master title style</a:t>
            </a:r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455613" y="3886200"/>
            <a:ext cx="7313612" cy="1752600"/>
          </a:xfrm>
        </p:spPr>
        <p:txBody>
          <a:bodyPr/>
          <a:lstStyle>
            <a:lvl1pPr marL="0" indent="0">
              <a:buClr>
                <a:srgbClr val="FFFFFF"/>
              </a:buClr>
              <a:buFontTx/>
              <a:buNone/>
              <a:defRPr/>
            </a:lvl1pPr>
          </a:lstStyle>
          <a:p>
            <a:pPr lvl="0"/>
            <a:r>
              <a:rPr lang="en-US" altLang="sr-Latn-RS" noProof="0" smtClean="0"/>
              <a:t>Click to edit Master subtitle style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C7AA64A4-7870-49B0-8DAA-C239FDB81D7B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3072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66FB756-3F6C-4FDB-88B4-C6B4D8ECA61C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41496853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815EC1-7C16-4871-BC1F-93FEAD6600C8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C9C8D2-2F0D-4850-855D-8275D5ACB34E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999262000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D4E10CF-32C1-4BF8-9A5C-52969EA455F2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4C089B-E839-4404-8F84-68AE3FC33BB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908678141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4037012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025" y="1600200"/>
            <a:ext cx="4037013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21EE624-8416-4CD2-B91B-E6CA55501201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3FE524-A07E-4946-BD27-29A04C5E92F0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95039236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1FD5C7-7B1B-491D-A0EF-4621D6973F12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A6466E-10B2-4F46-9A81-CF488C753EA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080239148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6AA9F87-FF0C-4C90-839D-5E58374431F8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3A92C-2654-47EA-80E3-989C5A57768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38915811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8B1491B-B51E-44C0-BA71-207B8F61219D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A1B323-5108-4912-901E-2E0CD5BB19E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153925822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309A641-341C-47CD-9717-B0F886A3E6A9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ECBD6-C5B4-4D97-8585-E565859A53A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98299306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23BD8F-566C-4229-8776-9F2758B1D966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5798C-49F8-4135-8E1B-9A4C442D2552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87811099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543161-13CD-406E-AA73-69B033860F03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DD79E5-F473-4A5D-A796-DEF6A3FF29E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17058529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6225" y="274638"/>
            <a:ext cx="2055813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274638"/>
            <a:ext cx="6018212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F572C1-394C-4A0D-B404-06AF24BC5463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8D1E69-B46C-44B2-B9DC-3936C7521B4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01973641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104879-7282-4296-980D-6F7AEBB5D5F3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3089829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19566-F7B5-41BB-9E46-72EB448CE681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225314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16717F-7535-43FB-8D7B-6FB3E3A2EF26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447639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C431D1-736E-48D1-A028-D088F6C00E77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3116614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EBDCD7-2C87-4F2F-B80B-D7963ECDC17F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88064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D34C33-8B8F-4C27-B859-430AF64B9B96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8395408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6D61F9-4578-41BD-A362-E5D274FA0B50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901521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F4A07E-5DF9-4A3E-BBEB-A513A847521F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791230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4B0A8C-D34F-4BB3-A2DC-F90F9E469213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977761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C4CCC7-A9A9-4861-AC6B-23CA89D22E95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58458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94B0DA-E47B-4CEA-83AB-9574BC4F1594}" type="datetime1">
              <a:rPr lang="sr-Cyrl-RS" smtClean="0"/>
              <a:t>03.04.2020.</a:t>
            </a:fld>
            <a:endParaRPr lang="sr-Latn-R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sr-Latn-R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F946A26-D790-4233-8684-7A9EEB716A08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3706857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375F6-9138-42F9-B7D2-8587B4A32AC9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668B51-BC39-488B-8C9D-E683CE00545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1094346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FED61-3FF5-4F65-AF1F-555C15679137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B9ED12-D864-463A-9D1D-B6B13151299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82694940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F057AB-5254-4DC2-A9DA-E7C14B6938F6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4E03182-D11C-4CC7-8F7A-5F574A1584B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3115291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2C7883-6AB0-4F48-AAEE-983E4DA827E9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433980-4223-49B5-AA27-F30EF548048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6259483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CF1D6E-FE5E-43A9-B268-45C17DF2C666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D576BC-2B3B-4E33-9A93-11B9AC9EB76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58399303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21DC7-8BE2-4687-B7BA-CBF612ED1918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E12F71E-700D-4632-A9C1-DA7EA932883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7268086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3CAEC3-CB5D-4D2A-B8AB-E0FB6618E270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207094-E5C9-4F86-96FF-68EF61701B0D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3797132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13048B-27AE-40BC-8F7A-427C946E59BF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331D09-9369-4193-AEB4-40B6E34D03E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560213875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CC4975-3FDF-4106-900F-7D8C93410BF8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84CA22-000F-47CA-AB9D-CAEBDC8D8722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82216051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6721C-D477-4488-B9DA-AF233C8BF636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45FA2D-74F1-498E-A2C2-F0EEC5D5A4E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66398462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63711D-50F5-4D11-A507-6FEEEA2389D0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24DAABB-E378-4B91-A98C-28AAD72661D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668750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3BDB03-52D8-4A21-B06C-E7EDEFA3DE15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DC65A3-5A7A-40AE-95B0-E606ED9EA41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19827570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738794-DB99-481F-A0A6-963617C86C27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AC3C18-9AFB-4F0E-B794-F610A2809F9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91774726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1AF8D8-3340-44B1-93EE-F41CE6F5BCF3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EE1FC1-3F20-4A82-8E58-D2541BF1929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88273208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9DAF4-870A-4C2A-A964-6BF7E80B6E2B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B97420-F68D-497C-8D22-7331857273D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63424698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978D69-6696-4EF6-A991-27A1D46F5CAA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B9B9B3-9AB7-4398-9C98-8A6EFBEC58F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28155185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22925E-B9D0-4AA0-815D-3CE3D149897C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D39BEA-5A5E-410E-9798-DB8CD9BBFD6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374239563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37CC16-28A7-47CE-A6BA-FB3CCB1D0A1B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E7A4D8-7260-4380-BCA4-0453071FAFB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24289953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10AAB3-ABC1-47AC-9492-3E661615AC45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C719D4-4B16-4AF9-A0E5-B866660880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8512691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altLang="zh-CN" noProof="0" smtClean="0"/>
              <a:t>Click icon to add picture</a:t>
            </a:r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51140C-9F00-4176-B6CF-E8430B1A4C16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9FE9BB-D804-4EC8-BF23-819BCD193A4E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999834556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63038-95EC-444C-8C17-FC86BA596459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3ACFDC5-C4CE-4FEB-A3F5-A94B3889B2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137194402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24610-7847-49C8-A269-34FD81C0E7FA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DC4EF4-003F-4466-AE89-0B3B1F78E6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1000698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ltGray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0" y="3810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DD133EC0-C54D-4909-8332-ED2993727FC5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98DE5D67-B2C5-4BCE-8DDF-0A466E176FC6}" type="slidenum">
              <a:rPr lang="en-US"/>
              <a:pPr/>
              <a:t>‹#›</a:t>
            </a:fld>
            <a:endParaRPr lang="en-US"/>
          </a:p>
        </p:txBody>
      </p:sp>
    </p:spTree>
    <p:controls>
      <mc:AlternateContent xmlns:mc="http://schemas.openxmlformats.org/markup-compatibility/2006">
        <mc:Choice xmlns:v="urn:schemas-microsoft-com:vml" Requires="v">
          <p:control spid="1047" name="ShockwaveFlash1" r:id="rId2" imgW="1447920" imgH="1447920"/>
        </mc:Choice>
        <mc:Fallback>
          <p:control name="ShockwaveFlash1" r:id="rId2" imgW="1447920" imgH="1447920">
            <p:pic>
              <p:nvPicPr>
                <p:cNvPr id="2" name="ShockwaveFlash1"/>
                <p:cNvPicPr preferRelativeResize="0">
                  <a:picLocks noChangeArrowheads="1" noChangeShapeType="1"/>
                </p:cNvPicPr>
                <p:nvPr/>
              </p:nvPicPr>
              <p:blipFill>
                <a:blip r:embed="rId5"/>
                <a:srcRect/>
                <a:stretch>
                  <a:fillRect/>
                </a:stretch>
              </p:blipFill>
              <p:spPr bwMode="auto">
                <a:xfrm>
                  <a:off x="0" y="5410200"/>
                  <a:ext cx="1447800" cy="1447800"/>
                </a:xfrm>
                <a:prstGeom prst="rect">
                  <a:avLst/>
                </a:prstGeom>
                <a:noFill/>
                <a:ln w="9525"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16702505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ECADD8D-68D2-4BDC-B1AC-5A4564C8C02B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FFDB68-F08C-40DE-9A5A-A98253A73BF8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9" name="Picture 37" descr="original_4_b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5410200"/>
            <a:ext cx="1447800" cy="1314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8548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783FBE-C2C8-4F8D-8603-56771E9C62E3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B2CFF0-7CD6-4886-8DC9-601DD2217D0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7" name="Picture 37" descr="original_4_b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5410200"/>
            <a:ext cx="1447800" cy="1314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745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57400"/>
            <a:ext cx="38862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0"/>
            <a:ext cx="3886200" cy="4068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7302F4-32C9-4186-A764-CAA491916205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C1EDD2-9243-408C-AA8B-4B4469E93A2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8" name="Picture 37" descr="original_4_b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5410200"/>
            <a:ext cx="1447800" cy="1314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42417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18A31B7-6116-4711-9A9F-A829E4BDFDC9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B457B9-9CE3-4F6D-ABDC-E46F8380A63C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" name="Picture 37" descr="original_4_b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5410200"/>
            <a:ext cx="1447800" cy="1314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75763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E9E8A1E-DEF6-45B1-B851-901870792095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A1F886-AC17-4B80-9FAD-8CD80B06920A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6" name="Picture 37" descr="original_4_b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5410200"/>
            <a:ext cx="1447800" cy="1314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69580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72AB280-3D95-4E16-BB81-A9586A05C93D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73B008-EDAD-4C9E-86BC-013334AF80E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5" name="Picture 37" descr="original_4_b"/>
          <p:cNvPicPr>
            <a:picLocks noChangeAspect="1" noChangeArrowheads="1" noCrop="1"/>
          </p:cNvPicPr>
          <p:nvPr/>
        </p:nvPicPr>
        <p:blipFill>
          <a:blip r:embed="rId2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5410200"/>
            <a:ext cx="1447800" cy="1314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5027305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7B9B3D-8182-4115-817D-B4099610EDF5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A41113-E25E-4105-9492-D403DA4F09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8877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itmap_125.bmp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</a:blip>
          <a:srcRect l="8170" t="22855" r="8170" b="19661"/>
          <a:stretch>
            <a:fillRect/>
          </a:stretch>
        </p:blipFill>
        <p:spPr>
          <a:xfrm>
            <a:off x="1066800" y="1399223"/>
            <a:ext cx="6995160" cy="393477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728662"/>
            <a:ext cx="7010400" cy="566738"/>
          </a:xfrm>
        </p:spPr>
        <p:txBody>
          <a:bodyPr anchor="b"/>
          <a:lstStyle>
            <a:lvl1pPr algn="l">
              <a:defRPr sz="3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4435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09D097-6809-4006-A534-3BCB49B26870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7141C7-40F7-41B3-8925-EBDAC019061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43000" y="1447800"/>
            <a:ext cx="6858000" cy="3810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pic>
        <p:nvPicPr>
          <p:cNvPr id="9" name="Picture 37" descr="original_4_b"/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020202"/>
              </a:clrFrom>
              <a:clrTo>
                <a:srgbClr val="020202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91400" y="5410200"/>
            <a:ext cx="1447800" cy="13144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33637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CCE3947-8876-4EE4-B614-78E8B96FAEED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ADBB5A-1DCD-44C3-9BC0-D45B763260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388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838200"/>
            <a:ext cx="2057400" cy="52879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838200"/>
            <a:ext cx="6019800" cy="52879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145C874-6AF5-41B4-A3FA-7C6CE8E19644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1BF75-3897-42B9-9785-BA1D1A30B20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99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tags" Target="../tags/tag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ags" Target="../tags/tag9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tags" Target="../tags/tag1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tags" Target="../tags/tag1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5" Type="http://schemas.openxmlformats.org/officeDocument/2006/relationships/image" Target="../media/image5.jpeg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tags" Target="../tags/tag1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ags" Target="../tags/tag1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Relationship Id="rId14" Type="http://schemas.openxmlformats.org/officeDocument/2006/relationships/tags" Target="../tags/tag1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tags" Target="../tags/tag21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tags" Target="../tags/tag22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tags" Target="../tags/tag25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image" Target="../media/image12.jpeg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tags" Target="../tags/tag26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tags" Target="../tags/tag29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5" Type="http://schemas.openxmlformats.org/officeDocument/2006/relationships/image" Target="../media/image12.jpeg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tags" Target="../tags/tag30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13" Type="http://schemas.openxmlformats.org/officeDocument/2006/relationships/tags" Target="../tags/tag33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5" Type="http://schemas.openxmlformats.org/officeDocument/2006/relationships/image" Target="../media/image14.jpeg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4" Type="http://schemas.openxmlformats.org/officeDocument/2006/relationships/tags" Target="../tags/tag3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13" Type="http://schemas.openxmlformats.org/officeDocument/2006/relationships/tags" Target="../tags/tag37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5" Type="http://schemas.openxmlformats.org/officeDocument/2006/relationships/image" Target="../media/image14.jpeg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Relationship Id="rId14" Type="http://schemas.openxmlformats.org/officeDocument/2006/relationships/tags" Target="../tags/tag38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3.xml"/><Relationship Id="rId13" Type="http://schemas.openxmlformats.org/officeDocument/2006/relationships/tags" Target="../tags/tag41.xml"/><Relationship Id="rId3" Type="http://schemas.openxmlformats.org/officeDocument/2006/relationships/slideLayout" Target="../slideLayouts/slideLayout168.xml"/><Relationship Id="rId7" Type="http://schemas.openxmlformats.org/officeDocument/2006/relationships/slideLayout" Target="../slideLayouts/slideLayout172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67.xml"/><Relationship Id="rId1" Type="http://schemas.openxmlformats.org/officeDocument/2006/relationships/slideLayout" Target="../slideLayouts/slideLayout166.xml"/><Relationship Id="rId6" Type="http://schemas.openxmlformats.org/officeDocument/2006/relationships/slideLayout" Target="../slideLayouts/slideLayout171.xml"/><Relationship Id="rId11" Type="http://schemas.openxmlformats.org/officeDocument/2006/relationships/slideLayout" Target="../slideLayouts/slideLayout176.xml"/><Relationship Id="rId5" Type="http://schemas.openxmlformats.org/officeDocument/2006/relationships/slideLayout" Target="../slideLayouts/slideLayout170.xml"/><Relationship Id="rId15" Type="http://schemas.openxmlformats.org/officeDocument/2006/relationships/image" Target="../media/image16.jpeg"/><Relationship Id="rId10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9.xml"/><Relationship Id="rId9" Type="http://schemas.openxmlformats.org/officeDocument/2006/relationships/slideLayout" Target="../slideLayouts/slideLayout174.xml"/><Relationship Id="rId14" Type="http://schemas.openxmlformats.org/officeDocument/2006/relationships/tags" Target="../tags/tag42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tags" Target="../tags/tag45.xml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81.xml"/><Relationship Id="rId15" Type="http://schemas.openxmlformats.org/officeDocument/2006/relationships/image" Target="../media/image16.jpeg"/><Relationship Id="rId10" Type="http://schemas.openxmlformats.org/officeDocument/2006/relationships/slideLayout" Target="../slideLayouts/slideLayout186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tags" Target="../tags/tag4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13" Type="http://schemas.openxmlformats.org/officeDocument/2006/relationships/image" Target="../media/image18.jpeg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13" Type="http://schemas.openxmlformats.org/officeDocument/2006/relationships/image" Target="../media/image19.jpeg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13" Type="http://schemas.openxmlformats.org/officeDocument/2006/relationships/image" Target="../media/image20.jpeg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21.jpe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Образец текста</a:t>
            </a:r>
          </a:p>
          <a:p>
            <a:pPr lvl="1"/>
            <a:r>
              <a:rPr lang="en-US" altLang="sr-Latn-RS" smtClean="0"/>
              <a:t>Второй уровень</a:t>
            </a:r>
          </a:p>
          <a:p>
            <a:pPr lvl="2"/>
            <a:r>
              <a:rPr lang="en-US" altLang="sr-Latn-RS" smtClean="0"/>
              <a:t>Третий уровень</a:t>
            </a:r>
          </a:p>
          <a:p>
            <a:pPr lvl="3"/>
            <a:r>
              <a:rPr lang="en-US" altLang="sr-Latn-RS" smtClean="0"/>
              <a:t>Четвертый уровень</a:t>
            </a:r>
          </a:p>
          <a:p>
            <a:pPr lvl="4"/>
            <a:r>
              <a:rPr lang="en-US" altLang="sr-Latn-RS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6B83FB0F-EFA0-4184-AD35-06510BBA300A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7620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F40C9823-4A70-4C8E-AFC4-DCC1DBAC94A4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2103403-ABF5-4D84-8C24-7AC2B44D154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4202614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8DB24E8A-77DE-4460-848E-EDC4F848A3E2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76975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6554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325F284-7626-49C5-B741-97C781A0423A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6554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655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A680769-9380-4F6D-A2AB-AC5AC222AED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70771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30E8AA06-6759-48CE-8E92-B89376777051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75504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04574F1D-7F8E-45DC-93D9-278491C5BC0A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5D133C4-A407-498D-B210-617B7D99F37F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36174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Образец заголовка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Образец текста</a:t>
            </a:r>
          </a:p>
          <a:p>
            <a:pPr lvl="1"/>
            <a:r>
              <a:rPr lang="en-US" altLang="sr-Latn-RS" smtClean="0"/>
              <a:t>Второй уровень</a:t>
            </a:r>
          </a:p>
          <a:p>
            <a:pPr lvl="2"/>
            <a:r>
              <a:rPr lang="en-US" altLang="sr-Latn-RS" smtClean="0"/>
              <a:t>Третий уровень</a:t>
            </a:r>
          </a:p>
          <a:p>
            <a:pPr lvl="3"/>
            <a:r>
              <a:rPr lang="en-US" altLang="sr-Latn-RS" smtClean="0"/>
              <a:t>Четвертый уровень</a:t>
            </a:r>
          </a:p>
          <a:p>
            <a:pPr lvl="4"/>
            <a:r>
              <a:rPr lang="en-US" altLang="sr-Latn-RS" smtClean="0"/>
              <a:t>Пятый уровень</a:t>
            </a:r>
          </a:p>
        </p:txBody>
      </p:sp>
      <p:sp>
        <p:nvSpPr>
          <p:cNvPr id="245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A275717-BA26-4391-AE41-246514E20FB5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72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AA3DBE53-51C1-440D-8D62-2BD3AA330EEA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9F3C06F-53DB-4B0E-9765-57132A449BC8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63936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8636A23-7AC3-40BF-8D54-F6BA5941FCE0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CC10E25-27AA-457E-B2D1-8CA8065DCF6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122583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EF725E3B-5AD1-47A8-BD65-8A38552DEFEE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32897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531498A-D91F-4383-A833-CAAD43B959BD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1174D5D-1F53-4BC6-88E5-67C62DB2217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812836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AAA463C7-47D9-4351-ACA8-05BF597C7AE6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7158704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4D70BB5C-4205-478B-A541-2D7BBF1AB495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266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266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1B9CD28-78F3-40BF-84E7-4D8146862596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48682334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1593E085-98BB-40BC-8D3C-7DCF80EE9568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70740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637B4C8F-DF18-4D99-AE4E-A534E90CCB79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65F16732-3154-40E1-8A26-681EA159E581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8878625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2703513" y="274638"/>
            <a:ext cx="63166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2693988" y="1600200"/>
            <a:ext cx="632618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fld id="{DDF2422C-9635-4B16-8241-EF4F7A54EEBA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77749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  <p:sldLayoutId id="2147483929" r:id="rId3"/>
    <p:sldLayoutId id="2147483930" r:id="rId4"/>
    <p:sldLayoutId id="2147483931" r:id="rId5"/>
    <p:sldLayoutId id="2147483932" r:id="rId6"/>
    <p:sldLayoutId id="2147483933" r:id="rId7"/>
    <p:sldLayoutId id="2147483934" r:id="rId8"/>
    <p:sldLayoutId id="2147483935" r:id="rId9"/>
    <p:sldLayoutId id="2147483936" r:id="rId10"/>
    <p:sldLayoutId id="2147483937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136525" y="136525"/>
            <a:ext cx="8866188" cy="658177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sr-Latn-R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title"/>
            <p:custDataLst>
              <p:tags r:id="rId13"/>
            </p:custDataLst>
          </p:nvPr>
        </p:nvSpPr>
        <p:spPr bwMode="auto">
          <a:xfrm>
            <a:off x="455613" y="274638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title style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idx="1"/>
            <p:custDataLst>
              <p:tags r:id="rId14"/>
            </p:custDataLst>
          </p:nvPr>
        </p:nvSpPr>
        <p:spPr bwMode="auto">
          <a:xfrm>
            <a:off x="455613" y="1600200"/>
            <a:ext cx="822642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7AA1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 smtClean="0"/>
              <a:t>Click to edit Master text styles</a:t>
            </a:r>
          </a:p>
          <a:p>
            <a:pPr lvl="1"/>
            <a:r>
              <a:rPr lang="en-US" altLang="sr-Latn-RS" smtClean="0"/>
              <a:t>Second level</a:t>
            </a:r>
          </a:p>
          <a:p>
            <a:pPr lvl="2"/>
            <a:r>
              <a:rPr lang="en-US" altLang="sr-Latn-RS" smtClean="0"/>
              <a:t>Third level</a:t>
            </a:r>
          </a:p>
          <a:p>
            <a:pPr lvl="3"/>
            <a:r>
              <a:rPr lang="en-US" altLang="sr-Latn-RS" smtClean="0"/>
              <a:t>Fourth level</a:t>
            </a:r>
          </a:p>
          <a:p>
            <a:pPr lvl="4"/>
            <a:r>
              <a:rPr lang="en-US" altLang="sr-Latn-RS" smtClean="0"/>
              <a:t>Fifth level</a:t>
            </a:r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7917F20B-11BE-4240-BCE0-0D252C391E5E}" type="datetime1">
              <a:rPr lang="sr-Cyrl-RS" altLang="sr-Latn-RS" smtClean="0"/>
              <a:t>03.04.2020.</a:t>
            </a:fld>
            <a:endParaRPr lang="en-US" altLang="sr-Latn-RS"/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sr-Cyrl-BA" altLang="sr-Latn-RS" smtClean="0"/>
              <a:t>Мр Сања Ђурић, проф.</a:t>
            </a:r>
            <a:endParaRPr lang="en-US" altLang="sr-Latn-R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1E18B18-BC11-4060-AEEA-B66CB232A6BA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588628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9" r:id="rId1"/>
    <p:sldLayoutId id="2147483940" r:id="rId2"/>
    <p:sldLayoutId id="2147483941" r:id="rId3"/>
    <p:sldLayoutId id="2147483942" r:id="rId4"/>
    <p:sldLayoutId id="2147483943" r:id="rId5"/>
    <p:sldLayoutId id="2147483944" r:id="rId6"/>
    <p:sldLayoutId id="2147483945" r:id="rId7"/>
    <p:sldLayoutId id="2147483946" r:id="rId8"/>
    <p:sldLayoutId id="2147483947" r:id="rId9"/>
    <p:sldLayoutId id="2147483948" r:id="rId10"/>
    <p:sldLayoutId id="2147483949" r:id="rId11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defRPr sz="3200">
          <a:solidFill>
            <a:schemeClr val="tx1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E0B29966-0F18-4D20-A452-1629790391A1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9908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7" r:id="rId1"/>
    <p:sldLayoutId id="2147484178" r:id="rId2"/>
    <p:sldLayoutId id="2147484179" r:id="rId3"/>
    <p:sldLayoutId id="2147484180" r:id="rId4"/>
    <p:sldLayoutId id="2147484181" r:id="rId5"/>
    <p:sldLayoutId id="2147484182" r:id="rId6"/>
    <p:sldLayoutId id="2147484183" r:id="rId7"/>
    <p:sldLayoutId id="2147484184" r:id="rId8"/>
    <p:sldLayoutId id="2147484185" r:id="rId9"/>
    <p:sldLayoutId id="2147484186" r:id="rId10"/>
    <p:sldLayoutId id="2147484187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8DACF60C-0287-45A8-AE65-A6A7E994864E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819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7232A820-5E05-4292-A2F8-FD03966C682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09003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9" r:id="rId1"/>
    <p:sldLayoutId id="2147484190" r:id="rId2"/>
    <p:sldLayoutId id="2147484191" r:id="rId3"/>
    <p:sldLayoutId id="2147484192" r:id="rId4"/>
    <p:sldLayoutId id="2147484193" r:id="rId5"/>
    <p:sldLayoutId id="2147484194" r:id="rId6"/>
    <p:sldLayoutId id="2147484195" r:id="rId7"/>
    <p:sldLayoutId id="2147484196" r:id="rId8"/>
    <p:sldLayoutId id="2147484197" r:id="rId9"/>
    <p:sldLayoutId id="2147484198" r:id="rId10"/>
    <p:sldLayoutId id="2147484199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fld id="{4DA80C59-86D3-4B73-A0C2-F591A43533E4}" type="datetime1">
              <a:rPr lang="sr-Cyrl-RS" altLang="zh-CN" smtClean="0"/>
              <a:t>03.04.2020.</a:t>
            </a:fld>
            <a:endParaRPr lang="en-US" altLang="zh-CN"/>
          </a:p>
        </p:txBody>
      </p:sp>
      <p:sp>
        <p:nvSpPr>
          <p:cNvPr id="922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宋体" charset="-122"/>
              </a:defRPr>
            </a:lvl1pPr>
          </a:lstStyle>
          <a:p>
            <a:pPr>
              <a:defRPr/>
            </a:pPr>
            <a:r>
              <a:rPr lang="sr-Cyrl-BA" altLang="zh-CN" smtClean="0"/>
              <a:t>Мр Сања Ђурић, проф.</a:t>
            </a:r>
            <a:endParaRPr lang="en-US" altLang="zh-CN"/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a typeface="宋体" panose="02010600030101010101" pitchFamily="2" charset="-122"/>
              </a:defRPr>
            </a:lvl1pPr>
          </a:lstStyle>
          <a:p>
            <a:fld id="{2A2436B6-7685-4199-9D5C-FD36954DA1C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352095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</p:sldLayoutIdLst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ltGray">
          <a:xfrm>
            <a:off x="0" y="0"/>
            <a:ext cx="9145588" cy="6859588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838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057400"/>
            <a:ext cx="7924800" cy="406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+mn-lt"/>
              </a:defRPr>
            </a:lvl1pPr>
          </a:lstStyle>
          <a:p>
            <a:pPr>
              <a:defRPr/>
            </a:pPr>
            <a:fld id="{C16830FE-24CE-4AA2-8295-12612F95F355}" type="datetime1">
              <a:rPr lang="sr-Cyrl-RS" smtClean="0"/>
              <a:t>03.04.2020.</a:t>
            </a:fld>
            <a:endParaRPr lang="fr-CA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+mn-lt"/>
              </a:defRPr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fr-CA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+mn-lt"/>
              </a:defRPr>
            </a:lvl1pPr>
          </a:lstStyle>
          <a:p>
            <a:pPr>
              <a:defRPr/>
            </a:pPr>
            <a:fld id="{F174DFB7-C717-4080-BED0-E2764FB4CAE3}" type="slidenum">
              <a:rPr lang="fr-CA" smtClean="0"/>
              <a:pPr>
                <a:defRPr/>
              </a:pPr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0905507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8" r:id="rId1"/>
    <p:sldLayoutId id="2147484359" r:id="rId2"/>
    <p:sldLayoutId id="2147484360" r:id="rId3"/>
    <p:sldLayoutId id="2147484361" r:id="rId4"/>
    <p:sldLayoutId id="2147484362" r:id="rId5"/>
    <p:sldLayoutId id="2147484363" r:id="rId6"/>
    <p:sldLayoutId id="2147484364" r:id="rId7"/>
    <p:sldLayoutId id="2147484365" r:id="rId8"/>
    <p:sldLayoutId id="2147484366" r:id="rId9"/>
    <p:sldLayoutId id="2147484367" r:id="rId10"/>
    <p:sldLayoutId id="2147484368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entr" presetSubtype="0" fill="hold" grpId="0" nodeType="clickEffect">
                                  <p:stCondLst>
                                    <p:cond delay="2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 build="p">
        <p:tmplLst>
          <p:tmpl lvl="1">
            <p:tnLst>
              <p:par>
                <p:cTn presetID="56" presetClass="entr" presetSubtype="0" fill="hold" nodeType="clickEffect">
                  <p:stCondLst>
                    <p:cond delay="20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by="(-#ppt_w*2)" calcmode="lin" valueType="num">
                      <p:cBhvr rctx="PPT">
                        <p:cTn dur="500" autoRev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</p:anim>
                    <p:anim by="(#ppt_w*0.50)" calcmode="lin" valueType="num">
                      <p:cBhvr>
                        <p:cTn dur="500" decel="50000" autoRev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</p:anim>
                    <p:anim from="(-#ppt_h/2)" to="(#ppt_y)" calcmode="lin" valueType="num">
                      <p:cBhvr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</p:anim>
                    <p:animRot by="21600000">
                      <p:cBhvr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  <p:tmpl lvl="2">
            <p:tnLst>
              <p:par>
                <p:cTn presetID="56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by="(-#ppt_w*2)" calcmode="lin" valueType="num">
                      <p:cBhvr rctx="PPT">
                        <p:cTn dur="500" autoRev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</p:anim>
                    <p:anim by="(#ppt_w*0.50)" calcmode="lin" valueType="num">
                      <p:cBhvr>
                        <p:cTn dur="500" decel="50000" autoRev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</p:anim>
                    <p:anim from="(-#ppt_h/2)" to="(#ppt_y)" calcmode="lin" valueType="num">
                      <p:cBhvr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</p:anim>
                    <p:animRot by="21600000">
                      <p:cBhvr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  <p:tmpl lvl="3">
            <p:tnLst>
              <p:par>
                <p:cTn presetID="56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by="(-#ppt_w*2)" calcmode="lin" valueType="num">
                      <p:cBhvr rctx="PPT">
                        <p:cTn dur="500" autoRev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</p:anim>
                    <p:anim by="(#ppt_w*0.50)" calcmode="lin" valueType="num">
                      <p:cBhvr>
                        <p:cTn dur="500" decel="50000" autoRev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</p:anim>
                    <p:anim from="(-#ppt_h/2)" to="(#ppt_y)" calcmode="lin" valueType="num">
                      <p:cBhvr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</p:anim>
                    <p:animRot by="21600000">
                      <p:cBhvr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  <p:tmpl lvl="4">
            <p:tnLst>
              <p:par>
                <p:cTn presetID="56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by="(-#ppt_w*2)" calcmode="lin" valueType="num">
                      <p:cBhvr rctx="PPT">
                        <p:cTn dur="500" autoRev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</p:anim>
                    <p:anim by="(#ppt_w*0.50)" calcmode="lin" valueType="num">
                      <p:cBhvr>
                        <p:cTn dur="500" decel="50000" autoRev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</p:anim>
                    <p:anim from="(-#ppt_h/2)" to="(#ppt_y)" calcmode="lin" valueType="num">
                      <p:cBhvr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</p:anim>
                    <p:animRot by="21600000">
                      <p:cBhvr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  <p:tmpl lvl="5">
            <p:tnLst>
              <p:par>
                <p:cTn presetID="56" presetClass="entr" presetSubtype="0" fill="hold" nodeType="with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by="(-#ppt_w*2)" calcmode="lin" valueType="num">
                      <p:cBhvr rctx="PPT">
                        <p:cTn dur="500" autoRev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ppt_w</p:attrName>
                        </p:attrNameLst>
                      </p:cBhvr>
                    </p:anim>
                    <p:anim by="(#ppt_w*0.50)" calcmode="lin" valueType="num">
                      <p:cBhvr>
                        <p:cTn dur="500" decel="50000" autoRev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ppt_x</p:attrName>
                        </p:attrNameLst>
                      </p:cBhvr>
                    </p:anim>
                    <p:anim from="(-#ppt_h/2)" to="(#ppt_y)" calcmode="lin" valueType="num">
                      <p:cBhvr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ppt_y</p:attrName>
                        </p:attrNameLst>
                      </p:cBhvr>
                    </p:anim>
                    <p:animRot by="21600000">
                      <p:cBhvr>
                        <p:cTn dur="1000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r</p:attrName>
                        </p:attrNameLst>
                      </p:cBhvr>
                    </p:animRot>
                  </p:childTnLst>
                </p:cTn>
              </p:par>
            </p:tnLst>
          </p:tmpl>
        </p:tmplLst>
      </p:bldP>
    </p:bldLst>
  </p:timing>
  <p:hf sldNum="0" hdr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2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re 1"/>
          <p:cNvSpPr>
            <a:spLocks noGrp="1"/>
          </p:cNvSpPr>
          <p:nvPr>
            <p:ph type="ctrTitle"/>
          </p:nvPr>
        </p:nvSpPr>
        <p:spPr>
          <a:xfrm>
            <a:off x="2094663" y="2492896"/>
            <a:ext cx="3773481" cy="1155700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sr-Cyrl-RS" sz="2800" b="1" dirty="0" smtClean="0">
                <a:solidFill>
                  <a:schemeClr val="bg1">
                    <a:lumMod val="40000"/>
                    <a:lumOff val="60000"/>
                  </a:schemeClr>
                </a:solidFill>
              </a:rPr>
              <a:t>ТЕРМИНИ И ТЕРМИНОЛОГИЈА</a:t>
            </a:r>
            <a:endParaRPr lang="fr-CA" sz="2800" b="1" dirty="0" smtClean="0">
              <a:solidFill>
                <a:schemeClr val="bg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1551493" y="6245225"/>
            <a:ext cx="2133600" cy="476250"/>
          </a:xfrm>
        </p:spPr>
        <p:txBody>
          <a:bodyPr/>
          <a:lstStyle/>
          <a:p>
            <a:fld id="{40C56438-1E7D-4B0D-99E0-0B3AC8F5B222}" type="datetime1">
              <a:rPr lang="sr-Cyrl-RS" smtClean="0"/>
              <a:t>03.04.2020.</a:t>
            </a:fld>
            <a:r>
              <a:rPr lang="sr-Cyrl-RS" dirty="0" smtClean="0"/>
              <a:t> год.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700936" y="6248676"/>
            <a:ext cx="2895600" cy="476250"/>
          </a:xfrm>
        </p:spPr>
        <p:txBody>
          <a:bodyPr/>
          <a:lstStyle/>
          <a:p>
            <a:r>
              <a:rPr lang="sr-Cyrl-BA" sz="1600" dirty="0" smtClean="0"/>
              <a:t>Мр Сања Ђурић, проф.</a:t>
            </a:r>
            <a:endParaRPr lang="en-US" sz="1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0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199"/>
            <a:ext cx="8229600" cy="1523379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sz="3600" b="1" dirty="0" smtClean="0">
                <a:solidFill>
                  <a:schemeClr val="bg1"/>
                </a:solidFill>
              </a:rPr>
              <a:t>ТЕРМИНОЛОГИЈА</a:t>
            </a:r>
            <a:r>
              <a:rPr lang="sr-Cyrl-RS" sz="3600" dirty="0" smtClean="0">
                <a:solidFill>
                  <a:schemeClr val="bg1"/>
                </a:solidFill>
              </a:rPr>
              <a:t> </a:t>
            </a:r>
            <a:br>
              <a:rPr lang="sr-Cyrl-RS" sz="3600" dirty="0" smtClean="0">
                <a:solidFill>
                  <a:schemeClr val="bg1"/>
                </a:solidFill>
              </a:rPr>
            </a:br>
            <a:r>
              <a:rPr lang="sr-Cyrl-RS" sz="3600" dirty="0" smtClean="0">
                <a:solidFill>
                  <a:schemeClr val="bg1"/>
                </a:solidFill>
              </a:rPr>
              <a:t>*заснована најчешће на основама грчког и латинског језика</a:t>
            </a:r>
            <a:endParaRPr lang="sr-Latn-RS" sz="36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3814192" cy="2315371"/>
          </a:xfr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sz="2400" dirty="0"/>
              <a:t>р</a:t>
            </a:r>
            <a:r>
              <a:rPr lang="sr-Cyrl-RS" sz="2400" dirty="0" smtClean="0"/>
              <a:t>азличитост – диверзитет</a:t>
            </a:r>
          </a:p>
          <a:p>
            <a:r>
              <a:rPr lang="sr-Cyrl-RS" sz="2400" dirty="0"/>
              <a:t>с</a:t>
            </a:r>
            <a:r>
              <a:rPr lang="sr-Cyrl-RS" sz="2400" dirty="0" smtClean="0"/>
              <a:t>угласници – консонанти</a:t>
            </a:r>
          </a:p>
          <a:p>
            <a:r>
              <a:rPr lang="sr-Cyrl-RS" sz="2400" dirty="0"/>
              <a:t>п</a:t>
            </a:r>
            <a:r>
              <a:rPr lang="sr-Cyrl-RS" sz="2400" dirty="0" smtClean="0"/>
              <a:t>рилог – адверб</a:t>
            </a:r>
          </a:p>
          <a:p>
            <a:r>
              <a:rPr lang="sr-Cyrl-RS" sz="2400" dirty="0"/>
              <a:t>г</a:t>
            </a:r>
            <a:r>
              <a:rPr lang="sr-Cyrl-RS" sz="2400" dirty="0" smtClean="0"/>
              <a:t>лаголски вид – вербални аспект</a:t>
            </a:r>
            <a:endParaRPr lang="sr-Latn-R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27984" y="2492896"/>
            <a:ext cx="4140324" cy="2291557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dirty="0"/>
              <a:t>т</a:t>
            </a:r>
            <a:r>
              <a:rPr lang="sr-Cyrl-RS" dirty="0" smtClean="0"/>
              <a:t>аложни –седиментни</a:t>
            </a:r>
          </a:p>
          <a:p>
            <a:pPr marL="0" indent="0">
              <a:buNone/>
            </a:pPr>
            <a:r>
              <a:rPr lang="sr-Cyrl-RS" dirty="0"/>
              <a:t> </a:t>
            </a:r>
            <a:r>
              <a:rPr lang="sr-Cyrl-RS" dirty="0" smtClean="0"/>
              <a:t>*убризгати – </a:t>
            </a:r>
            <a:r>
              <a:rPr lang="sr-Cyrl-RS" dirty="0" err="1" smtClean="0"/>
              <a:t>инјуцирати</a:t>
            </a:r>
            <a:endParaRPr lang="sr-Cyrl-RS" dirty="0" smtClean="0"/>
          </a:p>
          <a:p>
            <a:pPr marL="0" indent="0">
              <a:buNone/>
            </a:pPr>
            <a:r>
              <a:rPr lang="sr-Cyrl-RS" dirty="0" smtClean="0"/>
              <a:t>*извођење- деривација</a:t>
            </a:r>
          </a:p>
          <a:p>
            <a:pPr marL="0" indent="0">
              <a:buNone/>
            </a:pPr>
            <a:endParaRPr lang="sr-Cyrl-RS" dirty="0" smtClean="0"/>
          </a:p>
          <a:p>
            <a:endParaRPr lang="sr-Latn-R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02F4-32C9-4186-A764-CAA491916205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266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 animBg="1"/>
      <p:bldP spid="4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2500313" y="274638"/>
            <a:ext cx="3439839" cy="1143000"/>
          </a:xfrm>
        </p:spPr>
        <p:txBody>
          <a:bodyPr/>
          <a:lstStyle/>
          <a:p>
            <a:pPr algn="l"/>
            <a:r>
              <a:rPr lang="sr-Cyrl-RS" b="1" dirty="0" smtClean="0">
                <a:solidFill>
                  <a:srgbClr val="FFFF00"/>
                </a:solidFill>
              </a:rPr>
              <a:t>ТЕРМИНИ</a:t>
            </a:r>
            <a:endParaRPr lang="fr-CA" b="1" dirty="0" smtClean="0">
              <a:solidFill>
                <a:srgbClr val="FFFF00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1960579" y="1491097"/>
            <a:ext cx="6186487" cy="4525963"/>
          </a:xfrm>
        </p:spPr>
        <p:txBody>
          <a:bodyPr/>
          <a:lstStyle/>
          <a:p>
            <a:r>
              <a:rPr lang="sr-Cyrl-RS" sz="3600" dirty="0">
                <a:solidFill>
                  <a:srgbClr val="FFFF00"/>
                </a:solidFill>
              </a:rPr>
              <a:t>о</a:t>
            </a:r>
            <a:r>
              <a:rPr lang="sr-Cyrl-RS" sz="3600" dirty="0" smtClean="0">
                <a:solidFill>
                  <a:srgbClr val="FFFF00"/>
                </a:solidFill>
              </a:rPr>
              <a:t>значавају са највећом тачношћу</a:t>
            </a:r>
          </a:p>
          <a:p>
            <a:r>
              <a:rPr lang="sr-Cyrl-RS" sz="3600" dirty="0">
                <a:solidFill>
                  <a:srgbClr val="FFFF00"/>
                </a:solidFill>
              </a:rPr>
              <a:t>п</a:t>
            </a:r>
            <a:r>
              <a:rPr lang="sr-Cyrl-RS" sz="3600" dirty="0" smtClean="0">
                <a:solidFill>
                  <a:srgbClr val="FFFF00"/>
                </a:solidFill>
              </a:rPr>
              <a:t>ојмове у науци, </a:t>
            </a:r>
            <a:r>
              <a:rPr lang="sr-Cyrl-RS" sz="3600" dirty="0" err="1" smtClean="0">
                <a:solidFill>
                  <a:srgbClr val="FFFF00"/>
                </a:solidFill>
              </a:rPr>
              <a:t>умјетности</a:t>
            </a:r>
            <a:r>
              <a:rPr lang="sr-Cyrl-RS" sz="3600" dirty="0" smtClean="0">
                <a:solidFill>
                  <a:srgbClr val="FFFF00"/>
                </a:solidFill>
              </a:rPr>
              <a:t> и осталим струкама</a:t>
            </a:r>
          </a:p>
          <a:p>
            <a:r>
              <a:rPr lang="sr-Cyrl-RS" sz="3600" dirty="0">
                <a:solidFill>
                  <a:srgbClr val="FFFF00"/>
                </a:solidFill>
              </a:rPr>
              <a:t>с</a:t>
            </a:r>
            <a:r>
              <a:rPr lang="sr-Cyrl-RS" sz="3600" dirty="0" smtClean="0">
                <a:solidFill>
                  <a:srgbClr val="FFFF00"/>
                </a:solidFill>
              </a:rPr>
              <a:t>вака струка има свој фонд </a:t>
            </a:r>
            <a:r>
              <a:rPr lang="sr-Cyrl-RS" sz="3600" dirty="0" err="1" smtClean="0">
                <a:solidFill>
                  <a:srgbClr val="FFFF00"/>
                </a:solidFill>
              </a:rPr>
              <a:t>ријечи</a:t>
            </a:r>
            <a:r>
              <a:rPr lang="sr-Cyrl-RS" sz="3600" dirty="0" smtClean="0">
                <a:solidFill>
                  <a:srgbClr val="FFFF00"/>
                </a:solidFill>
              </a:rPr>
              <a:t>, којима располаже</a:t>
            </a:r>
            <a:endParaRPr lang="fr-CA" sz="3600" dirty="0" smtClean="0">
              <a:solidFill>
                <a:srgbClr val="FFFF00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6E99EB-F61E-4609-B684-64571A191ED6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 rot="19796339">
            <a:off x="693684" y="1229487"/>
            <a:ext cx="1217746" cy="52322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sz="2800" dirty="0" smtClean="0">
                <a:solidFill>
                  <a:schemeClr val="bg2">
                    <a:lumMod val="50000"/>
                  </a:schemeClr>
                </a:solidFill>
              </a:rPr>
              <a:t>хемија</a:t>
            </a:r>
            <a:endParaRPr lang="sr-Latn-RS" sz="28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1556028">
            <a:off x="6885651" y="997128"/>
            <a:ext cx="125357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dirty="0" smtClean="0">
                <a:solidFill>
                  <a:srgbClr val="92D050"/>
                </a:solidFill>
              </a:rPr>
              <a:t>физика</a:t>
            </a:r>
            <a:endParaRPr lang="sr-Latn-RS" sz="2400" dirty="0">
              <a:solidFill>
                <a:srgbClr val="92D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9705152">
            <a:off x="623130" y="2590430"/>
            <a:ext cx="1283907" cy="40011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000" dirty="0" smtClean="0">
                <a:solidFill>
                  <a:srgbClr val="00B0F0"/>
                </a:solidFill>
              </a:rPr>
              <a:t>граматика</a:t>
            </a:r>
            <a:endParaRPr lang="sr-Latn-RS" sz="2000" dirty="0">
              <a:solidFill>
                <a:srgbClr val="00B0F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1618134">
            <a:off x="6768244" y="2377504"/>
            <a:ext cx="1656184" cy="36933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chemeClr val="bg1">
                    <a:lumMod val="50000"/>
                  </a:schemeClr>
                </a:solidFill>
              </a:rPr>
              <a:t>информатика</a:t>
            </a:r>
            <a:endParaRPr lang="sr-Latn-R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0012646">
            <a:off x="618561" y="3700646"/>
            <a:ext cx="1522493" cy="4616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dirty="0" smtClean="0">
                <a:solidFill>
                  <a:schemeClr val="bg1">
                    <a:lumMod val="50000"/>
                  </a:schemeClr>
                </a:solidFill>
              </a:rPr>
              <a:t>геологија</a:t>
            </a:r>
            <a:endParaRPr lang="sr-Latn-R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 rot="1964011">
            <a:off x="7370911" y="3718726"/>
            <a:ext cx="1247951" cy="369332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dirty="0" smtClean="0">
                <a:solidFill>
                  <a:srgbClr val="002060"/>
                </a:solidFill>
              </a:rPr>
              <a:t>географија</a:t>
            </a:r>
            <a:endParaRPr lang="sr-Latn-RS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0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0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 build="allAtOnce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851202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sz="3600" b="1" dirty="0" smtClean="0">
                <a:solidFill>
                  <a:schemeClr val="bg1"/>
                </a:solidFill>
              </a:rPr>
              <a:t>КАРАКТЕРИСТИКА ТЕРМИНА</a:t>
            </a:r>
            <a:endParaRPr lang="sr-Latn-RS" sz="3600" b="1" dirty="0">
              <a:solidFill>
                <a:schemeClr val="bg1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E8A1E-DEF6-45B1-B851-901870792095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27584" y="1720910"/>
            <a:ext cx="7488832" cy="452431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400" b="1" dirty="0" smtClean="0">
                <a:solidFill>
                  <a:srgbClr val="FFFF00"/>
                </a:solidFill>
              </a:rPr>
              <a:t>*</a:t>
            </a:r>
            <a:r>
              <a:rPr lang="sr-Cyrl-RS" sz="2800" b="1" dirty="0" err="1" smtClean="0">
                <a:solidFill>
                  <a:srgbClr val="FFFF00"/>
                </a:solidFill>
              </a:rPr>
              <a:t>једнозначност</a:t>
            </a:r>
            <a:r>
              <a:rPr lang="sr-Cyrl-RS" sz="2800" b="1" dirty="0" smtClean="0">
                <a:solidFill>
                  <a:srgbClr val="FFFF00"/>
                </a:solidFill>
              </a:rPr>
              <a:t> (</a:t>
            </a:r>
            <a:r>
              <a:rPr lang="sr-Cyrl-RS" sz="2800" b="1" dirty="0" err="1" smtClean="0">
                <a:solidFill>
                  <a:srgbClr val="FFFF00"/>
                </a:solidFill>
              </a:rPr>
              <a:t>моносемичност</a:t>
            </a:r>
            <a:r>
              <a:rPr lang="sr-Cyrl-RS" sz="2800" dirty="0" smtClean="0"/>
              <a:t>)</a:t>
            </a:r>
          </a:p>
          <a:p>
            <a:endParaRPr lang="sr-Cyrl-RS" sz="2400" dirty="0" smtClean="0"/>
          </a:p>
          <a:p>
            <a:r>
              <a:rPr lang="sr-Cyrl-RS" sz="2400" dirty="0" smtClean="0"/>
              <a:t>Одређена наука термину даје, ипак, своје значење.</a:t>
            </a:r>
          </a:p>
          <a:p>
            <a:r>
              <a:rPr lang="sr-Cyrl-RS" sz="2400" u="sng" dirty="0"/>
              <a:t>н</a:t>
            </a:r>
            <a:r>
              <a:rPr lang="sr-Cyrl-RS" sz="2400" u="sng" dirty="0" smtClean="0"/>
              <a:t>пр. лексема </a:t>
            </a:r>
            <a:r>
              <a:rPr lang="sr-Cyrl-RS" sz="2800" b="1" i="1" u="sng" dirty="0" smtClean="0">
                <a:solidFill>
                  <a:srgbClr val="92D050"/>
                </a:solidFill>
              </a:rPr>
              <a:t>процес:</a:t>
            </a:r>
            <a:endParaRPr lang="sr-Cyrl-RS" sz="2800" b="1" u="sng" dirty="0" smtClean="0">
              <a:solidFill>
                <a:srgbClr val="92D050"/>
              </a:solidFill>
            </a:endParaRPr>
          </a:p>
          <a:p>
            <a:r>
              <a:rPr lang="sr-Cyrl-RS" sz="2400" dirty="0" smtClean="0"/>
              <a:t> у правној терминологији – судски процес; спор…</a:t>
            </a:r>
          </a:p>
          <a:p>
            <a:r>
              <a:rPr lang="sr-Cyrl-RS" sz="2400" dirty="0"/>
              <a:t>у</a:t>
            </a:r>
            <a:r>
              <a:rPr lang="sr-Cyrl-RS" sz="2400" dirty="0" smtClean="0"/>
              <a:t> медицини – процес или ток болести или </a:t>
            </a:r>
            <a:r>
              <a:rPr lang="sr-Cyrl-RS" sz="2400" dirty="0" err="1" smtClean="0"/>
              <a:t>лијечење</a:t>
            </a:r>
            <a:r>
              <a:rPr lang="sr-Cyrl-RS" sz="2400" dirty="0" smtClean="0"/>
              <a:t>;</a:t>
            </a:r>
          </a:p>
          <a:p>
            <a:r>
              <a:rPr lang="sr-Cyrl-RS" sz="2400" dirty="0"/>
              <a:t>л</a:t>
            </a:r>
            <a:r>
              <a:rPr lang="sr-Cyrl-RS" sz="2400" dirty="0" smtClean="0"/>
              <a:t>ексема – </a:t>
            </a:r>
            <a:r>
              <a:rPr lang="sr-Cyrl-RS" sz="2800" b="1" i="1" dirty="0" smtClean="0">
                <a:solidFill>
                  <a:srgbClr val="FFC000"/>
                </a:solidFill>
              </a:rPr>
              <a:t>операција</a:t>
            </a:r>
            <a:r>
              <a:rPr lang="sr-Cyrl-RS" sz="2800" b="1" dirty="0" smtClean="0">
                <a:solidFill>
                  <a:srgbClr val="FFC000"/>
                </a:solidFill>
              </a:rPr>
              <a:t>:</a:t>
            </a:r>
          </a:p>
          <a:p>
            <a:r>
              <a:rPr lang="sr-Cyrl-RS" sz="2400" dirty="0"/>
              <a:t>у</a:t>
            </a:r>
            <a:r>
              <a:rPr lang="sr-Cyrl-RS" sz="2400" dirty="0" smtClean="0"/>
              <a:t> медицини – </a:t>
            </a:r>
            <a:r>
              <a:rPr lang="sr-Cyrl-RS" sz="2400" dirty="0" err="1" smtClean="0"/>
              <a:t>лијечење</a:t>
            </a:r>
            <a:r>
              <a:rPr lang="sr-Cyrl-RS" sz="2400" dirty="0" smtClean="0"/>
              <a:t> хируршким путем;</a:t>
            </a:r>
          </a:p>
          <a:p>
            <a:r>
              <a:rPr lang="sr-Cyrl-RS" sz="2400" dirty="0"/>
              <a:t>у</a:t>
            </a:r>
            <a:r>
              <a:rPr lang="sr-Cyrl-RS" sz="2400" dirty="0" smtClean="0"/>
              <a:t> математици – рачунска радња;</a:t>
            </a:r>
          </a:p>
          <a:p>
            <a:r>
              <a:rPr lang="sr-Cyrl-RS" sz="2400" dirty="0"/>
              <a:t>у</a:t>
            </a:r>
            <a:r>
              <a:rPr lang="sr-Cyrl-RS" sz="2400" dirty="0" smtClean="0"/>
              <a:t> војсци – плански изведен покрет јединица.</a:t>
            </a:r>
          </a:p>
          <a:p>
            <a:endParaRPr lang="sr-Cyrl-RS" dirty="0" smtClean="0"/>
          </a:p>
          <a:p>
            <a:endParaRPr lang="sr-Cyrl-RS" dirty="0" smtClean="0"/>
          </a:p>
        </p:txBody>
      </p:sp>
    </p:spTree>
    <p:extLst>
      <p:ext uri="{BB962C8B-B14F-4D97-AF65-F5344CB8AC3E}">
        <p14:creationId xmlns:p14="http://schemas.microsoft.com/office/powerpoint/2010/main" val="3061607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re 1"/>
          <p:cNvSpPr>
            <a:spLocks noGrp="1"/>
          </p:cNvSpPr>
          <p:nvPr>
            <p:ph type="title"/>
          </p:nvPr>
        </p:nvSpPr>
        <p:spPr>
          <a:xfrm>
            <a:off x="990734" y="774384"/>
            <a:ext cx="3024336" cy="96668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>
                <a:solidFill>
                  <a:srgbClr val="00B050"/>
                </a:solidFill>
              </a:rPr>
              <a:t>ХЕМИЈА</a:t>
            </a:r>
            <a:endParaRPr lang="fr-CA" b="1" dirty="0" smtClean="0">
              <a:solidFill>
                <a:srgbClr val="00B050"/>
              </a:solidFill>
            </a:endParaRPr>
          </a:p>
        </p:txBody>
      </p:sp>
      <p:sp>
        <p:nvSpPr>
          <p:cNvPr id="4099" name="Espace réservé du contenu 2"/>
          <p:cNvSpPr>
            <a:spLocks noGrp="1"/>
          </p:cNvSpPr>
          <p:nvPr>
            <p:ph idx="1"/>
          </p:nvPr>
        </p:nvSpPr>
        <p:spPr>
          <a:xfrm>
            <a:off x="899592" y="2066326"/>
            <a:ext cx="3034680" cy="3528391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dirty="0">
                <a:solidFill>
                  <a:srgbClr val="FFFF00"/>
                </a:solidFill>
              </a:rPr>
              <a:t>н</a:t>
            </a:r>
            <a:r>
              <a:rPr lang="sr-Cyrl-RS" dirty="0" smtClean="0">
                <a:solidFill>
                  <a:srgbClr val="FFFF00"/>
                </a:solidFill>
              </a:rPr>
              <a:t>атријум</a:t>
            </a:r>
          </a:p>
          <a:p>
            <a:r>
              <a:rPr lang="sr-Cyrl-RS" dirty="0">
                <a:solidFill>
                  <a:srgbClr val="FFFF00"/>
                </a:solidFill>
              </a:rPr>
              <a:t>к</a:t>
            </a:r>
            <a:r>
              <a:rPr lang="sr-Cyrl-RS" dirty="0" smtClean="0">
                <a:solidFill>
                  <a:srgbClr val="FFFF00"/>
                </a:solidFill>
              </a:rPr>
              <a:t>алијум</a:t>
            </a:r>
          </a:p>
          <a:p>
            <a:r>
              <a:rPr lang="sr-Cyrl-RS" dirty="0" smtClean="0">
                <a:solidFill>
                  <a:srgbClr val="FFFF00"/>
                </a:solidFill>
              </a:rPr>
              <a:t>е</a:t>
            </a:r>
            <a:r>
              <a:rPr lang="sr-Cyrl-RS" dirty="0">
                <a:solidFill>
                  <a:srgbClr val="FFFF00"/>
                </a:solidFill>
              </a:rPr>
              <a:t>л</a:t>
            </a:r>
            <a:r>
              <a:rPr lang="sr-Cyrl-RS" dirty="0" smtClean="0">
                <a:solidFill>
                  <a:srgbClr val="FFFF00"/>
                </a:solidFill>
              </a:rPr>
              <a:t>ектролит</a:t>
            </a:r>
          </a:p>
          <a:p>
            <a:r>
              <a:rPr lang="sr-Cyrl-RS" dirty="0">
                <a:solidFill>
                  <a:srgbClr val="FFFF00"/>
                </a:solidFill>
              </a:rPr>
              <a:t>к</a:t>
            </a:r>
            <a:r>
              <a:rPr lang="sr-Cyrl-RS" dirty="0" smtClean="0">
                <a:solidFill>
                  <a:srgbClr val="FFFF00"/>
                </a:solidFill>
              </a:rPr>
              <a:t>иселина</a:t>
            </a:r>
          </a:p>
          <a:p>
            <a:r>
              <a:rPr lang="sr-Cyrl-RS" dirty="0">
                <a:solidFill>
                  <a:srgbClr val="FFFF00"/>
                </a:solidFill>
              </a:rPr>
              <a:t>б</a:t>
            </a:r>
            <a:r>
              <a:rPr lang="sr-Cyrl-RS" dirty="0" smtClean="0">
                <a:solidFill>
                  <a:srgbClr val="FFFF00"/>
                </a:solidFill>
              </a:rPr>
              <a:t>аза</a:t>
            </a:r>
          </a:p>
          <a:p>
            <a:r>
              <a:rPr lang="sr-Cyrl-RS" dirty="0">
                <a:solidFill>
                  <a:srgbClr val="FFFF00"/>
                </a:solidFill>
              </a:rPr>
              <a:t>м</a:t>
            </a:r>
            <a:r>
              <a:rPr lang="sr-Cyrl-RS" dirty="0" smtClean="0">
                <a:solidFill>
                  <a:srgbClr val="FFFF00"/>
                </a:solidFill>
              </a:rPr>
              <a:t>олекул</a:t>
            </a:r>
          </a:p>
          <a:p>
            <a:endParaRPr lang="sr-Cyrl-RS" dirty="0" smtClean="0">
              <a:solidFill>
                <a:srgbClr val="281729"/>
              </a:solidFill>
            </a:endParaRPr>
          </a:p>
          <a:p>
            <a:endParaRPr lang="fr-CA" dirty="0" smtClean="0">
              <a:solidFill>
                <a:srgbClr val="281729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4A51F-5CC8-47E5-B46E-2A6CBC600533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4860032" y="1392971"/>
            <a:ext cx="2816832" cy="424731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sr-Cyrl-RS" sz="2800" dirty="0">
                <a:solidFill>
                  <a:srgbClr val="FFFF00"/>
                </a:solidFill>
              </a:rPr>
              <a:t>х</a:t>
            </a:r>
            <a:r>
              <a:rPr lang="sr-Cyrl-RS" sz="2800" dirty="0" smtClean="0">
                <a:solidFill>
                  <a:srgbClr val="FFFF00"/>
                </a:solidFill>
              </a:rPr>
              <a:t>лор</a:t>
            </a:r>
          </a:p>
          <a:p>
            <a:endParaRPr lang="sr-Cyrl-RS" sz="2800" dirty="0" smtClean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х</a:t>
            </a:r>
            <a:r>
              <a:rPr lang="sr-Cyrl-RS" sz="2800" dirty="0" smtClean="0">
                <a:solidFill>
                  <a:srgbClr val="FFFF00"/>
                </a:solidFill>
              </a:rPr>
              <a:t>лорид</a:t>
            </a:r>
          </a:p>
          <a:p>
            <a:endParaRPr lang="sr-Cyrl-RS" sz="2800" dirty="0" smtClean="0">
              <a:solidFill>
                <a:srgbClr val="FFFF00"/>
              </a:solidFill>
            </a:endParaRPr>
          </a:p>
          <a:p>
            <a:r>
              <a:rPr lang="sr-Cyrl-RS" sz="2800" dirty="0" err="1">
                <a:solidFill>
                  <a:srgbClr val="FFFF00"/>
                </a:solidFill>
              </a:rPr>
              <a:t>с</a:t>
            </a:r>
            <a:r>
              <a:rPr lang="sr-Cyrl-RS" sz="2800" dirty="0" err="1" smtClean="0">
                <a:solidFill>
                  <a:srgbClr val="FFFF00"/>
                </a:solidFill>
              </a:rPr>
              <a:t>олватација</a:t>
            </a:r>
            <a:endParaRPr lang="sr-Cyrl-RS" sz="2800" dirty="0" smtClean="0">
              <a:solidFill>
                <a:srgbClr val="FFFF00"/>
              </a:solidFill>
            </a:endParaRPr>
          </a:p>
          <a:p>
            <a:endParaRPr lang="sr-Cyrl-RS" sz="2800" dirty="0" smtClean="0">
              <a:solidFill>
                <a:srgbClr val="FFFF00"/>
              </a:solidFill>
            </a:endParaRPr>
          </a:p>
          <a:p>
            <a:r>
              <a:rPr lang="sr-Cyrl-RS" sz="2800" dirty="0">
                <a:solidFill>
                  <a:srgbClr val="FFFF00"/>
                </a:solidFill>
              </a:rPr>
              <a:t>р</a:t>
            </a:r>
            <a:r>
              <a:rPr lang="sr-Cyrl-RS" sz="2800" dirty="0" smtClean="0">
                <a:solidFill>
                  <a:srgbClr val="FFFF00"/>
                </a:solidFill>
              </a:rPr>
              <a:t>аствор</a:t>
            </a:r>
          </a:p>
          <a:p>
            <a:r>
              <a:rPr lang="sr-Cyrl-RS" sz="2800" dirty="0" smtClean="0">
                <a:solidFill>
                  <a:srgbClr val="FFFF00"/>
                </a:solidFill>
              </a:rPr>
              <a:t> </a:t>
            </a:r>
          </a:p>
          <a:p>
            <a:r>
              <a:rPr lang="sr-Cyrl-RS" sz="2800" dirty="0" smtClean="0">
                <a:solidFill>
                  <a:srgbClr val="FFFF00"/>
                </a:solidFill>
              </a:rPr>
              <a:t>једињење</a:t>
            </a:r>
          </a:p>
          <a:p>
            <a:endParaRPr lang="sr-Latn-R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9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 animBg="1"/>
      <p:bldP spid="4099" grpId="0" build="p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re 1"/>
          <p:cNvSpPr>
            <a:spLocks noGrp="1"/>
          </p:cNvSpPr>
          <p:nvPr>
            <p:ph type="title"/>
          </p:nvPr>
        </p:nvSpPr>
        <p:spPr>
          <a:xfrm>
            <a:off x="971600" y="760777"/>
            <a:ext cx="2808312" cy="936104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sr-Cyrl-RS" b="1" dirty="0" smtClean="0">
                <a:solidFill>
                  <a:srgbClr val="C00000"/>
                </a:solidFill>
              </a:rPr>
              <a:t>ФИЗИКА</a:t>
            </a:r>
            <a:endParaRPr lang="fr-CA" b="1" dirty="0" smtClean="0">
              <a:solidFill>
                <a:srgbClr val="C00000"/>
              </a:solidFill>
            </a:endParaRPr>
          </a:p>
        </p:txBody>
      </p:sp>
      <p:sp>
        <p:nvSpPr>
          <p:cNvPr id="5123" name="Espace réservé du contenu 2"/>
          <p:cNvSpPr>
            <a:spLocks noGrp="1"/>
          </p:cNvSpPr>
          <p:nvPr>
            <p:ph idx="1"/>
          </p:nvPr>
        </p:nvSpPr>
        <p:spPr>
          <a:xfrm>
            <a:off x="971600" y="1916832"/>
            <a:ext cx="6186487" cy="3615415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dirty="0">
                <a:solidFill>
                  <a:srgbClr val="92D050"/>
                </a:solidFill>
              </a:rPr>
              <a:t>р</a:t>
            </a:r>
            <a:r>
              <a:rPr lang="sr-Cyrl-RS" dirty="0" smtClean="0">
                <a:solidFill>
                  <a:srgbClr val="92D050"/>
                </a:solidFill>
              </a:rPr>
              <a:t>отација                 динамика</a:t>
            </a:r>
          </a:p>
          <a:p>
            <a:r>
              <a:rPr lang="sr-Cyrl-RS" dirty="0">
                <a:solidFill>
                  <a:srgbClr val="92D050"/>
                </a:solidFill>
              </a:rPr>
              <a:t>г</a:t>
            </a:r>
            <a:r>
              <a:rPr lang="sr-Cyrl-RS" dirty="0" smtClean="0">
                <a:solidFill>
                  <a:srgbClr val="92D050"/>
                </a:solidFill>
              </a:rPr>
              <a:t>равитација            равнотежа</a:t>
            </a:r>
          </a:p>
          <a:p>
            <a:r>
              <a:rPr lang="sr-Cyrl-RS" dirty="0">
                <a:solidFill>
                  <a:srgbClr val="92D050"/>
                </a:solidFill>
              </a:rPr>
              <a:t>е</a:t>
            </a:r>
            <a:r>
              <a:rPr lang="sr-Cyrl-RS" dirty="0" smtClean="0">
                <a:solidFill>
                  <a:srgbClr val="92D050"/>
                </a:solidFill>
              </a:rPr>
              <a:t>нергија                 механика</a:t>
            </a:r>
          </a:p>
          <a:p>
            <a:r>
              <a:rPr lang="sr-Cyrl-RS" dirty="0" smtClean="0">
                <a:solidFill>
                  <a:srgbClr val="92D050"/>
                </a:solidFill>
              </a:rPr>
              <a:t>атом                       инерција</a:t>
            </a:r>
          </a:p>
          <a:p>
            <a:r>
              <a:rPr lang="sr-Cyrl-RS" dirty="0">
                <a:solidFill>
                  <a:srgbClr val="92D050"/>
                </a:solidFill>
              </a:rPr>
              <a:t>в</a:t>
            </a:r>
            <a:r>
              <a:rPr lang="sr-Cyrl-RS" dirty="0" smtClean="0">
                <a:solidFill>
                  <a:srgbClr val="92D050"/>
                </a:solidFill>
              </a:rPr>
              <a:t>ектори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AE468-C4FD-4F29-B23D-3777F11E32EA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animBg="1"/>
      <p:bldP spid="51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re 1"/>
          <p:cNvSpPr>
            <a:spLocks noGrp="1"/>
          </p:cNvSpPr>
          <p:nvPr>
            <p:ph type="title"/>
          </p:nvPr>
        </p:nvSpPr>
        <p:spPr>
          <a:xfrm>
            <a:off x="2267744" y="836712"/>
            <a:ext cx="4032448" cy="936104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ГРАМАТИКА</a:t>
            </a:r>
            <a:endParaRPr lang="fr-CA" b="1" dirty="0" smtClean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147" name="Espace réservé du contenu 2"/>
          <p:cNvSpPr>
            <a:spLocks noGrp="1"/>
          </p:cNvSpPr>
          <p:nvPr>
            <p:ph idx="1"/>
          </p:nvPr>
        </p:nvSpPr>
        <p:spPr>
          <a:xfrm>
            <a:off x="1331640" y="1893395"/>
            <a:ext cx="6197860" cy="416877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sr-Cyrl-RS" dirty="0">
                <a:solidFill>
                  <a:schemeClr val="accent5">
                    <a:lumMod val="50000"/>
                  </a:schemeClr>
                </a:solidFill>
              </a:rPr>
              <a:t>а</a:t>
            </a:r>
            <a:r>
              <a:rPr lang="sr-Cyrl-RS" dirty="0" smtClean="0">
                <a:solidFill>
                  <a:schemeClr val="accent5">
                    <a:lumMod val="50000"/>
                  </a:schemeClr>
                </a:solidFill>
              </a:rPr>
              <a:t>кузатив                   именица</a:t>
            </a:r>
          </a:p>
          <a:p>
            <a:r>
              <a:rPr lang="sr-Cyrl-RS" dirty="0">
                <a:solidFill>
                  <a:schemeClr val="accent5">
                    <a:lumMod val="50000"/>
                  </a:schemeClr>
                </a:solidFill>
              </a:rPr>
              <a:t>п</a:t>
            </a:r>
            <a:r>
              <a:rPr lang="sr-Cyrl-RS" dirty="0" smtClean="0">
                <a:solidFill>
                  <a:schemeClr val="accent5">
                    <a:lumMod val="50000"/>
                  </a:schemeClr>
                </a:solidFill>
              </a:rPr>
              <a:t>лурал                     адверб</a:t>
            </a:r>
          </a:p>
          <a:p>
            <a:r>
              <a:rPr lang="sr-Cyrl-RS" dirty="0">
                <a:solidFill>
                  <a:schemeClr val="accent5">
                    <a:lumMod val="50000"/>
                  </a:schemeClr>
                </a:solidFill>
              </a:rPr>
              <a:t>с</a:t>
            </a:r>
            <a:r>
              <a:rPr lang="sr-Cyrl-RS" dirty="0" smtClean="0">
                <a:solidFill>
                  <a:schemeClr val="accent5">
                    <a:lumMod val="50000"/>
                  </a:schemeClr>
                </a:solidFill>
              </a:rPr>
              <a:t>ингулар                 прилог</a:t>
            </a:r>
          </a:p>
          <a:p>
            <a:r>
              <a:rPr lang="sr-Cyrl-RS" dirty="0">
                <a:solidFill>
                  <a:schemeClr val="accent5">
                    <a:lumMod val="50000"/>
                  </a:schemeClr>
                </a:solidFill>
              </a:rPr>
              <a:t>д</a:t>
            </a:r>
            <a:r>
              <a:rPr lang="sr-Cyrl-RS" dirty="0" smtClean="0">
                <a:solidFill>
                  <a:schemeClr val="accent5">
                    <a:lumMod val="50000"/>
                  </a:schemeClr>
                </a:solidFill>
              </a:rPr>
              <a:t>еклинација            конјугација</a:t>
            </a:r>
          </a:p>
          <a:p>
            <a:r>
              <a:rPr lang="sr-Cyrl-RS" dirty="0">
                <a:solidFill>
                  <a:schemeClr val="accent5">
                    <a:lumMod val="50000"/>
                  </a:schemeClr>
                </a:solidFill>
              </a:rPr>
              <a:t>ј</a:t>
            </a:r>
            <a:r>
              <a:rPr lang="sr-Cyrl-RS" dirty="0" smtClean="0">
                <a:solidFill>
                  <a:schemeClr val="accent5">
                    <a:lumMod val="50000"/>
                  </a:schemeClr>
                </a:solidFill>
              </a:rPr>
              <a:t>еднина                    глас</a:t>
            </a:r>
          </a:p>
          <a:p>
            <a:r>
              <a:rPr lang="sr-Cyrl-RS" dirty="0">
                <a:solidFill>
                  <a:schemeClr val="accent5">
                    <a:lumMod val="50000"/>
                  </a:schemeClr>
                </a:solidFill>
              </a:rPr>
              <a:t>ф</a:t>
            </a:r>
            <a:r>
              <a:rPr lang="sr-Cyrl-RS" dirty="0" smtClean="0">
                <a:solidFill>
                  <a:schemeClr val="accent5">
                    <a:lumMod val="50000"/>
                  </a:schemeClr>
                </a:solidFill>
              </a:rPr>
              <a:t>онема                    лексема</a:t>
            </a:r>
          </a:p>
          <a:p>
            <a:pPr marL="0" indent="0">
              <a:buNone/>
            </a:pPr>
            <a:endParaRPr lang="fr-CA" dirty="0" smtClean="0">
              <a:solidFill>
                <a:srgbClr val="FFFBF2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1ABD6-ED6D-40CB-9820-E935E88B4A91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14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500"/>
                            </p:stCondLst>
                            <p:childTnLst>
                              <p:par>
                                <p:cTn id="1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0"/>
                            </p:stCondLst>
                            <p:childTnLst>
                              <p:par>
                                <p:cTn id="2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9500"/>
                            </p:stCondLst>
                            <p:childTnLst>
                              <p:par>
                                <p:cTn id="2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0"/>
                            </p:stCondLst>
                            <p:childTnLst>
                              <p:par>
                                <p:cTn id="3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3500"/>
                            </p:stCondLst>
                            <p:childTnLst>
                              <p:par>
                                <p:cTn id="36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500"/>
                            </p:stCondLst>
                            <p:childTnLst>
                              <p:par>
                                <p:cTn id="41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animBg="1"/>
      <p:bldP spid="614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re 1"/>
          <p:cNvSpPr>
            <a:spLocks noGrp="1"/>
          </p:cNvSpPr>
          <p:nvPr>
            <p:ph type="title"/>
          </p:nvPr>
        </p:nvSpPr>
        <p:spPr>
          <a:xfrm>
            <a:off x="1495264" y="836712"/>
            <a:ext cx="4732920" cy="864096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sz="4000" b="1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ИНФОРМАТИКА</a:t>
            </a:r>
            <a:endParaRPr lang="fr-CA" sz="4000" b="1" dirty="0" smtClean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171" name="Espace réservé du contenu 2"/>
          <p:cNvSpPr>
            <a:spLocks noGrp="1"/>
          </p:cNvSpPr>
          <p:nvPr>
            <p:ph idx="1"/>
          </p:nvPr>
        </p:nvSpPr>
        <p:spPr>
          <a:xfrm>
            <a:off x="1115616" y="2132856"/>
            <a:ext cx="6059016" cy="3086645"/>
          </a:xfr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>
                <a:solidFill>
                  <a:srgbClr val="00B0F0"/>
                </a:solidFill>
              </a:rPr>
              <a:t>р</a:t>
            </a:r>
            <a:r>
              <a:rPr lang="sr-Cyrl-RS" b="1" dirty="0" smtClean="0">
                <a:solidFill>
                  <a:srgbClr val="00B0F0"/>
                </a:solidFill>
              </a:rPr>
              <a:t>ачунар                 </a:t>
            </a:r>
            <a:r>
              <a:rPr lang="sr-Cyrl-RS" b="1" dirty="0" err="1" smtClean="0">
                <a:solidFill>
                  <a:srgbClr val="00B0F0"/>
                </a:solidFill>
              </a:rPr>
              <a:t>табулација</a:t>
            </a:r>
            <a:endParaRPr lang="sr-Cyrl-RS" b="1" dirty="0" smtClean="0">
              <a:solidFill>
                <a:srgbClr val="00B0F0"/>
              </a:solidFill>
            </a:endParaRPr>
          </a:p>
          <a:p>
            <a:r>
              <a:rPr lang="sr-Cyrl-RS" b="1" dirty="0">
                <a:solidFill>
                  <a:srgbClr val="00B0F0"/>
                </a:solidFill>
              </a:rPr>
              <a:t>к</a:t>
            </a:r>
            <a:r>
              <a:rPr lang="sr-Cyrl-RS" b="1" dirty="0" smtClean="0">
                <a:solidFill>
                  <a:srgbClr val="00B0F0"/>
                </a:solidFill>
              </a:rPr>
              <a:t>омпјутер              фолдер</a:t>
            </a:r>
          </a:p>
          <a:p>
            <a:r>
              <a:rPr lang="sr-Cyrl-RS" b="1" dirty="0" smtClean="0">
                <a:solidFill>
                  <a:srgbClr val="00B0F0"/>
                </a:solidFill>
              </a:rPr>
              <a:t>инпут                     фајл</a:t>
            </a:r>
          </a:p>
          <a:p>
            <a:r>
              <a:rPr lang="sr-Cyrl-RS" b="1" dirty="0">
                <a:solidFill>
                  <a:srgbClr val="00B0F0"/>
                </a:solidFill>
              </a:rPr>
              <a:t>г</a:t>
            </a:r>
            <a:r>
              <a:rPr lang="sr-Cyrl-RS" b="1" dirty="0" smtClean="0">
                <a:solidFill>
                  <a:srgbClr val="00B0F0"/>
                </a:solidFill>
              </a:rPr>
              <a:t>енерисати</a:t>
            </a:r>
          </a:p>
          <a:p>
            <a:endParaRPr lang="fr-CA" dirty="0" smtClean="0">
              <a:solidFill>
                <a:srgbClr val="FFFBF2"/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F4DE8-0869-4A53-AF38-BCE1BF7096A3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1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animBg="1"/>
      <p:bldP spid="7171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35696" y="836713"/>
            <a:ext cx="4752528" cy="108012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sr-Cyrl-RS" b="1" dirty="0" smtClean="0">
                <a:solidFill>
                  <a:schemeClr val="bg1">
                    <a:lumMod val="60000"/>
                    <a:lumOff val="40000"/>
                  </a:schemeClr>
                </a:solidFill>
              </a:rPr>
              <a:t>МЕДИЦИНА</a:t>
            </a:r>
            <a:endParaRPr lang="sr-Latn-RS" b="1" dirty="0">
              <a:solidFill>
                <a:schemeClr val="bg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87624" y="2276872"/>
            <a:ext cx="6400800" cy="3096344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l"/>
            <a:r>
              <a:rPr lang="sr-Cyrl-RS" dirty="0"/>
              <a:t>а</a:t>
            </a:r>
            <a:r>
              <a:rPr lang="sr-Cyrl-RS" dirty="0" smtClean="0"/>
              <a:t>нтибиотици;                мускулатура;</a:t>
            </a:r>
          </a:p>
          <a:p>
            <a:pPr algn="l"/>
            <a:r>
              <a:rPr lang="sr-Cyrl-RS" dirty="0"/>
              <a:t>п</a:t>
            </a:r>
            <a:r>
              <a:rPr lang="sr-Cyrl-RS" dirty="0" smtClean="0"/>
              <a:t>еницилин;               интравенозни;</a:t>
            </a:r>
          </a:p>
          <a:p>
            <a:pPr algn="l"/>
            <a:r>
              <a:rPr lang="sr-Cyrl-RS" dirty="0" err="1"/>
              <a:t>в</a:t>
            </a:r>
            <a:r>
              <a:rPr lang="sr-Cyrl-RS" dirty="0" err="1" smtClean="0"/>
              <a:t>азодилаторан</a:t>
            </a:r>
            <a:r>
              <a:rPr lang="sr-Cyrl-RS" dirty="0" smtClean="0"/>
              <a:t>;        </a:t>
            </a:r>
            <a:r>
              <a:rPr lang="sr-Cyrl-RS" dirty="0" err="1" smtClean="0"/>
              <a:t>сулфаниламиди</a:t>
            </a:r>
            <a:r>
              <a:rPr lang="sr-Cyrl-RS" dirty="0" smtClean="0"/>
              <a:t>;</a:t>
            </a:r>
          </a:p>
          <a:p>
            <a:pPr algn="l"/>
            <a:r>
              <a:rPr lang="sr-Cyrl-RS" dirty="0"/>
              <a:t>х</a:t>
            </a:r>
            <a:r>
              <a:rPr lang="sr-Cyrl-RS" dirty="0" smtClean="0"/>
              <a:t>ипертензија;      </a:t>
            </a:r>
            <a:r>
              <a:rPr lang="sr-Cyrl-RS" dirty="0" err="1" smtClean="0"/>
              <a:t>кардиоваскуларни</a:t>
            </a:r>
            <a:r>
              <a:rPr lang="sr-Cyrl-RS" dirty="0" smtClean="0"/>
              <a:t>;</a:t>
            </a:r>
          </a:p>
          <a:p>
            <a:pPr algn="l"/>
            <a:r>
              <a:rPr lang="sr-Cyrl-RS" dirty="0" err="1"/>
              <a:t>х</a:t>
            </a:r>
            <a:r>
              <a:rPr lang="sr-Cyrl-RS" dirty="0" err="1" smtClean="0"/>
              <a:t>ипотензија</a:t>
            </a:r>
            <a:r>
              <a:rPr lang="sr-Cyrl-RS" dirty="0" smtClean="0"/>
              <a:t>.</a:t>
            </a:r>
          </a:p>
          <a:p>
            <a:endParaRPr lang="sr-Latn-R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D133EC0-C54D-4909-8332-ED2993727FC5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882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sr-Cyrl-RS" sz="4000" b="1" dirty="0" smtClean="0">
                <a:solidFill>
                  <a:schemeClr val="accent2">
                    <a:lumMod val="50000"/>
                  </a:schemeClr>
                </a:solidFill>
              </a:rPr>
              <a:t>ГЕОГРАФИЈА И ГЕОЛОГИЈА</a:t>
            </a:r>
            <a:endParaRPr lang="sr-Latn-RS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057401"/>
            <a:ext cx="3886200" cy="180364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sr-Cyrl-RS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и</a:t>
            </a:r>
            <a:r>
              <a:rPr lang="sr-Cyrl-RS" dirty="0" err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зохипса</a:t>
            </a:r>
            <a:r>
              <a:rPr lang="sr-Cyrl-R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</a:p>
          <a:p>
            <a:r>
              <a:rPr lang="sr-Cyrl-R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к</a:t>
            </a:r>
            <a:r>
              <a:rPr lang="sr-Cyrl-R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ота</a:t>
            </a:r>
          </a:p>
          <a:p>
            <a:r>
              <a:rPr lang="sr-Cyrl-RS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седименти</a:t>
            </a:r>
          </a:p>
          <a:p>
            <a:endParaRPr lang="sr-Latn-R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057401"/>
            <a:ext cx="3886200" cy="151561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г</a:t>
            </a: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</a:rPr>
              <a:t>ромадне </a:t>
            </a:r>
            <a:r>
              <a:rPr lang="sr-Cyrl-RS" dirty="0" err="1" smtClean="0">
                <a:solidFill>
                  <a:schemeClr val="accent2">
                    <a:lumMod val="50000"/>
                  </a:schemeClr>
                </a:solidFill>
              </a:rPr>
              <a:t>стијене</a:t>
            </a:r>
            <a:endParaRPr lang="sr-Cyrl-RS" dirty="0" smtClean="0">
              <a:solidFill>
                <a:schemeClr val="accent2">
                  <a:lumMod val="50000"/>
                </a:schemeClr>
              </a:solidFill>
            </a:endParaRPr>
          </a:p>
          <a:p>
            <a:r>
              <a:rPr lang="sr-Cyrl-RS" dirty="0">
                <a:solidFill>
                  <a:schemeClr val="accent2">
                    <a:lumMod val="50000"/>
                  </a:schemeClr>
                </a:solidFill>
              </a:rPr>
              <a:t>е</a:t>
            </a:r>
            <a:r>
              <a:rPr lang="sr-Cyrl-RS" dirty="0" smtClean="0">
                <a:solidFill>
                  <a:schemeClr val="accent2">
                    <a:lumMod val="50000"/>
                  </a:schemeClr>
                </a:solidFill>
              </a:rPr>
              <a:t>руптивне </a:t>
            </a:r>
            <a:r>
              <a:rPr lang="sr-Cyrl-RS" dirty="0" err="1" smtClean="0">
                <a:solidFill>
                  <a:schemeClr val="accent2">
                    <a:lumMod val="50000"/>
                  </a:schemeClr>
                </a:solidFill>
              </a:rPr>
              <a:t>стијене</a:t>
            </a:r>
            <a:endParaRPr lang="sr-Cyrl-RS" dirty="0" smtClean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sr-Latn-R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7302F4-32C9-4186-A764-CAA491916205}" type="datetime1">
              <a:rPr lang="sr-Cyrl-RS" smtClean="0"/>
              <a:t>03.04.2020.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r-Cyrl-BA" smtClean="0"/>
              <a:t>Мр Сања Ђурић, проф.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157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0"/>
                            </p:stCondLst>
                            <p:childTnLst>
                              <p:par>
                                <p:cTn id="3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3000"/>
                            </p:stCondLst>
                            <p:childTnLst>
                              <p:par>
                                <p:cTn id="3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itl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_Text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itl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_Text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itl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SM2_Text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itl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Indezine_TM2_Text"/>
</p:tagLst>
</file>

<file path=ppt/theme/theme1.xml><?xml version="1.0" encoding="utf-8"?>
<a:theme xmlns:a="http://schemas.openxmlformats.org/drawingml/2006/main" name="Shab2">
  <a:themeElements>
    <a:clrScheme name="Shab2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Shab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hab2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b2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b2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b2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b2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b2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b2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b2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b2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b2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b2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b2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b2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b2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ab2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ab2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lormaster">
  <a:themeElements>
    <a:clrScheme name="1_colormaster 4">
      <a:dk1>
        <a:srgbClr val="000000"/>
      </a:dk1>
      <a:lt1>
        <a:srgbClr val="FF9966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FFCAB8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ez cvjetna">
  <a:themeElements>
    <a:clrScheme name="Default Design 2">
      <a:dk1>
        <a:srgbClr val="000000"/>
      </a:dk1>
      <a:lt1>
        <a:srgbClr val="FFCC99"/>
      </a:lt1>
      <a:dk2>
        <a:srgbClr val="000000"/>
      </a:dk2>
      <a:lt2>
        <a:srgbClr val="CCCCCC"/>
      </a:lt2>
      <a:accent1>
        <a:srgbClr val="8C3823"/>
      </a:accent1>
      <a:accent2>
        <a:srgbClr val="6E4D00"/>
      </a:accent2>
      <a:accent3>
        <a:srgbClr val="FFE2CA"/>
      </a:accent3>
      <a:accent4>
        <a:srgbClr val="000000"/>
      </a:accent4>
      <a:accent5>
        <a:srgbClr val="C5AEAC"/>
      </a:accent5>
      <a:accent6>
        <a:srgbClr val="634500"/>
      </a:accent6>
      <a:hlink>
        <a:srgbClr val="803100"/>
      </a:hlink>
      <a:folHlink>
        <a:srgbClr val="80003E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8C541C"/>
        </a:accent1>
        <a:accent2>
          <a:srgbClr val="804000"/>
        </a:accent2>
        <a:accent3>
          <a:srgbClr val="FFE2CA"/>
        </a:accent3>
        <a:accent4>
          <a:srgbClr val="000000"/>
        </a:accent4>
        <a:accent5>
          <a:srgbClr val="C5B3AB"/>
        </a:accent5>
        <a:accent6>
          <a:srgbClr val="733900"/>
        </a:accent6>
        <a:hlink>
          <a:srgbClr val="733511"/>
        </a:hlink>
        <a:folHlink>
          <a:srgbClr val="6B2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8C3823"/>
        </a:accent1>
        <a:accent2>
          <a:srgbClr val="6E4D00"/>
        </a:accent2>
        <a:accent3>
          <a:srgbClr val="FFE2CA"/>
        </a:accent3>
        <a:accent4>
          <a:srgbClr val="000000"/>
        </a:accent4>
        <a:accent5>
          <a:srgbClr val="C5AEAC"/>
        </a:accent5>
        <a:accent6>
          <a:srgbClr val="634500"/>
        </a:accent6>
        <a:hlink>
          <a:srgbClr val="803100"/>
        </a:hlink>
        <a:folHlink>
          <a:srgbClr val="8000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146644"/>
        </a:accent1>
        <a:accent2>
          <a:srgbClr val="804000"/>
        </a:accent2>
        <a:accent3>
          <a:srgbClr val="FFE2CA"/>
        </a:accent3>
        <a:accent4>
          <a:srgbClr val="000000"/>
        </a:accent4>
        <a:accent5>
          <a:srgbClr val="AAB8B0"/>
        </a:accent5>
        <a:accent6>
          <a:srgbClr val="733900"/>
        </a:accent6>
        <a:hlink>
          <a:srgbClr val="2F4C1F"/>
        </a:hlink>
        <a:folHlink>
          <a:srgbClr val="3135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2C516E"/>
        </a:accent1>
        <a:accent2>
          <a:srgbClr val="5F661F"/>
        </a:accent2>
        <a:accent3>
          <a:srgbClr val="FFE2CA"/>
        </a:accent3>
        <a:accent4>
          <a:srgbClr val="000000"/>
        </a:accent4>
        <a:accent5>
          <a:srgbClr val="ACB3BA"/>
        </a:accent5>
        <a:accent6>
          <a:srgbClr val="555C1B"/>
        </a:accent6>
        <a:hlink>
          <a:srgbClr val="593156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541C"/>
        </a:accent1>
        <a:accent2>
          <a:srgbClr val="804000"/>
        </a:accent2>
        <a:accent3>
          <a:srgbClr val="FFFFFF"/>
        </a:accent3>
        <a:accent4>
          <a:srgbClr val="000000"/>
        </a:accent4>
        <a:accent5>
          <a:srgbClr val="C5B3AB"/>
        </a:accent5>
        <a:accent6>
          <a:srgbClr val="733900"/>
        </a:accent6>
        <a:hlink>
          <a:srgbClr val="733511"/>
        </a:hlink>
        <a:folHlink>
          <a:srgbClr val="6B2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3823"/>
        </a:accent1>
        <a:accent2>
          <a:srgbClr val="6E4D00"/>
        </a:accent2>
        <a:accent3>
          <a:srgbClr val="FFFFFF"/>
        </a:accent3>
        <a:accent4>
          <a:srgbClr val="000000"/>
        </a:accent4>
        <a:accent5>
          <a:srgbClr val="C5AEAC"/>
        </a:accent5>
        <a:accent6>
          <a:srgbClr val="634500"/>
        </a:accent6>
        <a:hlink>
          <a:srgbClr val="803100"/>
        </a:hlink>
        <a:folHlink>
          <a:srgbClr val="8000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46644"/>
        </a:accent1>
        <a:accent2>
          <a:srgbClr val="804000"/>
        </a:accent2>
        <a:accent3>
          <a:srgbClr val="FFFFFF"/>
        </a:accent3>
        <a:accent4>
          <a:srgbClr val="000000"/>
        </a:accent4>
        <a:accent5>
          <a:srgbClr val="AAB8B0"/>
        </a:accent5>
        <a:accent6>
          <a:srgbClr val="733900"/>
        </a:accent6>
        <a:hlink>
          <a:srgbClr val="2F4C1F"/>
        </a:hlink>
        <a:folHlink>
          <a:srgbClr val="3135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C516E"/>
        </a:accent1>
        <a:accent2>
          <a:srgbClr val="5F661F"/>
        </a:accent2>
        <a:accent3>
          <a:srgbClr val="FFFFFF"/>
        </a:accent3>
        <a:accent4>
          <a:srgbClr val="000000"/>
        </a:accent4>
        <a:accent5>
          <a:srgbClr val="ACB3BA"/>
        </a:accent5>
        <a:accent6>
          <a:srgbClr val="555C1B"/>
        </a:accent6>
        <a:hlink>
          <a:srgbClr val="593156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Default Design">
  <a:themeElements>
    <a:clrScheme name="1_Default Design 2">
      <a:dk1>
        <a:srgbClr val="000000"/>
      </a:dk1>
      <a:lt1>
        <a:srgbClr val="FFCC99"/>
      </a:lt1>
      <a:dk2>
        <a:srgbClr val="000000"/>
      </a:dk2>
      <a:lt2>
        <a:srgbClr val="CCCCCC"/>
      </a:lt2>
      <a:accent1>
        <a:srgbClr val="8C3823"/>
      </a:accent1>
      <a:accent2>
        <a:srgbClr val="6E4D00"/>
      </a:accent2>
      <a:accent3>
        <a:srgbClr val="FFE2CA"/>
      </a:accent3>
      <a:accent4>
        <a:srgbClr val="000000"/>
      </a:accent4>
      <a:accent5>
        <a:srgbClr val="C5AEAC"/>
      </a:accent5>
      <a:accent6>
        <a:srgbClr val="634500"/>
      </a:accent6>
      <a:hlink>
        <a:srgbClr val="803100"/>
      </a:hlink>
      <a:folHlink>
        <a:srgbClr val="80003E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8C541C"/>
        </a:accent1>
        <a:accent2>
          <a:srgbClr val="804000"/>
        </a:accent2>
        <a:accent3>
          <a:srgbClr val="FFE2CA"/>
        </a:accent3>
        <a:accent4>
          <a:srgbClr val="000000"/>
        </a:accent4>
        <a:accent5>
          <a:srgbClr val="C5B3AB"/>
        </a:accent5>
        <a:accent6>
          <a:srgbClr val="733900"/>
        </a:accent6>
        <a:hlink>
          <a:srgbClr val="733511"/>
        </a:hlink>
        <a:folHlink>
          <a:srgbClr val="6B2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8C3823"/>
        </a:accent1>
        <a:accent2>
          <a:srgbClr val="6E4D00"/>
        </a:accent2>
        <a:accent3>
          <a:srgbClr val="FFE2CA"/>
        </a:accent3>
        <a:accent4>
          <a:srgbClr val="000000"/>
        </a:accent4>
        <a:accent5>
          <a:srgbClr val="C5AEAC"/>
        </a:accent5>
        <a:accent6>
          <a:srgbClr val="634500"/>
        </a:accent6>
        <a:hlink>
          <a:srgbClr val="803100"/>
        </a:hlink>
        <a:folHlink>
          <a:srgbClr val="8000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146644"/>
        </a:accent1>
        <a:accent2>
          <a:srgbClr val="804000"/>
        </a:accent2>
        <a:accent3>
          <a:srgbClr val="FFE2CA"/>
        </a:accent3>
        <a:accent4>
          <a:srgbClr val="000000"/>
        </a:accent4>
        <a:accent5>
          <a:srgbClr val="AAB8B0"/>
        </a:accent5>
        <a:accent6>
          <a:srgbClr val="733900"/>
        </a:accent6>
        <a:hlink>
          <a:srgbClr val="2F4C1F"/>
        </a:hlink>
        <a:folHlink>
          <a:srgbClr val="3135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CC99"/>
        </a:lt1>
        <a:dk2>
          <a:srgbClr val="000000"/>
        </a:dk2>
        <a:lt2>
          <a:srgbClr val="CCCCCC"/>
        </a:lt2>
        <a:accent1>
          <a:srgbClr val="2C516E"/>
        </a:accent1>
        <a:accent2>
          <a:srgbClr val="5F661F"/>
        </a:accent2>
        <a:accent3>
          <a:srgbClr val="FFE2CA"/>
        </a:accent3>
        <a:accent4>
          <a:srgbClr val="000000"/>
        </a:accent4>
        <a:accent5>
          <a:srgbClr val="ACB3BA"/>
        </a:accent5>
        <a:accent6>
          <a:srgbClr val="555C1B"/>
        </a:accent6>
        <a:hlink>
          <a:srgbClr val="593156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541C"/>
        </a:accent1>
        <a:accent2>
          <a:srgbClr val="804000"/>
        </a:accent2>
        <a:accent3>
          <a:srgbClr val="FFFFFF"/>
        </a:accent3>
        <a:accent4>
          <a:srgbClr val="000000"/>
        </a:accent4>
        <a:accent5>
          <a:srgbClr val="C5B3AB"/>
        </a:accent5>
        <a:accent6>
          <a:srgbClr val="733900"/>
        </a:accent6>
        <a:hlink>
          <a:srgbClr val="733511"/>
        </a:hlink>
        <a:folHlink>
          <a:srgbClr val="6B2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C3823"/>
        </a:accent1>
        <a:accent2>
          <a:srgbClr val="6E4D00"/>
        </a:accent2>
        <a:accent3>
          <a:srgbClr val="FFFFFF"/>
        </a:accent3>
        <a:accent4>
          <a:srgbClr val="000000"/>
        </a:accent4>
        <a:accent5>
          <a:srgbClr val="C5AEAC"/>
        </a:accent5>
        <a:accent6>
          <a:srgbClr val="634500"/>
        </a:accent6>
        <a:hlink>
          <a:srgbClr val="803100"/>
        </a:hlink>
        <a:folHlink>
          <a:srgbClr val="8000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46644"/>
        </a:accent1>
        <a:accent2>
          <a:srgbClr val="804000"/>
        </a:accent2>
        <a:accent3>
          <a:srgbClr val="FFFFFF"/>
        </a:accent3>
        <a:accent4>
          <a:srgbClr val="000000"/>
        </a:accent4>
        <a:accent5>
          <a:srgbClr val="AAB8B0"/>
        </a:accent5>
        <a:accent6>
          <a:srgbClr val="733900"/>
        </a:accent6>
        <a:hlink>
          <a:srgbClr val="2F4C1F"/>
        </a:hlink>
        <a:folHlink>
          <a:srgbClr val="31355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C516E"/>
        </a:accent1>
        <a:accent2>
          <a:srgbClr val="5F661F"/>
        </a:accent2>
        <a:accent3>
          <a:srgbClr val="FFFFFF"/>
        </a:accent3>
        <a:accent4>
          <a:srgbClr val="000000"/>
        </a:accent4>
        <a:accent5>
          <a:srgbClr val="ACB3BA"/>
        </a:accent5>
        <a:accent6>
          <a:srgbClr val="555C1B"/>
        </a:accent6>
        <a:hlink>
          <a:srgbClr val="593156"/>
        </a:hlink>
        <a:folHlink>
          <a:srgbClr val="8031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bez sa cvijetom">
  <a:themeElements>
    <a:clrScheme name="Default Design 2">
      <a:dk1>
        <a:srgbClr val="000000"/>
      </a:dk1>
      <a:lt1>
        <a:srgbClr val="CC9966"/>
      </a:lt1>
      <a:dk2>
        <a:srgbClr val="000000"/>
      </a:dk2>
      <a:lt2>
        <a:srgbClr val="666666"/>
      </a:lt2>
      <a:accent1>
        <a:srgbClr val="664E14"/>
      </a:accent1>
      <a:accent2>
        <a:srgbClr val="803826"/>
      </a:accent2>
      <a:accent3>
        <a:srgbClr val="E2CAB8"/>
      </a:accent3>
      <a:accent4>
        <a:srgbClr val="000000"/>
      </a:accent4>
      <a:accent5>
        <a:srgbClr val="B8B2AA"/>
      </a:accent5>
      <a:accent6>
        <a:srgbClr val="733221"/>
      </a:accent6>
      <a:hlink>
        <a:srgbClr val="464C0F"/>
      </a:hlink>
      <a:folHlink>
        <a:srgbClr val="663D14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AD5803"/>
        </a:accent1>
        <a:accent2>
          <a:srgbClr val="704C28"/>
        </a:accent2>
        <a:accent3>
          <a:srgbClr val="E2CAB8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4E14"/>
        </a:accent1>
        <a:accent2>
          <a:srgbClr val="803826"/>
        </a:accent2>
        <a:accent3>
          <a:srgbClr val="E2CAB8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13402E"/>
        </a:accent1>
        <a:accent2>
          <a:srgbClr val="662933"/>
        </a:accent2>
        <a:accent3>
          <a:srgbClr val="E2CAB8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3D14"/>
        </a:accent1>
        <a:accent2>
          <a:srgbClr val="464C0F"/>
        </a:accent2>
        <a:accent3>
          <a:srgbClr val="E2CAB8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D5803"/>
        </a:accent1>
        <a:accent2>
          <a:srgbClr val="704C28"/>
        </a:accent2>
        <a:accent3>
          <a:srgbClr val="FFFFFF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E14"/>
        </a:accent1>
        <a:accent2>
          <a:srgbClr val="803826"/>
        </a:accent2>
        <a:accent3>
          <a:srgbClr val="FFFFFF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3402E"/>
        </a:accent1>
        <a:accent2>
          <a:srgbClr val="662933"/>
        </a:accent2>
        <a:accent3>
          <a:srgbClr val="FFFFFF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3D14"/>
        </a:accent1>
        <a:accent2>
          <a:srgbClr val="464C0F"/>
        </a:accent2>
        <a:accent3>
          <a:srgbClr val="FFFFFF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Default Design">
  <a:themeElements>
    <a:clrScheme name="1_Default Design 2">
      <a:dk1>
        <a:srgbClr val="000000"/>
      </a:dk1>
      <a:lt1>
        <a:srgbClr val="CC9966"/>
      </a:lt1>
      <a:dk2>
        <a:srgbClr val="000000"/>
      </a:dk2>
      <a:lt2>
        <a:srgbClr val="666666"/>
      </a:lt2>
      <a:accent1>
        <a:srgbClr val="664E14"/>
      </a:accent1>
      <a:accent2>
        <a:srgbClr val="803826"/>
      </a:accent2>
      <a:accent3>
        <a:srgbClr val="E2CAB8"/>
      </a:accent3>
      <a:accent4>
        <a:srgbClr val="000000"/>
      </a:accent4>
      <a:accent5>
        <a:srgbClr val="B8B2AA"/>
      </a:accent5>
      <a:accent6>
        <a:srgbClr val="733221"/>
      </a:accent6>
      <a:hlink>
        <a:srgbClr val="464C0F"/>
      </a:hlink>
      <a:folHlink>
        <a:srgbClr val="663D14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AD5803"/>
        </a:accent1>
        <a:accent2>
          <a:srgbClr val="704C28"/>
        </a:accent2>
        <a:accent3>
          <a:srgbClr val="E2CAB8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4E14"/>
        </a:accent1>
        <a:accent2>
          <a:srgbClr val="803826"/>
        </a:accent2>
        <a:accent3>
          <a:srgbClr val="E2CAB8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13402E"/>
        </a:accent1>
        <a:accent2>
          <a:srgbClr val="662933"/>
        </a:accent2>
        <a:accent3>
          <a:srgbClr val="E2CAB8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CC9966"/>
        </a:lt1>
        <a:dk2>
          <a:srgbClr val="000000"/>
        </a:dk2>
        <a:lt2>
          <a:srgbClr val="666666"/>
        </a:lt2>
        <a:accent1>
          <a:srgbClr val="663D14"/>
        </a:accent1>
        <a:accent2>
          <a:srgbClr val="464C0F"/>
        </a:accent2>
        <a:accent3>
          <a:srgbClr val="E2CAB8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D5803"/>
        </a:accent1>
        <a:accent2>
          <a:srgbClr val="704C28"/>
        </a:accent2>
        <a:accent3>
          <a:srgbClr val="FFFFFF"/>
        </a:accent3>
        <a:accent4>
          <a:srgbClr val="000000"/>
        </a:accent4>
        <a:accent5>
          <a:srgbClr val="D3B4AA"/>
        </a:accent5>
        <a:accent6>
          <a:srgbClr val="654423"/>
        </a:accent6>
        <a:hlink>
          <a:srgbClr val="512900"/>
        </a:hlink>
        <a:folHlink>
          <a:srgbClr val="70390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4E14"/>
        </a:accent1>
        <a:accent2>
          <a:srgbClr val="803826"/>
        </a:accent2>
        <a:accent3>
          <a:srgbClr val="FFFFFF"/>
        </a:accent3>
        <a:accent4>
          <a:srgbClr val="000000"/>
        </a:accent4>
        <a:accent5>
          <a:srgbClr val="B8B2AA"/>
        </a:accent5>
        <a:accent6>
          <a:srgbClr val="733221"/>
        </a:accent6>
        <a:hlink>
          <a:srgbClr val="464C0F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13402E"/>
        </a:accent1>
        <a:accent2>
          <a:srgbClr val="662933"/>
        </a:accent2>
        <a:accent3>
          <a:srgbClr val="FFFFFF"/>
        </a:accent3>
        <a:accent4>
          <a:srgbClr val="000000"/>
        </a:accent4>
        <a:accent5>
          <a:srgbClr val="AAAFAD"/>
        </a:accent5>
        <a:accent6>
          <a:srgbClr val="5C242D"/>
        </a:accent6>
        <a:hlink>
          <a:srgbClr val="2D3259"/>
        </a:hlink>
        <a:folHlink>
          <a:srgbClr val="663D1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63D14"/>
        </a:accent1>
        <a:accent2>
          <a:srgbClr val="464C0F"/>
        </a:accent2>
        <a:accent3>
          <a:srgbClr val="FFFFFF"/>
        </a:accent3>
        <a:accent4>
          <a:srgbClr val="000000"/>
        </a:accent4>
        <a:accent5>
          <a:srgbClr val="B8AFAA"/>
        </a:accent5>
        <a:accent6>
          <a:srgbClr val="3F440C"/>
        </a:accent6>
        <a:hlink>
          <a:srgbClr val="592855"/>
        </a:hlink>
        <a:folHlink>
          <a:srgbClr val="1F394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001">
  <a:themeElements>
    <a:clrScheme name="001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00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001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01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01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2_colormaster">
  <a:themeElements>
    <a:clrScheme name="1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colormaster">
  <a:themeElements>
    <a:clrScheme name="2_colormaster 8">
      <a:dk1>
        <a:srgbClr val="000000"/>
      </a:dk1>
      <a:lt1>
        <a:srgbClr val="64F0BE"/>
      </a:lt1>
      <a:dk2>
        <a:srgbClr val="1C1C1C"/>
      </a:dk2>
      <a:lt2>
        <a:srgbClr val="4D4D4D"/>
      </a:lt2>
      <a:accent1>
        <a:srgbClr val="008000"/>
      </a:accent1>
      <a:accent2>
        <a:srgbClr val="00FFFF"/>
      </a:accent2>
      <a:accent3>
        <a:srgbClr val="B8F6DB"/>
      </a:accent3>
      <a:accent4>
        <a:srgbClr val="000000"/>
      </a:accent4>
      <a:accent5>
        <a:srgbClr val="AAC0AA"/>
      </a:accent5>
      <a:accent6>
        <a:srgbClr val="00E7E7"/>
      </a:accent6>
      <a:hlink>
        <a:srgbClr val="3366FF"/>
      </a:hlink>
      <a:folHlink>
        <a:srgbClr val="FFCC66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nota zelena">
  <a:themeElements>
    <a:clrScheme name="Office Theme 2">
      <a:dk1>
        <a:srgbClr val="000000"/>
      </a:dk1>
      <a:lt1>
        <a:srgbClr val="66FF99"/>
      </a:lt1>
      <a:dk2>
        <a:srgbClr val="000000"/>
      </a:dk2>
      <a:lt2>
        <a:srgbClr val="CCCCCC"/>
      </a:lt2>
      <a:accent1>
        <a:srgbClr val="3691C2"/>
      </a:accent1>
      <a:accent2>
        <a:srgbClr val="659A2A"/>
      </a:accent2>
      <a:accent3>
        <a:srgbClr val="B8FFCA"/>
      </a:accent3>
      <a:accent4>
        <a:srgbClr val="000000"/>
      </a:accent4>
      <a:accent5>
        <a:srgbClr val="AEC7DD"/>
      </a:accent5>
      <a:accent6>
        <a:srgbClr val="5B8B25"/>
      </a:accent6>
      <a:hlink>
        <a:srgbClr val="8570B8"/>
      </a:hlink>
      <a:folHlink>
        <a:srgbClr val="2A9A51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000000"/>
        </a:dk1>
        <a:lt1>
          <a:srgbClr val="66FF99"/>
        </a:lt1>
        <a:dk2>
          <a:srgbClr val="000000"/>
        </a:dk2>
        <a:lt2>
          <a:srgbClr val="CCCCCC"/>
        </a:lt2>
        <a:accent1>
          <a:srgbClr val="00852C"/>
        </a:accent1>
        <a:accent2>
          <a:srgbClr val="00C241"/>
        </a:accent2>
        <a:accent3>
          <a:srgbClr val="B8FFCA"/>
        </a:accent3>
        <a:accent4>
          <a:srgbClr val="000000"/>
        </a:accent4>
        <a:accent5>
          <a:srgbClr val="AAC2AC"/>
        </a:accent5>
        <a:accent6>
          <a:srgbClr val="00B03A"/>
        </a:accent6>
        <a:hlink>
          <a:srgbClr val="006622"/>
        </a:hlink>
        <a:folHlink>
          <a:srgbClr val="307A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66FF99"/>
        </a:lt1>
        <a:dk2>
          <a:srgbClr val="000000"/>
        </a:dk2>
        <a:lt2>
          <a:srgbClr val="CCCCCC"/>
        </a:lt2>
        <a:accent1>
          <a:srgbClr val="3691C2"/>
        </a:accent1>
        <a:accent2>
          <a:srgbClr val="659A2A"/>
        </a:accent2>
        <a:accent3>
          <a:srgbClr val="B8FFCA"/>
        </a:accent3>
        <a:accent4>
          <a:srgbClr val="000000"/>
        </a:accent4>
        <a:accent5>
          <a:srgbClr val="AEC7DD"/>
        </a:accent5>
        <a:accent6>
          <a:srgbClr val="5B8B25"/>
        </a:accent6>
        <a:hlink>
          <a:srgbClr val="8570B8"/>
        </a:hlink>
        <a:folHlink>
          <a:srgbClr val="2A9A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66FF99"/>
        </a:lt1>
        <a:dk2>
          <a:srgbClr val="000000"/>
        </a:dk2>
        <a:lt2>
          <a:srgbClr val="CCCCCC"/>
        </a:lt2>
        <a:accent1>
          <a:srgbClr val="B07545"/>
        </a:accent1>
        <a:accent2>
          <a:srgbClr val="2A9A51"/>
        </a:accent2>
        <a:accent3>
          <a:srgbClr val="B8FFCA"/>
        </a:accent3>
        <a:accent4>
          <a:srgbClr val="000000"/>
        </a:accent4>
        <a:accent5>
          <a:srgbClr val="D4BDB0"/>
        </a:accent5>
        <a:accent6>
          <a:srgbClr val="258B49"/>
        </a:accent6>
        <a:hlink>
          <a:srgbClr val="818625"/>
        </a:hlink>
        <a:folHlink>
          <a:srgbClr val="A8607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66FF99"/>
        </a:lt1>
        <a:dk2>
          <a:srgbClr val="000000"/>
        </a:dk2>
        <a:lt2>
          <a:srgbClr val="CCCCCC"/>
        </a:lt2>
        <a:accent1>
          <a:srgbClr val="2A9A51"/>
        </a:accent1>
        <a:accent2>
          <a:srgbClr val="9A8A2A"/>
        </a:accent2>
        <a:accent3>
          <a:srgbClr val="B8FFCA"/>
        </a:accent3>
        <a:accent4>
          <a:srgbClr val="000000"/>
        </a:accent4>
        <a:accent5>
          <a:srgbClr val="ACCAB3"/>
        </a:accent5>
        <a:accent6>
          <a:srgbClr val="8B7D25"/>
        </a:accent6>
        <a:hlink>
          <a:srgbClr val="826AB8"/>
        </a:hlink>
        <a:folHlink>
          <a:srgbClr val="A66B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00852C"/>
        </a:accent1>
        <a:accent2>
          <a:srgbClr val="00C241"/>
        </a:accent2>
        <a:accent3>
          <a:srgbClr val="FFFFFF"/>
        </a:accent3>
        <a:accent4>
          <a:srgbClr val="000000"/>
        </a:accent4>
        <a:accent5>
          <a:srgbClr val="AAC2AC"/>
        </a:accent5>
        <a:accent6>
          <a:srgbClr val="00B03A"/>
        </a:accent6>
        <a:hlink>
          <a:srgbClr val="006622"/>
        </a:hlink>
        <a:folHlink>
          <a:srgbClr val="307A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691C2"/>
        </a:accent1>
        <a:accent2>
          <a:srgbClr val="659A2A"/>
        </a:accent2>
        <a:accent3>
          <a:srgbClr val="FFFFFF"/>
        </a:accent3>
        <a:accent4>
          <a:srgbClr val="000000"/>
        </a:accent4>
        <a:accent5>
          <a:srgbClr val="AEC7DD"/>
        </a:accent5>
        <a:accent6>
          <a:srgbClr val="5B8B25"/>
        </a:accent6>
        <a:hlink>
          <a:srgbClr val="8570B8"/>
        </a:hlink>
        <a:folHlink>
          <a:srgbClr val="2A9A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B07545"/>
        </a:accent1>
        <a:accent2>
          <a:srgbClr val="2A9A51"/>
        </a:accent2>
        <a:accent3>
          <a:srgbClr val="FFFFFF"/>
        </a:accent3>
        <a:accent4>
          <a:srgbClr val="000000"/>
        </a:accent4>
        <a:accent5>
          <a:srgbClr val="D4BDB0"/>
        </a:accent5>
        <a:accent6>
          <a:srgbClr val="258B49"/>
        </a:accent6>
        <a:hlink>
          <a:srgbClr val="818625"/>
        </a:hlink>
        <a:folHlink>
          <a:srgbClr val="A8607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A9A51"/>
        </a:accent1>
        <a:accent2>
          <a:srgbClr val="9A8A2A"/>
        </a:accent2>
        <a:accent3>
          <a:srgbClr val="FFFFFF"/>
        </a:accent3>
        <a:accent4>
          <a:srgbClr val="000000"/>
        </a:accent4>
        <a:accent5>
          <a:srgbClr val="ACCAB3"/>
        </a:accent5>
        <a:accent6>
          <a:srgbClr val="8B7D25"/>
        </a:accent6>
        <a:hlink>
          <a:srgbClr val="826AB8"/>
        </a:hlink>
        <a:folHlink>
          <a:srgbClr val="A66B6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3_Default Design">
  <a:themeElements>
    <a:clrScheme name="1_Default Design 2">
      <a:dk1>
        <a:srgbClr val="000000"/>
      </a:dk1>
      <a:lt1>
        <a:srgbClr val="66FF99"/>
      </a:lt1>
      <a:dk2>
        <a:srgbClr val="000000"/>
      </a:dk2>
      <a:lt2>
        <a:srgbClr val="CCCCCC"/>
      </a:lt2>
      <a:accent1>
        <a:srgbClr val="3691C2"/>
      </a:accent1>
      <a:accent2>
        <a:srgbClr val="659A2A"/>
      </a:accent2>
      <a:accent3>
        <a:srgbClr val="B8FFCA"/>
      </a:accent3>
      <a:accent4>
        <a:srgbClr val="000000"/>
      </a:accent4>
      <a:accent5>
        <a:srgbClr val="AEC7DD"/>
      </a:accent5>
      <a:accent6>
        <a:srgbClr val="5B8B25"/>
      </a:accent6>
      <a:hlink>
        <a:srgbClr val="8570B8"/>
      </a:hlink>
      <a:folHlink>
        <a:srgbClr val="2A9A51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66FF99"/>
        </a:lt1>
        <a:dk2>
          <a:srgbClr val="000000"/>
        </a:dk2>
        <a:lt2>
          <a:srgbClr val="CCCCCC"/>
        </a:lt2>
        <a:accent1>
          <a:srgbClr val="00852C"/>
        </a:accent1>
        <a:accent2>
          <a:srgbClr val="00C241"/>
        </a:accent2>
        <a:accent3>
          <a:srgbClr val="B8FFCA"/>
        </a:accent3>
        <a:accent4>
          <a:srgbClr val="000000"/>
        </a:accent4>
        <a:accent5>
          <a:srgbClr val="AAC2AC"/>
        </a:accent5>
        <a:accent6>
          <a:srgbClr val="00B03A"/>
        </a:accent6>
        <a:hlink>
          <a:srgbClr val="006622"/>
        </a:hlink>
        <a:folHlink>
          <a:srgbClr val="307A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66FF99"/>
        </a:lt1>
        <a:dk2>
          <a:srgbClr val="000000"/>
        </a:dk2>
        <a:lt2>
          <a:srgbClr val="CCCCCC"/>
        </a:lt2>
        <a:accent1>
          <a:srgbClr val="3691C2"/>
        </a:accent1>
        <a:accent2>
          <a:srgbClr val="659A2A"/>
        </a:accent2>
        <a:accent3>
          <a:srgbClr val="B8FFCA"/>
        </a:accent3>
        <a:accent4>
          <a:srgbClr val="000000"/>
        </a:accent4>
        <a:accent5>
          <a:srgbClr val="AEC7DD"/>
        </a:accent5>
        <a:accent6>
          <a:srgbClr val="5B8B25"/>
        </a:accent6>
        <a:hlink>
          <a:srgbClr val="8570B8"/>
        </a:hlink>
        <a:folHlink>
          <a:srgbClr val="2A9A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66FF99"/>
        </a:lt1>
        <a:dk2>
          <a:srgbClr val="000000"/>
        </a:dk2>
        <a:lt2>
          <a:srgbClr val="CCCCCC"/>
        </a:lt2>
        <a:accent1>
          <a:srgbClr val="B07545"/>
        </a:accent1>
        <a:accent2>
          <a:srgbClr val="2A9A51"/>
        </a:accent2>
        <a:accent3>
          <a:srgbClr val="B8FFCA"/>
        </a:accent3>
        <a:accent4>
          <a:srgbClr val="000000"/>
        </a:accent4>
        <a:accent5>
          <a:srgbClr val="D4BDB0"/>
        </a:accent5>
        <a:accent6>
          <a:srgbClr val="258B49"/>
        </a:accent6>
        <a:hlink>
          <a:srgbClr val="818625"/>
        </a:hlink>
        <a:folHlink>
          <a:srgbClr val="A8607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66FF99"/>
        </a:lt1>
        <a:dk2>
          <a:srgbClr val="000000"/>
        </a:dk2>
        <a:lt2>
          <a:srgbClr val="CCCCCC"/>
        </a:lt2>
        <a:accent1>
          <a:srgbClr val="2A9A51"/>
        </a:accent1>
        <a:accent2>
          <a:srgbClr val="9A8A2A"/>
        </a:accent2>
        <a:accent3>
          <a:srgbClr val="B8FFCA"/>
        </a:accent3>
        <a:accent4>
          <a:srgbClr val="000000"/>
        </a:accent4>
        <a:accent5>
          <a:srgbClr val="ACCAB3"/>
        </a:accent5>
        <a:accent6>
          <a:srgbClr val="8B7D25"/>
        </a:accent6>
        <a:hlink>
          <a:srgbClr val="826AB8"/>
        </a:hlink>
        <a:folHlink>
          <a:srgbClr val="A66B6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00852C"/>
        </a:accent1>
        <a:accent2>
          <a:srgbClr val="00C241"/>
        </a:accent2>
        <a:accent3>
          <a:srgbClr val="FFFFFF"/>
        </a:accent3>
        <a:accent4>
          <a:srgbClr val="000000"/>
        </a:accent4>
        <a:accent5>
          <a:srgbClr val="AAC2AC"/>
        </a:accent5>
        <a:accent6>
          <a:srgbClr val="00B03A"/>
        </a:accent6>
        <a:hlink>
          <a:srgbClr val="006622"/>
        </a:hlink>
        <a:folHlink>
          <a:srgbClr val="307A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3691C2"/>
        </a:accent1>
        <a:accent2>
          <a:srgbClr val="659A2A"/>
        </a:accent2>
        <a:accent3>
          <a:srgbClr val="FFFFFF"/>
        </a:accent3>
        <a:accent4>
          <a:srgbClr val="000000"/>
        </a:accent4>
        <a:accent5>
          <a:srgbClr val="AEC7DD"/>
        </a:accent5>
        <a:accent6>
          <a:srgbClr val="5B8B25"/>
        </a:accent6>
        <a:hlink>
          <a:srgbClr val="8570B8"/>
        </a:hlink>
        <a:folHlink>
          <a:srgbClr val="2A9A5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B07545"/>
        </a:accent1>
        <a:accent2>
          <a:srgbClr val="2A9A51"/>
        </a:accent2>
        <a:accent3>
          <a:srgbClr val="FFFFFF"/>
        </a:accent3>
        <a:accent4>
          <a:srgbClr val="000000"/>
        </a:accent4>
        <a:accent5>
          <a:srgbClr val="D4BDB0"/>
        </a:accent5>
        <a:accent6>
          <a:srgbClr val="258B49"/>
        </a:accent6>
        <a:hlink>
          <a:srgbClr val="818625"/>
        </a:hlink>
        <a:folHlink>
          <a:srgbClr val="A8607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2A9A51"/>
        </a:accent1>
        <a:accent2>
          <a:srgbClr val="9A8A2A"/>
        </a:accent2>
        <a:accent3>
          <a:srgbClr val="FFFFFF"/>
        </a:accent3>
        <a:accent4>
          <a:srgbClr val="000000"/>
        </a:accent4>
        <a:accent5>
          <a:srgbClr val="ACCAB3"/>
        </a:accent5>
        <a:accent6>
          <a:srgbClr val="8B7D25"/>
        </a:accent6>
        <a:hlink>
          <a:srgbClr val="826AB8"/>
        </a:hlink>
        <a:folHlink>
          <a:srgbClr val="A66B6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kvadrat plava">
  <a:themeElements>
    <a:clrScheme name="Office Theme 2">
      <a:dk1>
        <a:srgbClr val="333333"/>
      </a:dk1>
      <a:lt1>
        <a:srgbClr val="FFFFFF"/>
      </a:lt1>
      <a:dk2>
        <a:srgbClr val="003366"/>
      </a:dk2>
      <a:lt2>
        <a:srgbClr val="FFFFFF"/>
      </a:lt2>
      <a:accent1>
        <a:srgbClr val="ACAAF2"/>
      </a:accent1>
      <a:accent2>
        <a:srgbClr val="73D1C9"/>
      </a:accent2>
      <a:accent3>
        <a:srgbClr val="AAADB8"/>
      </a:accent3>
      <a:accent4>
        <a:srgbClr val="DADADA"/>
      </a:accent4>
      <a:accent5>
        <a:srgbClr val="D2D2F7"/>
      </a:accent5>
      <a:accent6>
        <a:srgbClr val="68BDB6"/>
      </a:accent6>
      <a:hlink>
        <a:srgbClr val="AACEF2"/>
      </a:hlink>
      <a:folHlink>
        <a:srgbClr val="D9C7EB"/>
      </a:folHlink>
    </a:clrScheme>
    <a:fontScheme name="Office Them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7EB2E6"/>
        </a:accent1>
        <a:accent2>
          <a:srgbClr val="95BDE6"/>
        </a:accent2>
        <a:accent3>
          <a:srgbClr val="AAADB8"/>
        </a:accent3>
        <a:accent4>
          <a:srgbClr val="DADADA"/>
        </a:accent4>
        <a:accent5>
          <a:srgbClr val="C0D5F0"/>
        </a:accent5>
        <a:accent6>
          <a:srgbClr val="87ABD0"/>
        </a:accent6>
        <a:hlink>
          <a:srgbClr val="AACEF2"/>
        </a:hlink>
        <a:folHlink>
          <a:srgbClr val="B6D4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ACAAF2"/>
        </a:accent1>
        <a:accent2>
          <a:srgbClr val="73D1C9"/>
        </a:accent2>
        <a:accent3>
          <a:srgbClr val="AAADB8"/>
        </a:accent3>
        <a:accent4>
          <a:srgbClr val="DADADA"/>
        </a:accent4>
        <a:accent5>
          <a:srgbClr val="D2D2F7"/>
        </a:accent5>
        <a:accent6>
          <a:srgbClr val="68BDB6"/>
        </a:accent6>
        <a:hlink>
          <a:srgbClr val="AACEF2"/>
        </a:hlink>
        <a:folHlink>
          <a:srgbClr val="D9C7E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E0C170"/>
        </a:accent1>
        <a:accent2>
          <a:srgbClr val="82B8ED"/>
        </a:accent2>
        <a:accent3>
          <a:srgbClr val="AAADB8"/>
        </a:accent3>
        <a:accent4>
          <a:srgbClr val="DADADA"/>
        </a:accent4>
        <a:accent5>
          <a:srgbClr val="EDDDBB"/>
        </a:accent5>
        <a:accent6>
          <a:srgbClr val="75A6D7"/>
        </a:accent6>
        <a:hlink>
          <a:srgbClr val="E0DD9D"/>
        </a:hlink>
        <a:folHlink>
          <a:srgbClr val="EDCBB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C5D96C"/>
        </a:accent1>
        <a:accent2>
          <a:srgbClr val="EDB877"/>
        </a:accent2>
        <a:accent3>
          <a:srgbClr val="AAADB8"/>
        </a:accent3>
        <a:accent4>
          <a:srgbClr val="DADADA"/>
        </a:accent4>
        <a:accent5>
          <a:srgbClr val="DFE9BA"/>
        </a:accent5>
        <a:accent6>
          <a:srgbClr val="D7A66B"/>
        </a:accent6>
        <a:hlink>
          <a:srgbClr val="EBD3E5"/>
        </a:hlink>
        <a:folHlink>
          <a:srgbClr val="AACE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EB2E6"/>
        </a:accent1>
        <a:accent2>
          <a:srgbClr val="95BDE6"/>
        </a:accent2>
        <a:accent3>
          <a:srgbClr val="FFFFFF"/>
        </a:accent3>
        <a:accent4>
          <a:srgbClr val="000000"/>
        </a:accent4>
        <a:accent5>
          <a:srgbClr val="C0D5F0"/>
        </a:accent5>
        <a:accent6>
          <a:srgbClr val="87ABD0"/>
        </a:accent6>
        <a:hlink>
          <a:srgbClr val="AACEF2"/>
        </a:hlink>
        <a:folHlink>
          <a:srgbClr val="B6D4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CAAF2"/>
        </a:accent1>
        <a:accent2>
          <a:srgbClr val="73D1C9"/>
        </a:accent2>
        <a:accent3>
          <a:srgbClr val="FFFFFF"/>
        </a:accent3>
        <a:accent4>
          <a:srgbClr val="000000"/>
        </a:accent4>
        <a:accent5>
          <a:srgbClr val="D2D2F7"/>
        </a:accent5>
        <a:accent6>
          <a:srgbClr val="68BDB6"/>
        </a:accent6>
        <a:hlink>
          <a:srgbClr val="AACEF2"/>
        </a:hlink>
        <a:folHlink>
          <a:srgbClr val="D9C7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0C170"/>
        </a:accent1>
        <a:accent2>
          <a:srgbClr val="82B8ED"/>
        </a:accent2>
        <a:accent3>
          <a:srgbClr val="FFFFFF"/>
        </a:accent3>
        <a:accent4>
          <a:srgbClr val="000000"/>
        </a:accent4>
        <a:accent5>
          <a:srgbClr val="EDDDBB"/>
        </a:accent5>
        <a:accent6>
          <a:srgbClr val="75A6D7"/>
        </a:accent6>
        <a:hlink>
          <a:srgbClr val="E0DD9D"/>
        </a:hlink>
        <a:folHlink>
          <a:srgbClr val="EDC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5D96C"/>
        </a:accent1>
        <a:accent2>
          <a:srgbClr val="EDB877"/>
        </a:accent2>
        <a:accent3>
          <a:srgbClr val="FFFFFF"/>
        </a:accent3>
        <a:accent4>
          <a:srgbClr val="000000"/>
        </a:accent4>
        <a:accent5>
          <a:srgbClr val="DFE9BA"/>
        </a:accent5>
        <a:accent6>
          <a:srgbClr val="D7A66B"/>
        </a:accent6>
        <a:hlink>
          <a:srgbClr val="EBD3E5"/>
        </a:hlink>
        <a:folHlink>
          <a:srgbClr val="AACEF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4_Default Design">
  <a:themeElements>
    <a:clrScheme name="1_Default Design 2">
      <a:dk1>
        <a:srgbClr val="333333"/>
      </a:dk1>
      <a:lt1>
        <a:srgbClr val="FFFFFF"/>
      </a:lt1>
      <a:dk2>
        <a:srgbClr val="003366"/>
      </a:dk2>
      <a:lt2>
        <a:srgbClr val="FFFFFF"/>
      </a:lt2>
      <a:accent1>
        <a:srgbClr val="ACAAF2"/>
      </a:accent1>
      <a:accent2>
        <a:srgbClr val="73D1C9"/>
      </a:accent2>
      <a:accent3>
        <a:srgbClr val="AAADB8"/>
      </a:accent3>
      <a:accent4>
        <a:srgbClr val="DADADA"/>
      </a:accent4>
      <a:accent5>
        <a:srgbClr val="D2D2F7"/>
      </a:accent5>
      <a:accent6>
        <a:srgbClr val="68BDB6"/>
      </a:accent6>
      <a:hlink>
        <a:srgbClr val="AACEF2"/>
      </a:hlink>
      <a:folHlink>
        <a:srgbClr val="D9C7EB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7EB2E6"/>
        </a:accent1>
        <a:accent2>
          <a:srgbClr val="95BDE6"/>
        </a:accent2>
        <a:accent3>
          <a:srgbClr val="AAADB8"/>
        </a:accent3>
        <a:accent4>
          <a:srgbClr val="DADADA"/>
        </a:accent4>
        <a:accent5>
          <a:srgbClr val="C0D5F0"/>
        </a:accent5>
        <a:accent6>
          <a:srgbClr val="87ABD0"/>
        </a:accent6>
        <a:hlink>
          <a:srgbClr val="AACEF2"/>
        </a:hlink>
        <a:folHlink>
          <a:srgbClr val="B6D4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ACAAF2"/>
        </a:accent1>
        <a:accent2>
          <a:srgbClr val="73D1C9"/>
        </a:accent2>
        <a:accent3>
          <a:srgbClr val="AAADB8"/>
        </a:accent3>
        <a:accent4>
          <a:srgbClr val="DADADA"/>
        </a:accent4>
        <a:accent5>
          <a:srgbClr val="D2D2F7"/>
        </a:accent5>
        <a:accent6>
          <a:srgbClr val="68BDB6"/>
        </a:accent6>
        <a:hlink>
          <a:srgbClr val="AACEF2"/>
        </a:hlink>
        <a:folHlink>
          <a:srgbClr val="D9C7E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E0C170"/>
        </a:accent1>
        <a:accent2>
          <a:srgbClr val="82B8ED"/>
        </a:accent2>
        <a:accent3>
          <a:srgbClr val="AAADB8"/>
        </a:accent3>
        <a:accent4>
          <a:srgbClr val="DADADA"/>
        </a:accent4>
        <a:accent5>
          <a:srgbClr val="EDDDBB"/>
        </a:accent5>
        <a:accent6>
          <a:srgbClr val="75A6D7"/>
        </a:accent6>
        <a:hlink>
          <a:srgbClr val="E0DD9D"/>
        </a:hlink>
        <a:folHlink>
          <a:srgbClr val="EDCBB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003366"/>
        </a:dk2>
        <a:lt2>
          <a:srgbClr val="FFFFFF"/>
        </a:lt2>
        <a:accent1>
          <a:srgbClr val="C5D96C"/>
        </a:accent1>
        <a:accent2>
          <a:srgbClr val="EDB877"/>
        </a:accent2>
        <a:accent3>
          <a:srgbClr val="AAADB8"/>
        </a:accent3>
        <a:accent4>
          <a:srgbClr val="DADADA"/>
        </a:accent4>
        <a:accent5>
          <a:srgbClr val="DFE9BA"/>
        </a:accent5>
        <a:accent6>
          <a:srgbClr val="D7A66B"/>
        </a:accent6>
        <a:hlink>
          <a:srgbClr val="EBD3E5"/>
        </a:hlink>
        <a:folHlink>
          <a:srgbClr val="AACE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7EB2E6"/>
        </a:accent1>
        <a:accent2>
          <a:srgbClr val="95BDE6"/>
        </a:accent2>
        <a:accent3>
          <a:srgbClr val="FFFFFF"/>
        </a:accent3>
        <a:accent4>
          <a:srgbClr val="000000"/>
        </a:accent4>
        <a:accent5>
          <a:srgbClr val="C0D5F0"/>
        </a:accent5>
        <a:accent6>
          <a:srgbClr val="87ABD0"/>
        </a:accent6>
        <a:hlink>
          <a:srgbClr val="AACEF2"/>
        </a:hlink>
        <a:folHlink>
          <a:srgbClr val="B6D4F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ACAAF2"/>
        </a:accent1>
        <a:accent2>
          <a:srgbClr val="73D1C9"/>
        </a:accent2>
        <a:accent3>
          <a:srgbClr val="FFFFFF"/>
        </a:accent3>
        <a:accent4>
          <a:srgbClr val="000000"/>
        </a:accent4>
        <a:accent5>
          <a:srgbClr val="D2D2F7"/>
        </a:accent5>
        <a:accent6>
          <a:srgbClr val="68BDB6"/>
        </a:accent6>
        <a:hlink>
          <a:srgbClr val="AACEF2"/>
        </a:hlink>
        <a:folHlink>
          <a:srgbClr val="D9C7E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E0C170"/>
        </a:accent1>
        <a:accent2>
          <a:srgbClr val="82B8ED"/>
        </a:accent2>
        <a:accent3>
          <a:srgbClr val="FFFFFF"/>
        </a:accent3>
        <a:accent4>
          <a:srgbClr val="000000"/>
        </a:accent4>
        <a:accent5>
          <a:srgbClr val="EDDDBB"/>
        </a:accent5>
        <a:accent6>
          <a:srgbClr val="75A6D7"/>
        </a:accent6>
        <a:hlink>
          <a:srgbClr val="E0DD9D"/>
        </a:hlink>
        <a:folHlink>
          <a:srgbClr val="EDCBB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C5D96C"/>
        </a:accent1>
        <a:accent2>
          <a:srgbClr val="EDB877"/>
        </a:accent2>
        <a:accent3>
          <a:srgbClr val="FFFFFF"/>
        </a:accent3>
        <a:accent4>
          <a:srgbClr val="000000"/>
        </a:accent4>
        <a:accent5>
          <a:srgbClr val="DFE9BA"/>
        </a:accent5>
        <a:accent6>
          <a:srgbClr val="D7A66B"/>
        </a:accent6>
        <a:hlink>
          <a:srgbClr val="EBD3E5"/>
        </a:hlink>
        <a:folHlink>
          <a:srgbClr val="AACEF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zelena sa cvjeticima">
  <a:themeElements>
    <a:clrScheme name="Office Theme 2">
      <a:dk1>
        <a:srgbClr val="333333"/>
      </a:dk1>
      <a:lt1>
        <a:srgbClr val="FFFFFF"/>
      </a:lt1>
      <a:dk2>
        <a:srgbClr val="009900"/>
      </a:dk2>
      <a:lt2>
        <a:srgbClr val="FFFFFF"/>
      </a:lt2>
      <a:accent1>
        <a:srgbClr val="88E2FF"/>
      </a:accent1>
      <a:accent2>
        <a:srgbClr val="C8ED57"/>
      </a:accent2>
      <a:accent3>
        <a:srgbClr val="AACAAA"/>
      </a:accent3>
      <a:accent4>
        <a:srgbClr val="DADADA"/>
      </a:accent4>
      <a:accent5>
        <a:srgbClr val="C3EEFF"/>
      </a:accent5>
      <a:accent6>
        <a:srgbClr val="B5D74E"/>
      </a:accent6>
      <a:hlink>
        <a:srgbClr val="FFE36E"/>
      </a:hlink>
      <a:folHlink>
        <a:srgbClr val="76F776"/>
      </a:folHlink>
    </a:clrScheme>
    <a:fontScheme name="Office Them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 1">
        <a:dk1>
          <a:srgbClr val="333333"/>
        </a:dk1>
        <a:lt1>
          <a:srgbClr val="FFFFFF"/>
        </a:lt1>
        <a:dk2>
          <a:srgbClr val="009900"/>
        </a:dk2>
        <a:lt2>
          <a:srgbClr val="FFFFFF"/>
        </a:lt2>
        <a:accent1>
          <a:srgbClr val="00FF00"/>
        </a:accent1>
        <a:accent2>
          <a:srgbClr val="50E050"/>
        </a:accent2>
        <a:accent3>
          <a:srgbClr val="AACAAA"/>
        </a:accent3>
        <a:accent4>
          <a:srgbClr val="DADADA"/>
        </a:accent4>
        <a:accent5>
          <a:srgbClr val="AAFFAA"/>
        </a:accent5>
        <a:accent6>
          <a:srgbClr val="48CB48"/>
        </a:accent6>
        <a:hlink>
          <a:srgbClr val="D6FFD6"/>
        </a:hlink>
        <a:folHlink>
          <a:srgbClr val="A8E0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333333"/>
        </a:dk1>
        <a:lt1>
          <a:srgbClr val="FFFFFF"/>
        </a:lt1>
        <a:dk2>
          <a:srgbClr val="009900"/>
        </a:dk2>
        <a:lt2>
          <a:srgbClr val="FFFFFF"/>
        </a:lt2>
        <a:accent1>
          <a:srgbClr val="88E2FF"/>
        </a:accent1>
        <a:accent2>
          <a:srgbClr val="C8ED57"/>
        </a:accent2>
        <a:accent3>
          <a:srgbClr val="AACAAA"/>
        </a:accent3>
        <a:accent4>
          <a:srgbClr val="DADADA"/>
        </a:accent4>
        <a:accent5>
          <a:srgbClr val="C3EEFF"/>
        </a:accent5>
        <a:accent6>
          <a:srgbClr val="B5D74E"/>
        </a:accent6>
        <a:hlink>
          <a:srgbClr val="FFE36E"/>
        </a:hlink>
        <a:folHlink>
          <a:srgbClr val="76F7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333333"/>
        </a:dk1>
        <a:lt1>
          <a:srgbClr val="FFFFFF"/>
        </a:lt1>
        <a:dk2>
          <a:srgbClr val="009900"/>
        </a:dk2>
        <a:lt2>
          <a:srgbClr val="FFFFFF"/>
        </a:lt2>
        <a:accent1>
          <a:srgbClr val="FFD7EE"/>
        </a:accent1>
        <a:accent2>
          <a:srgbClr val="DDD6FF"/>
        </a:accent2>
        <a:accent3>
          <a:srgbClr val="AACAAA"/>
        </a:accent3>
        <a:accent4>
          <a:srgbClr val="DADADA"/>
        </a:accent4>
        <a:accent5>
          <a:srgbClr val="FFE8F5"/>
        </a:accent5>
        <a:accent6>
          <a:srgbClr val="C8C2E7"/>
        </a:accent6>
        <a:hlink>
          <a:srgbClr val="8CED8C"/>
        </a:hlink>
        <a:folHlink>
          <a:srgbClr val="FFBF9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4">
        <a:dk1>
          <a:srgbClr val="333333"/>
        </a:dk1>
        <a:lt1>
          <a:srgbClr val="FFFFFF"/>
        </a:lt1>
        <a:dk2>
          <a:srgbClr val="009900"/>
        </a:dk2>
        <a:lt2>
          <a:srgbClr val="FFFFFF"/>
        </a:lt2>
        <a:accent1>
          <a:srgbClr val="95F095"/>
        </a:accent1>
        <a:accent2>
          <a:srgbClr val="D9D1FF"/>
        </a:accent2>
        <a:accent3>
          <a:srgbClr val="AACAAA"/>
        </a:accent3>
        <a:accent4>
          <a:srgbClr val="DADADA"/>
        </a:accent4>
        <a:accent5>
          <a:srgbClr val="C8F6C8"/>
        </a:accent5>
        <a:accent6>
          <a:srgbClr val="C4BDE7"/>
        </a:accent6>
        <a:hlink>
          <a:srgbClr val="FAC0C0"/>
        </a:hlink>
        <a:folHlink>
          <a:srgbClr val="FAE17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00FF00"/>
        </a:accent1>
        <a:accent2>
          <a:srgbClr val="50E050"/>
        </a:accent2>
        <a:accent3>
          <a:srgbClr val="FFFFFF"/>
        </a:accent3>
        <a:accent4>
          <a:srgbClr val="000000"/>
        </a:accent4>
        <a:accent5>
          <a:srgbClr val="AAFFAA"/>
        </a:accent5>
        <a:accent6>
          <a:srgbClr val="48CB48"/>
        </a:accent6>
        <a:hlink>
          <a:srgbClr val="D6FFD6"/>
        </a:hlink>
        <a:folHlink>
          <a:srgbClr val="A8E0A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8E2FF"/>
        </a:accent1>
        <a:accent2>
          <a:srgbClr val="C8ED57"/>
        </a:accent2>
        <a:accent3>
          <a:srgbClr val="FFFFFF"/>
        </a:accent3>
        <a:accent4>
          <a:srgbClr val="000000"/>
        </a:accent4>
        <a:accent5>
          <a:srgbClr val="C3EEFF"/>
        </a:accent5>
        <a:accent6>
          <a:srgbClr val="B5D74E"/>
        </a:accent6>
        <a:hlink>
          <a:srgbClr val="FFE36E"/>
        </a:hlink>
        <a:folHlink>
          <a:srgbClr val="76F77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FD7EE"/>
        </a:accent1>
        <a:accent2>
          <a:srgbClr val="DDD6FF"/>
        </a:accent2>
        <a:accent3>
          <a:srgbClr val="FFFFFF"/>
        </a:accent3>
        <a:accent4>
          <a:srgbClr val="000000"/>
        </a:accent4>
        <a:accent5>
          <a:srgbClr val="FFE8F5"/>
        </a:accent5>
        <a:accent6>
          <a:srgbClr val="C8C2E7"/>
        </a:accent6>
        <a:hlink>
          <a:srgbClr val="8CED8C"/>
        </a:hlink>
        <a:folHlink>
          <a:srgbClr val="FFBF9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5F095"/>
        </a:accent1>
        <a:accent2>
          <a:srgbClr val="D9D1FF"/>
        </a:accent2>
        <a:accent3>
          <a:srgbClr val="FFFFFF"/>
        </a:accent3>
        <a:accent4>
          <a:srgbClr val="000000"/>
        </a:accent4>
        <a:accent5>
          <a:srgbClr val="C8F6C8"/>
        </a:accent5>
        <a:accent6>
          <a:srgbClr val="C4BDE7"/>
        </a:accent6>
        <a:hlink>
          <a:srgbClr val="FAC0C0"/>
        </a:hlink>
        <a:folHlink>
          <a:srgbClr val="FAE1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5_Default Design">
  <a:themeElements>
    <a:clrScheme name="1_Default Design 2">
      <a:dk1>
        <a:srgbClr val="333333"/>
      </a:dk1>
      <a:lt1>
        <a:srgbClr val="FFFFFF"/>
      </a:lt1>
      <a:dk2>
        <a:srgbClr val="009900"/>
      </a:dk2>
      <a:lt2>
        <a:srgbClr val="FFFFFF"/>
      </a:lt2>
      <a:accent1>
        <a:srgbClr val="88E2FF"/>
      </a:accent1>
      <a:accent2>
        <a:srgbClr val="C8ED57"/>
      </a:accent2>
      <a:accent3>
        <a:srgbClr val="AACAAA"/>
      </a:accent3>
      <a:accent4>
        <a:srgbClr val="DADADA"/>
      </a:accent4>
      <a:accent5>
        <a:srgbClr val="C3EEFF"/>
      </a:accent5>
      <a:accent6>
        <a:srgbClr val="B5D74E"/>
      </a:accent6>
      <a:hlink>
        <a:srgbClr val="FFE36E"/>
      </a:hlink>
      <a:folHlink>
        <a:srgbClr val="76F776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333333"/>
        </a:dk1>
        <a:lt1>
          <a:srgbClr val="FFFFFF"/>
        </a:lt1>
        <a:dk2>
          <a:srgbClr val="009900"/>
        </a:dk2>
        <a:lt2>
          <a:srgbClr val="FFFFFF"/>
        </a:lt2>
        <a:accent1>
          <a:srgbClr val="00FF00"/>
        </a:accent1>
        <a:accent2>
          <a:srgbClr val="50E050"/>
        </a:accent2>
        <a:accent3>
          <a:srgbClr val="AACAAA"/>
        </a:accent3>
        <a:accent4>
          <a:srgbClr val="DADADA"/>
        </a:accent4>
        <a:accent5>
          <a:srgbClr val="AAFFAA"/>
        </a:accent5>
        <a:accent6>
          <a:srgbClr val="48CB48"/>
        </a:accent6>
        <a:hlink>
          <a:srgbClr val="D6FFD6"/>
        </a:hlink>
        <a:folHlink>
          <a:srgbClr val="A8E0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333333"/>
        </a:dk1>
        <a:lt1>
          <a:srgbClr val="FFFFFF"/>
        </a:lt1>
        <a:dk2>
          <a:srgbClr val="009900"/>
        </a:dk2>
        <a:lt2>
          <a:srgbClr val="FFFFFF"/>
        </a:lt2>
        <a:accent1>
          <a:srgbClr val="88E2FF"/>
        </a:accent1>
        <a:accent2>
          <a:srgbClr val="C8ED57"/>
        </a:accent2>
        <a:accent3>
          <a:srgbClr val="AACAAA"/>
        </a:accent3>
        <a:accent4>
          <a:srgbClr val="DADADA"/>
        </a:accent4>
        <a:accent5>
          <a:srgbClr val="C3EEFF"/>
        </a:accent5>
        <a:accent6>
          <a:srgbClr val="B5D74E"/>
        </a:accent6>
        <a:hlink>
          <a:srgbClr val="FFE36E"/>
        </a:hlink>
        <a:folHlink>
          <a:srgbClr val="76F77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333333"/>
        </a:dk1>
        <a:lt1>
          <a:srgbClr val="FFFFFF"/>
        </a:lt1>
        <a:dk2>
          <a:srgbClr val="009900"/>
        </a:dk2>
        <a:lt2>
          <a:srgbClr val="FFFFFF"/>
        </a:lt2>
        <a:accent1>
          <a:srgbClr val="FFD7EE"/>
        </a:accent1>
        <a:accent2>
          <a:srgbClr val="DDD6FF"/>
        </a:accent2>
        <a:accent3>
          <a:srgbClr val="AACAAA"/>
        </a:accent3>
        <a:accent4>
          <a:srgbClr val="DADADA"/>
        </a:accent4>
        <a:accent5>
          <a:srgbClr val="FFE8F5"/>
        </a:accent5>
        <a:accent6>
          <a:srgbClr val="C8C2E7"/>
        </a:accent6>
        <a:hlink>
          <a:srgbClr val="8CED8C"/>
        </a:hlink>
        <a:folHlink>
          <a:srgbClr val="FFBF9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333333"/>
        </a:dk1>
        <a:lt1>
          <a:srgbClr val="FFFFFF"/>
        </a:lt1>
        <a:dk2>
          <a:srgbClr val="009900"/>
        </a:dk2>
        <a:lt2>
          <a:srgbClr val="FFFFFF"/>
        </a:lt2>
        <a:accent1>
          <a:srgbClr val="95F095"/>
        </a:accent1>
        <a:accent2>
          <a:srgbClr val="D9D1FF"/>
        </a:accent2>
        <a:accent3>
          <a:srgbClr val="AACAAA"/>
        </a:accent3>
        <a:accent4>
          <a:srgbClr val="DADADA"/>
        </a:accent4>
        <a:accent5>
          <a:srgbClr val="C8F6C8"/>
        </a:accent5>
        <a:accent6>
          <a:srgbClr val="C4BDE7"/>
        </a:accent6>
        <a:hlink>
          <a:srgbClr val="FAC0C0"/>
        </a:hlink>
        <a:folHlink>
          <a:srgbClr val="FAE17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00FF00"/>
        </a:accent1>
        <a:accent2>
          <a:srgbClr val="50E050"/>
        </a:accent2>
        <a:accent3>
          <a:srgbClr val="FFFFFF"/>
        </a:accent3>
        <a:accent4>
          <a:srgbClr val="000000"/>
        </a:accent4>
        <a:accent5>
          <a:srgbClr val="AAFFAA"/>
        </a:accent5>
        <a:accent6>
          <a:srgbClr val="48CB48"/>
        </a:accent6>
        <a:hlink>
          <a:srgbClr val="D6FFD6"/>
        </a:hlink>
        <a:folHlink>
          <a:srgbClr val="A8E0A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88E2FF"/>
        </a:accent1>
        <a:accent2>
          <a:srgbClr val="C8ED57"/>
        </a:accent2>
        <a:accent3>
          <a:srgbClr val="FFFFFF"/>
        </a:accent3>
        <a:accent4>
          <a:srgbClr val="000000"/>
        </a:accent4>
        <a:accent5>
          <a:srgbClr val="C3EEFF"/>
        </a:accent5>
        <a:accent6>
          <a:srgbClr val="B5D74E"/>
        </a:accent6>
        <a:hlink>
          <a:srgbClr val="FFE36E"/>
        </a:hlink>
        <a:folHlink>
          <a:srgbClr val="76F77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FFD7EE"/>
        </a:accent1>
        <a:accent2>
          <a:srgbClr val="DDD6FF"/>
        </a:accent2>
        <a:accent3>
          <a:srgbClr val="FFFFFF"/>
        </a:accent3>
        <a:accent4>
          <a:srgbClr val="000000"/>
        </a:accent4>
        <a:accent5>
          <a:srgbClr val="FFE8F5"/>
        </a:accent5>
        <a:accent6>
          <a:srgbClr val="C8C2E7"/>
        </a:accent6>
        <a:hlink>
          <a:srgbClr val="8CED8C"/>
        </a:hlink>
        <a:folHlink>
          <a:srgbClr val="FFBF94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95F095"/>
        </a:accent1>
        <a:accent2>
          <a:srgbClr val="D9D1FF"/>
        </a:accent2>
        <a:accent3>
          <a:srgbClr val="FFFFFF"/>
        </a:accent3>
        <a:accent4>
          <a:srgbClr val="000000"/>
        </a:accent4>
        <a:accent5>
          <a:srgbClr val="C8F6C8"/>
        </a:accent5>
        <a:accent6>
          <a:srgbClr val="C4BDE7"/>
        </a:accent6>
        <a:hlink>
          <a:srgbClr val="FAC0C0"/>
        </a:hlink>
        <a:folHlink>
          <a:srgbClr val="FAE17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lila">
  <a:themeElements>
    <a:clrScheme name="Default Design 2">
      <a:dk1>
        <a:srgbClr val="000000"/>
      </a:dk1>
      <a:lt1>
        <a:srgbClr val="9999CC"/>
      </a:lt1>
      <a:dk2>
        <a:srgbClr val="000000"/>
      </a:dk2>
      <a:lt2>
        <a:srgbClr val="666666"/>
      </a:lt2>
      <a:accent1>
        <a:srgbClr val="4E3366"/>
      </a:accent1>
      <a:accent2>
        <a:srgbClr val="2F4C26"/>
      </a:accent2>
      <a:accent3>
        <a:srgbClr val="CACAE2"/>
      </a:accent3>
      <a:accent4>
        <a:srgbClr val="000000"/>
      </a:accent4>
      <a:accent5>
        <a:srgbClr val="B2ADB8"/>
      </a:accent5>
      <a:accent6>
        <a:srgbClr val="2A4421"/>
      </a:accent6>
      <a:hlink>
        <a:srgbClr val="334D66"/>
      </a:hlink>
      <a:folHlink>
        <a:srgbClr val="333366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9999CC"/>
        </a:lt1>
        <a:dk2>
          <a:srgbClr val="000000"/>
        </a:dk2>
        <a:lt2>
          <a:srgbClr val="666666"/>
        </a:lt2>
        <a:accent1>
          <a:srgbClr val="6868CA"/>
        </a:accent1>
        <a:accent2>
          <a:srgbClr val="4444AC"/>
        </a:accent2>
        <a:accent3>
          <a:srgbClr val="CACAE2"/>
        </a:accent3>
        <a:accent4>
          <a:srgbClr val="000000"/>
        </a:accent4>
        <a:accent5>
          <a:srgbClr val="B9B9E1"/>
        </a:accent5>
        <a:accent6>
          <a:srgbClr val="3D3D9B"/>
        </a:accent6>
        <a:hlink>
          <a:srgbClr val="00008D"/>
        </a:hlink>
        <a:folHlink>
          <a:srgbClr val="2929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9999CC"/>
        </a:lt1>
        <a:dk2>
          <a:srgbClr val="000000"/>
        </a:dk2>
        <a:lt2>
          <a:srgbClr val="666666"/>
        </a:lt2>
        <a:accent1>
          <a:srgbClr val="4E3366"/>
        </a:accent1>
        <a:accent2>
          <a:srgbClr val="2F4C26"/>
        </a:accent2>
        <a:accent3>
          <a:srgbClr val="CACAE2"/>
        </a:accent3>
        <a:accent4>
          <a:srgbClr val="000000"/>
        </a:accent4>
        <a:accent5>
          <a:srgbClr val="B2ADB8"/>
        </a:accent5>
        <a:accent6>
          <a:srgbClr val="2A4421"/>
        </a:accent6>
        <a:hlink>
          <a:srgbClr val="334D66"/>
        </a:hlink>
        <a:folHlink>
          <a:srgbClr val="33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9999CC"/>
        </a:lt1>
        <a:dk2>
          <a:srgbClr val="000000"/>
        </a:dk2>
        <a:lt2>
          <a:srgbClr val="666666"/>
        </a:lt2>
        <a:accent1>
          <a:srgbClr val="675033"/>
        </a:accent1>
        <a:accent2>
          <a:srgbClr val="666633"/>
        </a:accent2>
        <a:accent3>
          <a:srgbClr val="CACAE2"/>
        </a:accent3>
        <a:accent4>
          <a:srgbClr val="000000"/>
        </a:accent4>
        <a:accent5>
          <a:srgbClr val="B8B3AD"/>
        </a:accent5>
        <a:accent6>
          <a:srgbClr val="5C5C2D"/>
        </a:accent6>
        <a:hlink>
          <a:srgbClr val="66335C"/>
        </a:hlink>
        <a:folHlink>
          <a:srgbClr val="3E3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9999CC"/>
        </a:lt1>
        <a:dk2>
          <a:srgbClr val="000000"/>
        </a:dk2>
        <a:lt2>
          <a:srgbClr val="666666"/>
        </a:lt2>
        <a:accent1>
          <a:srgbClr val="46468D"/>
        </a:accent1>
        <a:accent2>
          <a:srgbClr val="375D2E"/>
        </a:accent2>
        <a:accent3>
          <a:srgbClr val="CACAE2"/>
        </a:accent3>
        <a:accent4>
          <a:srgbClr val="000000"/>
        </a:accent4>
        <a:accent5>
          <a:srgbClr val="B0B0C5"/>
        </a:accent5>
        <a:accent6>
          <a:srgbClr val="315329"/>
        </a:accent6>
        <a:hlink>
          <a:srgbClr val="783C41"/>
        </a:hlink>
        <a:folHlink>
          <a:srgbClr val="665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868CA"/>
        </a:accent1>
        <a:accent2>
          <a:srgbClr val="4444AC"/>
        </a:accent2>
        <a:accent3>
          <a:srgbClr val="FFFFFF"/>
        </a:accent3>
        <a:accent4>
          <a:srgbClr val="000000"/>
        </a:accent4>
        <a:accent5>
          <a:srgbClr val="B9B9E1"/>
        </a:accent5>
        <a:accent6>
          <a:srgbClr val="3D3D9B"/>
        </a:accent6>
        <a:hlink>
          <a:srgbClr val="00008D"/>
        </a:hlink>
        <a:folHlink>
          <a:srgbClr val="2929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E3366"/>
        </a:accent1>
        <a:accent2>
          <a:srgbClr val="2F4C26"/>
        </a:accent2>
        <a:accent3>
          <a:srgbClr val="FFFFFF"/>
        </a:accent3>
        <a:accent4>
          <a:srgbClr val="000000"/>
        </a:accent4>
        <a:accent5>
          <a:srgbClr val="B2ADB8"/>
        </a:accent5>
        <a:accent6>
          <a:srgbClr val="2A4421"/>
        </a:accent6>
        <a:hlink>
          <a:srgbClr val="334D66"/>
        </a:hlink>
        <a:folHlink>
          <a:srgbClr val="33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75033"/>
        </a:accent1>
        <a:accent2>
          <a:srgbClr val="666633"/>
        </a:accent2>
        <a:accent3>
          <a:srgbClr val="FFFFFF"/>
        </a:accent3>
        <a:accent4>
          <a:srgbClr val="000000"/>
        </a:accent4>
        <a:accent5>
          <a:srgbClr val="B8B3AD"/>
        </a:accent5>
        <a:accent6>
          <a:srgbClr val="5C5C2D"/>
        </a:accent6>
        <a:hlink>
          <a:srgbClr val="66335C"/>
        </a:hlink>
        <a:folHlink>
          <a:srgbClr val="3E3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6468D"/>
        </a:accent1>
        <a:accent2>
          <a:srgbClr val="375D2E"/>
        </a:accent2>
        <a:accent3>
          <a:srgbClr val="FFFFFF"/>
        </a:accent3>
        <a:accent4>
          <a:srgbClr val="000000"/>
        </a:accent4>
        <a:accent5>
          <a:srgbClr val="B0B0C5"/>
        </a:accent5>
        <a:accent6>
          <a:srgbClr val="315329"/>
        </a:accent6>
        <a:hlink>
          <a:srgbClr val="783C41"/>
        </a:hlink>
        <a:folHlink>
          <a:srgbClr val="665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Default Design">
  <a:themeElements>
    <a:clrScheme name="1_Default Design 2">
      <a:dk1>
        <a:srgbClr val="000000"/>
      </a:dk1>
      <a:lt1>
        <a:srgbClr val="9999CC"/>
      </a:lt1>
      <a:dk2>
        <a:srgbClr val="000000"/>
      </a:dk2>
      <a:lt2>
        <a:srgbClr val="666666"/>
      </a:lt2>
      <a:accent1>
        <a:srgbClr val="4E3366"/>
      </a:accent1>
      <a:accent2>
        <a:srgbClr val="2F4C26"/>
      </a:accent2>
      <a:accent3>
        <a:srgbClr val="CACAE2"/>
      </a:accent3>
      <a:accent4>
        <a:srgbClr val="000000"/>
      </a:accent4>
      <a:accent5>
        <a:srgbClr val="B2ADB8"/>
      </a:accent5>
      <a:accent6>
        <a:srgbClr val="2A4421"/>
      </a:accent6>
      <a:hlink>
        <a:srgbClr val="334D66"/>
      </a:hlink>
      <a:folHlink>
        <a:srgbClr val="333366"/>
      </a:folHlink>
    </a:clrScheme>
    <a:fontScheme name="1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9999CC"/>
        </a:lt1>
        <a:dk2>
          <a:srgbClr val="000000"/>
        </a:dk2>
        <a:lt2>
          <a:srgbClr val="666666"/>
        </a:lt2>
        <a:accent1>
          <a:srgbClr val="6868CA"/>
        </a:accent1>
        <a:accent2>
          <a:srgbClr val="4444AC"/>
        </a:accent2>
        <a:accent3>
          <a:srgbClr val="CACAE2"/>
        </a:accent3>
        <a:accent4>
          <a:srgbClr val="000000"/>
        </a:accent4>
        <a:accent5>
          <a:srgbClr val="B9B9E1"/>
        </a:accent5>
        <a:accent6>
          <a:srgbClr val="3D3D9B"/>
        </a:accent6>
        <a:hlink>
          <a:srgbClr val="00008D"/>
        </a:hlink>
        <a:folHlink>
          <a:srgbClr val="2929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9999CC"/>
        </a:lt1>
        <a:dk2>
          <a:srgbClr val="000000"/>
        </a:dk2>
        <a:lt2>
          <a:srgbClr val="666666"/>
        </a:lt2>
        <a:accent1>
          <a:srgbClr val="4E3366"/>
        </a:accent1>
        <a:accent2>
          <a:srgbClr val="2F4C26"/>
        </a:accent2>
        <a:accent3>
          <a:srgbClr val="CACAE2"/>
        </a:accent3>
        <a:accent4>
          <a:srgbClr val="000000"/>
        </a:accent4>
        <a:accent5>
          <a:srgbClr val="B2ADB8"/>
        </a:accent5>
        <a:accent6>
          <a:srgbClr val="2A4421"/>
        </a:accent6>
        <a:hlink>
          <a:srgbClr val="334D66"/>
        </a:hlink>
        <a:folHlink>
          <a:srgbClr val="33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9999CC"/>
        </a:lt1>
        <a:dk2>
          <a:srgbClr val="000000"/>
        </a:dk2>
        <a:lt2>
          <a:srgbClr val="666666"/>
        </a:lt2>
        <a:accent1>
          <a:srgbClr val="675033"/>
        </a:accent1>
        <a:accent2>
          <a:srgbClr val="666633"/>
        </a:accent2>
        <a:accent3>
          <a:srgbClr val="CACAE2"/>
        </a:accent3>
        <a:accent4>
          <a:srgbClr val="000000"/>
        </a:accent4>
        <a:accent5>
          <a:srgbClr val="B8B3AD"/>
        </a:accent5>
        <a:accent6>
          <a:srgbClr val="5C5C2D"/>
        </a:accent6>
        <a:hlink>
          <a:srgbClr val="66335C"/>
        </a:hlink>
        <a:folHlink>
          <a:srgbClr val="3E3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9999CC"/>
        </a:lt1>
        <a:dk2>
          <a:srgbClr val="000000"/>
        </a:dk2>
        <a:lt2>
          <a:srgbClr val="666666"/>
        </a:lt2>
        <a:accent1>
          <a:srgbClr val="46468D"/>
        </a:accent1>
        <a:accent2>
          <a:srgbClr val="375D2E"/>
        </a:accent2>
        <a:accent3>
          <a:srgbClr val="CACAE2"/>
        </a:accent3>
        <a:accent4>
          <a:srgbClr val="000000"/>
        </a:accent4>
        <a:accent5>
          <a:srgbClr val="B0B0C5"/>
        </a:accent5>
        <a:accent6>
          <a:srgbClr val="315329"/>
        </a:accent6>
        <a:hlink>
          <a:srgbClr val="783C41"/>
        </a:hlink>
        <a:folHlink>
          <a:srgbClr val="665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868CA"/>
        </a:accent1>
        <a:accent2>
          <a:srgbClr val="4444AC"/>
        </a:accent2>
        <a:accent3>
          <a:srgbClr val="FFFFFF"/>
        </a:accent3>
        <a:accent4>
          <a:srgbClr val="000000"/>
        </a:accent4>
        <a:accent5>
          <a:srgbClr val="B9B9E1"/>
        </a:accent5>
        <a:accent6>
          <a:srgbClr val="3D3D9B"/>
        </a:accent6>
        <a:hlink>
          <a:srgbClr val="00008D"/>
        </a:hlink>
        <a:folHlink>
          <a:srgbClr val="2929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E3366"/>
        </a:accent1>
        <a:accent2>
          <a:srgbClr val="2F4C26"/>
        </a:accent2>
        <a:accent3>
          <a:srgbClr val="FFFFFF"/>
        </a:accent3>
        <a:accent4>
          <a:srgbClr val="000000"/>
        </a:accent4>
        <a:accent5>
          <a:srgbClr val="B2ADB8"/>
        </a:accent5>
        <a:accent6>
          <a:srgbClr val="2A4421"/>
        </a:accent6>
        <a:hlink>
          <a:srgbClr val="334D66"/>
        </a:hlink>
        <a:folHlink>
          <a:srgbClr val="3333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675033"/>
        </a:accent1>
        <a:accent2>
          <a:srgbClr val="666633"/>
        </a:accent2>
        <a:accent3>
          <a:srgbClr val="FFFFFF"/>
        </a:accent3>
        <a:accent4>
          <a:srgbClr val="000000"/>
        </a:accent4>
        <a:accent5>
          <a:srgbClr val="B8B3AD"/>
        </a:accent5>
        <a:accent6>
          <a:srgbClr val="5C5C2D"/>
        </a:accent6>
        <a:hlink>
          <a:srgbClr val="66335C"/>
        </a:hlink>
        <a:folHlink>
          <a:srgbClr val="3E3E7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000000"/>
        </a:dk2>
        <a:lt2>
          <a:srgbClr val="CCCCCC"/>
        </a:lt2>
        <a:accent1>
          <a:srgbClr val="46468D"/>
        </a:accent1>
        <a:accent2>
          <a:srgbClr val="375D2E"/>
        </a:accent2>
        <a:accent3>
          <a:srgbClr val="FFFFFF"/>
        </a:accent3>
        <a:accent4>
          <a:srgbClr val="000000"/>
        </a:accent4>
        <a:accent5>
          <a:srgbClr val="B0B0C5"/>
        </a:accent5>
        <a:accent6>
          <a:srgbClr val="315329"/>
        </a:accent6>
        <a:hlink>
          <a:srgbClr val="783C41"/>
        </a:hlink>
        <a:folHlink>
          <a:srgbClr val="6659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4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1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5_colormaster">
  <a:themeElements>
    <a:clrScheme name="">
      <a:dk1>
        <a:srgbClr val="000000"/>
      </a:dk1>
      <a:lt1>
        <a:srgbClr val="996600"/>
      </a:lt1>
      <a:dk2>
        <a:srgbClr val="1C1C1C"/>
      </a:dk2>
      <a:lt2>
        <a:srgbClr val="4D4D4D"/>
      </a:lt2>
      <a:accent1>
        <a:srgbClr val="FF0000"/>
      </a:accent1>
      <a:accent2>
        <a:srgbClr val="FF6699"/>
      </a:accent2>
      <a:accent3>
        <a:srgbClr val="CAB8AA"/>
      </a:accent3>
      <a:accent4>
        <a:srgbClr val="000000"/>
      </a:accent4>
      <a:accent5>
        <a:srgbClr val="FFAAAA"/>
      </a:accent5>
      <a:accent6>
        <a:srgbClr val="E75C8A"/>
      </a:accent6>
      <a:hlink>
        <a:srgbClr val="CC00CC"/>
      </a:hlink>
      <a:folHlink>
        <a:srgbClr val="FFCC00"/>
      </a:folHlink>
    </a:clrScheme>
    <a:fontScheme name="2_color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colormaster 1">
        <a:dk1>
          <a:srgbClr val="C0C0C0"/>
        </a:dk1>
        <a:lt1>
          <a:srgbClr val="FFFFFF"/>
        </a:lt1>
        <a:dk2>
          <a:srgbClr val="000099"/>
        </a:dk2>
        <a:lt2>
          <a:srgbClr val="CCECFF"/>
        </a:lt2>
        <a:accent1>
          <a:srgbClr val="FF3399"/>
        </a:accent1>
        <a:accent2>
          <a:srgbClr val="99CCFF"/>
        </a:accent2>
        <a:accent3>
          <a:srgbClr val="AAAACA"/>
        </a:accent3>
        <a:accent4>
          <a:srgbClr val="DADADA"/>
        </a:accent4>
        <a:accent5>
          <a:srgbClr val="FFADCA"/>
        </a:accent5>
        <a:accent6>
          <a:srgbClr val="8AB9E7"/>
        </a:accent6>
        <a:hlink>
          <a:srgbClr val="FF505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2">
        <a:dk1>
          <a:srgbClr val="000000"/>
        </a:dk1>
        <a:lt1>
          <a:srgbClr val="99CCFF"/>
        </a:lt1>
        <a:dk2>
          <a:srgbClr val="1C1C1C"/>
        </a:dk2>
        <a:lt2>
          <a:srgbClr val="4D4D4D"/>
        </a:lt2>
        <a:accent1>
          <a:srgbClr val="CC0066"/>
        </a:accent1>
        <a:accent2>
          <a:srgbClr val="3366FF"/>
        </a:accent2>
        <a:accent3>
          <a:srgbClr val="CAE2FF"/>
        </a:accent3>
        <a:accent4>
          <a:srgbClr val="000000"/>
        </a:accent4>
        <a:accent5>
          <a:srgbClr val="E2AAB8"/>
        </a:accent5>
        <a:accent6>
          <a:srgbClr val="2D5CE7"/>
        </a:accent6>
        <a:hlink>
          <a:srgbClr val="FF0000"/>
        </a:hlink>
        <a:folHlink>
          <a:srgbClr val="FF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3">
        <a:dk1>
          <a:srgbClr val="C0C0C0"/>
        </a:dk1>
        <a:lt1>
          <a:srgbClr val="FFFFFF"/>
        </a:lt1>
        <a:dk2>
          <a:srgbClr val="800000"/>
        </a:dk2>
        <a:lt2>
          <a:srgbClr val="FFCC99"/>
        </a:lt2>
        <a:accent1>
          <a:srgbClr val="FF9900"/>
        </a:accent1>
        <a:accent2>
          <a:srgbClr val="CC00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B90000"/>
        </a:accent6>
        <a:hlink>
          <a:srgbClr val="FF33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4">
        <a:dk1>
          <a:srgbClr val="000000"/>
        </a:dk1>
        <a:lt1>
          <a:srgbClr val="FF9966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6699"/>
        </a:accent2>
        <a:accent3>
          <a:srgbClr val="FFCAB8"/>
        </a:accent3>
        <a:accent4>
          <a:srgbClr val="000000"/>
        </a:accent4>
        <a:accent5>
          <a:srgbClr val="FFAAAA"/>
        </a:accent5>
        <a:accent6>
          <a:srgbClr val="E75C8A"/>
        </a:accent6>
        <a:hlink>
          <a:srgbClr val="CC00CC"/>
        </a:hlink>
        <a:folHlink>
          <a:srgbClr val="FF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5">
        <a:dk1>
          <a:srgbClr val="C0C0C0"/>
        </a:dk1>
        <a:lt1>
          <a:srgbClr val="FFFFFF"/>
        </a:lt1>
        <a:dk2>
          <a:srgbClr val="008000"/>
        </a:dk2>
        <a:lt2>
          <a:srgbClr val="CCECFF"/>
        </a:lt2>
        <a:accent1>
          <a:srgbClr val="0066FF"/>
        </a:accent1>
        <a:accent2>
          <a:srgbClr val="00FF00"/>
        </a:accent2>
        <a:accent3>
          <a:srgbClr val="AAC0AA"/>
        </a:accent3>
        <a:accent4>
          <a:srgbClr val="DADADA"/>
        </a:accent4>
        <a:accent5>
          <a:srgbClr val="AAB8FF"/>
        </a:accent5>
        <a:accent6>
          <a:srgbClr val="00E700"/>
        </a:accent6>
        <a:hlink>
          <a:srgbClr val="A29E00"/>
        </a:hlink>
        <a:folHlink>
          <a:srgbClr val="EA8B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6">
        <a:dk1>
          <a:srgbClr val="000000"/>
        </a:dk1>
        <a:lt1>
          <a:srgbClr val="97E183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99FF99"/>
        </a:accent2>
        <a:accent3>
          <a:srgbClr val="C9EEC1"/>
        </a:accent3>
        <a:accent4>
          <a:srgbClr val="000000"/>
        </a:accent4>
        <a:accent5>
          <a:srgbClr val="AAB8FF"/>
        </a:accent5>
        <a:accent6>
          <a:srgbClr val="8AE78A"/>
        </a:accent6>
        <a:hlink>
          <a:srgbClr val="CC9900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7">
        <a:dk1>
          <a:srgbClr val="C0C0C0"/>
        </a:dk1>
        <a:lt1>
          <a:srgbClr val="FFFFFF"/>
        </a:lt1>
        <a:dk2>
          <a:srgbClr val="008080"/>
        </a:dk2>
        <a:lt2>
          <a:srgbClr val="CCECFF"/>
        </a:lt2>
        <a:accent1>
          <a:srgbClr val="29A329"/>
        </a:accent1>
        <a:accent2>
          <a:srgbClr val="00FFFF"/>
        </a:accent2>
        <a:accent3>
          <a:srgbClr val="AAC0C0"/>
        </a:accent3>
        <a:accent4>
          <a:srgbClr val="DADADA"/>
        </a:accent4>
        <a:accent5>
          <a:srgbClr val="ACCEAC"/>
        </a:accent5>
        <a:accent6>
          <a:srgbClr val="00E7E7"/>
        </a:accent6>
        <a:hlink>
          <a:srgbClr val="3B6AFF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8">
        <a:dk1>
          <a:srgbClr val="000000"/>
        </a:dk1>
        <a:lt1>
          <a:srgbClr val="64F0BE"/>
        </a:lt1>
        <a:dk2>
          <a:srgbClr val="1C1C1C"/>
        </a:dk2>
        <a:lt2>
          <a:srgbClr val="4D4D4D"/>
        </a:lt2>
        <a:accent1>
          <a:srgbClr val="008000"/>
        </a:accent1>
        <a:accent2>
          <a:srgbClr val="00FFFF"/>
        </a:accent2>
        <a:accent3>
          <a:srgbClr val="B8F6DB"/>
        </a:accent3>
        <a:accent4>
          <a:srgbClr val="000000"/>
        </a:accent4>
        <a:accent5>
          <a:srgbClr val="AAC0AA"/>
        </a:accent5>
        <a:accent6>
          <a:srgbClr val="00E7E7"/>
        </a:accent6>
        <a:hlink>
          <a:srgbClr val="3366FF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9">
        <a:dk1>
          <a:srgbClr val="C0C0C0"/>
        </a:dk1>
        <a:lt1>
          <a:srgbClr val="FFFFFF"/>
        </a:lt1>
        <a:dk2>
          <a:srgbClr val="CC9900"/>
        </a:dk2>
        <a:lt2>
          <a:srgbClr val="FFFFCC"/>
        </a:lt2>
        <a:accent1>
          <a:srgbClr val="FF3300"/>
        </a:accent1>
        <a:accent2>
          <a:srgbClr val="FFCC66"/>
        </a:accent2>
        <a:accent3>
          <a:srgbClr val="E2CAAA"/>
        </a:accent3>
        <a:accent4>
          <a:srgbClr val="DADADA"/>
        </a:accent4>
        <a:accent5>
          <a:srgbClr val="FFADAA"/>
        </a:accent5>
        <a:accent6>
          <a:srgbClr val="E7B95C"/>
        </a:accent6>
        <a:hlink>
          <a:srgbClr val="008080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0">
        <a:dk1>
          <a:srgbClr val="000000"/>
        </a:dk1>
        <a:lt1>
          <a:srgbClr val="EFF274"/>
        </a:lt1>
        <a:dk2>
          <a:srgbClr val="1C1C1C"/>
        </a:dk2>
        <a:lt2>
          <a:srgbClr val="4D4D4D"/>
        </a:lt2>
        <a:accent1>
          <a:srgbClr val="9966FF"/>
        </a:accent1>
        <a:accent2>
          <a:srgbClr val="FFFFCC"/>
        </a:accent2>
        <a:accent3>
          <a:srgbClr val="F6F7BC"/>
        </a:accent3>
        <a:accent4>
          <a:srgbClr val="000000"/>
        </a:accent4>
        <a:accent5>
          <a:srgbClr val="CAB8FF"/>
        </a:accent5>
        <a:accent6>
          <a:srgbClr val="E7E7B9"/>
        </a:accent6>
        <a:hlink>
          <a:srgbClr val="6666FF"/>
        </a:hlink>
        <a:folHlink>
          <a:srgbClr val="99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1">
        <a:dk1>
          <a:srgbClr val="C0C0C0"/>
        </a:dk1>
        <a:lt1>
          <a:srgbClr val="FFFFFF"/>
        </a:lt1>
        <a:dk2>
          <a:srgbClr val="6600CC"/>
        </a:dk2>
        <a:lt2>
          <a:srgbClr val="CCCCFF"/>
        </a:lt2>
        <a:accent1>
          <a:srgbClr val="D60093"/>
        </a:accent1>
        <a:accent2>
          <a:srgbClr val="9999FF"/>
        </a:accent2>
        <a:accent3>
          <a:srgbClr val="B8AAE2"/>
        </a:accent3>
        <a:accent4>
          <a:srgbClr val="DADADA"/>
        </a:accent4>
        <a:accent5>
          <a:srgbClr val="E8AAC8"/>
        </a:accent5>
        <a:accent6>
          <a:srgbClr val="8A8AE7"/>
        </a:accent6>
        <a:hlink>
          <a:srgbClr val="008000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2">
        <a:dk1>
          <a:srgbClr val="000000"/>
        </a:dk1>
        <a:lt1>
          <a:srgbClr val="CC99FF"/>
        </a:lt1>
        <a:dk2>
          <a:srgbClr val="1C1C1C"/>
        </a:dk2>
        <a:lt2>
          <a:srgbClr val="4D4D4D"/>
        </a:lt2>
        <a:accent1>
          <a:srgbClr val="0066FF"/>
        </a:accent1>
        <a:accent2>
          <a:srgbClr val="CCCCFF"/>
        </a:accent2>
        <a:accent3>
          <a:srgbClr val="E2CAFF"/>
        </a:accent3>
        <a:accent4>
          <a:srgbClr val="000000"/>
        </a:accent4>
        <a:accent5>
          <a:srgbClr val="AAB8FF"/>
        </a:accent5>
        <a:accent6>
          <a:srgbClr val="B9B9E7"/>
        </a:accent6>
        <a:hlink>
          <a:srgbClr val="FF0066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3">
        <a:dk1>
          <a:srgbClr val="C0C0C0"/>
        </a:dk1>
        <a:lt1>
          <a:srgbClr val="FFFFFF"/>
        </a:lt1>
        <a:dk2>
          <a:srgbClr val="CC0066"/>
        </a:dk2>
        <a:lt2>
          <a:srgbClr val="FFCCCC"/>
        </a:lt2>
        <a:accent1>
          <a:srgbClr val="993366"/>
        </a:accent1>
        <a:accent2>
          <a:srgbClr val="FF9999"/>
        </a:accent2>
        <a:accent3>
          <a:srgbClr val="E2AAB8"/>
        </a:accent3>
        <a:accent4>
          <a:srgbClr val="DADADA"/>
        </a:accent4>
        <a:accent5>
          <a:srgbClr val="CAADB8"/>
        </a:accent5>
        <a:accent6>
          <a:srgbClr val="E78A8A"/>
        </a:accent6>
        <a:hlink>
          <a:srgbClr val="009999"/>
        </a:hlink>
        <a:folHlink>
          <a:srgbClr val="FF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4">
        <a:dk1>
          <a:srgbClr val="000000"/>
        </a:dk1>
        <a:lt1>
          <a:srgbClr val="FF99CC"/>
        </a:lt1>
        <a:dk2>
          <a:srgbClr val="1C1C1C"/>
        </a:dk2>
        <a:lt2>
          <a:srgbClr val="4D4D4D"/>
        </a:lt2>
        <a:accent1>
          <a:srgbClr val="FF0000"/>
        </a:accent1>
        <a:accent2>
          <a:srgbClr val="FF99CC"/>
        </a:accent2>
        <a:accent3>
          <a:srgbClr val="FFCAE2"/>
        </a:accent3>
        <a:accent4>
          <a:srgbClr val="000000"/>
        </a:accent4>
        <a:accent5>
          <a:srgbClr val="FFAAAA"/>
        </a:accent5>
        <a:accent6>
          <a:srgbClr val="E78AB9"/>
        </a:accent6>
        <a:hlink>
          <a:srgbClr val="9933FF"/>
        </a:hlink>
        <a:folHlink>
          <a:srgbClr val="44C63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colormaster 15">
        <a:dk1>
          <a:srgbClr val="C0C0C0"/>
        </a:dk1>
        <a:lt1>
          <a:srgbClr val="FFFFFF"/>
        </a:lt1>
        <a:dk2>
          <a:srgbClr val="000000"/>
        </a:dk2>
        <a:lt2>
          <a:srgbClr val="DDDDDD"/>
        </a:lt2>
        <a:accent1>
          <a:srgbClr val="4D4D4D"/>
        </a:accent1>
        <a:accent2>
          <a:srgbClr val="C0C0C0"/>
        </a:accent2>
        <a:accent3>
          <a:srgbClr val="AAAAAA"/>
        </a:accent3>
        <a:accent4>
          <a:srgbClr val="DADADA"/>
        </a:accent4>
        <a:accent5>
          <a:srgbClr val="B2B2B2"/>
        </a:accent5>
        <a:accent6>
          <a:srgbClr val="AEAEAE"/>
        </a:accent6>
        <a:hlink>
          <a:srgbClr val="777777"/>
        </a:hlink>
        <a:folHlink>
          <a:srgbClr val="FF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colormaster 16">
        <a:dk1>
          <a:srgbClr val="000000"/>
        </a:dk1>
        <a:lt1>
          <a:srgbClr val="FFFFFF"/>
        </a:lt1>
        <a:dk2>
          <a:srgbClr val="1C1C1C"/>
        </a:dk2>
        <a:lt2>
          <a:srgbClr val="4D4D4D"/>
        </a:lt2>
        <a:accent1>
          <a:srgbClr val="4D4D4D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B2B2B2"/>
        </a:accent5>
        <a:accent6>
          <a:srgbClr val="C8C8C8"/>
        </a:accent6>
        <a:hlink>
          <a:srgbClr val="808080"/>
        </a:hlink>
        <a:folHlink>
          <a:srgbClr val="F8F8F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Anim-11_Stage">
  <a:themeElements>
    <a:clrScheme name="Default Design 13">
      <a:dk1>
        <a:srgbClr val="808080"/>
      </a:dk1>
      <a:lt1>
        <a:srgbClr val="FFFFFF"/>
      </a:lt1>
      <a:dk2>
        <a:srgbClr val="5E2420"/>
      </a:dk2>
      <a:lt2>
        <a:srgbClr val="FFFFFF"/>
      </a:lt2>
      <a:accent1>
        <a:srgbClr val="D29F29"/>
      </a:accent1>
      <a:accent2>
        <a:srgbClr val="C04527"/>
      </a:accent2>
      <a:accent3>
        <a:srgbClr val="B6ACAB"/>
      </a:accent3>
      <a:accent4>
        <a:srgbClr val="DADADA"/>
      </a:accent4>
      <a:accent5>
        <a:srgbClr val="E5CDAC"/>
      </a:accent5>
      <a:accent6>
        <a:srgbClr val="AE3E22"/>
      </a:accent6>
      <a:hlink>
        <a:srgbClr val="B89749"/>
      </a:hlink>
      <a:folHlink>
        <a:srgbClr val="B58346"/>
      </a:folHlink>
    </a:clrScheme>
    <a:fontScheme name="Default Design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808080"/>
        </a:dk1>
        <a:lt1>
          <a:srgbClr val="FFFFFF"/>
        </a:lt1>
        <a:dk2>
          <a:srgbClr val="5E2420"/>
        </a:dk2>
        <a:lt2>
          <a:srgbClr val="FFFFFF"/>
        </a:lt2>
        <a:accent1>
          <a:srgbClr val="D29F29"/>
        </a:accent1>
        <a:accent2>
          <a:srgbClr val="C04527"/>
        </a:accent2>
        <a:accent3>
          <a:srgbClr val="B6ACAB"/>
        </a:accent3>
        <a:accent4>
          <a:srgbClr val="DADADA"/>
        </a:accent4>
        <a:accent5>
          <a:srgbClr val="E5CDAC"/>
        </a:accent5>
        <a:accent6>
          <a:srgbClr val="AE3E22"/>
        </a:accent6>
        <a:hlink>
          <a:srgbClr val="B89749"/>
        </a:hlink>
        <a:folHlink>
          <a:srgbClr val="B5834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5C1F00"/>
        </a:dk1>
        <a:lt1>
          <a:srgbClr val="FFFFFF"/>
        </a:lt1>
        <a:dk2>
          <a:srgbClr val="5E2420"/>
        </a:dk2>
        <a:lt2>
          <a:srgbClr val="FFFFFF"/>
        </a:lt2>
        <a:accent1>
          <a:srgbClr val="713E39"/>
        </a:accent1>
        <a:accent2>
          <a:srgbClr val="BE7960"/>
        </a:accent2>
        <a:accent3>
          <a:srgbClr val="B6ACAB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RedSol</Template>
  <TotalTime>295</TotalTime>
  <Words>271</Words>
  <Application>Microsoft Office PowerPoint</Application>
  <PresentationFormat>On-screen Show (4:3)</PresentationFormat>
  <Paragraphs>97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21</vt:i4>
      </vt:variant>
      <vt:variant>
        <vt:lpstr>Slide Titles</vt:lpstr>
      </vt:variant>
      <vt:variant>
        <vt:i4>10</vt:i4>
      </vt:variant>
    </vt:vector>
  </HeadingPairs>
  <TitlesOfParts>
    <vt:vector size="35" baseType="lpstr">
      <vt:lpstr>宋体</vt:lpstr>
      <vt:lpstr>Arial</vt:lpstr>
      <vt:lpstr>Calibri</vt:lpstr>
      <vt:lpstr>Garamond</vt:lpstr>
      <vt:lpstr>Shab2</vt:lpstr>
      <vt:lpstr>1_colormaster</vt:lpstr>
      <vt:lpstr>bez cvjetna</vt:lpstr>
      <vt:lpstr>1_Default Design</vt:lpstr>
      <vt:lpstr>bez sa cvijetom</vt:lpstr>
      <vt:lpstr>2_Default Design</vt:lpstr>
      <vt:lpstr>001</vt:lpstr>
      <vt:lpstr>2_colormaster</vt:lpstr>
      <vt:lpstr>3_colormaster</vt:lpstr>
      <vt:lpstr>nota zelena</vt:lpstr>
      <vt:lpstr>3_Default Design</vt:lpstr>
      <vt:lpstr>kvadrat plava</vt:lpstr>
      <vt:lpstr>4_Default Design</vt:lpstr>
      <vt:lpstr>zelena sa cvjeticima</vt:lpstr>
      <vt:lpstr>5_Default Design</vt:lpstr>
      <vt:lpstr>lila</vt:lpstr>
      <vt:lpstr>6_Default Design</vt:lpstr>
      <vt:lpstr>master</vt:lpstr>
      <vt:lpstr>4_colormaster</vt:lpstr>
      <vt:lpstr>5_colormaster</vt:lpstr>
      <vt:lpstr>Anim-11_Stage</vt:lpstr>
      <vt:lpstr>ТЕРМИНИ И ТЕРМИНОЛОГИЈА</vt:lpstr>
      <vt:lpstr>ТЕРМИНОЛОГИЈА  *заснована најчешће на основама грчког и латинског језика</vt:lpstr>
      <vt:lpstr>ТЕРМИНИ</vt:lpstr>
      <vt:lpstr>КАРАКТЕРИСТИКА ТЕРМИНА</vt:lpstr>
      <vt:lpstr>ХЕМИЈА</vt:lpstr>
      <vt:lpstr>ФИЗИКА</vt:lpstr>
      <vt:lpstr>ГРАМАТИКА</vt:lpstr>
      <vt:lpstr>ИНФОРМАТИКА</vt:lpstr>
      <vt:lpstr>МЕДИЦИНА</vt:lpstr>
      <vt:lpstr>ГЕОГРАФИЈА И ГЕОЛОГИЈА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 NAME</dc:title>
  <dc:creator>user</dc:creator>
  <cp:lastModifiedBy>Dragan</cp:lastModifiedBy>
  <cp:revision>30</cp:revision>
  <dcterms:created xsi:type="dcterms:W3CDTF">2011-05-29T12:24:13Z</dcterms:created>
  <dcterms:modified xsi:type="dcterms:W3CDTF">2020-04-03T10:57:14Z</dcterms:modified>
</cp:coreProperties>
</file>