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782" r:id="rId4"/>
    <p:sldMasterId id="2147483794" r:id="rId5"/>
    <p:sldMasterId id="2147483806" r:id="rId6"/>
    <p:sldMasterId id="2147483818" r:id="rId7"/>
    <p:sldMasterId id="2147483830" r:id="rId8"/>
    <p:sldMasterId id="2147483926" r:id="rId9"/>
  </p:sldMasterIdLst>
  <p:notesMasterIdLst>
    <p:notesMasterId r:id="rId24"/>
  </p:notesMasterIdLst>
  <p:sldIdLst>
    <p:sldId id="256" r:id="rId10"/>
    <p:sldId id="257" r:id="rId11"/>
    <p:sldId id="258" r:id="rId12"/>
    <p:sldId id="260" r:id="rId13"/>
    <p:sldId id="259" r:id="rId14"/>
    <p:sldId id="261" r:id="rId15"/>
    <p:sldId id="262" r:id="rId16"/>
    <p:sldId id="263" r:id="rId17"/>
    <p:sldId id="266" r:id="rId18"/>
    <p:sldId id="267" r:id="rId19"/>
    <p:sldId id="268" r:id="rId20"/>
    <p:sldId id="269" r:id="rId21"/>
    <p:sldId id="270" r:id="rId22"/>
    <p:sldId id="271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326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tableStyles" Target="tableStyle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1D6004-224B-4D0F-8517-9BFD33AD15FF}" type="datetimeFigureOut">
              <a:rPr lang="sr-Latn-RS" smtClean="0"/>
              <a:t>22.4.2020.</a:t>
            </a:fld>
            <a:endParaRPr lang="sr-Latn-R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r-Latn-R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DE338F-D6B0-4A80-A141-33B84F9A6CAB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542109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E338F-D6B0-4A80-A141-33B84F9A6CAB}" type="slidenum">
              <a:rPr lang="sr-Latn-RS" smtClean="0"/>
              <a:t>2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012176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D16E35-2DDF-4843-B73D-26EFA5788C3B}" type="datetime1">
              <a:rPr lang="sr-Cyrl-RS" smtClean="0"/>
              <a:t>22.04.2020.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738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A3106AC-5230-446A-BD09-C9B227B82661}" type="datetime1">
              <a:rPr lang="sr-Cyrl-RS" smtClean="0"/>
              <a:t>22.04.2020.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406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2E1ED0-F39E-4DF9-A9C1-C4C54A438C15}" type="datetime1">
              <a:rPr lang="sr-Cyrl-RS" smtClean="0"/>
              <a:t>22.04.2020.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263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C885F9-3F0C-4384-A2A9-A67D6B17FE03}" type="datetime1">
              <a:rPr lang="sr-Cyrl-RS" smtClean="0"/>
              <a:t>22.04.2020.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898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A8B15BA-4B80-4B2C-9B05-BC064886ECB6}" type="datetime1">
              <a:rPr lang="sr-Cyrl-RS" smtClean="0"/>
              <a:t>22.04.2020.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900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0A110F-4DEA-4533-BC2C-D56D85D9AE5D}" type="datetime1">
              <a:rPr lang="sr-Cyrl-RS" smtClean="0"/>
              <a:t>22.04.2020.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931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5B6C9-3731-4079-BE53-B1197C3B8919}" type="datetime1">
              <a:rPr lang="sr-Cyrl-RS" smtClean="0"/>
              <a:t>22.04.2020.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362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DCB73C-47DD-4DE6-907C-1BF977DC8E2C}" type="datetime1">
              <a:rPr lang="sr-Cyrl-RS" smtClean="0"/>
              <a:t>22.04.2020.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593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zh-CN" noProof="0" smtClean="0"/>
              <a:t>Click icon to add picture</a:t>
            </a:r>
            <a:endParaRPr lang="zh-CN" alt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D6BE90-D1D8-412F-89CF-CC3E02D60B03}" type="datetime1">
              <a:rPr lang="sr-Cyrl-RS" smtClean="0"/>
              <a:t>22.04.2020.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399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81F0EE-0290-4C9E-AC7E-D04B37E619F1}" type="datetime1">
              <a:rPr lang="sr-Cyrl-RS" smtClean="0"/>
              <a:t>22.04.2020.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700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9F2467-2B6D-459D-A961-B034D0594F1C}" type="datetime1">
              <a:rPr lang="sr-Cyrl-RS" smtClean="0"/>
              <a:t>22.04.2020.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0361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B2A5C2-A679-472A-8143-3DBF129C11A0}" type="datetime1">
              <a:rPr lang="sr-Cyrl-RS" altLang="zh-CN" smtClean="0"/>
              <a:t>22.04.2020.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0BA02F-5492-4A44-BED1-34F0F0B0571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853895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34189C-DED1-44BB-9982-CC0FCC74ED23}" type="datetime1">
              <a:rPr lang="sr-Cyrl-RS" altLang="zh-CN" smtClean="0"/>
              <a:t>22.04.2020.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B21872-AC2E-4B0D-8913-B0F3C521F8D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390598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8003C3-82F0-4F60-9C94-981D052D956D}" type="datetime1">
              <a:rPr lang="sr-Cyrl-RS" altLang="zh-CN" smtClean="0"/>
              <a:t>22.04.2020.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6FAED8-4A7A-4132-A0D0-87348D92863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559192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B25653-4C38-451B-8109-65DD1926D3EA}" type="datetime1">
              <a:rPr lang="sr-Cyrl-RS" altLang="zh-CN" smtClean="0"/>
              <a:t>22.04.2020.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3024E5-26B8-46AD-BC59-BF569D12C88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952804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E14F7A-6BF4-43DC-BE44-39A9AD11E8A2}" type="datetime1">
              <a:rPr lang="sr-Cyrl-RS" altLang="zh-CN" smtClean="0"/>
              <a:t>22.04.2020.</a:t>
            </a:fld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52C22B-FC21-4912-B663-35B3CF021F9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924473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AC64CC-FA09-4BF1-B83A-3C962FDD3FD7}" type="datetime1">
              <a:rPr lang="sr-Cyrl-RS" altLang="zh-CN" smtClean="0"/>
              <a:t>22.04.2020.</a:t>
            </a:fld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A0AF4A-309E-45B4-BE5C-25F947130D5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556239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A06F66-49BC-4A75-A9A4-C0132701093A}" type="datetime1">
              <a:rPr lang="sr-Cyrl-RS" altLang="zh-CN" smtClean="0"/>
              <a:t>22.04.2020.</a:t>
            </a:fld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F75621-B25A-49D0-B76D-4FC3A82E7D5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577039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7A970E-8E53-4749-80EF-950D5C12A222}" type="datetime1">
              <a:rPr lang="sr-Cyrl-RS" altLang="zh-CN" smtClean="0"/>
              <a:t>22.04.2020.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FE27D8C-FA2E-4D56-9406-87F556778F0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134084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zh-CN" noProof="0" smtClean="0"/>
              <a:t>Click icon to add picture</a:t>
            </a:r>
            <a:endParaRPr lang="zh-CN" alt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376AF4-33C4-4127-B51E-751445881393}" type="datetime1">
              <a:rPr lang="sr-Cyrl-RS" altLang="zh-CN" smtClean="0"/>
              <a:t>22.04.2020.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A88AF9-59B6-492E-BCCD-958272C74B0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294306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76F84C-D57B-4DA8-A7D8-FADE2C3F901C}" type="datetime1">
              <a:rPr lang="sr-Cyrl-RS" altLang="zh-CN" smtClean="0"/>
              <a:t>22.04.2020.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5A900C-EF7C-4662-8C80-3F1C2F5F2AD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812368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EB3C24-BB92-483D-878F-62BB147670E0}" type="datetime1">
              <a:rPr lang="sr-Cyrl-RS" altLang="zh-CN" smtClean="0"/>
              <a:t>22.04.2020.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455FE3-856E-4AC3-9952-691E332918D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187239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F62B83-3384-44BD-BC85-4ED9B83E9606}" type="datetime1">
              <a:rPr lang="sr-Cyrl-RS" altLang="zh-CN" smtClean="0"/>
              <a:t>22.04.2020.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AB64EA-C4AF-439F-9B0D-08688B1F146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8321183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E74D61-12B7-475D-B0AB-33812CE3A7D9}" type="datetime1">
              <a:rPr lang="sr-Cyrl-RS" altLang="zh-CN" smtClean="0"/>
              <a:t>22.04.2020.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CF806E-BBF0-43E2-A525-DD60F6C6E16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761707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1C78F3-AED4-4253-BEF0-D263E573751C}" type="datetime1">
              <a:rPr lang="sr-Cyrl-RS" altLang="zh-CN" smtClean="0"/>
              <a:t>22.04.2020.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7C40CF-672D-4BD9-93B0-302A5F09096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4508012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161680-43E5-463E-BD8B-B7F2431CD96C}" type="datetime1">
              <a:rPr lang="sr-Cyrl-RS" altLang="zh-CN" smtClean="0"/>
              <a:t>22.04.2020.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CC5CCF-65D6-4D26-910A-89D4AF52D457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5553810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99A84D-E37F-4E56-A28F-DFBFC10C28D8}" type="datetime1">
              <a:rPr lang="sr-Cyrl-RS" altLang="zh-CN" smtClean="0"/>
              <a:t>22.04.2020.</a:t>
            </a:fld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125C02-2164-4636-B59E-E55CD0B673F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4294858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A502EA-F7CE-486F-86A6-9039C0596A5E}" type="datetime1">
              <a:rPr lang="sr-Cyrl-RS" altLang="zh-CN" smtClean="0"/>
              <a:t>22.04.2020.</a:t>
            </a:fld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205E63-A286-4D0F-AFAD-188453472EF0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035337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952F78-1DB0-4D6C-AAB3-948FACBEBAEB}" type="datetime1">
              <a:rPr lang="sr-Cyrl-RS" altLang="zh-CN" smtClean="0"/>
              <a:t>22.04.2020.</a:t>
            </a:fld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461226-3DA8-4606-937F-54F420F6923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841870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9A3D98-863B-416B-8634-EE848224C6B7}" type="datetime1">
              <a:rPr lang="sr-Cyrl-RS" altLang="zh-CN" smtClean="0"/>
              <a:t>22.04.2020.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4614D3-931D-4DC1-ACEC-5766A890324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834945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zh-CN" noProof="0" smtClean="0"/>
              <a:t>Click icon to add picture</a:t>
            </a:r>
            <a:endParaRPr lang="zh-CN" alt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962FCF-51FC-4D63-96A9-3180645854F4}" type="datetime1">
              <a:rPr lang="sr-Cyrl-RS" altLang="zh-CN" smtClean="0"/>
              <a:t>22.04.2020.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3347F9-4750-4893-B035-8EE85A95F9B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6225331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68A8D-5E46-4633-9820-F88D390C9027}" type="datetime1">
              <a:rPr lang="sr-Cyrl-RS" altLang="zh-CN" smtClean="0"/>
              <a:t>22.04.2020.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8C4604-DC61-47AC-8A21-A48BAD141EF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3513574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C9D6CD-8B0C-4674-BB86-8C020E34B1E2}" type="datetime1">
              <a:rPr lang="sr-Cyrl-RS" altLang="zh-CN" smtClean="0"/>
              <a:t>22.04.2020.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D460EA-3513-47D3-86CB-3AEA361A1C8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1086793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A90E23-53A4-4E62-8883-5E9D244E06C2}" type="datetime1">
              <a:rPr lang="sr-Cyrl-RS" altLang="zh-CN" smtClean="0"/>
              <a:t>22.04.2020.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CCE0AD-DE91-400E-91F4-1A38AF62918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6807503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68DBE7-82D1-49D3-AF53-32D69350464D}" type="datetime1">
              <a:rPr lang="sr-Cyrl-RS" altLang="zh-CN" smtClean="0"/>
              <a:t>22.04.2020.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198A44-42F8-4A5E-93F9-F3799DE729B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8861815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304650-0482-4090-B46C-0C9590B7061F}" type="datetime1">
              <a:rPr lang="sr-Cyrl-RS" altLang="zh-CN" smtClean="0"/>
              <a:t>22.04.2020.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63C2F6-FAFE-4BE6-8E24-0A64788BE90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9144834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AC5B06-86F8-4658-97B6-08B14530724F}" type="datetime1">
              <a:rPr lang="sr-Cyrl-RS" altLang="zh-CN" smtClean="0"/>
              <a:t>22.04.2020.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FE88B1-B95A-4E6C-9165-7E5D62661FB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3779394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028795-3B70-4D00-B083-A2DACC86D953}" type="datetime1">
              <a:rPr lang="sr-Cyrl-RS" altLang="zh-CN" smtClean="0"/>
              <a:t>22.04.2020.</a:t>
            </a:fld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547422-DD3C-4CD1-9B37-340D7681DAE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0283240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BEAF62-256B-4AC0-8E6A-365F3ECB1E40}" type="datetime1">
              <a:rPr lang="sr-Cyrl-RS" altLang="zh-CN" smtClean="0"/>
              <a:t>22.04.2020.</a:t>
            </a:fld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A42BFF-366E-4EC9-B18A-FB7B373F66E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6768116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8E79E0-63B5-4A00-A3A0-8FF3E0201436}" type="datetime1">
              <a:rPr lang="sr-Cyrl-RS" altLang="zh-CN" smtClean="0"/>
              <a:t>22.04.2020.</a:t>
            </a:fld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27C94C-5BED-481E-8ACE-3E13CFC771B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0623069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48A4A8-A314-4E7F-9D9F-AF075D618065}" type="datetime1">
              <a:rPr lang="sr-Cyrl-RS" altLang="zh-CN" smtClean="0"/>
              <a:t>22.04.2020.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4385AC-6136-49B7-9B53-D7AC3F9DAC1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1193909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zh-CN" noProof="0" smtClean="0"/>
              <a:t>Click icon to add picture</a:t>
            </a:r>
            <a:endParaRPr lang="zh-CN" alt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3845C5-E898-46F6-BB71-7DF0B25FCA22}" type="datetime1">
              <a:rPr lang="sr-Cyrl-RS" altLang="zh-CN" smtClean="0"/>
              <a:t>22.04.2020.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92B06A-756B-4C41-B610-93F9954B1E3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7698682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CA4419-FA04-426E-9279-66C8858ABA6F}" type="datetime1">
              <a:rPr lang="sr-Cyrl-RS" altLang="zh-CN" smtClean="0"/>
              <a:t>22.04.2020.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2BF3B3-184E-4509-810F-D82C178F83E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9688754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8BD2CE-8E6C-4AE6-B09C-C1E64E4D211C}" type="datetime1">
              <a:rPr lang="sr-Cyrl-RS" altLang="zh-CN" smtClean="0"/>
              <a:t>22.04.2020.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7FBFC6-20A0-46F5-82C0-5349564C35A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634440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3602A5-779F-4274-99ED-ED9EB811F875}" type="datetime1">
              <a:rPr lang="sr-Cyrl-RS" altLang="zh-CN" smtClean="0"/>
              <a:t>22.04.2020.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548A5E-3344-4EDC-9DEB-1117BA5C61D7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5638830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0A4730-95BC-4210-AE6E-7628B3640762}" type="datetime1">
              <a:rPr lang="sr-Cyrl-RS" altLang="zh-CN" smtClean="0"/>
              <a:t>22.04.2020.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635EBC-B7BB-4508-B6D4-C6723B56A22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958658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109A09-39BF-460E-847F-A0D480F43756}" type="datetime1">
              <a:rPr lang="sr-Cyrl-RS" altLang="zh-CN" smtClean="0"/>
              <a:t>22.04.2020.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F51FC9-158C-4B61-AD6F-9976C5E64C6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5494424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35ED61-5AD8-45F7-A0E9-F7E7D7648FA4}" type="datetime1">
              <a:rPr lang="sr-Cyrl-RS" altLang="zh-CN" smtClean="0"/>
              <a:t>22.04.2020.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C20C8A-7379-43AE-A97A-8EA61DA4CF6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5627964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B72EC0-1650-4F5F-94C8-F719D3FA89E3}" type="datetime1">
              <a:rPr lang="sr-Cyrl-RS" altLang="zh-CN" smtClean="0"/>
              <a:t>22.04.2020.</a:t>
            </a:fld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696777-D583-4D98-BA10-396ED0E54BD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902111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72FA16-234E-4E04-ACDD-D38C2375816B}" type="datetime1">
              <a:rPr lang="sr-Cyrl-RS" altLang="zh-CN" smtClean="0"/>
              <a:t>22.04.2020.</a:t>
            </a:fld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226139-1562-4333-9A8F-8A6EC3BA4BA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719212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EBDC25-03D5-4050-B985-4D83883ED303}" type="datetime1">
              <a:rPr lang="sr-Cyrl-RS" altLang="zh-CN" smtClean="0"/>
              <a:t>22.04.2020.</a:t>
            </a:fld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DC8528-4C1A-47C7-A595-3F096460E8B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0715305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A5D950-D261-459A-83D0-D12414A73220}" type="datetime1">
              <a:rPr lang="sr-Cyrl-RS" altLang="zh-CN" smtClean="0"/>
              <a:t>22.04.2020.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EEB123-C657-419D-ACFD-8BE21AB9D167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2876276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zh-CN" noProof="0" smtClean="0"/>
              <a:t>Click icon to add picture</a:t>
            </a:r>
            <a:endParaRPr lang="zh-CN" alt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9B40A5-5C8F-4006-994B-FFAC7714F292}" type="datetime1">
              <a:rPr lang="sr-Cyrl-RS" altLang="zh-CN" smtClean="0"/>
              <a:t>22.04.2020.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17769F-8ABC-4411-AC35-0D91D1C4717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878894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D3E4E7-1236-45A7-8A13-AFFC53F16343}" type="datetime1">
              <a:rPr lang="sr-Cyrl-RS" altLang="zh-CN" smtClean="0"/>
              <a:t>22.04.2020.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3CA76E-BD96-46D8-866E-4B27521FD4E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4798377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DD6AAF-D0E6-4DC7-9115-2D29E04A0448}" type="datetime1">
              <a:rPr lang="sr-Cyrl-RS" altLang="zh-CN" smtClean="0"/>
              <a:t>22.04.2020.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0FD144-D2B2-46E9-BC4C-CF76FA5601C2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7136870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56ECA3-DA5E-413C-965D-EA9D5143B037}" type="datetime1">
              <a:rPr lang="sr-Cyrl-RS" altLang="zh-CN" smtClean="0"/>
              <a:t>22.04.2020.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D7214C-CFE0-4F85-9DE6-5532D5721B3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3282235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C6329D-FA60-4E7A-924A-058FF0AB41CE}" type="datetime1">
              <a:rPr lang="sr-Cyrl-RS" altLang="zh-CN" smtClean="0"/>
              <a:t>22.04.2020.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6E68C4-4531-4B61-9886-1A0F1C60627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8608635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34B6C3-5F95-4FB0-9FD0-EB1002BD5B7C}" type="datetime1">
              <a:rPr lang="sr-Cyrl-RS" altLang="zh-CN" smtClean="0"/>
              <a:t>22.04.2020.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880E67-30AC-4B63-AC0B-B0D9EA8B8930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9445180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31FFC9-58D5-451E-BA7B-F1809FB47B66}" type="datetime1">
              <a:rPr lang="sr-Cyrl-RS" altLang="zh-CN" smtClean="0"/>
              <a:t>22.04.2020.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BDA177-2BFB-4E5A-A15D-E81011BDC73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7433646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6DCE0E-E1B0-4E4F-95E0-80E75CDDF7C1}" type="datetime1">
              <a:rPr lang="sr-Cyrl-RS" altLang="zh-CN" smtClean="0"/>
              <a:t>22.04.2020.</a:t>
            </a:fld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C7489A-CDDE-45BF-8748-0F418992D05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0868413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DD7004-FDF2-4CA6-9A71-BAE849BC91FD}" type="datetime1">
              <a:rPr lang="sr-Cyrl-RS" altLang="zh-CN" smtClean="0"/>
              <a:t>22.04.2020.</a:t>
            </a:fld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5159B9-8665-49D7-A652-AEE02518FAB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9940016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C2AEA0-E97E-4D33-B074-0FC39B6A147D}" type="datetime1">
              <a:rPr lang="sr-Cyrl-RS" altLang="zh-CN" smtClean="0"/>
              <a:t>22.04.2020.</a:t>
            </a:fld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6D36861-966F-47B0-A586-6AF5D3B17E0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7052472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70F35C-1BAF-47D2-99A0-C4FA5BB0FC92}" type="datetime1">
              <a:rPr lang="sr-Cyrl-RS" altLang="zh-CN" smtClean="0"/>
              <a:t>22.04.2020.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68505E-45C9-480B-B06E-C213E0CFC80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874404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zh-CN" noProof="0" smtClean="0"/>
              <a:t>Click icon to add picture</a:t>
            </a:r>
            <a:endParaRPr lang="zh-CN" alt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D82AF6-D589-4592-8423-CB4FAD2D63B9}" type="datetime1">
              <a:rPr lang="sr-Cyrl-RS" altLang="zh-CN" smtClean="0"/>
              <a:t>22.04.2020.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ED6784-F51C-4C3C-ABCA-A75014D41892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6986930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5EE38E-D36E-4D70-B3D0-F78C198DA88E}" type="datetime1">
              <a:rPr lang="sr-Cyrl-RS" altLang="zh-CN" smtClean="0"/>
              <a:t>22.04.2020.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EE8B01-38E7-40D2-AC4D-E261690A153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5595808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3B6F24-6587-46F7-8338-F4E7876B0EFD}" type="datetime1">
              <a:rPr lang="sr-Cyrl-RS" altLang="zh-CN" smtClean="0"/>
              <a:t>22.04.2020.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7C3B7C-EBD8-4D44-8262-CEE1F941B2B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1426858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C726AF-5EB8-43D7-AF76-801A4A0D6F1A}" type="datetime1">
              <a:rPr lang="sr-Cyrl-RS" altLang="zh-CN" smtClean="0"/>
              <a:t>22.04.2020.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95756B-2D78-4203-9020-CA3EACCFB12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8461271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79DB1A-5CE1-4C22-84DD-B1FED348A9DA}" type="datetime1">
              <a:rPr lang="sr-Cyrl-RS" altLang="zh-CN" smtClean="0"/>
              <a:t>22.04.2020.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F47B84-6667-4218-BC34-703451BDA86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7165461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129F96-7897-40B7-8739-11668C53CA34}" type="datetime1">
              <a:rPr lang="sr-Cyrl-RS" altLang="zh-CN" smtClean="0"/>
              <a:t>22.04.2020.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EAE313-8420-47C4-8976-5D6FA7D987C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6700017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F4B9AB-4582-4AF6-9EB1-F37BFBB402EB}" type="datetime1">
              <a:rPr lang="sr-Cyrl-RS" altLang="zh-CN" smtClean="0"/>
              <a:t>22.04.2020.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1E02B2-0CD7-448A-8022-91BFCDC665C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6934147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0A9469-967B-409A-A176-8A94A166A479}" type="datetime1">
              <a:rPr lang="sr-Cyrl-RS" altLang="zh-CN" smtClean="0"/>
              <a:t>22.04.2020.</a:t>
            </a:fld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A5EB31-DFC3-4008-AAB0-F18B2417387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3751794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F16E7-8B29-4D2B-9F17-01BD6073F666}" type="datetime1">
              <a:rPr lang="sr-Cyrl-RS" altLang="zh-CN" smtClean="0"/>
              <a:t>22.04.2020.</a:t>
            </a:fld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48EEB5-68FA-4F3C-9444-3FC294439DD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1021160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6BCE70-6EC4-49FB-8119-ED7B63398956}" type="datetime1">
              <a:rPr lang="sr-Cyrl-RS" altLang="zh-CN" smtClean="0"/>
              <a:t>22.04.2020.</a:t>
            </a:fld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260FF2-8BDC-40CD-992A-8B74F13E28B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343847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1CC4DC-17F3-4E86-B281-517433381847}" type="datetime1">
              <a:rPr lang="sr-Cyrl-RS" altLang="zh-CN" smtClean="0"/>
              <a:t>22.04.2020.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C4D3A8-4803-4715-A326-0FB0E10CA8F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6132475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zh-CN" noProof="0" smtClean="0"/>
              <a:t>Click icon to add picture</a:t>
            </a:r>
            <a:endParaRPr lang="zh-CN" alt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790526-803D-4312-9C11-979A2BA333D5}" type="datetime1">
              <a:rPr lang="sr-Cyrl-RS" altLang="zh-CN" smtClean="0"/>
              <a:t>22.04.2020.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1569519-CF56-4571-9366-9C5B3956296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9243536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803FE3-1644-4F14-AA34-EC7779B709C3}" type="datetime1">
              <a:rPr lang="sr-Cyrl-RS" altLang="zh-CN" smtClean="0"/>
              <a:t>22.04.2020.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B88412-2F4E-4F1A-B54E-AE152EC32E9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2244924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FBE10C-3317-4508-9CFE-277062D22B6D}" type="datetime1">
              <a:rPr lang="sr-Cyrl-RS" altLang="zh-CN" smtClean="0"/>
              <a:t>22.04.2020.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9452FF-4780-4851-B823-6F86BF74AF1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0063840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8131F6-E725-427F-A264-533B99C3BF69}" type="datetime1">
              <a:rPr lang="sr-Cyrl-RS" altLang="zh-CN" smtClean="0"/>
              <a:t>22.04.2020.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61A6DC-AFBD-464D-8DAA-C9C8DF58876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2382021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569783-813E-4337-B170-7A52474302E6}" type="datetime1">
              <a:rPr lang="sr-Cyrl-RS" altLang="zh-CN" smtClean="0"/>
              <a:t>22.04.2020.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301485-0195-4D06-9FCA-5D03D373A9A2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9266947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5CD452-6698-49E6-9AEB-20364EA4BFEB}" type="datetime1">
              <a:rPr lang="sr-Cyrl-RS" altLang="zh-CN" smtClean="0"/>
              <a:t>22.04.2020.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61FDBF-9BA2-4CDB-A567-7605B24154B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2892445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600200"/>
            <a:ext cx="3695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600200"/>
            <a:ext cx="3695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CA4390-D5F0-4DCA-8CD5-283CB067A233}" type="datetime1">
              <a:rPr lang="sr-Cyrl-RS" altLang="zh-CN" smtClean="0"/>
              <a:t>22.04.2020.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62BBE0-7F20-4C71-95BB-C7EC96D88ED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0275699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52F3FA-2131-465C-B86E-8084AA4C2023}" type="datetime1">
              <a:rPr lang="sr-Cyrl-RS" altLang="zh-CN" smtClean="0"/>
              <a:t>22.04.2020.</a:t>
            </a:fld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F0DF64-2B8E-4B58-97FA-9DB164151EF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3185649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788639-B500-463A-9A7B-8DE15097481A}" type="datetime1">
              <a:rPr lang="sr-Cyrl-RS" altLang="zh-CN" smtClean="0"/>
              <a:t>22.04.2020.</a:t>
            </a:fld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EE52D9-9C07-4515-85B9-8209D32529B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441431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7ACE51-E3B0-4727-8BA2-1A6E993FD57F}" type="datetime1">
              <a:rPr lang="sr-Cyrl-RS" altLang="zh-CN" smtClean="0"/>
              <a:t>22.04.2020.</a:t>
            </a:fld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7B24EF-31C2-48DD-8C23-E5DBBD0429C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2467979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8D025B-2968-4B55-BA5A-E3F318F9A41C}" type="datetime1">
              <a:rPr lang="sr-Cyrl-RS" altLang="zh-CN" smtClean="0"/>
              <a:t>22.04.2020.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8A823A-EF49-42D3-AC35-0E1DEA19728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2434037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zh-CN" noProof="0" smtClean="0"/>
              <a:t>Click icon to add picture</a:t>
            </a:r>
            <a:endParaRPr lang="zh-CN" alt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A3EC50-080D-4537-BEA5-9A84C75E4743}" type="datetime1">
              <a:rPr lang="sr-Cyrl-RS" altLang="zh-CN" smtClean="0"/>
              <a:t>22.04.2020.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F7678C-E417-4398-A5C8-A44F66F9216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976953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4227C0-09BE-4691-BB08-47737FCD22F7}" type="datetime1">
              <a:rPr lang="sr-Cyrl-RS" altLang="zh-CN" smtClean="0"/>
              <a:t>22.04.2020.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5C867A-12B3-41AE-9D51-016728E3A3C0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4296881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59ED4E-1A7C-415B-BD58-5F55C8F98B6A}" type="datetime1">
              <a:rPr lang="sr-Cyrl-RS" altLang="zh-CN" smtClean="0"/>
              <a:t>22.04.2020.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EF9ADC-0688-4479-A59E-28F5B51F86E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2190802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13700863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77188324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3166654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5967080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06781632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53117174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494116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2783057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1280257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03219297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530664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7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8.jpe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hyperlink" Target="http://www.powerpointstyles.com/" TargetMode="Externa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9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宋体" charset="-122"/>
              </a:defRPr>
            </a:lvl1pPr>
          </a:lstStyle>
          <a:p>
            <a:fld id="{BABF3679-3B7B-4579-997E-7A3F6472013D}" type="datetime1">
              <a:rPr lang="sr-Cyrl-RS" smtClean="0"/>
              <a:t>22.04.2020.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宋体" charset="-122"/>
              </a:defRPr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宋体" panose="02010600030101010101" pitchFamily="2" charset="-122"/>
              </a:defRPr>
            </a:lvl1pPr>
          </a:lstStyle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964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fld id="{ED5F2360-D83A-4E03-BF8E-7F48490D414A}" type="datetime1">
              <a:rPr lang="sr-Cyrl-RS" altLang="zh-CN" smtClean="0"/>
              <a:t>22.04.2020.</a:t>
            </a:fld>
            <a:endParaRPr lang="en-US" altLang="zh-CN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宋体" panose="02010600030101010101" pitchFamily="2" charset="-122"/>
              </a:defRPr>
            </a:lvl1pPr>
          </a:lstStyle>
          <a:p>
            <a:fld id="{DF57F22B-DE03-4E0B-B26B-BF270ACF3BF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16091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fld id="{A11AB6B1-C508-4C82-BB9D-218A8A1FBD74}" type="datetime1">
              <a:rPr lang="sr-Cyrl-RS" altLang="zh-CN" smtClean="0"/>
              <a:t>22.04.2020.</a:t>
            </a:fld>
            <a:endParaRPr lang="en-US" altLang="zh-CN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宋体" panose="02010600030101010101" pitchFamily="2" charset="-122"/>
              </a:defRPr>
            </a:lvl1pPr>
          </a:lstStyle>
          <a:p>
            <a:fld id="{71F1E8CD-5756-4542-BCA4-56D96B7FDA62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36655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宋体" charset="-122"/>
              </a:defRPr>
            </a:lvl1pPr>
          </a:lstStyle>
          <a:p>
            <a:fld id="{70444F65-9FEA-45A2-91EC-383BAF4F89F5}" type="datetime1">
              <a:rPr lang="sr-Cyrl-RS" smtClean="0"/>
              <a:t>22.04.2020.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宋体" charset="-122"/>
              </a:defRPr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宋体" panose="02010600030101010101" pitchFamily="2" charset="-122"/>
              </a:defRPr>
            </a:lvl1pPr>
          </a:lstStyle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154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</p:sldLayoutIdLst>
  <p:hf sldNum="0"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fld id="{F7E68689-127B-4CC4-864E-D816D3A11029}" type="datetime1">
              <a:rPr lang="sr-Cyrl-RS" altLang="zh-CN" smtClean="0"/>
              <a:t>22.04.2020.</a:t>
            </a:fld>
            <a:endParaRPr lang="en-US" altLang="zh-CN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宋体" panose="02010600030101010101" pitchFamily="2" charset="-122"/>
              </a:defRPr>
            </a:lvl1pPr>
          </a:lstStyle>
          <a:p>
            <a:fld id="{D0E5292A-BD43-457E-905C-67A99DADA6C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77091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</p:sldLayoutIdLst>
  <p:hf sldNum="0"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fld id="{4B4C8D62-1485-49BB-8D6F-B462C6EB1A8E}" type="datetime1">
              <a:rPr lang="sr-Cyrl-RS" altLang="zh-CN" smtClean="0"/>
              <a:t>22.04.2020.</a:t>
            </a:fld>
            <a:endParaRPr lang="en-US" altLang="zh-CN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宋体" panose="02010600030101010101" pitchFamily="2" charset="-122"/>
              </a:defRPr>
            </a:lvl1pPr>
          </a:lstStyle>
          <a:p>
            <a:fld id="{6FD1001C-A532-458B-9C4B-E54EF115699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03790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817" r:id="rId11"/>
  </p:sldLayoutIdLst>
  <p:hf sldNum="0"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fld id="{28479860-0E93-4AE1-95C5-DF5A0CBDF1FE}" type="datetime1">
              <a:rPr lang="sr-Cyrl-RS" altLang="zh-CN" smtClean="0"/>
              <a:t>22.04.2020.</a:t>
            </a:fld>
            <a:endParaRPr lang="en-US" altLang="zh-CN"/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宋体" panose="02010600030101010101" pitchFamily="2" charset="-122"/>
              </a:defRPr>
            </a:lvl1pPr>
          </a:lstStyle>
          <a:p>
            <a:fld id="{A4957851-A7D2-431C-95C2-94724482192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81887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  <p:sldLayoutId id="2147483826" r:id="rId8"/>
    <p:sldLayoutId id="2147483827" r:id="rId9"/>
    <p:sldLayoutId id="2147483828" r:id="rId10"/>
    <p:sldLayoutId id="2147483829" r:id="rId11"/>
  </p:sldLayoutIdLst>
  <p:hf sldNum="0"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600200"/>
            <a:ext cx="7543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fld id="{033903F9-21C0-40F7-889A-DA62C6920F58}" type="datetime1">
              <a:rPr lang="sr-Cyrl-RS" altLang="zh-CN" smtClean="0"/>
              <a:t>22.04.2020.</a:t>
            </a:fld>
            <a:endParaRPr lang="en-US" altLang="zh-CN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172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宋体" panose="02010600030101010101" pitchFamily="2" charset="-122"/>
              </a:defRPr>
            </a:lvl1pPr>
          </a:lstStyle>
          <a:p>
            <a:fld id="{AED84786-36D5-4FA6-9756-D903F5B756C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42205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</p:sldLayoutIdLst>
  <p:hf sldNum="0"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" name="Text Box 36"/>
          <p:cNvSpPr txBox="1">
            <a:spLocks noChangeArrowheads="1"/>
          </p:cNvSpPr>
          <p:nvPr/>
        </p:nvSpPr>
        <p:spPr bwMode="auto">
          <a:xfrm>
            <a:off x="3348038" y="6237288"/>
            <a:ext cx="2457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sr-Latn-RS">
                <a:hlinkClick r:id="rId13"/>
              </a:rPr>
              <a:t>Powerpoint Templates</a:t>
            </a:r>
            <a:endParaRPr lang="fr-FR" altLang="sr-Latn-RS"/>
          </a:p>
        </p:txBody>
      </p:sp>
      <p:pic>
        <p:nvPicPr>
          <p:cNvPr id="1059" name="Picture 35" descr="jhfg hfg zt z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2" name="Text Box 8"/>
          <p:cNvSpPr txBox="1">
            <a:spLocks noChangeArrowheads="1"/>
          </p:cNvSpPr>
          <p:nvPr/>
        </p:nvSpPr>
        <p:spPr bwMode="auto">
          <a:xfrm>
            <a:off x="7962900" y="6375400"/>
            <a:ext cx="1073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sr-Latn-RS" b="1">
                <a:solidFill>
                  <a:schemeClr val="bg1"/>
                </a:solidFill>
              </a:rPr>
              <a:t>Page </a:t>
            </a:r>
            <a:fld id="{3F36A9BD-FB1C-47CB-A0D1-D1987D463428}" type="slidenum">
              <a:rPr lang="fr-FR" altLang="sr-Latn-RS" b="1">
                <a:solidFill>
                  <a:schemeClr val="bg1"/>
                </a:solidFill>
              </a:rPr>
              <a:pPr/>
              <a:t>‹#›</a:t>
            </a:fld>
            <a:endParaRPr lang="fr-FR" altLang="sr-Latn-RS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3517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7" r:id="rId1"/>
    <p:sldLayoutId id="2147483928" r:id="rId2"/>
    <p:sldLayoutId id="2147483929" r:id="rId3"/>
    <p:sldLayoutId id="2147483930" r:id="rId4"/>
    <p:sldLayoutId id="2147483931" r:id="rId5"/>
    <p:sldLayoutId id="2147483932" r:id="rId6"/>
    <p:sldLayoutId id="2147483933" r:id="rId7"/>
    <p:sldLayoutId id="2147483934" r:id="rId8"/>
    <p:sldLayoutId id="2147483935" r:id="rId9"/>
    <p:sldLayoutId id="2147483936" r:id="rId10"/>
    <p:sldLayoutId id="2147483937" r:id="rId11"/>
  </p:sldLayoutIdLst>
  <p:hf sldNum="0"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5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95.xml"/><Relationship Id="rId5" Type="http://schemas.openxmlformats.org/officeDocument/2006/relationships/image" Target="../media/image15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95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9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9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9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/>
          <p:cNvSpPr>
            <a:spLocks noGrp="1"/>
          </p:cNvSpPr>
          <p:nvPr>
            <p:ph type="ctrTitle"/>
          </p:nvPr>
        </p:nvSpPr>
        <p:spPr>
          <a:xfrm>
            <a:off x="990600" y="152400"/>
            <a:ext cx="7391400" cy="31496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sr-Cyrl-RS" dirty="0" smtClean="0"/>
              <a:t>МОЛБА</a:t>
            </a:r>
            <a:br>
              <a:rPr lang="sr-Cyrl-RS" dirty="0" smtClean="0"/>
            </a:br>
            <a:r>
              <a:rPr lang="sr-Cyrl-RS" dirty="0" smtClean="0"/>
              <a:t> </a:t>
            </a:r>
            <a:r>
              <a:rPr lang="sr-Cyrl-RS" sz="4400" dirty="0" smtClean="0"/>
              <a:t>КАО КОМУНИКАЦИЈСКА ФОРМА</a:t>
            </a:r>
            <a:endParaRPr lang="en-US" sz="4400" dirty="0"/>
          </a:p>
        </p:txBody>
      </p:sp>
      <p:sp>
        <p:nvSpPr>
          <p:cNvPr id="3" name="Поднаслов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Cyrl-RS" dirty="0" smtClean="0"/>
              <a:t>ОБРАЗАЦ</a:t>
            </a:r>
          </a:p>
          <a:p>
            <a:r>
              <a:rPr lang="sr-Cyrl-RS" dirty="0" smtClean="0"/>
              <a:t>СВРХА ПИСАЊА</a:t>
            </a:r>
          </a:p>
          <a:p>
            <a:r>
              <a:rPr lang="sr-Cyrl-RS" dirty="0" smtClean="0"/>
              <a:t>НАЧИН ПИСАЊА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477000" y="6488668"/>
            <a:ext cx="2667000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sr-Cyrl-RS" sz="1400" b="1" i="1" dirty="0" smtClean="0"/>
              <a:t>МР САЊА ЂУРИЋ, ПРОФ</a:t>
            </a:r>
            <a:r>
              <a:rPr lang="sr-Cyrl-RS" dirty="0" smtClean="0">
                <a:solidFill>
                  <a:srgbClr val="FF0000"/>
                </a:solidFill>
              </a:rPr>
              <a:t>.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006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47758"/>
            <a:ext cx="6237633" cy="52322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sz="2800" dirty="0" smtClean="0"/>
              <a:t>МОЛБА (физичко или правно лице)</a:t>
            </a:r>
            <a:endParaRPr lang="sr-Latn-RS" sz="2800" dirty="0"/>
          </a:p>
        </p:txBody>
      </p:sp>
      <p:sp>
        <p:nvSpPr>
          <p:cNvPr id="5" name="Rounded Rectangle 4"/>
          <p:cNvSpPr/>
          <p:nvPr/>
        </p:nvSpPr>
        <p:spPr>
          <a:xfrm>
            <a:off x="0" y="1371600"/>
            <a:ext cx="19812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chemeClr val="tx1"/>
                </a:solidFill>
              </a:rPr>
              <a:t>р</a:t>
            </a:r>
            <a:r>
              <a:rPr lang="sr-Cyrl-RS" b="1" dirty="0" smtClean="0">
                <a:solidFill>
                  <a:schemeClr val="tx1"/>
                </a:solidFill>
              </a:rPr>
              <a:t>ади информације 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407919" y="1371600"/>
            <a:ext cx="14478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err="1" smtClean="0">
                <a:solidFill>
                  <a:schemeClr val="tx1"/>
                </a:solidFill>
              </a:rPr>
              <a:t>рјешења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6242683" y="1084818"/>
            <a:ext cx="2139317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chemeClr val="tx1"/>
                </a:solidFill>
              </a:rPr>
              <a:t>р</a:t>
            </a:r>
            <a:r>
              <a:rPr lang="sr-Cyrl-RS" b="1" dirty="0" smtClean="0">
                <a:solidFill>
                  <a:schemeClr val="tx1"/>
                </a:solidFill>
              </a:rPr>
              <a:t>азних докумената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2362200" y="1630017"/>
            <a:ext cx="45719" cy="463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10" name="Oval 9"/>
          <p:cNvSpPr/>
          <p:nvPr/>
        </p:nvSpPr>
        <p:spPr>
          <a:xfrm>
            <a:off x="3878164" y="1339263"/>
            <a:ext cx="2446435" cy="9708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chemeClr val="tx1"/>
                </a:solidFill>
              </a:rPr>
              <a:t>м</a:t>
            </a:r>
            <a:r>
              <a:rPr lang="sr-Cyrl-RS" b="1" dirty="0" smtClean="0">
                <a:solidFill>
                  <a:schemeClr val="tx1"/>
                </a:solidFill>
              </a:rPr>
              <a:t>атеријалне надокнаде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95600" y="2512248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b="1" dirty="0" smtClean="0"/>
              <a:t>ОБАВЕЗНИ ПОДАЦИ</a:t>
            </a:r>
            <a:endParaRPr lang="sr-Latn-RS" b="1" dirty="0"/>
          </a:p>
        </p:txBody>
      </p:sp>
      <p:sp>
        <p:nvSpPr>
          <p:cNvPr id="12" name="Oval 11"/>
          <p:cNvSpPr/>
          <p:nvPr/>
        </p:nvSpPr>
        <p:spPr>
          <a:xfrm>
            <a:off x="279293" y="3432553"/>
            <a:ext cx="1524000" cy="1305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solidFill>
                  <a:schemeClr val="tx1"/>
                </a:solidFill>
              </a:rPr>
              <a:t>увод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2037026" y="3432553"/>
            <a:ext cx="2077773" cy="1295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chemeClr val="tx1"/>
                </a:solidFill>
              </a:rPr>
              <a:t>ј</a:t>
            </a:r>
            <a:r>
              <a:rPr lang="sr-Cyrl-RS" b="1" dirty="0" smtClean="0">
                <a:solidFill>
                  <a:schemeClr val="tx1"/>
                </a:solidFill>
              </a:rPr>
              <a:t>езгро (суштина)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4209222" y="3353041"/>
            <a:ext cx="2496378" cy="13614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chemeClr val="tx1"/>
                </a:solidFill>
              </a:rPr>
              <a:t>з</a:t>
            </a:r>
            <a:r>
              <a:rPr lang="sr-Cyrl-RS" b="1" dirty="0" smtClean="0">
                <a:solidFill>
                  <a:schemeClr val="tx1"/>
                </a:solidFill>
              </a:rPr>
              <a:t>акључни </a:t>
            </a:r>
            <a:r>
              <a:rPr lang="sr-Cyrl-RS" b="1" dirty="0" err="1" smtClean="0">
                <a:solidFill>
                  <a:schemeClr val="tx1"/>
                </a:solidFill>
              </a:rPr>
              <a:t>дио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6800023" y="3353040"/>
            <a:ext cx="2343977" cy="13614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chemeClr val="tx1"/>
                </a:solidFill>
              </a:rPr>
              <a:t>к</a:t>
            </a:r>
            <a:r>
              <a:rPr lang="sr-Cyrl-RS" b="1" dirty="0" smtClean="0">
                <a:solidFill>
                  <a:schemeClr val="tx1"/>
                </a:solidFill>
              </a:rPr>
              <a:t>ратко и јасно</a:t>
            </a:r>
            <a:endParaRPr lang="sr-Latn-RS" b="1" dirty="0">
              <a:solidFill>
                <a:schemeClr val="tx1"/>
              </a:solidFill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1803293" y="814745"/>
            <a:ext cx="1016107" cy="500390"/>
          </a:xfrm>
          <a:prstGeom prst="straightConnector1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tailEnd type="triangle"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3429000" y="834529"/>
            <a:ext cx="0" cy="537071"/>
          </a:xfrm>
          <a:prstGeom prst="straightConnector1">
            <a:avLst/>
          </a:prstGeom>
          <a:ln>
            <a:tailEnd type="triangle"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4419600" y="871906"/>
            <a:ext cx="304800" cy="481329"/>
          </a:xfrm>
          <a:prstGeom prst="straightConnector1">
            <a:avLst/>
          </a:prstGeom>
          <a:ln>
            <a:tailEnd type="triangle"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5105400" y="885855"/>
            <a:ext cx="1241644" cy="429280"/>
          </a:xfrm>
          <a:prstGeom prst="straightConnector1">
            <a:avLst/>
          </a:prstGeom>
          <a:ln>
            <a:tailEnd type="triangle"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1447800" y="2881580"/>
            <a:ext cx="1628112" cy="623620"/>
          </a:xfrm>
          <a:prstGeom prst="straightConnector1">
            <a:avLst/>
          </a:prstGeom>
          <a:ln>
            <a:tailEnd type="triangle"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>
            <a:off x="3429000" y="2822953"/>
            <a:ext cx="152400" cy="654207"/>
          </a:xfrm>
          <a:prstGeom prst="straightConnector1">
            <a:avLst/>
          </a:prstGeom>
          <a:ln>
            <a:tailEnd type="triangle"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endCxn id="14" idx="0"/>
          </p:cNvCxnSpPr>
          <p:nvPr/>
        </p:nvCxnSpPr>
        <p:spPr>
          <a:xfrm>
            <a:off x="4953000" y="2881580"/>
            <a:ext cx="504411" cy="471461"/>
          </a:xfrm>
          <a:prstGeom prst="straightConnector1">
            <a:avLst/>
          </a:prstGeom>
          <a:ln>
            <a:tailEnd type="triangle"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5266911" y="2695401"/>
            <a:ext cx="2066511" cy="809799"/>
          </a:xfrm>
          <a:prstGeom prst="straightConnector1">
            <a:avLst/>
          </a:prstGeom>
          <a:ln>
            <a:tailEnd type="triangle"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8001000" y="6324600"/>
            <a:ext cx="990600" cy="5334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9608709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0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000"/>
                            </p:stCondLst>
                            <p:childTnLst>
                              <p:par>
                                <p:cTn id="3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1000"/>
                            </p:stCondLst>
                            <p:childTnLst>
                              <p:par>
                                <p:cTn id="5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3000"/>
                            </p:stCondLst>
                            <p:childTnLst>
                              <p:par>
                                <p:cTn id="68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5000"/>
                            </p:stCondLst>
                            <p:childTnLst>
                              <p:par>
                                <p:cTn id="7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6000"/>
                            </p:stCondLst>
                            <p:childTnLst>
                              <p:par>
                                <p:cTn id="7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8000"/>
                            </p:stCondLst>
                            <p:childTnLst>
                              <p:par>
                                <p:cTn id="8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9000"/>
                            </p:stCondLst>
                            <p:childTnLst>
                              <p:par>
                                <p:cTn id="89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9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1000"/>
                            </p:stCondLst>
                            <p:childTnLst>
                              <p:par>
                                <p:cTn id="9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2000"/>
                            </p:stCondLst>
                            <p:childTnLst>
                              <p:par>
                                <p:cTn id="9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4000"/>
                            </p:stCondLst>
                            <p:childTnLst>
                              <p:par>
                                <p:cTn id="10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25000"/>
                            </p:stCondLst>
                            <p:childTnLst>
                              <p:par>
                                <p:cTn id="111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8" grpId="0" animBg="1"/>
      <p:bldP spid="10" grpId="0" animBg="1"/>
      <p:bldP spid="11" grpId="0"/>
      <p:bldP spid="12" grpId="0" animBg="1"/>
      <p:bldP spid="13" grpId="0" animBg="1"/>
      <p:bldP spid="14" grpId="0" animBg="1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304800"/>
            <a:ext cx="6858000" cy="858837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sr-Cyrl-RS" sz="3600" b="1" dirty="0" smtClean="0"/>
              <a:t>НАЦРТ МОЛБЕ</a:t>
            </a:r>
            <a:endParaRPr lang="sr-Latn-RS" sz="36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409" y="1523908"/>
            <a:ext cx="2408583" cy="2054179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sr-Cyrl-RS" dirty="0" smtClean="0"/>
              <a:t>(МОЛИЛАЦ)</a:t>
            </a:r>
          </a:p>
          <a:p>
            <a:r>
              <a:rPr lang="sr-Cyrl-RS" dirty="0" smtClean="0"/>
              <a:t>________________________________________________</a:t>
            </a:r>
          </a:p>
          <a:p>
            <a:endParaRPr lang="sr-Cyrl-RS" dirty="0" smtClean="0"/>
          </a:p>
          <a:p>
            <a:endParaRPr lang="sr-Cyrl-RS" dirty="0" smtClean="0"/>
          </a:p>
          <a:p>
            <a:endParaRPr lang="sr-Cyrl-RS" dirty="0" smtClean="0"/>
          </a:p>
          <a:p>
            <a:endParaRPr lang="sr-Latn-RS" dirty="0"/>
          </a:p>
        </p:txBody>
      </p:sp>
      <p:sp>
        <p:nvSpPr>
          <p:cNvPr id="6" name="Horizontal Scroll 5"/>
          <p:cNvSpPr/>
          <p:nvPr/>
        </p:nvSpPr>
        <p:spPr>
          <a:xfrm>
            <a:off x="4191000" y="1330199"/>
            <a:ext cx="4800600" cy="2084763"/>
          </a:xfrm>
          <a:prstGeom prst="horizontalScrol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chemeClr val="tx1"/>
                </a:solidFill>
              </a:rPr>
              <a:t>(</a:t>
            </a:r>
            <a:r>
              <a:rPr lang="sr-Cyrl-RS" b="1" dirty="0" smtClean="0">
                <a:solidFill>
                  <a:schemeClr val="tx1"/>
                </a:solidFill>
              </a:rPr>
              <a:t>УСТАНОВА </a:t>
            </a:r>
            <a:r>
              <a:rPr lang="sr-Cyrl-RS" b="1" dirty="0" smtClean="0">
                <a:solidFill>
                  <a:schemeClr val="tx1"/>
                </a:solidFill>
              </a:rPr>
              <a:t>ИЛИ ПОЈЕДИНАЦ КОМЕ СЕ ПОДНОСИ </a:t>
            </a:r>
            <a:r>
              <a:rPr lang="sr-Cyrl-RS" b="1" dirty="0" smtClean="0">
                <a:solidFill>
                  <a:schemeClr val="tx1"/>
                </a:solidFill>
              </a:rPr>
              <a:t>МОЛБА)</a:t>
            </a:r>
            <a:endParaRPr lang="sr-Cyrl-RS" b="1" dirty="0" smtClean="0">
              <a:solidFill>
                <a:schemeClr val="tx1"/>
              </a:solidFill>
            </a:endParaRPr>
          </a:p>
          <a:p>
            <a:pPr algn="ctr"/>
            <a:r>
              <a:rPr lang="sr-Cyrl-RS" b="1" dirty="0" smtClean="0">
                <a:solidFill>
                  <a:schemeClr val="tx1"/>
                </a:solidFill>
              </a:rPr>
              <a:t>___________________________________________________________________________________________________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2133600" y="1163637"/>
            <a:ext cx="152400" cy="324914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5891419" y="1227413"/>
            <a:ext cx="0" cy="26113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05408" y="3747288"/>
            <a:ext cx="6463747" cy="36933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b="1" dirty="0" smtClean="0"/>
              <a:t>(ПРЕДМЕТ)_______________________________________</a:t>
            </a:r>
            <a:endParaRPr lang="sr-Latn-RS" b="1" dirty="0"/>
          </a:p>
        </p:txBody>
      </p:sp>
      <p:cxnSp>
        <p:nvCxnSpPr>
          <p:cNvPr id="19" name="Straight Arrow Connector 18"/>
          <p:cNvCxnSpPr/>
          <p:nvPr/>
        </p:nvCxnSpPr>
        <p:spPr>
          <a:xfrm flipH="1">
            <a:off x="2895600" y="1056003"/>
            <a:ext cx="1295404" cy="3287397"/>
          </a:xfrm>
          <a:prstGeom prst="straightConnector1">
            <a:avLst/>
          </a:prstGeom>
          <a:ln>
            <a:tailEnd type="triangle"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>
            <a:off x="2133601" y="1124037"/>
            <a:ext cx="1523999" cy="2895692"/>
          </a:xfrm>
          <a:prstGeom prst="straightConnector1">
            <a:avLst/>
          </a:prstGeom>
          <a:ln>
            <a:tailEnd type="triangle"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>
            <a:off x="2796208" y="1124037"/>
            <a:ext cx="1623392" cy="5218928"/>
          </a:xfrm>
          <a:prstGeom prst="straightConnector1">
            <a:avLst/>
          </a:prstGeom>
          <a:ln>
            <a:tailEnd type="triangle"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8001000" y="6248400"/>
            <a:ext cx="990600" cy="5334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20" name="TextBox 19"/>
          <p:cNvSpPr txBox="1"/>
          <p:nvPr/>
        </p:nvSpPr>
        <p:spPr>
          <a:xfrm>
            <a:off x="205408" y="4419600"/>
            <a:ext cx="8290892" cy="1200329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b="1" dirty="0" smtClean="0"/>
              <a:t>(САДРЖАЈ)</a:t>
            </a:r>
            <a:r>
              <a:rPr lang="sr-Cyrl-RS" dirty="0" smtClean="0"/>
              <a:t>__________________________________________________________________________________________________________________________________________________________________________________________________________________________________________________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lang="sr-Latn-RS" dirty="0"/>
          </a:p>
        </p:txBody>
      </p:sp>
      <p:sp>
        <p:nvSpPr>
          <p:cNvPr id="26" name="TextBox 25"/>
          <p:cNvSpPr txBox="1"/>
          <p:nvPr/>
        </p:nvSpPr>
        <p:spPr>
          <a:xfrm>
            <a:off x="119268" y="5776941"/>
            <a:ext cx="2686879" cy="92333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dirty="0" smtClean="0"/>
              <a:t>(МЈЕСТО И ДАТУМ)</a:t>
            </a:r>
          </a:p>
          <a:p>
            <a:r>
              <a:rPr lang="sr-Cyrl-RS" dirty="0" smtClean="0"/>
              <a:t>_____________________________________</a:t>
            </a:r>
            <a:endParaRPr lang="sr-Latn-RS" dirty="0"/>
          </a:p>
        </p:txBody>
      </p:sp>
      <p:sp>
        <p:nvSpPr>
          <p:cNvPr id="27" name="TextBox 26"/>
          <p:cNvSpPr txBox="1"/>
          <p:nvPr/>
        </p:nvSpPr>
        <p:spPr>
          <a:xfrm>
            <a:off x="5334000" y="6019800"/>
            <a:ext cx="2133600" cy="64633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dirty="0" smtClean="0"/>
              <a:t>(МОЛИЛАЦ)</a:t>
            </a:r>
          </a:p>
          <a:p>
            <a:r>
              <a:rPr lang="sr-Cyrl-RS" dirty="0" smtClean="0"/>
              <a:t>______________</a:t>
            </a:r>
            <a:endParaRPr lang="sr-Latn-RS" dirty="0"/>
          </a:p>
        </p:txBody>
      </p:sp>
      <p:cxnSp>
        <p:nvCxnSpPr>
          <p:cNvPr id="38" name="Straight Arrow Connector 37"/>
          <p:cNvCxnSpPr/>
          <p:nvPr/>
        </p:nvCxnSpPr>
        <p:spPr>
          <a:xfrm>
            <a:off x="4823792" y="1056003"/>
            <a:ext cx="1272208" cy="519096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0824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5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500"/>
                            </p:stCondLst>
                            <p:childTnLst>
                              <p:par>
                                <p:cTn id="31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5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5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5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3500"/>
                            </p:stCondLst>
                            <p:childTnLst>
                              <p:par>
                                <p:cTn id="59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1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550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7500"/>
                            </p:stCondLst>
                            <p:childTnLst>
                              <p:par>
                                <p:cTn id="7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3" grpId="1" animBg="1"/>
      <p:bldP spid="6" grpId="0" animBg="1"/>
      <p:bldP spid="14" grpId="0" animBg="1"/>
      <p:bldP spid="20" grpId="0" animBg="1"/>
      <p:bldP spid="26" grpId="0" animBg="1"/>
      <p:bldP spid="2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66800" y="16565"/>
            <a:ext cx="5791200" cy="40011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Cyrl-RS" sz="2000" b="1" dirty="0" smtClean="0"/>
              <a:t>ПРИМЈЕР ПИСАЊА МОЛБЕ!</a:t>
            </a:r>
            <a:endParaRPr lang="sr-Latn-RS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609600" y="394692"/>
            <a:ext cx="7696200" cy="674030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Cyrl-RS" dirty="0" smtClean="0"/>
              <a:t>Давид </a:t>
            </a:r>
            <a:r>
              <a:rPr lang="sr-Cyrl-RS" dirty="0" err="1" smtClean="0"/>
              <a:t>Штрбац</a:t>
            </a:r>
            <a:r>
              <a:rPr lang="sr-Cyrl-RS" dirty="0" smtClean="0"/>
              <a:t>                                         </a:t>
            </a:r>
          </a:p>
          <a:p>
            <a:r>
              <a:rPr lang="sr-Cyrl-RS" dirty="0" err="1" smtClean="0"/>
              <a:t>Његошева</a:t>
            </a:r>
            <a:r>
              <a:rPr lang="sr-Cyrl-RS" dirty="0" smtClean="0"/>
              <a:t> 16</a:t>
            </a:r>
          </a:p>
          <a:p>
            <a:r>
              <a:rPr lang="sr-Cyrl-RS" dirty="0" smtClean="0"/>
              <a:t>Бања Лука                                                   Наставничко </a:t>
            </a:r>
            <a:r>
              <a:rPr lang="sr-Cyrl-RS" dirty="0" err="1" smtClean="0"/>
              <a:t>вијеће</a:t>
            </a:r>
            <a:endParaRPr lang="sr-Cyrl-RS" dirty="0" smtClean="0"/>
          </a:p>
          <a:p>
            <a:r>
              <a:rPr lang="sr-Cyrl-RS" dirty="0"/>
              <a:t> </a:t>
            </a:r>
            <a:r>
              <a:rPr lang="sr-Cyrl-RS" dirty="0" smtClean="0"/>
              <a:t>                                                                     Медицинске школе</a:t>
            </a:r>
          </a:p>
          <a:p>
            <a:r>
              <a:rPr lang="sr-Cyrl-RS" dirty="0" smtClean="0"/>
              <a:t>                                                                                    Бања Лука</a:t>
            </a:r>
          </a:p>
          <a:p>
            <a:endParaRPr lang="sr-Cyrl-RS" dirty="0"/>
          </a:p>
          <a:p>
            <a:r>
              <a:rPr lang="sr-Cyrl-RS" dirty="0" smtClean="0"/>
              <a:t>Предмет: Молба за полагање испита у ванредном испитном року</a:t>
            </a:r>
          </a:p>
          <a:p>
            <a:endParaRPr lang="sr-Cyrl-RS" dirty="0"/>
          </a:p>
          <a:p>
            <a:r>
              <a:rPr lang="sr-Cyrl-RS" dirty="0" smtClean="0"/>
              <a:t>      Ванредни  сам ученик 4. разреда Медицинске школе, </a:t>
            </a:r>
            <a:r>
              <a:rPr lang="sr-Cyrl-RS" dirty="0" err="1" smtClean="0"/>
              <a:t>смјер</a:t>
            </a:r>
            <a:r>
              <a:rPr lang="sr-Cyrl-RS" dirty="0"/>
              <a:t> </a:t>
            </a:r>
            <a:r>
              <a:rPr lang="sr-Cyrl-RS" dirty="0" smtClean="0"/>
              <a:t>– медицински техничар. До сада сам био одличан ученик. </a:t>
            </a:r>
          </a:p>
          <a:p>
            <a:r>
              <a:rPr lang="sr-Cyrl-RS" dirty="0"/>
              <a:t> </a:t>
            </a:r>
            <a:r>
              <a:rPr lang="sr-Cyrl-RS" dirty="0" smtClean="0"/>
              <a:t>    У јануарском испитном року, школске 2019/2020. године, пријавио сам полагање испита. Из одређених разлога, због болести, био сам </a:t>
            </a:r>
            <a:r>
              <a:rPr lang="sr-Cyrl-RS" dirty="0" err="1" smtClean="0"/>
              <a:t>спријечен</a:t>
            </a:r>
            <a:r>
              <a:rPr lang="sr-Cyrl-RS" dirty="0" smtClean="0"/>
              <a:t> да похађам редовну наставу, па вас молим да ми омогућите да полажем  у одређеном испитном року. То би ми омогућило и излазак на матурски испит, као и даљи наставак школовања.</a:t>
            </a:r>
          </a:p>
          <a:p>
            <a:r>
              <a:rPr lang="sr-Cyrl-RS" dirty="0"/>
              <a:t> </a:t>
            </a:r>
            <a:r>
              <a:rPr lang="sr-Cyrl-RS" dirty="0" smtClean="0"/>
              <a:t>    </a:t>
            </a:r>
            <a:r>
              <a:rPr lang="sr-Cyrl-RS" dirty="0" err="1" smtClean="0"/>
              <a:t>Вјерујем</a:t>
            </a:r>
            <a:r>
              <a:rPr lang="sr-Cyrl-RS" dirty="0" smtClean="0"/>
              <a:t> да ћете уважити разлоге мог изостајања и оправданост моје молбе.</a:t>
            </a:r>
          </a:p>
          <a:p>
            <a:endParaRPr lang="sr-Cyrl-RS" dirty="0"/>
          </a:p>
          <a:p>
            <a:r>
              <a:rPr lang="sr-Cyrl-RS" dirty="0" smtClean="0"/>
              <a:t>Бања Лука, 12. март 2020. године              Подносилац молбе</a:t>
            </a:r>
          </a:p>
          <a:p>
            <a:r>
              <a:rPr lang="sr-Cyrl-RS" dirty="0"/>
              <a:t> </a:t>
            </a:r>
            <a:r>
              <a:rPr lang="sr-Cyrl-RS" dirty="0" smtClean="0"/>
              <a:t>                                                           _______________________</a:t>
            </a:r>
          </a:p>
          <a:p>
            <a:r>
              <a:rPr lang="sr-Cyrl-RS" dirty="0"/>
              <a:t> </a:t>
            </a:r>
            <a:r>
              <a:rPr lang="sr-Cyrl-RS" dirty="0" smtClean="0"/>
              <a:t>                                                                          Давид </a:t>
            </a:r>
            <a:r>
              <a:rPr lang="sr-Cyrl-RS" dirty="0" err="1" smtClean="0"/>
              <a:t>Штрбац</a:t>
            </a:r>
            <a:endParaRPr lang="sr-Cyrl-RS" dirty="0" smtClean="0"/>
          </a:p>
          <a:p>
            <a:endParaRPr lang="sr-Cyrl-RS" dirty="0" smtClean="0"/>
          </a:p>
          <a:p>
            <a:endParaRPr lang="sr-Latn-RS" dirty="0"/>
          </a:p>
        </p:txBody>
      </p:sp>
      <p:sp>
        <p:nvSpPr>
          <p:cNvPr id="5" name="Rounded Rectangle 4"/>
          <p:cNvSpPr/>
          <p:nvPr/>
        </p:nvSpPr>
        <p:spPr>
          <a:xfrm>
            <a:off x="8001000" y="6324600"/>
            <a:ext cx="990600" cy="4572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410184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57200"/>
            <a:ext cx="388620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b="1" dirty="0" smtClean="0"/>
              <a:t>ГРУПНИ ЗАДАЦИ</a:t>
            </a:r>
            <a:r>
              <a:rPr lang="sr-Cyrl-RS" dirty="0" smtClean="0"/>
              <a:t>!</a:t>
            </a:r>
            <a:endParaRPr lang="sr-Latn-RS" dirty="0"/>
          </a:p>
        </p:txBody>
      </p:sp>
      <p:sp>
        <p:nvSpPr>
          <p:cNvPr id="3" name="TextBox 2"/>
          <p:cNvSpPr txBox="1"/>
          <p:nvPr/>
        </p:nvSpPr>
        <p:spPr>
          <a:xfrm>
            <a:off x="685800" y="1143000"/>
            <a:ext cx="4572000" cy="2308324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Latn-RS" dirty="0" smtClean="0"/>
              <a:t>I  </a:t>
            </a:r>
            <a:r>
              <a:rPr lang="sr-Cyrl-RS" dirty="0" smtClean="0"/>
              <a:t>ГРУПА – молба за накнадни пријем у средњу школу;</a:t>
            </a:r>
            <a:endParaRPr lang="sr-Latn-RS" dirty="0" smtClean="0"/>
          </a:p>
          <a:p>
            <a:r>
              <a:rPr lang="sr-Latn-RS" dirty="0" smtClean="0"/>
              <a:t>II  </a:t>
            </a:r>
            <a:r>
              <a:rPr lang="sr-Cyrl-RS" dirty="0" smtClean="0"/>
              <a:t>ГРУПА – молба за пријем на факултет послије уписног рока;</a:t>
            </a:r>
          </a:p>
          <a:p>
            <a:r>
              <a:rPr lang="sr-Latn-RS" dirty="0" smtClean="0"/>
              <a:t>III </a:t>
            </a:r>
            <a:r>
              <a:rPr lang="sr-Cyrl-RS" dirty="0" smtClean="0"/>
              <a:t>ГРУПА - молба за одсуствовање са наставе;</a:t>
            </a:r>
          </a:p>
          <a:p>
            <a:r>
              <a:rPr lang="sr-Latn-RS" dirty="0" smtClean="0"/>
              <a:t>IV </a:t>
            </a:r>
            <a:r>
              <a:rPr lang="sr-Cyrl-RS" dirty="0" smtClean="0"/>
              <a:t>ГРУПА - молба за </a:t>
            </a:r>
            <a:r>
              <a:rPr lang="sr-Cyrl-RS" dirty="0" err="1" smtClean="0"/>
              <a:t>додјелу</a:t>
            </a:r>
            <a:r>
              <a:rPr lang="sr-Cyrl-RS" dirty="0" smtClean="0"/>
              <a:t> стипендије.</a:t>
            </a:r>
          </a:p>
          <a:p>
            <a:pPr marL="342900" indent="-342900">
              <a:buAutoNum type="arabicPeriod"/>
            </a:pPr>
            <a:endParaRPr lang="sr-Latn-RS" dirty="0"/>
          </a:p>
        </p:txBody>
      </p:sp>
      <p:sp>
        <p:nvSpPr>
          <p:cNvPr id="4" name="TextBox 3"/>
          <p:cNvSpPr txBox="1"/>
          <p:nvPr/>
        </p:nvSpPr>
        <p:spPr>
          <a:xfrm>
            <a:off x="1066800" y="3733800"/>
            <a:ext cx="5486400" cy="203132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b="1" dirty="0" smtClean="0"/>
              <a:t>СМЈЕРНИЦЕ:</a:t>
            </a:r>
          </a:p>
          <a:p>
            <a:r>
              <a:rPr lang="sr-Cyrl-RS" b="1" dirty="0" smtClean="0"/>
              <a:t>А) дефинисати чланове групе са предметним професором;</a:t>
            </a:r>
          </a:p>
          <a:p>
            <a:r>
              <a:rPr lang="sr-Cyrl-RS" b="1" dirty="0" smtClean="0"/>
              <a:t>Б) према претходном обрасцу молбе написати молбу;</a:t>
            </a:r>
          </a:p>
          <a:p>
            <a:r>
              <a:rPr lang="sr-Cyrl-RS" b="1" dirty="0" smtClean="0"/>
              <a:t>В) </a:t>
            </a:r>
            <a:r>
              <a:rPr lang="sr-Cyrl-RS" b="1" dirty="0" err="1" smtClean="0"/>
              <a:t>прослиједити</a:t>
            </a:r>
            <a:r>
              <a:rPr lang="sr-Cyrl-RS" b="1" dirty="0" smtClean="0"/>
              <a:t> написане молбе, као </a:t>
            </a:r>
            <a:r>
              <a:rPr lang="sr-Cyrl-RS" b="1" dirty="0" err="1" smtClean="0"/>
              <a:t>дио</a:t>
            </a:r>
            <a:r>
              <a:rPr lang="sr-Cyrl-RS" b="1" dirty="0" smtClean="0"/>
              <a:t> </a:t>
            </a:r>
            <a:r>
              <a:rPr lang="sr-Cyrl-RS" b="1" dirty="0" err="1" smtClean="0"/>
              <a:t>вјежбе</a:t>
            </a:r>
            <a:r>
              <a:rPr lang="sr-Cyrl-RS" b="1" dirty="0" smtClean="0"/>
              <a:t> свом предметном професору.</a:t>
            </a:r>
            <a:endParaRPr lang="sr-Latn-RS" b="1" dirty="0"/>
          </a:p>
        </p:txBody>
      </p:sp>
      <p:sp>
        <p:nvSpPr>
          <p:cNvPr id="5" name="Rounded Rectangle 4"/>
          <p:cNvSpPr/>
          <p:nvPr/>
        </p:nvSpPr>
        <p:spPr>
          <a:xfrm>
            <a:off x="8001000" y="6324600"/>
            <a:ext cx="990600" cy="4572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1658212"/>
            <a:ext cx="1905000" cy="3523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731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45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build="allAtOnce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381000"/>
            <a:ext cx="5715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ШТА СМО ДАНАС НАУЧИЛИ?</a:t>
            </a:r>
          </a:p>
          <a:p>
            <a:pPr marL="285750" indent="-285750">
              <a:buFontTx/>
              <a:buChar char="-"/>
            </a:pPr>
            <a:r>
              <a:rPr lang="sr-Cyrl-RS" dirty="0" smtClean="0"/>
              <a:t>Шта је молба;</a:t>
            </a:r>
          </a:p>
          <a:p>
            <a:pPr marL="285750" indent="-285750">
              <a:buFontTx/>
              <a:buChar char="-"/>
            </a:pPr>
            <a:r>
              <a:rPr lang="sr-Cyrl-RS" dirty="0" smtClean="0"/>
              <a:t>Како се пише;</a:t>
            </a:r>
          </a:p>
          <a:p>
            <a:pPr marL="285750" indent="-285750">
              <a:buFontTx/>
              <a:buChar char="-"/>
            </a:pPr>
            <a:r>
              <a:rPr lang="sr-Cyrl-RS" dirty="0" smtClean="0"/>
              <a:t>Који су обавезни подаци;</a:t>
            </a:r>
          </a:p>
          <a:p>
            <a:pPr marL="285750" indent="-285750">
              <a:buFontTx/>
              <a:buChar char="-"/>
            </a:pPr>
            <a:r>
              <a:rPr lang="sr-Cyrl-RS" dirty="0" err="1" smtClean="0"/>
              <a:t>Примјером</a:t>
            </a:r>
            <a:r>
              <a:rPr lang="sr-Cyrl-RS" dirty="0" smtClean="0"/>
              <a:t> и моделом пишемо молбу.</a:t>
            </a:r>
            <a:endParaRPr lang="sr-Latn-RS" dirty="0"/>
          </a:p>
        </p:txBody>
      </p:sp>
      <p:sp>
        <p:nvSpPr>
          <p:cNvPr id="4" name="Rounded Rectangle 3"/>
          <p:cNvSpPr/>
          <p:nvPr/>
        </p:nvSpPr>
        <p:spPr>
          <a:xfrm>
            <a:off x="8001000" y="6400800"/>
            <a:ext cx="990600" cy="3810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0" y="1219200"/>
            <a:ext cx="3048000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14523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3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3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3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000"/>
                            </p:stCondLst>
                            <p:childTnLst>
                              <p:par>
                                <p:cTn id="57" presetID="3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0"/>
                            </p:stCondLst>
                            <p:childTnLst>
                              <p:par>
                                <p:cTn id="64" presetID="3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2000"/>
                            </p:stCondLst>
                            <p:childTnLst>
                              <p:par>
                                <p:cTn id="71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2" grpI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1732723"/>
            <a:ext cx="1990725" cy="22955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000" y="1905000"/>
            <a:ext cx="1914525" cy="2390775"/>
          </a:xfrm>
          <a:prstGeom prst="rect">
            <a:avLst/>
          </a:prstGeom>
        </p:spPr>
      </p:pic>
      <p:sp>
        <p:nvSpPr>
          <p:cNvPr id="4" name="Oval Callout 3"/>
          <p:cNvSpPr/>
          <p:nvPr/>
        </p:nvSpPr>
        <p:spPr>
          <a:xfrm>
            <a:off x="1981200" y="304800"/>
            <a:ext cx="2819400" cy="1457740"/>
          </a:xfrm>
          <a:prstGeom prst="wedgeEllipseCallout">
            <a:avLst>
              <a:gd name="adj1" fmla="val -26003"/>
              <a:gd name="adj2" fmla="val 65227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solidFill>
                  <a:srgbClr val="FF0000"/>
                </a:solidFill>
              </a:rPr>
              <a:t>Очекујемо да сте усвојили данашњи образац!</a:t>
            </a:r>
            <a:endParaRPr lang="sr-Latn-RS" b="1" dirty="0">
              <a:solidFill>
                <a:srgbClr val="FF0000"/>
              </a:solidFill>
            </a:endParaRPr>
          </a:p>
        </p:txBody>
      </p:sp>
      <p:sp>
        <p:nvSpPr>
          <p:cNvPr id="6" name="Flowchart: Sequential Access Storage 5"/>
          <p:cNvSpPr/>
          <p:nvPr/>
        </p:nvSpPr>
        <p:spPr>
          <a:xfrm>
            <a:off x="3733800" y="1371599"/>
            <a:ext cx="2663687" cy="2924175"/>
          </a:xfrm>
          <a:prstGeom prst="flowChartMagneticTap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solidFill>
                  <a:srgbClr val="FF0000"/>
                </a:solidFill>
              </a:rPr>
              <a:t>Да, наравно!</a:t>
            </a:r>
          </a:p>
          <a:p>
            <a:pPr algn="ctr"/>
            <a:r>
              <a:rPr lang="sr-Cyrl-RS" b="1" dirty="0" smtClean="0">
                <a:solidFill>
                  <a:srgbClr val="FF0000"/>
                </a:solidFill>
              </a:rPr>
              <a:t>Није било тешко.</a:t>
            </a:r>
            <a:endParaRPr lang="sr-Latn-RS" b="1" dirty="0">
              <a:solidFill>
                <a:srgbClr val="FF0000"/>
              </a:solidFill>
            </a:endParaRPr>
          </a:p>
        </p:txBody>
      </p:sp>
      <p:sp>
        <p:nvSpPr>
          <p:cNvPr id="8" name="Cloud Callout 7"/>
          <p:cNvSpPr/>
          <p:nvPr/>
        </p:nvSpPr>
        <p:spPr>
          <a:xfrm>
            <a:off x="2164764" y="3690314"/>
            <a:ext cx="2014538" cy="1495839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solidFill>
                  <a:srgbClr val="FF0000"/>
                </a:solidFill>
              </a:rPr>
              <a:t>Да </a:t>
            </a:r>
            <a:r>
              <a:rPr lang="sr-Cyrl-RS" b="1" dirty="0" smtClean="0">
                <a:solidFill>
                  <a:srgbClr val="FF0000"/>
                </a:solidFill>
              </a:rPr>
              <a:t>ли је </a:t>
            </a:r>
            <a:r>
              <a:rPr lang="sr-Cyrl-RS" b="1" dirty="0" smtClean="0">
                <a:solidFill>
                  <a:srgbClr val="FF0000"/>
                </a:solidFill>
              </a:rPr>
              <a:t>писање молбе неки проблем?</a:t>
            </a:r>
            <a:endParaRPr lang="sr-Latn-RS" b="1" dirty="0">
              <a:solidFill>
                <a:srgbClr val="FF0000"/>
              </a:solidFill>
            </a:endParaRPr>
          </a:p>
        </p:txBody>
      </p:sp>
      <p:sp>
        <p:nvSpPr>
          <p:cNvPr id="9" name="Cloud Callout 8"/>
          <p:cNvSpPr/>
          <p:nvPr/>
        </p:nvSpPr>
        <p:spPr>
          <a:xfrm>
            <a:off x="5486400" y="3954120"/>
            <a:ext cx="3581400" cy="1334325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solidFill>
                  <a:srgbClr val="FF0000"/>
                </a:solidFill>
              </a:rPr>
              <a:t>Ма није никакав проблем, само замолимо.</a:t>
            </a:r>
            <a:endParaRPr lang="sr-Latn-RS" b="1" dirty="0">
              <a:solidFill>
                <a:srgbClr val="FF0000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8001000" y="6248400"/>
            <a:ext cx="914400" cy="5334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0791705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0"/>
                            </p:stCondLst>
                            <p:childTnLst>
                              <p:par>
                                <p:cTn id="30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2000"/>
                            </p:stCondLst>
                            <p:childTnLst>
                              <p:par>
                                <p:cTn id="40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2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6" grpId="0" animBg="1"/>
      <p:bldP spid="8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362200"/>
            <a:ext cx="1990725" cy="22955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2057400"/>
            <a:ext cx="2095500" cy="2095500"/>
          </a:xfrm>
          <a:prstGeom prst="rect">
            <a:avLst/>
          </a:prstGeom>
        </p:spPr>
      </p:pic>
      <p:sp>
        <p:nvSpPr>
          <p:cNvPr id="4" name="Oval Callout 3"/>
          <p:cNvSpPr/>
          <p:nvPr/>
        </p:nvSpPr>
        <p:spPr>
          <a:xfrm>
            <a:off x="2286000" y="381000"/>
            <a:ext cx="2514600" cy="1524000"/>
          </a:xfrm>
          <a:prstGeom prst="wedgeEllipseCallou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000" b="1" dirty="0" smtClean="0">
                <a:solidFill>
                  <a:srgbClr val="FF0000"/>
                </a:solidFill>
              </a:rPr>
              <a:t>Кажу: „Кога је молити, није га кудити!“</a:t>
            </a:r>
            <a:endParaRPr lang="sr-Latn-RS" b="1" dirty="0">
              <a:solidFill>
                <a:srgbClr val="FF0000"/>
              </a:solidFill>
            </a:endParaRPr>
          </a:p>
        </p:txBody>
      </p:sp>
      <p:sp>
        <p:nvSpPr>
          <p:cNvPr id="5" name="Flowchart: Sequential Access Storage 4"/>
          <p:cNvSpPr/>
          <p:nvPr/>
        </p:nvSpPr>
        <p:spPr>
          <a:xfrm>
            <a:off x="4343400" y="2057400"/>
            <a:ext cx="2057400" cy="1905000"/>
          </a:xfrm>
          <a:prstGeom prst="flowChartMagnetic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solidFill>
                  <a:srgbClr val="FF0000"/>
                </a:solidFill>
              </a:rPr>
              <a:t>Чини се врло паметна, та изрека. Тако је.</a:t>
            </a:r>
            <a:endParaRPr lang="sr-Latn-RS" b="1" dirty="0">
              <a:solidFill>
                <a:srgbClr val="FF0000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7924800" y="6324600"/>
            <a:ext cx="1066800" cy="4572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202497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"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5600" y="762000"/>
            <a:ext cx="1847850" cy="2466975"/>
          </a:xfrm>
          <a:prstGeom prst="rect">
            <a:avLst/>
          </a:prstGeom>
        </p:spPr>
      </p:pic>
      <p:sp>
        <p:nvSpPr>
          <p:cNvPr id="4" name="Flowchart: Sequential Access Storage 3"/>
          <p:cNvSpPr/>
          <p:nvPr/>
        </p:nvSpPr>
        <p:spPr>
          <a:xfrm>
            <a:off x="4114800" y="762000"/>
            <a:ext cx="2554357" cy="2362200"/>
          </a:xfrm>
          <a:prstGeom prst="flowChartMagnetic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solidFill>
                  <a:srgbClr val="FF0000"/>
                </a:solidFill>
              </a:rPr>
              <a:t>Браво, да није било оног обрасца питао бих се како треба.</a:t>
            </a:r>
            <a:endParaRPr lang="sr-Latn-RS" b="1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943100"/>
            <a:ext cx="2133600" cy="2533650"/>
          </a:xfrm>
          <a:prstGeom prst="rect">
            <a:avLst/>
          </a:prstGeom>
        </p:spPr>
      </p:pic>
      <p:sp>
        <p:nvSpPr>
          <p:cNvPr id="6" name="Oval Callout 5"/>
          <p:cNvSpPr/>
          <p:nvPr/>
        </p:nvSpPr>
        <p:spPr>
          <a:xfrm>
            <a:off x="914400" y="0"/>
            <a:ext cx="3200400" cy="1828800"/>
          </a:xfrm>
          <a:prstGeom prst="wedgeEllipseCallout">
            <a:avLst>
              <a:gd name="adj1" fmla="val -32598"/>
              <a:gd name="adj2" fmla="val 5887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solidFill>
                  <a:srgbClr val="FF0000"/>
                </a:solidFill>
              </a:rPr>
              <a:t>Добро, и то смо савладали!</a:t>
            </a:r>
            <a:endParaRPr lang="sr-Latn-RS" b="1" dirty="0">
              <a:solidFill>
                <a:srgbClr val="FF0000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8001000" y="6324600"/>
            <a:ext cx="1066800" cy="4572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820877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 vol="1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"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57200"/>
            <a:ext cx="5238750" cy="3810000"/>
          </a:xfrm>
          <a:prstGeom prst="rect">
            <a:avLst/>
          </a:prstGeom>
        </p:spPr>
      </p:pic>
      <p:sp>
        <p:nvSpPr>
          <p:cNvPr id="10" name="Oval Callout 9"/>
          <p:cNvSpPr/>
          <p:nvPr/>
        </p:nvSpPr>
        <p:spPr>
          <a:xfrm>
            <a:off x="4800600" y="228600"/>
            <a:ext cx="3810000" cy="2117035"/>
          </a:xfrm>
          <a:prstGeom prst="wedgeEllipseCallout">
            <a:avLst>
              <a:gd name="adj1" fmla="val -27442"/>
              <a:gd name="adj2" fmla="val 6813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rgbClr val="FF0000"/>
                </a:solidFill>
              </a:rPr>
              <a:t>И, наравно, опет нису тражили помоћ од мене.</a:t>
            </a:r>
          </a:p>
          <a:p>
            <a:pPr algn="ctr"/>
            <a:r>
              <a:rPr lang="sr-Cyrl-RS" dirty="0" smtClean="0">
                <a:solidFill>
                  <a:srgbClr val="FF0000"/>
                </a:solidFill>
              </a:rPr>
              <a:t>Нема везе….</a:t>
            </a:r>
            <a:endParaRPr lang="sr-Latn-RS" dirty="0">
              <a:solidFill>
                <a:srgbClr val="FF0000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8001000" y="6248400"/>
            <a:ext cx="990600" cy="5334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535868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16245" y="2967335"/>
            <a:ext cx="8111516" cy="92333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sr-Cyrl-RS" sz="54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ПОНОВИМО ЗАЈЕДНО</a:t>
            </a:r>
            <a:r>
              <a:rPr lang="sr-Cyrl-RS" sz="54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!</a:t>
            </a:r>
            <a:endParaRPr lang="en-US" sz="54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8001000" y="6324600"/>
            <a:ext cx="990600" cy="4572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367184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399" y="381000"/>
            <a:ext cx="4456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ШТА СМО ДАНАС НАУЧИЛИ?</a:t>
            </a:r>
            <a:endParaRPr lang="sr-Latn-RS" dirty="0"/>
          </a:p>
        </p:txBody>
      </p:sp>
      <p:sp>
        <p:nvSpPr>
          <p:cNvPr id="3" name="TextBox 2"/>
          <p:cNvSpPr txBox="1"/>
          <p:nvPr/>
        </p:nvSpPr>
        <p:spPr>
          <a:xfrm>
            <a:off x="1295400" y="1219200"/>
            <a:ext cx="4419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1.НАУЧИЛИ СМО КАКО ДА РАЗЛИКУЈЕМО МОЛБУ ОД ДРУГИХ ОБРАЗАЦА.</a:t>
            </a:r>
            <a:endParaRPr lang="sr-Latn-RS" dirty="0"/>
          </a:p>
        </p:txBody>
      </p:sp>
      <p:sp>
        <p:nvSpPr>
          <p:cNvPr id="4" name="TextBox 3"/>
          <p:cNvSpPr txBox="1"/>
          <p:nvPr/>
        </p:nvSpPr>
        <p:spPr>
          <a:xfrm>
            <a:off x="1295400" y="2438400"/>
            <a:ext cx="4267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2.НАУЧИЛИ СМО ДА ПОСТОЈЕ НАЧИНИ ИЗЛАГАЊА У МОЛБИ.</a:t>
            </a:r>
          </a:p>
          <a:p>
            <a:endParaRPr lang="sr-Latn-RS" dirty="0"/>
          </a:p>
        </p:txBody>
      </p:sp>
      <p:sp>
        <p:nvSpPr>
          <p:cNvPr id="5" name="TextBox 4"/>
          <p:cNvSpPr txBox="1"/>
          <p:nvPr/>
        </p:nvSpPr>
        <p:spPr>
          <a:xfrm>
            <a:off x="1600200" y="4038600"/>
            <a:ext cx="495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3. НАУЧИЛИ СМО КАКО ДА ПИШЕМО МОЛБУ.</a:t>
            </a:r>
            <a:endParaRPr lang="sr-Latn-RS" dirty="0"/>
          </a:p>
        </p:txBody>
      </p:sp>
      <p:sp>
        <p:nvSpPr>
          <p:cNvPr id="6" name="Rounded Rectangle 5"/>
          <p:cNvSpPr/>
          <p:nvPr/>
        </p:nvSpPr>
        <p:spPr>
          <a:xfrm>
            <a:off x="8001000" y="6400800"/>
            <a:ext cx="990600" cy="4572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7" name="TextBox 6"/>
          <p:cNvSpPr txBox="1"/>
          <p:nvPr/>
        </p:nvSpPr>
        <p:spPr>
          <a:xfrm>
            <a:off x="5718312" y="304056"/>
            <a:ext cx="533400" cy="523220"/>
          </a:xfrm>
          <a:prstGeom prst="rect">
            <a:avLst/>
          </a:prstGeom>
          <a:noFill/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sr-Latn-RS" sz="2800" dirty="0"/>
              <a:t>✔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51442" y="1371600"/>
            <a:ext cx="500270" cy="523220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sr-Latn-RS" sz="2800" b="1" dirty="0"/>
              <a:t>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51442" y="2536567"/>
            <a:ext cx="5002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800" b="1" dirty="0"/>
              <a:t>✔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85012" y="4038600"/>
            <a:ext cx="4157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800" dirty="0"/>
              <a:t>✔</a:t>
            </a:r>
          </a:p>
        </p:txBody>
      </p:sp>
    </p:spTree>
    <p:extLst>
      <p:ext uri="{BB962C8B-B14F-4D97-AF65-F5344CB8AC3E}">
        <p14:creationId xmlns:p14="http://schemas.microsoft.com/office/powerpoint/2010/main" val="2227131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1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9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7" grpId="0"/>
      <p:bldP spid="8" grpId="0"/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39799" y="868017"/>
            <a:ext cx="65566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r-Cyrl-R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НЕ ЗАБОРАВИМО!</a:t>
            </a:r>
            <a:endParaRPr 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14400" y="1855800"/>
            <a:ext cx="7031552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r-Cyrl-RS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ПРАВОПИСНА ПРАВИЛА СУ, </a:t>
            </a:r>
          </a:p>
          <a:p>
            <a:pPr algn="ctr"/>
            <a:r>
              <a:rPr lang="sr-Cyrl-RS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ТАКОЂЕ, ВЕОМА ВАЖНА!</a:t>
            </a:r>
            <a:endParaRPr lang="en-US" sz="36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19200" y="3050403"/>
            <a:ext cx="5638800" cy="289310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r-Cyrl-RS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СРЕЋНО!</a:t>
            </a:r>
          </a:p>
          <a:p>
            <a:pPr algn="ctr"/>
            <a:r>
              <a:rPr lang="sr-Cyrl-RS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НАРАВНО,</a:t>
            </a:r>
          </a:p>
          <a:p>
            <a:pPr algn="ctr"/>
            <a:r>
              <a:rPr lang="sr-Cyrl-RS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УСПЈЕШНО СТЕ НАУЧИЛИ! </a:t>
            </a:r>
          </a:p>
          <a:p>
            <a:pPr algn="ctr"/>
            <a:endParaRPr 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945952" y="6400800"/>
            <a:ext cx="1045648" cy="4572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10" name="TextBox 9"/>
          <p:cNvSpPr txBox="1"/>
          <p:nvPr/>
        </p:nvSpPr>
        <p:spPr>
          <a:xfrm>
            <a:off x="3352800" y="5562600"/>
            <a:ext cx="3657600" cy="685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Latn-RS" dirty="0"/>
          </a:p>
        </p:txBody>
      </p:sp>
      <p:sp>
        <p:nvSpPr>
          <p:cNvPr id="11" name="Rectangle 10"/>
          <p:cNvSpPr/>
          <p:nvPr/>
        </p:nvSpPr>
        <p:spPr>
          <a:xfrm>
            <a:off x="2853158" y="5601157"/>
            <a:ext cx="47645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r-Cyrl-R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ЧЕСТИТАМО!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632877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000"/>
                            </p:stCondLst>
                            <p:childTnLst>
                              <p:par>
                                <p:cTn id="28" presetID="45" presetClass="entr" presetSubtype="0" repeatCount="indefinite" fill="hold" grpId="0" nodeType="after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"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  <p:bldP spid="6" grpId="0"/>
      <p:bldP spid="11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52400"/>
            <a:ext cx="8305800" cy="341632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sr-Cyrl-RS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ЗАДАТАК: </a:t>
            </a:r>
            <a:r>
              <a:rPr lang="sr-Cyrl-RS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Не заборавите да </a:t>
            </a:r>
            <a:r>
              <a:rPr lang="sr-Cyrl-RS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напишете </a:t>
            </a:r>
            <a:r>
              <a:rPr lang="sr-Cyrl-RS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своју </a:t>
            </a:r>
            <a:r>
              <a:rPr lang="sr-Cyrl-RS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молбу и предате вашем професору на увид</a:t>
            </a:r>
            <a:r>
              <a:rPr lang="sr-Cyrl-RS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!</a:t>
            </a:r>
            <a:endParaRPr lang="sr-Cyrl-RS" sz="3600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sr-Cyrl-RS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Треба да </a:t>
            </a:r>
            <a:r>
              <a:rPr lang="sr-Cyrl-RS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научимо да, понекад</a:t>
            </a:r>
            <a:r>
              <a:rPr lang="sr-Cyrl-RS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, нешто и замолимо.</a:t>
            </a:r>
          </a:p>
          <a:p>
            <a:pPr algn="ctr"/>
            <a:r>
              <a:rPr lang="sr-Cyrl-RS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Уживајте!</a:t>
            </a:r>
            <a:endParaRPr lang="en-US" sz="3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1825" y="3733800"/>
            <a:ext cx="3181350" cy="25908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8001000" y="6324600"/>
            <a:ext cx="990600" cy="3810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120652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master">
  <a:themeElements>
    <a:clrScheme name="">
      <a:dk1>
        <a:srgbClr val="000000"/>
      </a:dk1>
      <a:lt1>
        <a:srgbClr val="996600"/>
      </a:lt1>
      <a:dk2>
        <a:srgbClr val="1C1C1C"/>
      </a:dk2>
      <a:lt2>
        <a:srgbClr val="4D4D4D"/>
      </a:lt2>
      <a:accent1>
        <a:srgbClr val="FF0000"/>
      </a:accent1>
      <a:accent2>
        <a:srgbClr val="FF6699"/>
      </a:accent2>
      <a:accent3>
        <a:srgbClr val="CAB8AA"/>
      </a:accent3>
      <a:accent4>
        <a:srgbClr val="000000"/>
      </a:accent4>
      <a:accent5>
        <a:srgbClr val="FFAAAA"/>
      </a:accent5>
      <a:accent6>
        <a:srgbClr val="E75C8A"/>
      </a:accent6>
      <a:hlink>
        <a:srgbClr val="CC00CC"/>
      </a:hlink>
      <a:folHlink>
        <a:srgbClr val="FFCC00"/>
      </a:folHlink>
    </a:clrScheme>
    <a:fontScheme name="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colormaster">
  <a:themeElements>
    <a:clrScheme name="">
      <a:dk1>
        <a:srgbClr val="000000"/>
      </a:dk1>
      <a:lt1>
        <a:srgbClr val="996600"/>
      </a:lt1>
      <a:dk2>
        <a:srgbClr val="1C1C1C"/>
      </a:dk2>
      <a:lt2>
        <a:srgbClr val="4D4D4D"/>
      </a:lt2>
      <a:accent1>
        <a:srgbClr val="FF0000"/>
      </a:accent1>
      <a:accent2>
        <a:srgbClr val="FF6699"/>
      </a:accent2>
      <a:accent3>
        <a:srgbClr val="CAB8AA"/>
      </a:accent3>
      <a:accent4>
        <a:srgbClr val="000000"/>
      </a:accent4>
      <a:accent5>
        <a:srgbClr val="FFAAAA"/>
      </a:accent5>
      <a:accent6>
        <a:srgbClr val="E75C8A"/>
      </a:accent6>
      <a:hlink>
        <a:srgbClr val="CC00CC"/>
      </a:hlink>
      <a:folHlink>
        <a:srgbClr val="FFCC00"/>
      </a:folHlink>
    </a:clrScheme>
    <a:fontScheme name="1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colormaster">
  <a:themeElements>
    <a:clrScheme name="">
      <a:dk1>
        <a:srgbClr val="000000"/>
      </a:dk1>
      <a:lt1>
        <a:srgbClr val="996600"/>
      </a:lt1>
      <a:dk2>
        <a:srgbClr val="1C1C1C"/>
      </a:dk2>
      <a:lt2>
        <a:srgbClr val="4D4D4D"/>
      </a:lt2>
      <a:accent1>
        <a:srgbClr val="FF0000"/>
      </a:accent1>
      <a:accent2>
        <a:srgbClr val="FF6699"/>
      </a:accent2>
      <a:accent3>
        <a:srgbClr val="CAB8AA"/>
      </a:accent3>
      <a:accent4>
        <a:srgbClr val="000000"/>
      </a:accent4>
      <a:accent5>
        <a:srgbClr val="FFAAAA"/>
      </a:accent5>
      <a:accent6>
        <a:srgbClr val="E75C8A"/>
      </a:accent6>
      <a:hlink>
        <a:srgbClr val="CC00CC"/>
      </a:hlink>
      <a:folHlink>
        <a:srgbClr val="FFCC00"/>
      </a:folHlink>
    </a:clrScheme>
    <a:fontScheme name="2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master">
  <a:themeElements>
    <a:clrScheme name="">
      <a:dk1>
        <a:srgbClr val="000000"/>
      </a:dk1>
      <a:lt1>
        <a:srgbClr val="FF99CC"/>
      </a:lt1>
      <a:dk2>
        <a:srgbClr val="1C1C1C"/>
      </a:dk2>
      <a:lt2>
        <a:srgbClr val="4D4D4D"/>
      </a:lt2>
      <a:accent1>
        <a:srgbClr val="0099FF"/>
      </a:accent1>
      <a:accent2>
        <a:srgbClr val="FF99CC"/>
      </a:accent2>
      <a:accent3>
        <a:srgbClr val="FFCAE2"/>
      </a:accent3>
      <a:accent4>
        <a:srgbClr val="000000"/>
      </a:accent4>
      <a:accent5>
        <a:srgbClr val="AACAFF"/>
      </a:accent5>
      <a:accent6>
        <a:srgbClr val="E78AB9"/>
      </a:accent6>
      <a:hlink>
        <a:srgbClr val="9933FF"/>
      </a:hlink>
      <a:folHlink>
        <a:srgbClr val="44C63A"/>
      </a:folHlink>
    </a:clrScheme>
    <a:fontScheme name="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colormaster">
  <a:themeElements>
    <a:clrScheme name="">
      <a:dk1>
        <a:srgbClr val="000000"/>
      </a:dk1>
      <a:lt1>
        <a:srgbClr val="FF99CC"/>
      </a:lt1>
      <a:dk2>
        <a:srgbClr val="1C1C1C"/>
      </a:dk2>
      <a:lt2>
        <a:srgbClr val="4D4D4D"/>
      </a:lt2>
      <a:accent1>
        <a:srgbClr val="0099FF"/>
      </a:accent1>
      <a:accent2>
        <a:srgbClr val="FF99CC"/>
      </a:accent2>
      <a:accent3>
        <a:srgbClr val="FFCAE2"/>
      </a:accent3>
      <a:accent4>
        <a:srgbClr val="000000"/>
      </a:accent4>
      <a:accent5>
        <a:srgbClr val="AACAFF"/>
      </a:accent5>
      <a:accent6>
        <a:srgbClr val="E78AB9"/>
      </a:accent6>
      <a:hlink>
        <a:srgbClr val="9933FF"/>
      </a:hlink>
      <a:folHlink>
        <a:srgbClr val="44C63A"/>
      </a:folHlink>
    </a:clrScheme>
    <a:fontScheme name="1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4_colormaster">
  <a:themeElements>
    <a:clrScheme name="">
      <a:dk1>
        <a:srgbClr val="000000"/>
      </a:dk1>
      <a:lt1>
        <a:srgbClr val="FF99CC"/>
      </a:lt1>
      <a:dk2>
        <a:srgbClr val="1C1C1C"/>
      </a:dk2>
      <a:lt2>
        <a:srgbClr val="4D4D4D"/>
      </a:lt2>
      <a:accent1>
        <a:srgbClr val="0099FF"/>
      </a:accent1>
      <a:accent2>
        <a:srgbClr val="FF99CC"/>
      </a:accent2>
      <a:accent3>
        <a:srgbClr val="FFCAE2"/>
      </a:accent3>
      <a:accent4>
        <a:srgbClr val="000000"/>
      </a:accent4>
      <a:accent5>
        <a:srgbClr val="AACAFF"/>
      </a:accent5>
      <a:accent6>
        <a:srgbClr val="E78AB9"/>
      </a:accent6>
      <a:hlink>
        <a:srgbClr val="9933FF"/>
      </a:hlink>
      <a:folHlink>
        <a:srgbClr val="44C63A"/>
      </a:folHlink>
    </a:clrScheme>
    <a:fontScheme name="2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5_colormaster">
  <a:themeElements>
    <a:clrScheme name="">
      <a:dk1>
        <a:srgbClr val="000000"/>
      </a:dk1>
      <a:lt1>
        <a:srgbClr val="FF99CC"/>
      </a:lt1>
      <a:dk2>
        <a:srgbClr val="1C1C1C"/>
      </a:dk2>
      <a:lt2>
        <a:srgbClr val="4D4D4D"/>
      </a:lt2>
      <a:accent1>
        <a:srgbClr val="0099FF"/>
      </a:accent1>
      <a:accent2>
        <a:srgbClr val="FF99CC"/>
      </a:accent2>
      <a:accent3>
        <a:srgbClr val="FFCAE2"/>
      </a:accent3>
      <a:accent4>
        <a:srgbClr val="000000"/>
      </a:accent4>
      <a:accent5>
        <a:srgbClr val="AACAFF"/>
      </a:accent5>
      <a:accent6>
        <a:srgbClr val="E78AB9"/>
      </a:accent6>
      <a:hlink>
        <a:srgbClr val="9933FF"/>
      </a:hlink>
      <a:folHlink>
        <a:srgbClr val="44C63A"/>
      </a:folHlink>
    </a:clrScheme>
    <a:fontScheme name="3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6_colormaster">
  <a:themeElements>
    <a:clrScheme name="">
      <a:dk1>
        <a:srgbClr val="000000"/>
      </a:dk1>
      <a:lt1>
        <a:srgbClr val="FF99CC"/>
      </a:lt1>
      <a:dk2>
        <a:srgbClr val="1C1C1C"/>
      </a:dk2>
      <a:lt2>
        <a:srgbClr val="4D4D4D"/>
      </a:lt2>
      <a:accent1>
        <a:srgbClr val="0099FF"/>
      </a:accent1>
      <a:accent2>
        <a:srgbClr val="FF99CC"/>
      </a:accent2>
      <a:accent3>
        <a:srgbClr val="FFCAE2"/>
      </a:accent3>
      <a:accent4>
        <a:srgbClr val="000000"/>
      </a:accent4>
      <a:accent5>
        <a:srgbClr val="AACAFF"/>
      </a:accent5>
      <a:accent6>
        <a:srgbClr val="E78AB9"/>
      </a:accent6>
      <a:hlink>
        <a:srgbClr val="9933FF"/>
      </a:hlink>
      <a:folHlink>
        <a:srgbClr val="44C63A"/>
      </a:folHlink>
    </a:clrScheme>
    <a:fontScheme name="4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education-template-9</Template>
  <TotalTime>784</TotalTime>
  <Words>488</Words>
  <Application>Microsoft Office PowerPoint</Application>
  <PresentationFormat>On-screen Show (4:3)</PresentationFormat>
  <Paragraphs>89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14</vt:i4>
      </vt:variant>
    </vt:vector>
  </HeadingPairs>
  <TitlesOfParts>
    <vt:vector size="26" baseType="lpstr">
      <vt:lpstr>宋体</vt:lpstr>
      <vt:lpstr>Arial</vt:lpstr>
      <vt:lpstr>Calibri</vt:lpstr>
      <vt:lpstr>master</vt:lpstr>
      <vt:lpstr>1_colormaster</vt:lpstr>
      <vt:lpstr>2_colormaster</vt:lpstr>
      <vt:lpstr>1_master</vt:lpstr>
      <vt:lpstr>3_colormaster</vt:lpstr>
      <vt:lpstr>4_colormaster</vt:lpstr>
      <vt:lpstr>5_colormaster</vt:lpstr>
      <vt:lpstr>6_colormaster</vt:lpstr>
      <vt:lpstr>Modèle par défaut</vt:lpstr>
      <vt:lpstr>МОЛБА  КАО КОМУНИКАЦИЈСКА ФОРМА</vt:lpstr>
      <vt:lpstr>PowerPoint Presentation</vt:lpstr>
      <vt:lpstr>НАЦРТ МОЛБЕ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презентација</dc:title>
  <dc:creator>MEDICIN</dc:creator>
  <cp:lastModifiedBy>Dragan</cp:lastModifiedBy>
  <cp:revision>109</cp:revision>
  <dcterms:created xsi:type="dcterms:W3CDTF">2012-11-19T22:33:02Z</dcterms:created>
  <dcterms:modified xsi:type="dcterms:W3CDTF">2020-04-22T20:04:30Z</dcterms:modified>
</cp:coreProperties>
</file>