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av" ContentType="audio/x-wav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Masters/slideMaster8.xml" ContentType="application/vnd.openxmlformats-officedocument.presentationml.slideMaster+xml"/>
  <Override PartName="/ppt/slideMasters/slideMaster9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theme/theme3.xml" ContentType="application/vnd.openxmlformats-officedocument.theme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theme/theme4.xml" ContentType="application/vnd.openxmlformats-officedocument.theme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theme/theme5.xml" ContentType="application/vnd.openxmlformats-officedocument.theme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theme/theme6.xml" ContentType="application/vnd.openxmlformats-officedocument.theme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theme/theme7.xml" ContentType="application/vnd.openxmlformats-officedocument.theme+xml"/>
  <Override PartName="/ppt/slideLayouts/slideLayout78.xml" ContentType="application/vnd.openxmlformats-officedocument.presentationml.slideLayout+xml"/>
  <Override PartName="/ppt/slideLayouts/slideLayout79.xml" ContentType="application/vnd.openxmlformats-officedocument.presentationml.slideLayout+xml"/>
  <Override PartName="/ppt/slideLayouts/slideLayout80.xml" ContentType="application/vnd.openxmlformats-officedocument.presentationml.slideLayout+xml"/>
  <Override PartName="/ppt/slideLayouts/slideLayout81.xml" ContentType="application/vnd.openxmlformats-officedocument.presentationml.slideLayout+xml"/>
  <Override PartName="/ppt/slideLayouts/slideLayout82.xml" ContentType="application/vnd.openxmlformats-officedocument.presentationml.slideLayout+xml"/>
  <Override PartName="/ppt/slideLayouts/slideLayout83.xml" ContentType="application/vnd.openxmlformats-officedocument.presentationml.slideLayout+xml"/>
  <Override PartName="/ppt/slideLayouts/slideLayout84.xml" ContentType="application/vnd.openxmlformats-officedocument.presentationml.slideLayout+xml"/>
  <Override PartName="/ppt/slideLayouts/slideLayout85.xml" ContentType="application/vnd.openxmlformats-officedocument.presentationml.slideLayout+xml"/>
  <Override PartName="/ppt/slideLayouts/slideLayout86.xml" ContentType="application/vnd.openxmlformats-officedocument.presentationml.slideLayout+xml"/>
  <Override PartName="/ppt/slideLayouts/slideLayout87.xml" ContentType="application/vnd.openxmlformats-officedocument.presentationml.slideLayout+xml"/>
  <Override PartName="/ppt/slideLayouts/slideLayout88.xml" ContentType="application/vnd.openxmlformats-officedocument.presentationml.slideLayout+xml"/>
  <Override PartName="/ppt/theme/theme8.xml" ContentType="application/vnd.openxmlformats-officedocument.theme+xml"/>
  <Override PartName="/ppt/slideLayouts/slideLayout89.xml" ContentType="application/vnd.openxmlformats-officedocument.presentationml.slideLayout+xml"/>
  <Override PartName="/ppt/slideLayouts/slideLayout90.xml" ContentType="application/vnd.openxmlformats-officedocument.presentationml.slideLayout+xml"/>
  <Override PartName="/ppt/slideLayouts/slideLayout91.xml" ContentType="application/vnd.openxmlformats-officedocument.presentationml.slideLayout+xml"/>
  <Override PartName="/ppt/slideLayouts/slideLayout92.xml" ContentType="application/vnd.openxmlformats-officedocument.presentationml.slideLayout+xml"/>
  <Override PartName="/ppt/slideLayouts/slideLayout93.xml" ContentType="application/vnd.openxmlformats-officedocument.presentationml.slideLayout+xml"/>
  <Override PartName="/ppt/slideLayouts/slideLayout94.xml" ContentType="application/vnd.openxmlformats-officedocument.presentationml.slideLayout+xml"/>
  <Override PartName="/ppt/slideLayouts/slideLayout95.xml" ContentType="application/vnd.openxmlformats-officedocument.presentationml.slideLayout+xml"/>
  <Override PartName="/ppt/slideLayouts/slideLayout96.xml" ContentType="application/vnd.openxmlformats-officedocument.presentationml.slideLayout+xml"/>
  <Override PartName="/ppt/slideLayouts/slideLayout97.xml" ContentType="application/vnd.openxmlformats-officedocument.presentationml.slideLayout+xml"/>
  <Override PartName="/ppt/slideLayouts/slideLayout98.xml" ContentType="application/vnd.openxmlformats-officedocument.presentationml.slideLayout+xml"/>
  <Override PartName="/ppt/slideLayouts/slideLayout99.xml" ContentType="application/vnd.openxmlformats-officedocument.presentationml.slideLayout+xml"/>
  <Override PartName="/ppt/theme/theme9.xml" ContentType="application/vnd.openxmlformats-officedocument.theme+xml"/>
  <Override PartName="/ppt/theme/theme10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  <p:sldMasterId id="2147483672" r:id="rId2"/>
    <p:sldMasterId id="2147483684" r:id="rId3"/>
    <p:sldMasterId id="2147483782" r:id="rId4"/>
    <p:sldMasterId id="2147483794" r:id="rId5"/>
    <p:sldMasterId id="2147483806" r:id="rId6"/>
    <p:sldMasterId id="2147483818" r:id="rId7"/>
    <p:sldMasterId id="2147483830" r:id="rId8"/>
    <p:sldMasterId id="2147483926" r:id="rId9"/>
  </p:sldMasterIdLst>
  <p:notesMasterIdLst>
    <p:notesMasterId r:id="rId24"/>
  </p:notesMasterIdLst>
  <p:sldIdLst>
    <p:sldId id="256" r:id="rId10"/>
    <p:sldId id="257" r:id="rId11"/>
    <p:sldId id="272" r:id="rId12"/>
    <p:sldId id="258" r:id="rId13"/>
    <p:sldId id="259" r:id="rId14"/>
    <p:sldId id="273" r:id="rId15"/>
    <p:sldId id="260" r:id="rId16"/>
    <p:sldId id="262" r:id="rId17"/>
    <p:sldId id="261" r:id="rId18"/>
    <p:sldId id="274" r:id="rId19"/>
    <p:sldId id="268" r:id="rId20"/>
    <p:sldId id="271" r:id="rId21"/>
    <p:sldId id="275" r:id="rId22"/>
    <p:sldId id="270" r:id="rId23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72" d="100"/>
          <a:sy n="72" d="100"/>
        </p:scale>
        <p:origin x="768" y="5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Master" Target="slideMasters/slideMaster8.xml"/><Relationship Id="rId13" Type="http://schemas.openxmlformats.org/officeDocument/2006/relationships/slide" Target="slides/slide4.xml"/><Relationship Id="rId18" Type="http://schemas.openxmlformats.org/officeDocument/2006/relationships/slide" Target="slides/slide9.xml"/><Relationship Id="rId26" Type="http://schemas.openxmlformats.org/officeDocument/2006/relationships/viewProps" Target="viewProps.xml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12.xml"/><Relationship Id="rId7" Type="http://schemas.openxmlformats.org/officeDocument/2006/relationships/slideMaster" Target="slideMasters/slideMaster7.xml"/><Relationship Id="rId12" Type="http://schemas.openxmlformats.org/officeDocument/2006/relationships/slide" Target="slides/slide3.xml"/><Relationship Id="rId17" Type="http://schemas.openxmlformats.org/officeDocument/2006/relationships/slide" Target="slides/slide8.xml"/><Relationship Id="rId25" Type="http://schemas.openxmlformats.org/officeDocument/2006/relationships/presProps" Target="presProp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7.xml"/><Relationship Id="rId20" Type="http://schemas.openxmlformats.org/officeDocument/2006/relationships/slide" Target="slides/slide11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1" Type="http://schemas.openxmlformats.org/officeDocument/2006/relationships/slide" Target="slides/slide2.xml"/><Relationship Id="rId24" Type="http://schemas.openxmlformats.org/officeDocument/2006/relationships/notesMaster" Target="notesMasters/notesMaster1.xml"/><Relationship Id="rId5" Type="http://schemas.openxmlformats.org/officeDocument/2006/relationships/slideMaster" Target="slideMasters/slideMaster5.xml"/><Relationship Id="rId15" Type="http://schemas.openxmlformats.org/officeDocument/2006/relationships/slide" Target="slides/slide6.xml"/><Relationship Id="rId23" Type="http://schemas.openxmlformats.org/officeDocument/2006/relationships/slide" Target="slides/slide14.xml"/><Relationship Id="rId28" Type="http://schemas.openxmlformats.org/officeDocument/2006/relationships/tableStyles" Target="tableStyles.xml"/><Relationship Id="rId10" Type="http://schemas.openxmlformats.org/officeDocument/2006/relationships/slide" Target="slides/slide1.xml"/><Relationship Id="rId19" Type="http://schemas.openxmlformats.org/officeDocument/2006/relationships/slide" Target="slides/slide10.xml"/><Relationship Id="rId4" Type="http://schemas.openxmlformats.org/officeDocument/2006/relationships/slideMaster" Target="slideMasters/slideMaster4.xml"/><Relationship Id="rId9" Type="http://schemas.openxmlformats.org/officeDocument/2006/relationships/slideMaster" Target="slideMasters/slideMaster9.xml"/><Relationship Id="rId14" Type="http://schemas.openxmlformats.org/officeDocument/2006/relationships/slide" Target="slides/slide5.xml"/><Relationship Id="rId22" Type="http://schemas.openxmlformats.org/officeDocument/2006/relationships/slide" Target="slides/slide13.xml"/><Relationship Id="rId27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10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sr-Latn-R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61D6004-224B-4D0F-8517-9BFD33AD15FF}" type="datetimeFigureOut">
              <a:rPr lang="sr-Latn-RS" smtClean="0"/>
              <a:t>19.5.2020.</a:t>
            </a:fld>
            <a:endParaRPr lang="sr-Latn-R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sr-Latn-R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sr-Latn-R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sr-Latn-R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3DE338F-D6B0-4A80-A141-33B84F9A6CAB}" type="slidenum">
              <a:rPr lang="sr-Latn-RS" smtClean="0"/>
              <a:t>‹#›</a:t>
            </a:fld>
            <a:endParaRPr lang="sr-Latn-RS"/>
          </a:p>
        </p:txBody>
      </p:sp>
    </p:spTree>
    <p:extLst>
      <p:ext uri="{BB962C8B-B14F-4D97-AF65-F5344CB8AC3E}">
        <p14:creationId xmlns:p14="http://schemas.microsoft.com/office/powerpoint/2010/main" val="15421090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r-Latn-R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3DE338F-D6B0-4A80-A141-33B84F9A6CAB}" type="slidenum">
              <a:rPr lang="sr-Latn-RS" smtClean="0"/>
              <a:t>2</a:t>
            </a:fld>
            <a:endParaRPr lang="sr-Latn-RS"/>
          </a:p>
        </p:txBody>
      </p:sp>
    </p:spTree>
    <p:extLst>
      <p:ext uri="{BB962C8B-B14F-4D97-AF65-F5344CB8AC3E}">
        <p14:creationId xmlns:p14="http://schemas.microsoft.com/office/powerpoint/2010/main" val="101217602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r-Latn-R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3DE338F-D6B0-4A80-A141-33B84F9A6CAB}" type="slidenum">
              <a:rPr lang="sr-Latn-RS" smtClean="0"/>
              <a:t>3</a:t>
            </a:fld>
            <a:endParaRPr lang="sr-Latn-RS"/>
          </a:p>
        </p:txBody>
      </p:sp>
    </p:spTree>
    <p:extLst>
      <p:ext uri="{BB962C8B-B14F-4D97-AF65-F5344CB8AC3E}">
        <p14:creationId xmlns:p14="http://schemas.microsoft.com/office/powerpoint/2010/main" val="185859705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r-Latn-R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3DE338F-D6B0-4A80-A141-33B84F9A6CAB}" type="slidenum">
              <a:rPr lang="sr-Latn-RS" smtClean="0"/>
              <a:t>4</a:t>
            </a:fld>
            <a:endParaRPr lang="sr-Latn-RS"/>
          </a:p>
        </p:txBody>
      </p:sp>
    </p:spTree>
    <p:extLst>
      <p:ext uri="{BB962C8B-B14F-4D97-AF65-F5344CB8AC3E}">
        <p14:creationId xmlns:p14="http://schemas.microsoft.com/office/powerpoint/2010/main" val="335816961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r-Latn-R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3DE338F-D6B0-4A80-A141-33B84F9A6CAB}" type="slidenum">
              <a:rPr lang="sr-Latn-RS" smtClean="0"/>
              <a:t>6</a:t>
            </a:fld>
            <a:endParaRPr lang="sr-Latn-RS"/>
          </a:p>
        </p:txBody>
      </p:sp>
    </p:spTree>
    <p:extLst>
      <p:ext uri="{BB962C8B-B14F-4D97-AF65-F5344CB8AC3E}">
        <p14:creationId xmlns:p14="http://schemas.microsoft.com/office/powerpoint/2010/main" val="316541383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altLang="zh-CN" smtClean="0"/>
              <a:t>Click to edit Master title style</a:t>
            </a:r>
            <a:endParaRPr lang="zh-CN" alt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altLang="zh-CN" smtClean="0"/>
              <a:t>Click to edit Master subtitle style</a:t>
            </a:r>
            <a:endParaRPr lang="zh-CN" alt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5D16E35-2DDF-4843-B73D-26EFA5788C3B}" type="datetime1">
              <a:rPr lang="sr-Cyrl-RS" smtClean="0"/>
              <a:t>19.05.2020.</a:t>
            </a:fld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r>
              <a:rPr lang="sr-Cyrl-BA" smtClean="0"/>
              <a:t>Мр Сања Ђурић, проф.</a:t>
            </a: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132D38C1-5D36-4A86-B279-2F474AE9528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3273816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smtClean="0"/>
              <a:t>Click to edit Master title style</a:t>
            </a:r>
            <a:endParaRPr lang="zh-CN" alt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altLang="zh-CN" smtClean="0"/>
              <a:t>Click to edit Master text styles</a:t>
            </a:r>
          </a:p>
          <a:p>
            <a:pPr lvl="1"/>
            <a:r>
              <a:rPr lang="en-US" altLang="zh-CN" smtClean="0"/>
              <a:t>Second level</a:t>
            </a:r>
          </a:p>
          <a:p>
            <a:pPr lvl="2"/>
            <a:r>
              <a:rPr lang="en-US" altLang="zh-CN" smtClean="0"/>
              <a:t>Third level</a:t>
            </a:r>
          </a:p>
          <a:p>
            <a:pPr lvl="3"/>
            <a:r>
              <a:rPr lang="en-US" altLang="zh-CN" smtClean="0"/>
              <a:t>Fourth level</a:t>
            </a:r>
          </a:p>
          <a:p>
            <a:pPr lvl="4"/>
            <a:r>
              <a:rPr lang="en-US" altLang="zh-CN" smtClean="0"/>
              <a:t>Fifth level</a:t>
            </a:r>
            <a:endParaRPr lang="zh-CN" alt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A3106AC-5230-446A-BD09-C9B227B82661}" type="datetime1">
              <a:rPr lang="sr-Cyrl-RS" smtClean="0"/>
              <a:t>19.05.2020.</a:t>
            </a:fld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r>
              <a:rPr lang="sr-Cyrl-BA" smtClean="0"/>
              <a:t>Мр Сања Ђурић, проф.</a:t>
            </a: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132D38C1-5D36-4A86-B279-2F474AE9528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6440634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altLang="zh-CN" smtClean="0"/>
              <a:t>Click to edit Master title style</a:t>
            </a:r>
            <a:endParaRPr lang="zh-CN" alt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altLang="zh-CN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C2E1ED0-F39E-4DF9-A9C1-C4C54A438C15}" type="datetime1">
              <a:rPr lang="sr-Cyrl-RS" smtClean="0"/>
              <a:t>19.05.2020.</a:t>
            </a:fld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r>
              <a:rPr lang="sr-Cyrl-BA" smtClean="0"/>
              <a:t>Мр Сања Ђурић, проф.</a:t>
            </a: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132D38C1-5D36-4A86-B279-2F474AE9528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9426348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smtClean="0"/>
              <a:t>Click to edit Master title style</a:t>
            </a:r>
            <a:endParaRPr lang="zh-CN" alt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altLang="zh-CN" smtClean="0"/>
              <a:t>Click to edit Master text styles</a:t>
            </a:r>
          </a:p>
          <a:p>
            <a:pPr lvl="1"/>
            <a:r>
              <a:rPr lang="en-US" altLang="zh-CN" smtClean="0"/>
              <a:t>Second level</a:t>
            </a:r>
          </a:p>
          <a:p>
            <a:pPr lvl="2"/>
            <a:r>
              <a:rPr lang="en-US" altLang="zh-CN" smtClean="0"/>
              <a:t>Third level</a:t>
            </a:r>
          </a:p>
          <a:p>
            <a:pPr lvl="3"/>
            <a:r>
              <a:rPr lang="en-US" altLang="zh-CN" smtClean="0"/>
              <a:t>Fourth level</a:t>
            </a:r>
          </a:p>
          <a:p>
            <a:pPr lvl="4"/>
            <a:r>
              <a:rPr lang="en-US" altLang="zh-CN" smtClean="0"/>
              <a:t>Fifth level</a:t>
            </a:r>
            <a:endParaRPr lang="zh-CN" alt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altLang="zh-CN" smtClean="0"/>
              <a:t>Click to edit Master text styles</a:t>
            </a:r>
          </a:p>
          <a:p>
            <a:pPr lvl="1"/>
            <a:r>
              <a:rPr lang="en-US" altLang="zh-CN" smtClean="0"/>
              <a:t>Second level</a:t>
            </a:r>
          </a:p>
          <a:p>
            <a:pPr lvl="2"/>
            <a:r>
              <a:rPr lang="en-US" altLang="zh-CN" smtClean="0"/>
              <a:t>Third level</a:t>
            </a:r>
          </a:p>
          <a:p>
            <a:pPr lvl="3"/>
            <a:r>
              <a:rPr lang="en-US" altLang="zh-CN" smtClean="0"/>
              <a:t>Fourth level</a:t>
            </a:r>
          </a:p>
          <a:p>
            <a:pPr lvl="4"/>
            <a:r>
              <a:rPr lang="en-US" altLang="zh-CN" smtClean="0"/>
              <a:t>Fifth level</a:t>
            </a:r>
            <a:endParaRPr lang="zh-CN" alt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9C885F9-3F0C-4384-A2A9-A67D6B17FE03}" type="datetime1">
              <a:rPr lang="sr-Cyrl-RS" smtClean="0"/>
              <a:t>19.05.2020.</a:t>
            </a:fld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r>
              <a:rPr lang="sr-Cyrl-BA" smtClean="0"/>
              <a:t>Мр Сања Ђурић, проф.</a:t>
            </a: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132D38C1-5D36-4A86-B279-2F474AE9528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8489847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altLang="zh-CN" smtClean="0"/>
              <a:t>Click to edit Master title style</a:t>
            </a:r>
            <a:endParaRPr lang="zh-CN" alt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altLang="zh-CN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altLang="zh-CN" smtClean="0"/>
              <a:t>Click to edit Master text styles</a:t>
            </a:r>
          </a:p>
          <a:p>
            <a:pPr lvl="1"/>
            <a:r>
              <a:rPr lang="en-US" altLang="zh-CN" smtClean="0"/>
              <a:t>Second level</a:t>
            </a:r>
          </a:p>
          <a:p>
            <a:pPr lvl="2"/>
            <a:r>
              <a:rPr lang="en-US" altLang="zh-CN" smtClean="0"/>
              <a:t>Third level</a:t>
            </a:r>
          </a:p>
          <a:p>
            <a:pPr lvl="3"/>
            <a:r>
              <a:rPr lang="en-US" altLang="zh-CN" smtClean="0"/>
              <a:t>Fourth level</a:t>
            </a:r>
          </a:p>
          <a:p>
            <a:pPr lvl="4"/>
            <a:r>
              <a:rPr lang="en-US" altLang="zh-CN" smtClean="0"/>
              <a:t>Fifth level</a:t>
            </a:r>
            <a:endParaRPr lang="zh-CN" alt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altLang="zh-CN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altLang="zh-CN" smtClean="0"/>
              <a:t>Click to edit Master text styles</a:t>
            </a:r>
          </a:p>
          <a:p>
            <a:pPr lvl="1"/>
            <a:r>
              <a:rPr lang="en-US" altLang="zh-CN" smtClean="0"/>
              <a:t>Second level</a:t>
            </a:r>
          </a:p>
          <a:p>
            <a:pPr lvl="2"/>
            <a:r>
              <a:rPr lang="en-US" altLang="zh-CN" smtClean="0"/>
              <a:t>Third level</a:t>
            </a:r>
          </a:p>
          <a:p>
            <a:pPr lvl="3"/>
            <a:r>
              <a:rPr lang="en-US" altLang="zh-CN" smtClean="0"/>
              <a:t>Fourth level</a:t>
            </a:r>
          </a:p>
          <a:p>
            <a:pPr lvl="4"/>
            <a:r>
              <a:rPr lang="en-US" altLang="zh-CN" smtClean="0"/>
              <a:t>Fifth level</a:t>
            </a:r>
            <a:endParaRPr lang="zh-CN" alt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A8B15BA-4B80-4B2C-9B05-BC064886ECB6}" type="datetime1">
              <a:rPr lang="sr-Cyrl-RS" smtClean="0"/>
              <a:t>19.05.2020.</a:t>
            </a:fld>
            <a:endParaRPr lang="en-US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r>
              <a:rPr lang="sr-Cyrl-BA" smtClean="0"/>
              <a:t>Мр Сања Ђурић, проф.</a:t>
            </a:r>
            <a:endParaRPr lang="en-US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132D38C1-5D36-4A86-B279-2F474AE9528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0790049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smtClean="0"/>
              <a:t>Click to edit Master title style</a:t>
            </a:r>
            <a:endParaRPr lang="zh-CN" altLang="en-U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C0A110F-4DEA-4533-BC2C-D56D85D9AE5D}" type="datetime1">
              <a:rPr lang="sr-Cyrl-RS" smtClean="0"/>
              <a:t>19.05.2020.</a:t>
            </a:fld>
            <a:endParaRPr lang="en-US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r>
              <a:rPr lang="sr-Cyrl-BA" smtClean="0"/>
              <a:t>Мр Сања Ђурић, проф.</a:t>
            </a:r>
            <a:endParaRPr lang="en-US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132D38C1-5D36-4A86-B279-2F474AE9528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8393169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575B6C9-3731-4079-BE53-B1197C3B8919}" type="datetime1">
              <a:rPr lang="sr-Cyrl-RS" smtClean="0"/>
              <a:t>19.05.2020.</a:t>
            </a:fld>
            <a:endParaRPr lang="en-US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r>
              <a:rPr lang="sr-Cyrl-BA" smtClean="0"/>
              <a:t>Мр Сања Ђурић, проф.</a:t>
            </a:r>
            <a:endParaRPr lang="en-US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132D38C1-5D36-4A86-B279-2F474AE9528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4936206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altLang="zh-CN" smtClean="0"/>
              <a:t>Click to edit Master title style</a:t>
            </a:r>
            <a:endParaRPr lang="zh-CN" alt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altLang="zh-CN" smtClean="0"/>
              <a:t>Click to edit Master text styles</a:t>
            </a:r>
          </a:p>
          <a:p>
            <a:pPr lvl="1"/>
            <a:r>
              <a:rPr lang="en-US" altLang="zh-CN" smtClean="0"/>
              <a:t>Second level</a:t>
            </a:r>
          </a:p>
          <a:p>
            <a:pPr lvl="2"/>
            <a:r>
              <a:rPr lang="en-US" altLang="zh-CN" smtClean="0"/>
              <a:t>Third level</a:t>
            </a:r>
          </a:p>
          <a:p>
            <a:pPr lvl="3"/>
            <a:r>
              <a:rPr lang="en-US" altLang="zh-CN" smtClean="0"/>
              <a:t>Fourth level</a:t>
            </a:r>
          </a:p>
          <a:p>
            <a:pPr lvl="4"/>
            <a:r>
              <a:rPr lang="en-US" altLang="zh-CN" smtClean="0"/>
              <a:t>Fifth level</a:t>
            </a:r>
            <a:endParaRPr lang="zh-CN" alt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altLang="zh-CN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FDCB73C-47DD-4DE6-907C-1BF977DC8E2C}" type="datetime1">
              <a:rPr lang="sr-Cyrl-RS" smtClean="0"/>
              <a:t>19.05.2020.</a:t>
            </a:fld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r>
              <a:rPr lang="sr-Cyrl-BA" smtClean="0"/>
              <a:t>Мр Сања Ђурић, проф.</a:t>
            </a: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132D38C1-5D36-4A86-B279-2F474AE9528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315936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altLang="zh-CN" smtClean="0"/>
              <a:t>Click to edit Master title style</a:t>
            </a:r>
            <a:endParaRPr lang="zh-CN" alt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altLang="zh-CN" noProof="0" smtClean="0"/>
              <a:t>Click icon to add picture</a:t>
            </a:r>
            <a:endParaRPr lang="zh-CN" alt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altLang="zh-CN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5D6BE90-D1D8-412F-89CF-CC3E02D60B03}" type="datetime1">
              <a:rPr lang="sr-Cyrl-RS" smtClean="0"/>
              <a:t>19.05.2020.</a:t>
            </a:fld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r>
              <a:rPr lang="sr-Cyrl-BA" smtClean="0"/>
              <a:t>Мр Сања Ђурић, проф.</a:t>
            </a: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132D38C1-5D36-4A86-B279-2F474AE9528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4239992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smtClean="0"/>
              <a:t>Click to edit Master title style</a:t>
            </a:r>
            <a:endParaRPr lang="zh-CN" alt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altLang="zh-CN" smtClean="0"/>
              <a:t>Click to edit Master text styles</a:t>
            </a:r>
          </a:p>
          <a:p>
            <a:pPr lvl="1"/>
            <a:r>
              <a:rPr lang="en-US" altLang="zh-CN" smtClean="0"/>
              <a:t>Second level</a:t>
            </a:r>
          </a:p>
          <a:p>
            <a:pPr lvl="2"/>
            <a:r>
              <a:rPr lang="en-US" altLang="zh-CN" smtClean="0"/>
              <a:t>Third level</a:t>
            </a:r>
          </a:p>
          <a:p>
            <a:pPr lvl="3"/>
            <a:r>
              <a:rPr lang="en-US" altLang="zh-CN" smtClean="0"/>
              <a:t>Fourth level</a:t>
            </a:r>
          </a:p>
          <a:p>
            <a:pPr lvl="4"/>
            <a:r>
              <a:rPr lang="en-US" altLang="zh-CN" smtClean="0"/>
              <a:t>Fifth level</a:t>
            </a:r>
            <a:endParaRPr lang="zh-CN" alt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2881F0EE-0290-4C9E-AC7E-D04B37E619F1}" type="datetime1">
              <a:rPr lang="sr-Cyrl-RS" smtClean="0"/>
              <a:t>19.05.2020.</a:t>
            </a:fld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r>
              <a:rPr lang="sr-Cyrl-BA" smtClean="0"/>
              <a:t>Мр Сања Ђурић, проф.</a:t>
            </a: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132D38C1-5D36-4A86-B279-2F474AE9528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2470047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altLang="zh-CN" smtClean="0"/>
              <a:t>Click to edit Master title style</a:t>
            </a:r>
            <a:endParaRPr lang="zh-CN" alt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altLang="zh-CN" smtClean="0"/>
              <a:t>Click to edit Master text styles</a:t>
            </a:r>
          </a:p>
          <a:p>
            <a:pPr lvl="1"/>
            <a:r>
              <a:rPr lang="en-US" altLang="zh-CN" smtClean="0"/>
              <a:t>Second level</a:t>
            </a:r>
          </a:p>
          <a:p>
            <a:pPr lvl="2"/>
            <a:r>
              <a:rPr lang="en-US" altLang="zh-CN" smtClean="0"/>
              <a:t>Third level</a:t>
            </a:r>
          </a:p>
          <a:p>
            <a:pPr lvl="3"/>
            <a:r>
              <a:rPr lang="en-US" altLang="zh-CN" smtClean="0"/>
              <a:t>Fourth level</a:t>
            </a:r>
          </a:p>
          <a:p>
            <a:pPr lvl="4"/>
            <a:r>
              <a:rPr lang="en-US" altLang="zh-CN" smtClean="0"/>
              <a:t>Fifth level</a:t>
            </a:r>
            <a:endParaRPr lang="zh-CN" alt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79F2467-2B6D-459D-A961-B034D0594F1C}" type="datetime1">
              <a:rPr lang="sr-Cyrl-RS" smtClean="0"/>
              <a:t>19.05.2020.</a:t>
            </a:fld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r>
              <a:rPr lang="sr-Cyrl-BA" smtClean="0"/>
              <a:t>Мр Сања Ђурић, проф.</a:t>
            </a: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132D38C1-5D36-4A86-B279-2F474AE9528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4603615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altLang="zh-CN" smtClean="0"/>
              <a:t>Click to edit Master title style</a:t>
            </a:r>
            <a:endParaRPr lang="zh-CN" alt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altLang="zh-CN" smtClean="0"/>
              <a:t>Click to edit Master subtitle style</a:t>
            </a:r>
            <a:endParaRPr lang="zh-CN" alt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AB2A5C2-A679-472A-8143-3DBF129C11A0}" type="datetime1">
              <a:rPr lang="sr-Cyrl-RS" altLang="zh-CN" smtClean="0"/>
              <a:t>19.05.2020.</a:t>
            </a:fld>
            <a:endParaRPr lang="en-US" altLang="zh-CN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sr-Cyrl-BA" altLang="zh-CN" smtClean="0"/>
              <a:t>Мр Сања Ђурић, проф.</a:t>
            </a:r>
            <a:endParaRPr lang="en-US" altLang="zh-CN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A0BA02F-5492-4A44-BED1-34F0F0B05718}" type="slidenum">
              <a:rPr lang="en-US" altLang="zh-CN"/>
              <a:pPr/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1885389546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smtClean="0"/>
              <a:t>Click to edit Master title style</a:t>
            </a:r>
            <a:endParaRPr lang="zh-CN" alt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altLang="zh-CN" smtClean="0"/>
              <a:t>Click to edit Master text styles</a:t>
            </a:r>
          </a:p>
          <a:p>
            <a:pPr lvl="1"/>
            <a:r>
              <a:rPr lang="en-US" altLang="zh-CN" smtClean="0"/>
              <a:t>Second level</a:t>
            </a:r>
          </a:p>
          <a:p>
            <a:pPr lvl="2"/>
            <a:r>
              <a:rPr lang="en-US" altLang="zh-CN" smtClean="0"/>
              <a:t>Third level</a:t>
            </a:r>
          </a:p>
          <a:p>
            <a:pPr lvl="3"/>
            <a:r>
              <a:rPr lang="en-US" altLang="zh-CN" smtClean="0"/>
              <a:t>Fourth level</a:t>
            </a:r>
          </a:p>
          <a:p>
            <a:pPr lvl="4"/>
            <a:r>
              <a:rPr lang="en-US" altLang="zh-CN" smtClean="0"/>
              <a:t>Fifth level</a:t>
            </a:r>
            <a:endParaRPr lang="zh-CN" alt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F34189C-DED1-44BB-9982-CC0FCC74ED23}" type="datetime1">
              <a:rPr lang="sr-Cyrl-RS" altLang="zh-CN" smtClean="0"/>
              <a:t>19.05.2020.</a:t>
            </a:fld>
            <a:endParaRPr lang="en-US" altLang="zh-CN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sr-Cyrl-BA" altLang="zh-CN" smtClean="0"/>
              <a:t>Мр Сања Ђурић, проф.</a:t>
            </a:r>
            <a:endParaRPr lang="en-US" altLang="zh-CN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E9B21872-AC2E-4B0D-8913-B0F3C521F8D4}" type="slidenum">
              <a:rPr lang="en-US" altLang="zh-CN"/>
              <a:pPr/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639059802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altLang="zh-CN" smtClean="0"/>
              <a:t>Click to edit Master title style</a:t>
            </a:r>
            <a:endParaRPr lang="zh-CN" alt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altLang="zh-CN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F8003C3-82F0-4F60-9C94-981D052D956D}" type="datetime1">
              <a:rPr lang="sr-Cyrl-RS" altLang="zh-CN" smtClean="0"/>
              <a:t>19.05.2020.</a:t>
            </a:fld>
            <a:endParaRPr lang="en-US" altLang="zh-CN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sr-Cyrl-BA" altLang="zh-CN" smtClean="0"/>
              <a:t>Мр Сања Ђурић, проф.</a:t>
            </a:r>
            <a:endParaRPr lang="en-US" altLang="zh-CN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96FAED8-4A7A-4132-A0D0-87348D928634}" type="slidenum">
              <a:rPr lang="en-US" altLang="zh-CN"/>
              <a:pPr/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3155919290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smtClean="0"/>
              <a:t>Click to edit Master title style</a:t>
            </a:r>
            <a:endParaRPr lang="zh-CN" alt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altLang="zh-CN" smtClean="0"/>
              <a:t>Click to edit Master text styles</a:t>
            </a:r>
          </a:p>
          <a:p>
            <a:pPr lvl="1"/>
            <a:r>
              <a:rPr lang="en-US" altLang="zh-CN" smtClean="0"/>
              <a:t>Second level</a:t>
            </a:r>
          </a:p>
          <a:p>
            <a:pPr lvl="2"/>
            <a:r>
              <a:rPr lang="en-US" altLang="zh-CN" smtClean="0"/>
              <a:t>Third level</a:t>
            </a:r>
          </a:p>
          <a:p>
            <a:pPr lvl="3"/>
            <a:r>
              <a:rPr lang="en-US" altLang="zh-CN" smtClean="0"/>
              <a:t>Fourth level</a:t>
            </a:r>
          </a:p>
          <a:p>
            <a:pPr lvl="4"/>
            <a:r>
              <a:rPr lang="en-US" altLang="zh-CN" smtClean="0"/>
              <a:t>Fifth level</a:t>
            </a:r>
            <a:endParaRPr lang="zh-CN" alt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altLang="zh-CN" smtClean="0"/>
              <a:t>Click to edit Master text styles</a:t>
            </a:r>
          </a:p>
          <a:p>
            <a:pPr lvl="1"/>
            <a:r>
              <a:rPr lang="en-US" altLang="zh-CN" smtClean="0"/>
              <a:t>Second level</a:t>
            </a:r>
          </a:p>
          <a:p>
            <a:pPr lvl="2"/>
            <a:r>
              <a:rPr lang="en-US" altLang="zh-CN" smtClean="0"/>
              <a:t>Third level</a:t>
            </a:r>
          </a:p>
          <a:p>
            <a:pPr lvl="3"/>
            <a:r>
              <a:rPr lang="en-US" altLang="zh-CN" smtClean="0"/>
              <a:t>Fourth level</a:t>
            </a:r>
          </a:p>
          <a:p>
            <a:pPr lvl="4"/>
            <a:r>
              <a:rPr lang="en-US" altLang="zh-CN" smtClean="0"/>
              <a:t>Fifth level</a:t>
            </a:r>
            <a:endParaRPr lang="zh-CN" alt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DB25653-4C38-451B-8109-65DD1926D3EA}" type="datetime1">
              <a:rPr lang="sr-Cyrl-RS" altLang="zh-CN" smtClean="0"/>
              <a:t>19.05.2020.</a:t>
            </a:fld>
            <a:endParaRPr lang="en-US" altLang="zh-CN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sr-Cyrl-BA" altLang="zh-CN" smtClean="0"/>
              <a:t>Мр Сања Ђурић, проф.</a:t>
            </a:r>
            <a:endParaRPr lang="en-US" altLang="zh-CN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63024E5-26B8-46AD-BC59-BF569D12C889}" type="slidenum">
              <a:rPr lang="en-US" altLang="zh-CN"/>
              <a:pPr/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2195280460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altLang="zh-CN" smtClean="0"/>
              <a:t>Click to edit Master title style</a:t>
            </a:r>
            <a:endParaRPr lang="zh-CN" alt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altLang="zh-CN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altLang="zh-CN" smtClean="0"/>
              <a:t>Click to edit Master text styles</a:t>
            </a:r>
          </a:p>
          <a:p>
            <a:pPr lvl="1"/>
            <a:r>
              <a:rPr lang="en-US" altLang="zh-CN" smtClean="0"/>
              <a:t>Second level</a:t>
            </a:r>
          </a:p>
          <a:p>
            <a:pPr lvl="2"/>
            <a:r>
              <a:rPr lang="en-US" altLang="zh-CN" smtClean="0"/>
              <a:t>Third level</a:t>
            </a:r>
          </a:p>
          <a:p>
            <a:pPr lvl="3"/>
            <a:r>
              <a:rPr lang="en-US" altLang="zh-CN" smtClean="0"/>
              <a:t>Fourth level</a:t>
            </a:r>
          </a:p>
          <a:p>
            <a:pPr lvl="4"/>
            <a:r>
              <a:rPr lang="en-US" altLang="zh-CN" smtClean="0"/>
              <a:t>Fifth level</a:t>
            </a:r>
            <a:endParaRPr lang="zh-CN" alt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altLang="zh-CN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altLang="zh-CN" smtClean="0"/>
              <a:t>Click to edit Master text styles</a:t>
            </a:r>
          </a:p>
          <a:p>
            <a:pPr lvl="1"/>
            <a:r>
              <a:rPr lang="en-US" altLang="zh-CN" smtClean="0"/>
              <a:t>Second level</a:t>
            </a:r>
          </a:p>
          <a:p>
            <a:pPr lvl="2"/>
            <a:r>
              <a:rPr lang="en-US" altLang="zh-CN" smtClean="0"/>
              <a:t>Third level</a:t>
            </a:r>
          </a:p>
          <a:p>
            <a:pPr lvl="3"/>
            <a:r>
              <a:rPr lang="en-US" altLang="zh-CN" smtClean="0"/>
              <a:t>Fourth level</a:t>
            </a:r>
          </a:p>
          <a:p>
            <a:pPr lvl="4"/>
            <a:r>
              <a:rPr lang="en-US" altLang="zh-CN" smtClean="0"/>
              <a:t>Fifth level</a:t>
            </a:r>
            <a:endParaRPr lang="zh-CN" alt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CE14F7A-6BF4-43DC-BE44-39A9AD11E8A2}" type="datetime1">
              <a:rPr lang="sr-Cyrl-RS" altLang="zh-CN" smtClean="0"/>
              <a:t>19.05.2020.</a:t>
            </a:fld>
            <a:endParaRPr lang="en-US" altLang="zh-CN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sr-Cyrl-BA" altLang="zh-CN" smtClean="0"/>
              <a:t>Мр Сања Ђурић, проф.</a:t>
            </a:r>
            <a:endParaRPr lang="en-US" altLang="zh-CN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852C22B-FC21-4912-B663-35B3CF021F93}" type="slidenum">
              <a:rPr lang="en-US" altLang="zh-CN"/>
              <a:pPr/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2092447370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smtClean="0"/>
              <a:t>Click to edit Master title style</a:t>
            </a:r>
            <a:endParaRPr lang="zh-CN" altLang="en-U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9AC64CC-FA09-4BF1-B83A-3C962FDD3FD7}" type="datetime1">
              <a:rPr lang="sr-Cyrl-RS" altLang="zh-CN" smtClean="0"/>
              <a:t>19.05.2020.</a:t>
            </a:fld>
            <a:endParaRPr lang="en-US" altLang="zh-CN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sr-Cyrl-BA" altLang="zh-CN" smtClean="0"/>
              <a:t>Мр Сања Ђурић, проф.</a:t>
            </a:r>
            <a:endParaRPr lang="en-US" altLang="zh-CN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20A0AF4A-309E-45B4-BE5C-25F947130D5E}" type="slidenum">
              <a:rPr lang="en-US" altLang="zh-CN"/>
              <a:pPr/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755623953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7A06F66-49BC-4A75-A9A4-C0132701093A}" type="datetime1">
              <a:rPr lang="sr-Cyrl-RS" altLang="zh-CN" smtClean="0"/>
              <a:t>19.05.2020.</a:t>
            </a:fld>
            <a:endParaRPr lang="en-US" altLang="zh-CN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sr-Cyrl-BA" altLang="zh-CN" smtClean="0"/>
              <a:t>Мр Сања Ђурић, проф.</a:t>
            </a:r>
            <a:endParaRPr lang="en-US" altLang="zh-CN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B1F75621-B25A-49D0-B76D-4FC3A82E7D56}" type="slidenum">
              <a:rPr lang="en-US" altLang="zh-CN"/>
              <a:pPr/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3557703979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altLang="zh-CN" smtClean="0"/>
              <a:t>Click to edit Master title style</a:t>
            </a:r>
            <a:endParaRPr lang="zh-CN" alt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altLang="zh-CN" smtClean="0"/>
              <a:t>Click to edit Master text styles</a:t>
            </a:r>
          </a:p>
          <a:p>
            <a:pPr lvl="1"/>
            <a:r>
              <a:rPr lang="en-US" altLang="zh-CN" smtClean="0"/>
              <a:t>Second level</a:t>
            </a:r>
          </a:p>
          <a:p>
            <a:pPr lvl="2"/>
            <a:r>
              <a:rPr lang="en-US" altLang="zh-CN" smtClean="0"/>
              <a:t>Third level</a:t>
            </a:r>
          </a:p>
          <a:p>
            <a:pPr lvl="3"/>
            <a:r>
              <a:rPr lang="en-US" altLang="zh-CN" smtClean="0"/>
              <a:t>Fourth level</a:t>
            </a:r>
          </a:p>
          <a:p>
            <a:pPr lvl="4"/>
            <a:r>
              <a:rPr lang="en-US" altLang="zh-CN" smtClean="0"/>
              <a:t>Fifth level</a:t>
            </a:r>
            <a:endParaRPr lang="zh-CN" alt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altLang="zh-CN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A7A970E-8E53-4749-80EF-950D5C12A222}" type="datetime1">
              <a:rPr lang="sr-Cyrl-RS" altLang="zh-CN" smtClean="0"/>
              <a:t>19.05.2020.</a:t>
            </a:fld>
            <a:endParaRPr lang="en-US" altLang="zh-CN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sr-Cyrl-BA" altLang="zh-CN" smtClean="0"/>
              <a:t>Мр Сања Ђурић, проф.</a:t>
            </a:r>
            <a:endParaRPr lang="en-US" altLang="zh-CN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AFE27D8C-FA2E-4D56-9406-87F556778F05}" type="slidenum">
              <a:rPr lang="en-US" altLang="zh-CN"/>
              <a:pPr/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2613408435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altLang="zh-CN" smtClean="0"/>
              <a:t>Click to edit Master title style</a:t>
            </a:r>
            <a:endParaRPr lang="zh-CN" alt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altLang="zh-CN" noProof="0" smtClean="0"/>
              <a:t>Click icon to add picture</a:t>
            </a:r>
            <a:endParaRPr lang="zh-CN" alt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altLang="zh-CN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9376AF4-33C4-4127-B51E-751445881393}" type="datetime1">
              <a:rPr lang="sr-Cyrl-RS" altLang="zh-CN" smtClean="0"/>
              <a:t>19.05.2020.</a:t>
            </a:fld>
            <a:endParaRPr lang="en-US" altLang="zh-CN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sr-Cyrl-BA" altLang="zh-CN" smtClean="0"/>
              <a:t>Мр Сања Ђурић, проф.</a:t>
            </a:r>
            <a:endParaRPr lang="en-US" altLang="zh-CN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9A88AF9-59B6-492E-BCCD-958272C74B0D}" type="slidenum">
              <a:rPr lang="en-US" altLang="zh-CN"/>
              <a:pPr/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4229430607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smtClean="0"/>
              <a:t>Click to edit Master title style</a:t>
            </a:r>
            <a:endParaRPr lang="zh-CN" alt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altLang="zh-CN" smtClean="0"/>
              <a:t>Click to edit Master text styles</a:t>
            </a:r>
          </a:p>
          <a:p>
            <a:pPr lvl="1"/>
            <a:r>
              <a:rPr lang="en-US" altLang="zh-CN" smtClean="0"/>
              <a:t>Second level</a:t>
            </a:r>
          </a:p>
          <a:p>
            <a:pPr lvl="2"/>
            <a:r>
              <a:rPr lang="en-US" altLang="zh-CN" smtClean="0"/>
              <a:t>Third level</a:t>
            </a:r>
          </a:p>
          <a:p>
            <a:pPr lvl="3"/>
            <a:r>
              <a:rPr lang="en-US" altLang="zh-CN" smtClean="0"/>
              <a:t>Fourth level</a:t>
            </a:r>
          </a:p>
          <a:p>
            <a:pPr lvl="4"/>
            <a:r>
              <a:rPr lang="en-US" altLang="zh-CN" smtClean="0"/>
              <a:t>Fifth level</a:t>
            </a:r>
            <a:endParaRPr lang="zh-CN" alt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476F84C-D57B-4DA8-A7D8-FADE2C3F901C}" type="datetime1">
              <a:rPr lang="sr-Cyrl-RS" altLang="zh-CN" smtClean="0"/>
              <a:t>19.05.2020.</a:t>
            </a:fld>
            <a:endParaRPr lang="en-US" altLang="zh-CN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sr-Cyrl-BA" altLang="zh-CN" smtClean="0"/>
              <a:t>Мр Сања Ђурић, проф.</a:t>
            </a:r>
            <a:endParaRPr lang="en-US" altLang="zh-CN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35A900C-EF7C-4662-8C80-3F1C2F5F2ADC}" type="slidenum">
              <a:rPr lang="en-US" altLang="zh-CN"/>
              <a:pPr/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2581236833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altLang="zh-CN" smtClean="0"/>
              <a:t>Click to edit Master title style</a:t>
            </a:r>
            <a:endParaRPr lang="zh-CN" alt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altLang="zh-CN" smtClean="0"/>
              <a:t>Click to edit Master text styles</a:t>
            </a:r>
          </a:p>
          <a:p>
            <a:pPr lvl="1"/>
            <a:r>
              <a:rPr lang="en-US" altLang="zh-CN" smtClean="0"/>
              <a:t>Second level</a:t>
            </a:r>
          </a:p>
          <a:p>
            <a:pPr lvl="2"/>
            <a:r>
              <a:rPr lang="en-US" altLang="zh-CN" smtClean="0"/>
              <a:t>Third level</a:t>
            </a:r>
          </a:p>
          <a:p>
            <a:pPr lvl="3"/>
            <a:r>
              <a:rPr lang="en-US" altLang="zh-CN" smtClean="0"/>
              <a:t>Fourth level</a:t>
            </a:r>
          </a:p>
          <a:p>
            <a:pPr lvl="4"/>
            <a:r>
              <a:rPr lang="en-US" altLang="zh-CN" smtClean="0"/>
              <a:t>Fifth level</a:t>
            </a:r>
            <a:endParaRPr lang="zh-CN" alt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7EB3C24-BB92-483D-878F-62BB147670E0}" type="datetime1">
              <a:rPr lang="sr-Cyrl-RS" altLang="zh-CN" smtClean="0"/>
              <a:t>19.05.2020.</a:t>
            </a:fld>
            <a:endParaRPr lang="en-US" altLang="zh-CN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sr-Cyrl-BA" altLang="zh-CN" smtClean="0"/>
              <a:t>Мр Сања Ђурић, проф.</a:t>
            </a:r>
            <a:endParaRPr lang="en-US" altLang="zh-CN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1B455FE3-856E-4AC3-9952-691E332918DF}" type="slidenum">
              <a:rPr lang="en-US" altLang="zh-CN"/>
              <a:pPr/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1618723982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altLang="zh-CN" smtClean="0"/>
              <a:t>Click to edit Master title style</a:t>
            </a:r>
            <a:endParaRPr lang="zh-CN" alt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altLang="zh-CN" smtClean="0"/>
              <a:t>Click to edit Master subtitle style</a:t>
            </a:r>
            <a:endParaRPr lang="zh-CN" alt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6F62B83-3384-44BD-BC85-4ED9B83E9606}" type="datetime1">
              <a:rPr lang="sr-Cyrl-RS" altLang="zh-CN" smtClean="0"/>
              <a:t>19.05.2020.</a:t>
            </a:fld>
            <a:endParaRPr lang="en-US" altLang="zh-CN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sr-Cyrl-BA" altLang="zh-CN" smtClean="0"/>
              <a:t>Мр Сања Ђурић, проф.</a:t>
            </a:r>
            <a:endParaRPr lang="en-US" altLang="zh-CN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BAB64EA-C4AF-439F-9B0D-08688B1F146B}" type="slidenum">
              <a:rPr lang="en-US" altLang="zh-CN"/>
              <a:pPr/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783211831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smtClean="0"/>
              <a:t>Click to edit Master title style</a:t>
            </a:r>
            <a:endParaRPr lang="zh-CN" alt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altLang="zh-CN" smtClean="0"/>
              <a:t>Click to edit Master text styles</a:t>
            </a:r>
          </a:p>
          <a:p>
            <a:pPr lvl="1"/>
            <a:r>
              <a:rPr lang="en-US" altLang="zh-CN" smtClean="0"/>
              <a:t>Second level</a:t>
            </a:r>
          </a:p>
          <a:p>
            <a:pPr lvl="2"/>
            <a:r>
              <a:rPr lang="en-US" altLang="zh-CN" smtClean="0"/>
              <a:t>Third level</a:t>
            </a:r>
          </a:p>
          <a:p>
            <a:pPr lvl="3"/>
            <a:r>
              <a:rPr lang="en-US" altLang="zh-CN" smtClean="0"/>
              <a:t>Fourth level</a:t>
            </a:r>
          </a:p>
          <a:p>
            <a:pPr lvl="4"/>
            <a:r>
              <a:rPr lang="en-US" altLang="zh-CN" smtClean="0"/>
              <a:t>Fifth level</a:t>
            </a:r>
            <a:endParaRPr lang="zh-CN" alt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9E74D61-12B7-475D-B0AB-33812CE3A7D9}" type="datetime1">
              <a:rPr lang="sr-Cyrl-RS" altLang="zh-CN" smtClean="0"/>
              <a:t>19.05.2020.</a:t>
            </a:fld>
            <a:endParaRPr lang="en-US" altLang="zh-CN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sr-Cyrl-BA" altLang="zh-CN" smtClean="0"/>
              <a:t>Мр Сања Ђурић, проф.</a:t>
            </a:r>
            <a:endParaRPr lang="en-US" altLang="zh-CN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B3CF806E-BBF0-43E2-A525-DD60F6C6E161}" type="slidenum">
              <a:rPr lang="en-US" altLang="zh-CN"/>
              <a:pPr/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367617072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altLang="zh-CN" smtClean="0"/>
              <a:t>Click to edit Master title style</a:t>
            </a:r>
            <a:endParaRPr lang="zh-CN" alt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altLang="zh-CN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E1C78F3-AED4-4253-BEF0-D263E573751C}" type="datetime1">
              <a:rPr lang="sr-Cyrl-RS" altLang="zh-CN" smtClean="0"/>
              <a:t>19.05.2020.</a:t>
            </a:fld>
            <a:endParaRPr lang="en-US" altLang="zh-CN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sr-Cyrl-BA" altLang="zh-CN" smtClean="0"/>
              <a:t>Мр Сања Ђурић, проф.</a:t>
            </a:r>
            <a:endParaRPr lang="en-US" altLang="zh-CN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E7C40CF-672D-4BD9-93B0-302A5F090968}" type="slidenum">
              <a:rPr lang="en-US" altLang="zh-CN"/>
              <a:pPr/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545080126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smtClean="0"/>
              <a:t>Click to edit Master title style</a:t>
            </a:r>
            <a:endParaRPr lang="zh-CN" alt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altLang="zh-CN" smtClean="0"/>
              <a:t>Click to edit Master text styles</a:t>
            </a:r>
          </a:p>
          <a:p>
            <a:pPr lvl="1"/>
            <a:r>
              <a:rPr lang="en-US" altLang="zh-CN" smtClean="0"/>
              <a:t>Second level</a:t>
            </a:r>
          </a:p>
          <a:p>
            <a:pPr lvl="2"/>
            <a:r>
              <a:rPr lang="en-US" altLang="zh-CN" smtClean="0"/>
              <a:t>Third level</a:t>
            </a:r>
          </a:p>
          <a:p>
            <a:pPr lvl="3"/>
            <a:r>
              <a:rPr lang="en-US" altLang="zh-CN" smtClean="0"/>
              <a:t>Fourth level</a:t>
            </a:r>
          </a:p>
          <a:p>
            <a:pPr lvl="4"/>
            <a:r>
              <a:rPr lang="en-US" altLang="zh-CN" smtClean="0"/>
              <a:t>Fifth level</a:t>
            </a:r>
            <a:endParaRPr lang="zh-CN" alt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altLang="zh-CN" smtClean="0"/>
              <a:t>Click to edit Master text styles</a:t>
            </a:r>
          </a:p>
          <a:p>
            <a:pPr lvl="1"/>
            <a:r>
              <a:rPr lang="en-US" altLang="zh-CN" smtClean="0"/>
              <a:t>Second level</a:t>
            </a:r>
          </a:p>
          <a:p>
            <a:pPr lvl="2"/>
            <a:r>
              <a:rPr lang="en-US" altLang="zh-CN" smtClean="0"/>
              <a:t>Third level</a:t>
            </a:r>
          </a:p>
          <a:p>
            <a:pPr lvl="3"/>
            <a:r>
              <a:rPr lang="en-US" altLang="zh-CN" smtClean="0"/>
              <a:t>Fourth level</a:t>
            </a:r>
          </a:p>
          <a:p>
            <a:pPr lvl="4"/>
            <a:r>
              <a:rPr lang="en-US" altLang="zh-CN" smtClean="0"/>
              <a:t>Fifth level</a:t>
            </a:r>
            <a:endParaRPr lang="zh-CN" alt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F161680-43E5-463E-BD8B-B7F2431CD96C}" type="datetime1">
              <a:rPr lang="sr-Cyrl-RS" altLang="zh-CN" smtClean="0"/>
              <a:t>19.05.2020.</a:t>
            </a:fld>
            <a:endParaRPr lang="en-US" altLang="zh-CN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sr-Cyrl-BA" altLang="zh-CN" smtClean="0"/>
              <a:t>Мр Сања Ђурић, проф.</a:t>
            </a:r>
            <a:endParaRPr lang="en-US" altLang="zh-CN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E8CC5CCF-65D6-4D26-910A-89D4AF52D457}" type="slidenum">
              <a:rPr lang="en-US" altLang="zh-CN"/>
              <a:pPr/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4055538101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altLang="zh-CN" smtClean="0"/>
              <a:t>Click to edit Master title style</a:t>
            </a:r>
            <a:endParaRPr lang="zh-CN" alt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altLang="zh-CN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altLang="zh-CN" smtClean="0"/>
              <a:t>Click to edit Master text styles</a:t>
            </a:r>
          </a:p>
          <a:p>
            <a:pPr lvl="1"/>
            <a:r>
              <a:rPr lang="en-US" altLang="zh-CN" smtClean="0"/>
              <a:t>Second level</a:t>
            </a:r>
          </a:p>
          <a:p>
            <a:pPr lvl="2"/>
            <a:r>
              <a:rPr lang="en-US" altLang="zh-CN" smtClean="0"/>
              <a:t>Third level</a:t>
            </a:r>
          </a:p>
          <a:p>
            <a:pPr lvl="3"/>
            <a:r>
              <a:rPr lang="en-US" altLang="zh-CN" smtClean="0"/>
              <a:t>Fourth level</a:t>
            </a:r>
          </a:p>
          <a:p>
            <a:pPr lvl="4"/>
            <a:r>
              <a:rPr lang="en-US" altLang="zh-CN" smtClean="0"/>
              <a:t>Fifth level</a:t>
            </a:r>
            <a:endParaRPr lang="zh-CN" alt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altLang="zh-CN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altLang="zh-CN" smtClean="0"/>
              <a:t>Click to edit Master text styles</a:t>
            </a:r>
          </a:p>
          <a:p>
            <a:pPr lvl="1"/>
            <a:r>
              <a:rPr lang="en-US" altLang="zh-CN" smtClean="0"/>
              <a:t>Second level</a:t>
            </a:r>
          </a:p>
          <a:p>
            <a:pPr lvl="2"/>
            <a:r>
              <a:rPr lang="en-US" altLang="zh-CN" smtClean="0"/>
              <a:t>Third level</a:t>
            </a:r>
          </a:p>
          <a:p>
            <a:pPr lvl="3"/>
            <a:r>
              <a:rPr lang="en-US" altLang="zh-CN" smtClean="0"/>
              <a:t>Fourth level</a:t>
            </a:r>
          </a:p>
          <a:p>
            <a:pPr lvl="4"/>
            <a:r>
              <a:rPr lang="en-US" altLang="zh-CN" smtClean="0"/>
              <a:t>Fifth level</a:t>
            </a:r>
            <a:endParaRPr lang="zh-CN" alt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A99A84D-E37F-4E56-A28F-DFBFC10C28D8}" type="datetime1">
              <a:rPr lang="sr-Cyrl-RS" altLang="zh-CN" smtClean="0"/>
              <a:t>19.05.2020.</a:t>
            </a:fld>
            <a:endParaRPr lang="en-US" altLang="zh-CN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sr-Cyrl-BA" altLang="zh-CN" smtClean="0"/>
              <a:t>Мр Сања Ђурић, проф.</a:t>
            </a:r>
            <a:endParaRPr lang="en-US" altLang="zh-CN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A4125C02-2164-4636-B59E-E55CD0B673FB}" type="slidenum">
              <a:rPr lang="en-US" altLang="zh-CN"/>
              <a:pPr/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1242948584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smtClean="0"/>
              <a:t>Click to edit Master title style</a:t>
            </a:r>
            <a:endParaRPr lang="zh-CN" altLang="en-U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6A502EA-F7CE-486F-86A6-9039C0596A5E}" type="datetime1">
              <a:rPr lang="sr-Cyrl-RS" altLang="zh-CN" smtClean="0"/>
              <a:t>19.05.2020.</a:t>
            </a:fld>
            <a:endParaRPr lang="en-US" altLang="zh-CN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sr-Cyrl-BA" altLang="zh-CN" smtClean="0"/>
              <a:t>Мр Сања Ђурић, проф.</a:t>
            </a:r>
            <a:endParaRPr lang="en-US" altLang="zh-CN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2205E63-A286-4D0F-AFAD-188453472EF0}" type="slidenum">
              <a:rPr lang="en-US" altLang="zh-CN"/>
              <a:pPr/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2903533705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E952F78-1DB0-4D6C-AAB3-948FACBEBAEB}" type="datetime1">
              <a:rPr lang="sr-Cyrl-RS" altLang="zh-CN" smtClean="0"/>
              <a:t>19.05.2020.</a:t>
            </a:fld>
            <a:endParaRPr lang="en-US" altLang="zh-CN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sr-Cyrl-BA" altLang="zh-CN" smtClean="0"/>
              <a:t>Мр Сања Ђурић, проф.</a:t>
            </a:r>
            <a:endParaRPr lang="en-US" altLang="zh-CN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7461226-3DA8-4606-937F-54F420F69235}" type="slidenum">
              <a:rPr lang="en-US" altLang="zh-CN"/>
              <a:pPr/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1818418708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altLang="zh-CN" smtClean="0"/>
              <a:t>Click to edit Master title style</a:t>
            </a:r>
            <a:endParaRPr lang="zh-CN" alt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altLang="zh-CN" smtClean="0"/>
              <a:t>Click to edit Master text styles</a:t>
            </a:r>
          </a:p>
          <a:p>
            <a:pPr lvl="1"/>
            <a:r>
              <a:rPr lang="en-US" altLang="zh-CN" smtClean="0"/>
              <a:t>Second level</a:t>
            </a:r>
          </a:p>
          <a:p>
            <a:pPr lvl="2"/>
            <a:r>
              <a:rPr lang="en-US" altLang="zh-CN" smtClean="0"/>
              <a:t>Third level</a:t>
            </a:r>
          </a:p>
          <a:p>
            <a:pPr lvl="3"/>
            <a:r>
              <a:rPr lang="en-US" altLang="zh-CN" smtClean="0"/>
              <a:t>Fourth level</a:t>
            </a:r>
          </a:p>
          <a:p>
            <a:pPr lvl="4"/>
            <a:r>
              <a:rPr lang="en-US" altLang="zh-CN" smtClean="0"/>
              <a:t>Fifth level</a:t>
            </a:r>
            <a:endParaRPr lang="zh-CN" alt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altLang="zh-CN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39A3D98-863B-416B-8634-EE848224C6B7}" type="datetime1">
              <a:rPr lang="sr-Cyrl-RS" altLang="zh-CN" smtClean="0"/>
              <a:t>19.05.2020.</a:t>
            </a:fld>
            <a:endParaRPr lang="en-US" altLang="zh-CN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sr-Cyrl-BA" altLang="zh-CN" smtClean="0"/>
              <a:t>Мр Сања Ђурић, проф.</a:t>
            </a:r>
            <a:endParaRPr lang="en-US" altLang="zh-CN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EF4614D3-931D-4DC1-ACEC-5766A890324A}" type="slidenum">
              <a:rPr lang="en-US" altLang="zh-CN"/>
              <a:pPr/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78349457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altLang="zh-CN" smtClean="0"/>
              <a:t>Click to edit Master title style</a:t>
            </a:r>
            <a:endParaRPr lang="zh-CN" alt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altLang="zh-CN" noProof="0" smtClean="0"/>
              <a:t>Click icon to add picture</a:t>
            </a:r>
            <a:endParaRPr lang="zh-CN" alt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altLang="zh-CN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1962FCF-51FC-4D63-96A9-3180645854F4}" type="datetime1">
              <a:rPr lang="sr-Cyrl-RS" altLang="zh-CN" smtClean="0"/>
              <a:t>19.05.2020.</a:t>
            </a:fld>
            <a:endParaRPr lang="en-US" altLang="zh-CN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sr-Cyrl-BA" altLang="zh-CN" smtClean="0"/>
              <a:t>Мр Сања Ђурић, проф.</a:t>
            </a:r>
            <a:endParaRPr lang="en-US" altLang="zh-CN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3347F9-4750-4893-B035-8EE85A95F9B4}" type="slidenum">
              <a:rPr lang="en-US" altLang="zh-CN"/>
              <a:pPr/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2262253316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smtClean="0"/>
              <a:t>Click to edit Master title style</a:t>
            </a:r>
            <a:endParaRPr lang="zh-CN" alt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altLang="zh-CN" smtClean="0"/>
              <a:t>Click to edit Master text styles</a:t>
            </a:r>
          </a:p>
          <a:p>
            <a:pPr lvl="1"/>
            <a:r>
              <a:rPr lang="en-US" altLang="zh-CN" smtClean="0"/>
              <a:t>Second level</a:t>
            </a:r>
          </a:p>
          <a:p>
            <a:pPr lvl="2"/>
            <a:r>
              <a:rPr lang="en-US" altLang="zh-CN" smtClean="0"/>
              <a:t>Third level</a:t>
            </a:r>
          </a:p>
          <a:p>
            <a:pPr lvl="3"/>
            <a:r>
              <a:rPr lang="en-US" altLang="zh-CN" smtClean="0"/>
              <a:t>Fourth level</a:t>
            </a:r>
          </a:p>
          <a:p>
            <a:pPr lvl="4"/>
            <a:r>
              <a:rPr lang="en-US" altLang="zh-CN" smtClean="0"/>
              <a:t>Fifth level</a:t>
            </a:r>
            <a:endParaRPr lang="zh-CN" alt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D268A8D-5E46-4633-9820-F88D390C9027}" type="datetime1">
              <a:rPr lang="sr-Cyrl-RS" altLang="zh-CN" smtClean="0"/>
              <a:t>19.05.2020.</a:t>
            </a:fld>
            <a:endParaRPr lang="en-US" altLang="zh-CN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sr-Cyrl-BA" altLang="zh-CN" smtClean="0"/>
              <a:t>Мр Сања Ђурић, проф.</a:t>
            </a:r>
            <a:endParaRPr lang="en-US" altLang="zh-CN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98C4604-DC61-47AC-8A21-A48BAD141EFE}" type="slidenum">
              <a:rPr lang="en-US" altLang="zh-CN"/>
              <a:pPr/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2035135742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altLang="zh-CN" smtClean="0"/>
              <a:t>Click to edit Master title style</a:t>
            </a:r>
            <a:endParaRPr lang="zh-CN" alt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altLang="zh-CN" smtClean="0"/>
              <a:t>Click to edit Master text styles</a:t>
            </a:r>
          </a:p>
          <a:p>
            <a:pPr lvl="1"/>
            <a:r>
              <a:rPr lang="en-US" altLang="zh-CN" smtClean="0"/>
              <a:t>Second level</a:t>
            </a:r>
          </a:p>
          <a:p>
            <a:pPr lvl="2"/>
            <a:r>
              <a:rPr lang="en-US" altLang="zh-CN" smtClean="0"/>
              <a:t>Third level</a:t>
            </a:r>
          </a:p>
          <a:p>
            <a:pPr lvl="3"/>
            <a:r>
              <a:rPr lang="en-US" altLang="zh-CN" smtClean="0"/>
              <a:t>Fourth level</a:t>
            </a:r>
          </a:p>
          <a:p>
            <a:pPr lvl="4"/>
            <a:r>
              <a:rPr lang="en-US" altLang="zh-CN" smtClean="0"/>
              <a:t>Fifth level</a:t>
            </a:r>
            <a:endParaRPr lang="zh-CN" alt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BC9D6CD-8B0C-4674-BB86-8C020E34B1E2}" type="datetime1">
              <a:rPr lang="sr-Cyrl-RS" altLang="zh-CN" smtClean="0"/>
              <a:t>19.05.2020.</a:t>
            </a:fld>
            <a:endParaRPr lang="en-US" altLang="zh-CN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sr-Cyrl-BA" altLang="zh-CN" smtClean="0"/>
              <a:t>Мр Сања Ђурић, проф.</a:t>
            </a:r>
            <a:endParaRPr lang="en-US" altLang="zh-CN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3D460EA-3513-47D3-86CB-3AEA361A1C88}" type="slidenum">
              <a:rPr lang="en-US" altLang="zh-CN"/>
              <a:pPr/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1910867938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altLang="zh-CN" smtClean="0"/>
              <a:t>Click to edit Master title style</a:t>
            </a:r>
            <a:endParaRPr lang="zh-CN" alt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altLang="zh-CN" smtClean="0"/>
              <a:t>Click to edit Master subtitle style</a:t>
            </a:r>
            <a:endParaRPr lang="zh-CN" alt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4A90E23-53A4-4E62-8883-5E9D244E06C2}" type="datetime1">
              <a:rPr lang="sr-Cyrl-RS" altLang="zh-CN" smtClean="0"/>
              <a:t>19.05.2020.</a:t>
            </a:fld>
            <a:endParaRPr lang="en-US" altLang="zh-CN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sr-Cyrl-BA" altLang="zh-CN" smtClean="0"/>
              <a:t>Мр Сања Ђурић, проф.</a:t>
            </a:r>
            <a:endParaRPr lang="en-US" altLang="zh-CN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A8CCE0AD-DE91-400E-91F4-1A38AF629181}" type="slidenum">
              <a:rPr lang="en-US" altLang="zh-CN"/>
              <a:pPr/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3768075033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smtClean="0"/>
              <a:t>Click to edit Master title style</a:t>
            </a:r>
            <a:endParaRPr lang="zh-CN" alt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altLang="zh-CN" smtClean="0"/>
              <a:t>Click to edit Master text styles</a:t>
            </a:r>
          </a:p>
          <a:p>
            <a:pPr lvl="1"/>
            <a:r>
              <a:rPr lang="en-US" altLang="zh-CN" smtClean="0"/>
              <a:t>Second level</a:t>
            </a:r>
          </a:p>
          <a:p>
            <a:pPr lvl="2"/>
            <a:r>
              <a:rPr lang="en-US" altLang="zh-CN" smtClean="0"/>
              <a:t>Third level</a:t>
            </a:r>
          </a:p>
          <a:p>
            <a:pPr lvl="3"/>
            <a:r>
              <a:rPr lang="en-US" altLang="zh-CN" smtClean="0"/>
              <a:t>Fourth level</a:t>
            </a:r>
          </a:p>
          <a:p>
            <a:pPr lvl="4"/>
            <a:r>
              <a:rPr lang="en-US" altLang="zh-CN" smtClean="0"/>
              <a:t>Fifth level</a:t>
            </a:r>
            <a:endParaRPr lang="zh-CN" alt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E68DBE7-82D1-49D3-AF53-32D69350464D}" type="datetime1">
              <a:rPr lang="sr-Cyrl-RS" altLang="zh-CN" smtClean="0"/>
              <a:t>19.05.2020.</a:t>
            </a:fld>
            <a:endParaRPr lang="en-US" altLang="zh-CN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sr-Cyrl-BA" altLang="zh-CN" smtClean="0"/>
              <a:t>Мр Сања Ђурић, проф.</a:t>
            </a:r>
            <a:endParaRPr lang="en-US" altLang="zh-CN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3198A44-42F8-4A5E-93F9-F3799DE729BC}" type="slidenum">
              <a:rPr lang="en-US" altLang="zh-CN"/>
              <a:pPr/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1688618150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altLang="zh-CN" smtClean="0"/>
              <a:t>Click to edit Master title style</a:t>
            </a:r>
            <a:endParaRPr lang="zh-CN" alt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altLang="zh-CN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A304650-0482-4090-B46C-0C9590B7061F}" type="datetime1">
              <a:rPr lang="sr-Cyrl-RS" altLang="zh-CN" smtClean="0"/>
              <a:t>19.05.2020.</a:t>
            </a:fld>
            <a:endParaRPr lang="en-US" altLang="zh-CN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sr-Cyrl-BA" altLang="zh-CN" smtClean="0"/>
              <a:t>Мр Сања Ђурић, проф.</a:t>
            </a:r>
            <a:endParaRPr lang="en-US" altLang="zh-CN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1963C2F6-FAFE-4BE6-8E24-0A64788BE904}" type="slidenum">
              <a:rPr lang="en-US" altLang="zh-CN"/>
              <a:pPr/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3991448348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smtClean="0"/>
              <a:t>Click to edit Master title style</a:t>
            </a:r>
            <a:endParaRPr lang="zh-CN" alt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altLang="zh-CN" smtClean="0"/>
              <a:t>Click to edit Master text styles</a:t>
            </a:r>
          </a:p>
          <a:p>
            <a:pPr lvl="1"/>
            <a:r>
              <a:rPr lang="en-US" altLang="zh-CN" smtClean="0"/>
              <a:t>Second level</a:t>
            </a:r>
          </a:p>
          <a:p>
            <a:pPr lvl="2"/>
            <a:r>
              <a:rPr lang="en-US" altLang="zh-CN" smtClean="0"/>
              <a:t>Third level</a:t>
            </a:r>
          </a:p>
          <a:p>
            <a:pPr lvl="3"/>
            <a:r>
              <a:rPr lang="en-US" altLang="zh-CN" smtClean="0"/>
              <a:t>Fourth level</a:t>
            </a:r>
          </a:p>
          <a:p>
            <a:pPr lvl="4"/>
            <a:r>
              <a:rPr lang="en-US" altLang="zh-CN" smtClean="0"/>
              <a:t>Fifth level</a:t>
            </a:r>
            <a:endParaRPr lang="zh-CN" alt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altLang="zh-CN" smtClean="0"/>
              <a:t>Click to edit Master text styles</a:t>
            </a:r>
          </a:p>
          <a:p>
            <a:pPr lvl="1"/>
            <a:r>
              <a:rPr lang="en-US" altLang="zh-CN" smtClean="0"/>
              <a:t>Second level</a:t>
            </a:r>
          </a:p>
          <a:p>
            <a:pPr lvl="2"/>
            <a:r>
              <a:rPr lang="en-US" altLang="zh-CN" smtClean="0"/>
              <a:t>Third level</a:t>
            </a:r>
          </a:p>
          <a:p>
            <a:pPr lvl="3"/>
            <a:r>
              <a:rPr lang="en-US" altLang="zh-CN" smtClean="0"/>
              <a:t>Fourth level</a:t>
            </a:r>
          </a:p>
          <a:p>
            <a:pPr lvl="4"/>
            <a:r>
              <a:rPr lang="en-US" altLang="zh-CN" smtClean="0"/>
              <a:t>Fifth level</a:t>
            </a:r>
            <a:endParaRPr lang="zh-CN" alt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AAC5B06-86F8-4658-97B6-08B14530724F}" type="datetime1">
              <a:rPr lang="sr-Cyrl-RS" altLang="zh-CN" smtClean="0"/>
              <a:t>19.05.2020.</a:t>
            </a:fld>
            <a:endParaRPr lang="en-US" altLang="zh-CN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sr-Cyrl-BA" altLang="zh-CN" smtClean="0"/>
              <a:t>Мр Сања Ђурић, проф.</a:t>
            </a:r>
            <a:endParaRPr lang="en-US" altLang="zh-CN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BFE88B1-B95A-4E6C-9165-7E5D62661FBF}" type="slidenum">
              <a:rPr lang="en-US" altLang="zh-CN"/>
              <a:pPr/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2037793944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altLang="zh-CN" smtClean="0"/>
              <a:t>Click to edit Master title style</a:t>
            </a:r>
            <a:endParaRPr lang="zh-CN" alt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altLang="zh-CN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altLang="zh-CN" smtClean="0"/>
              <a:t>Click to edit Master text styles</a:t>
            </a:r>
          </a:p>
          <a:p>
            <a:pPr lvl="1"/>
            <a:r>
              <a:rPr lang="en-US" altLang="zh-CN" smtClean="0"/>
              <a:t>Second level</a:t>
            </a:r>
          </a:p>
          <a:p>
            <a:pPr lvl="2"/>
            <a:r>
              <a:rPr lang="en-US" altLang="zh-CN" smtClean="0"/>
              <a:t>Third level</a:t>
            </a:r>
          </a:p>
          <a:p>
            <a:pPr lvl="3"/>
            <a:r>
              <a:rPr lang="en-US" altLang="zh-CN" smtClean="0"/>
              <a:t>Fourth level</a:t>
            </a:r>
          </a:p>
          <a:p>
            <a:pPr lvl="4"/>
            <a:r>
              <a:rPr lang="en-US" altLang="zh-CN" smtClean="0"/>
              <a:t>Fifth level</a:t>
            </a:r>
            <a:endParaRPr lang="zh-CN" alt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altLang="zh-CN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altLang="zh-CN" smtClean="0"/>
              <a:t>Click to edit Master text styles</a:t>
            </a:r>
          </a:p>
          <a:p>
            <a:pPr lvl="1"/>
            <a:r>
              <a:rPr lang="en-US" altLang="zh-CN" smtClean="0"/>
              <a:t>Second level</a:t>
            </a:r>
          </a:p>
          <a:p>
            <a:pPr lvl="2"/>
            <a:r>
              <a:rPr lang="en-US" altLang="zh-CN" smtClean="0"/>
              <a:t>Third level</a:t>
            </a:r>
          </a:p>
          <a:p>
            <a:pPr lvl="3"/>
            <a:r>
              <a:rPr lang="en-US" altLang="zh-CN" smtClean="0"/>
              <a:t>Fourth level</a:t>
            </a:r>
          </a:p>
          <a:p>
            <a:pPr lvl="4"/>
            <a:r>
              <a:rPr lang="en-US" altLang="zh-CN" smtClean="0"/>
              <a:t>Fifth level</a:t>
            </a:r>
            <a:endParaRPr lang="zh-CN" alt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0028795-3B70-4D00-B083-A2DACC86D953}" type="datetime1">
              <a:rPr lang="sr-Cyrl-RS" altLang="zh-CN" smtClean="0"/>
              <a:t>19.05.2020.</a:t>
            </a:fld>
            <a:endParaRPr lang="en-US" altLang="zh-CN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sr-Cyrl-BA" altLang="zh-CN" smtClean="0"/>
              <a:t>Мр Сања Ђурић, проф.</a:t>
            </a:r>
            <a:endParaRPr lang="en-US" altLang="zh-CN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5547422-DD3C-4CD1-9B37-340D7681DAEF}" type="slidenum">
              <a:rPr lang="en-US" altLang="zh-CN"/>
              <a:pPr/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3902832403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smtClean="0"/>
              <a:t>Click to edit Master title style</a:t>
            </a:r>
            <a:endParaRPr lang="zh-CN" altLang="en-U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7BEAF62-256B-4AC0-8E6A-365F3ECB1E40}" type="datetime1">
              <a:rPr lang="sr-Cyrl-RS" altLang="zh-CN" smtClean="0"/>
              <a:t>19.05.2020.</a:t>
            </a:fld>
            <a:endParaRPr lang="en-US" altLang="zh-CN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sr-Cyrl-BA" altLang="zh-CN" smtClean="0"/>
              <a:t>Мр Сања Ђурић, проф.</a:t>
            </a:r>
            <a:endParaRPr lang="en-US" altLang="zh-CN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1FA42BFF-366E-4EC9-B18A-FB7B373F66ED}" type="slidenum">
              <a:rPr lang="en-US" altLang="zh-CN"/>
              <a:pPr/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1067681161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68E79E0-63B5-4A00-A3A0-8FF3E0201436}" type="datetime1">
              <a:rPr lang="sr-Cyrl-RS" altLang="zh-CN" smtClean="0"/>
              <a:t>19.05.2020.</a:t>
            </a:fld>
            <a:endParaRPr lang="en-US" altLang="zh-CN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sr-Cyrl-BA" altLang="zh-CN" smtClean="0"/>
              <a:t>Мр Сања Ђурић, проф.</a:t>
            </a:r>
            <a:endParaRPr lang="en-US" altLang="zh-CN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527C94C-5BED-481E-8ACE-3E13CFC771B3}" type="slidenum">
              <a:rPr lang="en-US" altLang="zh-CN"/>
              <a:pPr/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2406230693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altLang="zh-CN" smtClean="0"/>
              <a:t>Click to edit Master title style</a:t>
            </a:r>
            <a:endParaRPr lang="zh-CN" alt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altLang="zh-CN" smtClean="0"/>
              <a:t>Click to edit Master text styles</a:t>
            </a:r>
          </a:p>
          <a:p>
            <a:pPr lvl="1"/>
            <a:r>
              <a:rPr lang="en-US" altLang="zh-CN" smtClean="0"/>
              <a:t>Second level</a:t>
            </a:r>
          </a:p>
          <a:p>
            <a:pPr lvl="2"/>
            <a:r>
              <a:rPr lang="en-US" altLang="zh-CN" smtClean="0"/>
              <a:t>Third level</a:t>
            </a:r>
          </a:p>
          <a:p>
            <a:pPr lvl="3"/>
            <a:r>
              <a:rPr lang="en-US" altLang="zh-CN" smtClean="0"/>
              <a:t>Fourth level</a:t>
            </a:r>
          </a:p>
          <a:p>
            <a:pPr lvl="4"/>
            <a:r>
              <a:rPr lang="en-US" altLang="zh-CN" smtClean="0"/>
              <a:t>Fifth level</a:t>
            </a:r>
            <a:endParaRPr lang="zh-CN" alt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altLang="zh-CN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048A4A8-A314-4E7F-9D9F-AF075D618065}" type="datetime1">
              <a:rPr lang="sr-Cyrl-RS" altLang="zh-CN" smtClean="0"/>
              <a:t>19.05.2020.</a:t>
            </a:fld>
            <a:endParaRPr lang="en-US" altLang="zh-CN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sr-Cyrl-BA" altLang="zh-CN" smtClean="0"/>
              <a:t>Мр Сања Ђурић, проф.</a:t>
            </a:r>
            <a:endParaRPr lang="en-US" altLang="zh-CN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A74385AC-6136-49B7-9B53-D7AC3F9DAC1F}" type="slidenum">
              <a:rPr lang="en-US" altLang="zh-CN"/>
              <a:pPr/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3411939097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altLang="zh-CN" smtClean="0"/>
              <a:t>Click to edit Master title style</a:t>
            </a:r>
            <a:endParaRPr lang="zh-CN" alt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altLang="zh-CN" noProof="0" smtClean="0"/>
              <a:t>Click icon to add picture</a:t>
            </a:r>
            <a:endParaRPr lang="zh-CN" alt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altLang="zh-CN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03845C5-E898-46F6-BB71-7DF0B25FCA22}" type="datetime1">
              <a:rPr lang="sr-Cyrl-RS" altLang="zh-CN" smtClean="0"/>
              <a:t>19.05.2020.</a:t>
            </a:fld>
            <a:endParaRPr lang="en-US" altLang="zh-CN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sr-Cyrl-BA" altLang="zh-CN" smtClean="0"/>
              <a:t>Мр Сања Ђурић, проф.</a:t>
            </a:r>
            <a:endParaRPr lang="en-US" altLang="zh-CN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2792B06A-756B-4C41-B610-93F9954B1E35}" type="slidenum">
              <a:rPr lang="en-US" altLang="zh-CN"/>
              <a:pPr/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1976986821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smtClean="0"/>
              <a:t>Click to edit Master title style</a:t>
            </a:r>
            <a:endParaRPr lang="zh-CN" alt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altLang="zh-CN" smtClean="0"/>
              <a:t>Click to edit Master text styles</a:t>
            </a:r>
          </a:p>
          <a:p>
            <a:pPr lvl="1"/>
            <a:r>
              <a:rPr lang="en-US" altLang="zh-CN" smtClean="0"/>
              <a:t>Second level</a:t>
            </a:r>
          </a:p>
          <a:p>
            <a:pPr lvl="2"/>
            <a:r>
              <a:rPr lang="en-US" altLang="zh-CN" smtClean="0"/>
              <a:t>Third level</a:t>
            </a:r>
          </a:p>
          <a:p>
            <a:pPr lvl="3"/>
            <a:r>
              <a:rPr lang="en-US" altLang="zh-CN" smtClean="0"/>
              <a:t>Fourth level</a:t>
            </a:r>
          </a:p>
          <a:p>
            <a:pPr lvl="4"/>
            <a:r>
              <a:rPr lang="en-US" altLang="zh-CN" smtClean="0"/>
              <a:t>Fifth level</a:t>
            </a:r>
            <a:endParaRPr lang="zh-CN" alt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ECA4419-FA04-426E-9279-66C8858ABA6F}" type="datetime1">
              <a:rPr lang="sr-Cyrl-RS" altLang="zh-CN" smtClean="0"/>
              <a:t>19.05.2020.</a:t>
            </a:fld>
            <a:endParaRPr lang="en-US" altLang="zh-CN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sr-Cyrl-BA" altLang="zh-CN" smtClean="0"/>
              <a:t>Мр Сања Ђурић, проф.</a:t>
            </a:r>
            <a:endParaRPr lang="en-US" altLang="zh-CN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12BF3B3-184E-4509-810F-D82C178F83EA}" type="slidenum">
              <a:rPr lang="en-US" altLang="zh-CN"/>
              <a:pPr/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2696887542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altLang="zh-CN" smtClean="0"/>
              <a:t>Click to edit Master title style</a:t>
            </a:r>
            <a:endParaRPr lang="zh-CN" alt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altLang="zh-CN" smtClean="0"/>
              <a:t>Click to edit Master text styles</a:t>
            </a:r>
          </a:p>
          <a:p>
            <a:pPr lvl="1"/>
            <a:r>
              <a:rPr lang="en-US" altLang="zh-CN" smtClean="0"/>
              <a:t>Second level</a:t>
            </a:r>
          </a:p>
          <a:p>
            <a:pPr lvl="2"/>
            <a:r>
              <a:rPr lang="en-US" altLang="zh-CN" smtClean="0"/>
              <a:t>Third level</a:t>
            </a:r>
          </a:p>
          <a:p>
            <a:pPr lvl="3"/>
            <a:r>
              <a:rPr lang="en-US" altLang="zh-CN" smtClean="0"/>
              <a:t>Fourth level</a:t>
            </a:r>
          </a:p>
          <a:p>
            <a:pPr lvl="4"/>
            <a:r>
              <a:rPr lang="en-US" altLang="zh-CN" smtClean="0"/>
              <a:t>Fifth level</a:t>
            </a:r>
            <a:endParaRPr lang="zh-CN" alt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08BD2CE-8E6C-4AE6-B09C-C1E64E4D211C}" type="datetime1">
              <a:rPr lang="sr-Cyrl-RS" altLang="zh-CN" smtClean="0"/>
              <a:t>19.05.2020.</a:t>
            </a:fld>
            <a:endParaRPr lang="en-US" altLang="zh-CN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sr-Cyrl-BA" altLang="zh-CN" smtClean="0"/>
              <a:t>Мр Сања Ђурић, проф.</a:t>
            </a:r>
            <a:endParaRPr lang="en-US" altLang="zh-CN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E07FBFC6-20A0-46F5-82C0-5349564C35AB}" type="slidenum">
              <a:rPr lang="en-US" altLang="zh-CN"/>
              <a:pPr/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56344401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altLang="zh-CN" smtClean="0"/>
              <a:t>Click to edit Master title style</a:t>
            </a:r>
            <a:endParaRPr lang="zh-CN" alt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altLang="zh-CN" smtClean="0"/>
              <a:t>Click to edit Master subtitle style</a:t>
            </a:r>
            <a:endParaRPr lang="zh-CN" alt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83602A5-779F-4274-99ED-ED9EB811F875}" type="datetime1">
              <a:rPr lang="sr-Cyrl-RS" altLang="zh-CN" smtClean="0"/>
              <a:t>19.05.2020.</a:t>
            </a:fld>
            <a:endParaRPr lang="en-US" altLang="zh-CN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sr-Cyrl-BA" altLang="zh-CN" smtClean="0"/>
              <a:t>Мр Сања Ђурић, проф.</a:t>
            </a:r>
            <a:endParaRPr lang="en-US" altLang="zh-CN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1548A5E-3344-4EDC-9DEB-1117BA5C61D7}" type="slidenum">
              <a:rPr lang="en-US" altLang="zh-CN"/>
              <a:pPr/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1756388301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smtClean="0"/>
              <a:t>Click to edit Master title style</a:t>
            </a:r>
            <a:endParaRPr lang="zh-CN" alt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altLang="zh-CN" smtClean="0"/>
              <a:t>Click to edit Master text styles</a:t>
            </a:r>
          </a:p>
          <a:p>
            <a:pPr lvl="1"/>
            <a:r>
              <a:rPr lang="en-US" altLang="zh-CN" smtClean="0"/>
              <a:t>Second level</a:t>
            </a:r>
          </a:p>
          <a:p>
            <a:pPr lvl="2"/>
            <a:r>
              <a:rPr lang="en-US" altLang="zh-CN" smtClean="0"/>
              <a:t>Third level</a:t>
            </a:r>
          </a:p>
          <a:p>
            <a:pPr lvl="3"/>
            <a:r>
              <a:rPr lang="en-US" altLang="zh-CN" smtClean="0"/>
              <a:t>Fourth level</a:t>
            </a:r>
          </a:p>
          <a:p>
            <a:pPr lvl="4"/>
            <a:r>
              <a:rPr lang="en-US" altLang="zh-CN" smtClean="0"/>
              <a:t>Fifth level</a:t>
            </a:r>
            <a:endParaRPr lang="zh-CN" alt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90A4730-95BC-4210-AE6E-7628B3640762}" type="datetime1">
              <a:rPr lang="sr-Cyrl-RS" altLang="zh-CN" smtClean="0"/>
              <a:t>19.05.2020.</a:t>
            </a:fld>
            <a:endParaRPr lang="en-US" altLang="zh-CN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sr-Cyrl-BA" altLang="zh-CN" smtClean="0"/>
              <a:t>Мр Сања Ђурић, проф.</a:t>
            </a:r>
            <a:endParaRPr lang="en-US" altLang="zh-CN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D635EBC-B7BB-4508-B6D4-C6723B56A229}" type="slidenum">
              <a:rPr lang="en-US" altLang="zh-CN"/>
              <a:pPr/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339586589"/>
      </p:ext>
    </p:extLst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altLang="zh-CN" smtClean="0"/>
              <a:t>Click to edit Master title style</a:t>
            </a:r>
            <a:endParaRPr lang="zh-CN" alt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altLang="zh-CN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6109A09-39BF-460E-847F-A0D480F43756}" type="datetime1">
              <a:rPr lang="sr-Cyrl-RS" altLang="zh-CN" smtClean="0"/>
              <a:t>19.05.2020.</a:t>
            </a:fld>
            <a:endParaRPr lang="en-US" altLang="zh-CN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sr-Cyrl-BA" altLang="zh-CN" smtClean="0"/>
              <a:t>Мр Сања Ђурић, проф.</a:t>
            </a:r>
            <a:endParaRPr lang="en-US" altLang="zh-CN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EF51FC9-158C-4B61-AD6F-9976C5E64C65}" type="slidenum">
              <a:rPr lang="en-US" altLang="zh-CN"/>
              <a:pPr/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554944249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smtClean="0"/>
              <a:t>Click to edit Master title style</a:t>
            </a:r>
            <a:endParaRPr lang="zh-CN" alt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altLang="zh-CN" smtClean="0"/>
              <a:t>Click to edit Master text styles</a:t>
            </a:r>
          </a:p>
          <a:p>
            <a:pPr lvl="1"/>
            <a:r>
              <a:rPr lang="en-US" altLang="zh-CN" smtClean="0"/>
              <a:t>Second level</a:t>
            </a:r>
          </a:p>
          <a:p>
            <a:pPr lvl="2"/>
            <a:r>
              <a:rPr lang="en-US" altLang="zh-CN" smtClean="0"/>
              <a:t>Third level</a:t>
            </a:r>
          </a:p>
          <a:p>
            <a:pPr lvl="3"/>
            <a:r>
              <a:rPr lang="en-US" altLang="zh-CN" smtClean="0"/>
              <a:t>Fourth level</a:t>
            </a:r>
          </a:p>
          <a:p>
            <a:pPr lvl="4"/>
            <a:r>
              <a:rPr lang="en-US" altLang="zh-CN" smtClean="0"/>
              <a:t>Fifth level</a:t>
            </a:r>
            <a:endParaRPr lang="zh-CN" alt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altLang="zh-CN" smtClean="0"/>
              <a:t>Click to edit Master text styles</a:t>
            </a:r>
          </a:p>
          <a:p>
            <a:pPr lvl="1"/>
            <a:r>
              <a:rPr lang="en-US" altLang="zh-CN" smtClean="0"/>
              <a:t>Second level</a:t>
            </a:r>
          </a:p>
          <a:p>
            <a:pPr lvl="2"/>
            <a:r>
              <a:rPr lang="en-US" altLang="zh-CN" smtClean="0"/>
              <a:t>Third level</a:t>
            </a:r>
          </a:p>
          <a:p>
            <a:pPr lvl="3"/>
            <a:r>
              <a:rPr lang="en-US" altLang="zh-CN" smtClean="0"/>
              <a:t>Fourth level</a:t>
            </a:r>
          </a:p>
          <a:p>
            <a:pPr lvl="4"/>
            <a:r>
              <a:rPr lang="en-US" altLang="zh-CN" smtClean="0"/>
              <a:t>Fifth level</a:t>
            </a:r>
            <a:endParaRPr lang="zh-CN" alt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F35ED61-5AD8-45F7-A0E9-F7E7D7648FA4}" type="datetime1">
              <a:rPr lang="sr-Cyrl-RS" altLang="zh-CN" smtClean="0"/>
              <a:t>19.05.2020.</a:t>
            </a:fld>
            <a:endParaRPr lang="en-US" altLang="zh-CN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sr-Cyrl-BA" altLang="zh-CN" smtClean="0"/>
              <a:t>Мр Сања Ђурић, проф.</a:t>
            </a:r>
            <a:endParaRPr lang="en-US" altLang="zh-CN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8C20C8A-7379-43AE-A97A-8EA61DA4CF6B}" type="slidenum">
              <a:rPr lang="en-US" altLang="zh-CN"/>
              <a:pPr/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4156279646"/>
      </p:ext>
    </p:extLst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altLang="zh-CN" smtClean="0"/>
              <a:t>Click to edit Master title style</a:t>
            </a:r>
            <a:endParaRPr lang="zh-CN" alt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altLang="zh-CN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altLang="zh-CN" smtClean="0"/>
              <a:t>Click to edit Master text styles</a:t>
            </a:r>
          </a:p>
          <a:p>
            <a:pPr lvl="1"/>
            <a:r>
              <a:rPr lang="en-US" altLang="zh-CN" smtClean="0"/>
              <a:t>Second level</a:t>
            </a:r>
          </a:p>
          <a:p>
            <a:pPr lvl="2"/>
            <a:r>
              <a:rPr lang="en-US" altLang="zh-CN" smtClean="0"/>
              <a:t>Third level</a:t>
            </a:r>
          </a:p>
          <a:p>
            <a:pPr lvl="3"/>
            <a:r>
              <a:rPr lang="en-US" altLang="zh-CN" smtClean="0"/>
              <a:t>Fourth level</a:t>
            </a:r>
          </a:p>
          <a:p>
            <a:pPr lvl="4"/>
            <a:r>
              <a:rPr lang="en-US" altLang="zh-CN" smtClean="0"/>
              <a:t>Fifth level</a:t>
            </a:r>
            <a:endParaRPr lang="zh-CN" alt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altLang="zh-CN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altLang="zh-CN" smtClean="0"/>
              <a:t>Click to edit Master text styles</a:t>
            </a:r>
          </a:p>
          <a:p>
            <a:pPr lvl="1"/>
            <a:r>
              <a:rPr lang="en-US" altLang="zh-CN" smtClean="0"/>
              <a:t>Second level</a:t>
            </a:r>
          </a:p>
          <a:p>
            <a:pPr lvl="2"/>
            <a:r>
              <a:rPr lang="en-US" altLang="zh-CN" smtClean="0"/>
              <a:t>Third level</a:t>
            </a:r>
          </a:p>
          <a:p>
            <a:pPr lvl="3"/>
            <a:r>
              <a:rPr lang="en-US" altLang="zh-CN" smtClean="0"/>
              <a:t>Fourth level</a:t>
            </a:r>
          </a:p>
          <a:p>
            <a:pPr lvl="4"/>
            <a:r>
              <a:rPr lang="en-US" altLang="zh-CN" smtClean="0"/>
              <a:t>Fifth level</a:t>
            </a:r>
            <a:endParaRPr lang="zh-CN" alt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6B72EC0-1650-4F5F-94C8-F719D3FA89E3}" type="datetime1">
              <a:rPr lang="sr-Cyrl-RS" altLang="zh-CN" smtClean="0"/>
              <a:t>19.05.2020.</a:t>
            </a:fld>
            <a:endParaRPr lang="en-US" altLang="zh-CN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sr-Cyrl-BA" altLang="zh-CN" smtClean="0"/>
              <a:t>Мр Сања Ђурић, проф.</a:t>
            </a:r>
            <a:endParaRPr lang="en-US" altLang="zh-CN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A1696777-D583-4D98-BA10-396ED0E54BD6}" type="slidenum">
              <a:rPr lang="en-US" altLang="zh-CN"/>
              <a:pPr/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2239021117"/>
      </p:ext>
    </p:extLst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smtClean="0"/>
              <a:t>Click to edit Master title style</a:t>
            </a:r>
            <a:endParaRPr lang="zh-CN" altLang="en-U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772FA16-234E-4E04-ACDD-D38C2375816B}" type="datetime1">
              <a:rPr lang="sr-Cyrl-RS" altLang="zh-CN" smtClean="0"/>
              <a:t>19.05.2020.</a:t>
            </a:fld>
            <a:endParaRPr lang="en-US" altLang="zh-CN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sr-Cyrl-BA" altLang="zh-CN" smtClean="0"/>
              <a:t>Мр Сања Ђурић, проф.</a:t>
            </a:r>
            <a:endParaRPr lang="en-US" altLang="zh-CN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A3226139-1562-4333-9A8F-8A6EC3BA4BAF}" type="slidenum">
              <a:rPr lang="en-US" altLang="zh-CN"/>
              <a:pPr/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47192128"/>
      </p:ext>
    </p:extLst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EEBDC25-03D5-4050-B985-4D83883ED303}" type="datetime1">
              <a:rPr lang="sr-Cyrl-RS" altLang="zh-CN" smtClean="0"/>
              <a:t>19.05.2020.</a:t>
            </a:fld>
            <a:endParaRPr lang="en-US" altLang="zh-CN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sr-Cyrl-BA" altLang="zh-CN" smtClean="0"/>
              <a:t>Мр Сања Ђурић, проф.</a:t>
            </a:r>
            <a:endParaRPr lang="en-US" altLang="zh-CN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DC8528-4C1A-47C7-A595-3F096460E8BD}" type="slidenum">
              <a:rPr lang="en-US" altLang="zh-CN"/>
              <a:pPr/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607153056"/>
      </p:ext>
    </p:extLst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altLang="zh-CN" smtClean="0"/>
              <a:t>Click to edit Master title style</a:t>
            </a:r>
            <a:endParaRPr lang="zh-CN" alt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altLang="zh-CN" smtClean="0"/>
              <a:t>Click to edit Master text styles</a:t>
            </a:r>
          </a:p>
          <a:p>
            <a:pPr lvl="1"/>
            <a:r>
              <a:rPr lang="en-US" altLang="zh-CN" smtClean="0"/>
              <a:t>Second level</a:t>
            </a:r>
          </a:p>
          <a:p>
            <a:pPr lvl="2"/>
            <a:r>
              <a:rPr lang="en-US" altLang="zh-CN" smtClean="0"/>
              <a:t>Third level</a:t>
            </a:r>
          </a:p>
          <a:p>
            <a:pPr lvl="3"/>
            <a:r>
              <a:rPr lang="en-US" altLang="zh-CN" smtClean="0"/>
              <a:t>Fourth level</a:t>
            </a:r>
          </a:p>
          <a:p>
            <a:pPr lvl="4"/>
            <a:r>
              <a:rPr lang="en-US" altLang="zh-CN" smtClean="0"/>
              <a:t>Fifth level</a:t>
            </a:r>
            <a:endParaRPr lang="zh-CN" alt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altLang="zh-CN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5A5D950-D261-459A-83D0-D12414A73220}" type="datetime1">
              <a:rPr lang="sr-Cyrl-RS" altLang="zh-CN" smtClean="0"/>
              <a:t>19.05.2020.</a:t>
            </a:fld>
            <a:endParaRPr lang="en-US" altLang="zh-CN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sr-Cyrl-BA" altLang="zh-CN" smtClean="0"/>
              <a:t>Мр Сања Ђурић, проф.</a:t>
            </a:r>
            <a:endParaRPr lang="en-US" altLang="zh-CN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85EEB123-C657-419D-ACFD-8BE21AB9D167}" type="slidenum">
              <a:rPr lang="en-US" altLang="zh-CN"/>
              <a:pPr/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1728762765"/>
      </p:ext>
    </p:extLst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altLang="zh-CN" smtClean="0"/>
              <a:t>Click to edit Master title style</a:t>
            </a:r>
            <a:endParaRPr lang="zh-CN" alt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altLang="zh-CN" noProof="0" smtClean="0"/>
              <a:t>Click icon to add picture</a:t>
            </a:r>
            <a:endParaRPr lang="zh-CN" alt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altLang="zh-CN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79B40A5-5C8F-4006-994B-FFAC7714F292}" type="datetime1">
              <a:rPr lang="sr-Cyrl-RS" altLang="zh-CN" smtClean="0"/>
              <a:t>19.05.2020.</a:t>
            </a:fld>
            <a:endParaRPr lang="en-US" altLang="zh-CN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sr-Cyrl-BA" altLang="zh-CN" smtClean="0"/>
              <a:t>Мр Сања Ђурић, проф.</a:t>
            </a:r>
            <a:endParaRPr lang="en-US" altLang="zh-CN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8217769F-8ABC-4411-AC35-0D91D1C4717F}" type="slidenum">
              <a:rPr lang="en-US" altLang="zh-CN"/>
              <a:pPr/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138788942"/>
      </p:ext>
    </p:extLst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smtClean="0"/>
              <a:t>Click to edit Master title style</a:t>
            </a:r>
            <a:endParaRPr lang="zh-CN" alt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altLang="zh-CN" smtClean="0"/>
              <a:t>Click to edit Master text styles</a:t>
            </a:r>
          </a:p>
          <a:p>
            <a:pPr lvl="1"/>
            <a:r>
              <a:rPr lang="en-US" altLang="zh-CN" smtClean="0"/>
              <a:t>Second level</a:t>
            </a:r>
          </a:p>
          <a:p>
            <a:pPr lvl="2"/>
            <a:r>
              <a:rPr lang="en-US" altLang="zh-CN" smtClean="0"/>
              <a:t>Third level</a:t>
            </a:r>
          </a:p>
          <a:p>
            <a:pPr lvl="3"/>
            <a:r>
              <a:rPr lang="en-US" altLang="zh-CN" smtClean="0"/>
              <a:t>Fourth level</a:t>
            </a:r>
          </a:p>
          <a:p>
            <a:pPr lvl="4"/>
            <a:r>
              <a:rPr lang="en-US" altLang="zh-CN" smtClean="0"/>
              <a:t>Fifth level</a:t>
            </a:r>
            <a:endParaRPr lang="zh-CN" alt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AD3E4E7-1236-45A7-8A13-AFFC53F16343}" type="datetime1">
              <a:rPr lang="sr-Cyrl-RS" altLang="zh-CN" smtClean="0"/>
              <a:t>19.05.2020.</a:t>
            </a:fld>
            <a:endParaRPr lang="en-US" altLang="zh-CN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sr-Cyrl-BA" altLang="zh-CN" smtClean="0"/>
              <a:t>Мр Сања Ђурић, проф.</a:t>
            </a:r>
            <a:endParaRPr lang="en-US" altLang="zh-CN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13CA76E-BD96-46D8-866E-4B27521FD4ED}" type="slidenum">
              <a:rPr lang="en-US" altLang="zh-CN"/>
              <a:pPr/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3047983775"/>
      </p:ext>
    </p:extLst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altLang="zh-CN" smtClean="0"/>
              <a:t>Click to edit Master title style</a:t>
            </a:r>
            <a:endParaRPr lang="zh-CN" alt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altLang="zh-CN" smtClean="0"/>
              <a:t>Click to edit Master text styles</a:t>
            </a:r>
          </a:p>
          <a:p>
            <a:pPr lvl="1"/>
            <a:r>
              <a:rPr lang="en-US" altLang="zh-CN" smtClean="0"/>
              <a:t>Second level</a:t>
            </a:r>
          </a:p>
          <a:p>
            <a:pPr lvl="2"/>
            <a:r>
              <a:rPr lang="en-US" altLang="zh-CN" smtClean="0"/>
              <a:t>Third level</a:t>
            </a:r>
          </a:p>
          <a:p>
            <a:pPr lvl="3"/>
            <a:r>
              <a:rPr lang="en-US" altLang="zh-CN" smtClean="0"/>
              <a:t>Fourth level</a:t>
            </a:r>
          </a:p>
          <a:p>
            <a:pPr lvl="4"/>
            <a:r>
              <a:rPr lang="en-US" altLang="zh-CN" smtClean="0"/>
              <a:t>Fifth level</a:t>
            </a:r>
            <a:endParaRPr lang="zh-CN" alt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2DD6AAF-D0E6-4DC7-9115-2D29E04A0448}" type="datetime1">
              <a:rPr lang="sr-Cyrl-RS" altLang="zh-CN" smtClean="0"/>
              <a:t>19.05.2020.</a:t>
            </a:fld>
            <a:endParaRPr lang="en-US" altLang="zh-CN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sr-Cyrl-BA" altLang="zh-CN" smtClean="0"/>
              <a:t>Мр Сања Ђурић, проф.</a:t>
            </a:r>
            <a:endParaRPr lang="en-US" altLang="zh-CN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40FD144-D2B2-46E9-BC4C-CF76FA5601C2}" type="slidenum">
              <a:rPr lang="en-US" altLang="zh-CN"/>
              <a:pPr/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1571368701"/>
      </p:ext>
    </p:extLst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altLang="zh-CN" smtClean="0"/>
              <a:t>Click to edit Master title style</a:t>
            </a:r>
            <a:endParaRPr lang="zh-CN" alt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altLang="zh-CN" smtClean="0"/>
              <a:t>Click to edit Master subtitle style</a:t>
            </a:r>
            <a:endParaRPr lang="zh-CN" alt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E56ECA3-DA5E-413C-965D-EA9D5143B037}" type="datetime1">
              <a:rPr lang="sr-Cyrl-RS" altLang="zh-CN" smtClean="0"/>
              <a:t>19.05.2020.</a:t>
            </a:fld>
            <a:endParaRPr lang="en-US" altLang="zh-CN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sr-Cyrl-BA" altLang="zh-CN" smtClean="0"/>
              <a:t>Мр Сања Ђурић, проф.</a:t>
            </a:r>
            <a:endParaRPr lang="en-US" altLang="zh-CN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19D7214C-CFE0-4F85-9DE6-5532D5721B38}" type="slidenum">
              <a:rPr lang="en-US" altLang="zh-CN"/>
              <a:pPr/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2432822359"/>
      </p:ext>
    </p:extLst>
  </p:cSld>
  <p:clrMapOvr>
    <a:masterClrMapping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smtClean="0"/>
              <a:t>Click to edit Master title style</a:t>
            </a:r>
            <a:endParaRPr lang="zh-CN" alt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altLang="zh-CN" smtClean="0"/>
              <a:t>Click to edit Master text styles</a:t>
            </a:r>
          </a:p>
          <a:p>
            <a:pPr lvl="1"/>
            <a:r>
              <a:rPr lang="en-US" altLang="zh-CN" smtClean="0"/>
              <a:t>Second level</a:t>
            </a:r>
          </a:p>
          <a:p>
            <a:pPr lvl="2"/>
            <a:r>
              <a:rPr lang="en-US" altLang="zh-CN" smtClean="0"/>
              <a:t>Third level</a:t>
            </a:r>
          </a:p>
          <a:p>
            <a:pPr lvl="3"/>
            <a:r>
              <a:rPr lang="en-US" altLang="zh-CN" smtClean="0"/>
              <a:t>Fourth level</a:t>
            </a:r>
          </a:p>
          <a:p>
            <a:pPr lvl="4"/>
            <a:r>
              <a:rPr lang="en-US" altLang="zh-CN" smtClean="0"/>
              <a:t>Fifth level</a:t>
            </a:r>
            <a:endParaRPr lang="zh-CN" alt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AC6329D-FA60-4E7A-924A-058FF0AB41CE}" type="datetime1">
              <a:rPr lang="sr-Cyrl-RS" altLang="zh-CN" smtClean="0"/>
              <a:t>19.05.2020.</a:t>
            </a:fld>
            <a:endParaRPr lang="en-US" altLang="zh-CN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sr-Cyrl-BA" altLang="zh-CN" smtClean="0"/>
              <a:t>Мр Сања Ђурић, проф.</a:t>
            </a:r>
            <a:endParaRPr lang="en-US" altLang="zh-CN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26E68C4-4531-4B61-9886-1A0F1C60627B}" type="slidenum">
              <a:rPr lang="en-US" altLang="zh-CN"/>
              <a:pPr/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4186086359"/>
      </p:ext>
    </p:extLst>
  </p:cSld>
  <p:clrMapOvr>
    <a:masterClrMapping/>
  </p:clrMapOvr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altLang="zh-CN" smtClean="0"/>
              <a:t>Click to edit Master title style</a:t>
            </a:r>
            <a:endParaRPr lang="zh-CN" alt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altLang="zh-CN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034B6C3-5F95-4FB0-9FD0-EB1002BD5B7C}" type="datetime1">
              <a:rPr lang="sr-Cyrl-RS" altLang="zh-CN" smtClean="0"/>
              <a:t>19.05.2020.</a:t>
            </a:fld>
            <a:endParaRPr lang="en-US" altLang="zh-CN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sr-Cyrl-BA" altLang="zh-CN" smtClean="0"/>
              <a:t>Мр Сања Ђурић, проф.</a:t>
            </a:r>
            <a:endParaRPr lang="en-US" altLang="zh-CN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A880E67-30AC-4B63-AC0B-B0D9EA8B8930}" type="slidenum">
              <a:rPr lang="en-US" altLang="zh-CN"/>
              <a:pPr/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494451802"/>
      </p:ext>
    </p:extLst>
  </p:cSld>
  <p:clrMapOvr>
    <a:masterClrMapping/>
  </p:clrMapOvr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smtClean="0"/>
              <a:t>Click to edit Master title style</a:t>
            </a:r>
            <a:endParaRPr lang="zh-CN" alt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altLang="zh-CN" smtClean="0"/>
              <a:t>Click to edit Master text styles</a:t>
            </a:r>
          </a:p>
          <a:p>
            <a:pPr lvl="1"/>
            <a:r>
              <a:rPr lang="en-US" altLang="zh-CN" smtClean="0"/>
              <a:t>Second level</a:t>
            </a:r>
          </a:p>
          <a:p>
            <a:pPr lvl="2"/>
            <a:r>
              <a:rPr lang="en-US" altLang="zh-CN" smtClean="0"/>
              <a:t>Third level</a:t>
            </a:r>
          </a:p>
          <a:p>
            <a:pPr lvl="3"/>
            <a:r>
              <a:rPr lang="en-US" altLang="zh-CN" smtClean="0"/>
              <a:t>Fourth level</a:t>
            </a:r>
          </a:p>
          <a:p>
            <a:pPr lvl="4"/>
            <a:r>
              <a:rPr lang="en-US" altLang="zh-CN" smtClean="0"/>
              <a:t>Fifth level</a:t>
            </a:r>
            <a:endParaRPr lang="zh-CN" alt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altLang="zh-CN" smtClean="0"/>
              <a:t>Click to edit Master text styles</a:t>
            </a:r>
          </a:p>
          <a:p>
            <a:pPr lvl="1"/>
            <a:r>
              <a:rPr lang="en-US" altLang="zh-CN" smtClean="0"/>
              <a:t>Second level</a:t>
            </a:r>
          </a:p>
          <a:p>
            <a:pPr lvl="2"/>
            <a:r>
              <a:rPr lang="en-US" altLang="zh-CN" smtClean="0"/>
              <a:t>Third level</a:t>
            </a:r>
          </a:p>
          <a:p>
            <a:pPr lvl="3"/>
            <a:r>
              <a:rPr lang="en-US" altLang="zh-CN" smtClean="0"/>
              <a:t>Fourth level</a:t>
            </a:r>
          </a:p>
          <a:p>
            <a:pPr lvl="4"/>
            <a:r>
              <a:rPr lang="en-US" altLang="zh-CN" smtClean="0"/>
              <a:t>Fifth level</a:t>
            </a:r>
            <a:endParaRPr lang="zh-CN" alt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531FFC9-58D5-451E-BA7B-F1809FB47B66}" type="datetime1">
              <a:rPr lang="sr-Cyrl-RS" altLang="zh-CN" smtClean="0"/>
              <a:t>19.05.2020.</a:t>
            </a:fld>
            <a:endParaRPr lang="en-US" altLang="zh-CN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sr-Cyrl-BA" altLang="zh-CN" smtClean="0"/>
              <a:t>Мр Сања Ђурић, проф.</a:t>
            </a:r>
            <a:endParaRPr lang="en-US" altLang="zh-CN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6BDA177-2BFB-4E5A-A15D-E81011BDC73D}" type="slidenum">
              <a:rPr lang="en-US" altLang="zh-CN"/>
              <a:pPr/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4074336465"/>
      </p:ext>
    </p:extLst>
  </p:cSld>
  <p:clrMapOvr>
    <a:masterClrMapping/>
  </p:clrMapOvr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altLang="zh-CN" smtClean="0"/>
              <a:t>Click to edit Master title style</a:t>
            </a:r>
            <a:endParaRPr lang="zh-CN" alt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altLang="zh-CN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altLang="zh-CN" smtClean="0"/>
              <a:t>Click to edit Master text styles</a:t>
            </a:r>
          </a:p>
          <a:p>
            <a:pPr lvl="1"/>
            <a:r>
              <a:rPr lang="en-US" altLang="zh-CN" smtClean="0"/>
              <a:t>Second level</a:t>
            </a:r>
          </a:p>
          <a:p>
            <a:pPr lvl="2"/>
            <a:r>
              <a:rPr lang="en-US" altLang="zh-CN" smtClean="0"/>
              <a:t>Third level</a:t>
            </a:r>
          </a:p>
          <a:p>
            <a:pPr lvl="3"/>
            <a:r>
              <a:rPr lang="en-US" altLang="zh-CN" smtClean="0"/>
              <a:t>Fourth level</a:t>
            </a:r>
          </a:p>
          <a:p>
            <a:pPr lvl="4"/>
            <a:r>
              <a:rPr lang="en-US" altLang="zh-CN" smtClean="0"/>
              <a:t>Fifth level</a:t>
            </a:r>
            <a:endParaRPr lang="zh-CN" alt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altLang="zh-CN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altLang="zh-CN" smtClean="0"/>
              <a:t>Click to edit Master text styles</a:t>
            </a:r>
          </a:p>
          <a:p>
            <a:pPr lvl="1"/>
            <a:r>
              <a:rPr lang="en-US" altLang="zh-CN" smtClean="0"/>
              <a:t>Second level</a:t>
            </a:r>
          </a:p>
          <a:p>
            <a:pPr lvl="2"/>
            <a:r>
              <a:rPr lang="en-US" altLang="zh-CN" smtClean="0"/>
              <a:t>Third level</a:t>
            </a:r>
          </a:p>
          <a:p>
            <a:pPr lvl="3"/>
            <a:r>
              <a:rPr lang="en-US" altLang="zh-CN" smtClean="0"/>
              <a:t>Fourth level</a:t>
            </a:r>
          </a:p>
          <a:p>
            <a:pPr lvl="4"/>
            <a:r>
              <a:rPr lang="en-US" altLang="zh-CN" smtClean="0"/>
              <a:t>Fifth level</a:t>
            </a:r>
            <a:endParaRPr lang="zh-CN" alt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26DCE0E-E1B0-4E4F-95E0-80E75CDDF7C1}" type="datetime1">
              <a:rPr lang="sr-Cyrl-RS" altLang="zh-CN" smtClean="0"/>
              <a:t>19.05.2020.</a:t>
            </a:fld>
            <a:endParaRPr lang="en-US" altLang="zh-CN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sr-Cyrl-BA" altLang="zh-CN" smtClean="0"/>
              <a:t>Мр Сања Ђурић, проф.</a:t>
            </a:r>
            <a:endParaRPr lang="en-US" altLang="zh-CN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EEC7489A-CDDE-45BF-8748-0F418992D054}" type="slidenum">
              <a:rPr lang="en-US" altLang="zh-CN"/>
              <a:pPr/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3208684135"/>
      </p:ext>
    </p:extLst>
  </p:cSld>
  <p:clrMapOvr>
    <a:masterClrMapping/>
  </p:clrMapOvr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smtClean="0"/>
              <a:t>Click to edit Master title style</a:t>
            </a:r>
            <a:endParaRPr lang="zh-CN" altLang="en-U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3DD7004-FDF2-4CA6-9A71-BAE849BC91FD}" type="datetime1">
              <a:rPr lang="sr-Cyrl-RS" altLang="zh-CN" smtClean="0"/>
              <a:t>19.05.2020.</a:t>
            </a:fld>
            <a:endParaRPr lang="en-US" altLang="zh-CN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sr-Cyrl-BA" altLang="zh-CN" smtClean="0"/>
              <a:t>Мр Сања Ђурић, проф.</a:t>
            </a:r>
            <a:endParaRPr lang="en-US" altLang="zh-CN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1D5159B9-8665-49D7-A652-AEE02518FAB9}" type="slidenum">
              <a:rPr lang="en-US" altLang="zh-CN"/>
              <a:pPr/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3699400163"/>
      </p:ext>
    </p:extLst>
  </p:cSld>
  <p:clrMapOvr>
    <a:masterClrMapping/>
  </p:clrMapOvr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5C2AEA0-E97E-4D33-B074-0FC39B6A147D}" type="datetime1">
              <a:rPr lang="sr-Cyrl-RS" altLang="zh-CN" smtClean="0"/>
              <a:t>19.05.2020.</a:t>
            </a:fld>
            <a:endParaRPr lang="en-US" altLang="zh-CN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sr-Cyrl-BA" altLang="zh-CN" smtClean="0"/>
              <a:t>Мр Сања Ђурић, проф.</a:t>
            </a:r>
            <a:endParaRPr lang="en-US" altLang="zh-CN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E6D36861-966F-47B0-A586-6AF5D3B17E04}" type="slidenum">
              <a:rPr lang="en-US" altLang="zh-CN"/>
              <a:pPr/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3470524726"/>
      </p:ext>
    </p:extLst>
  </p:cSld>
  <p:clrMapOvr>
    <a:masterClrMapping/>
  </p:clrMapOvr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altLang="zh-CN" smtClean="0"/>
              <a:t>Click to edit Master title style</a:t>
            </a:r>
            <a:endParaRPr lang="zh-CN" alt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altLang="zh-CN" smtClean="0"/>
              <a:t>Click to edit Master text styles</a:t>
            </a:r>
          </a:p>
          <a:p>
            <a:pPr lvl="1"/>
            <a:r>
              <a:rPr lang="en-US" altLang="zh-CN" smtClean="0"/>
              <a:t>Second level</a:t>
            </a:r>
          </a:p>
          <a:p>
            <a:pPr lvl="2"/>
            <a:r>
              <a:rPr lang="en-US" altLang="zh-CN" smtClean="0"/>
              <a:t>Third level</a:t>
            </a:r>
          </a:p>
          <a:p>
            <a:pPr lvl="3"/>
            <a:r>
              <a:rPr lang="en-US" altLang="zh-CN" smtClean="0"/>
              <a:t>Fourth level</a:t>
            </a:r>
          </a:p>
          <a:p>
            <a:pPr lvl="4"/>
            <a:r>
              <a:rPr lang="en-US" altLang="zh-CN" smtClean="0"/>
              <a:t>Fifth level</a:t>
            </a:r>
            <a:endParaRPr lang="zh-CN" alt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altLang="zh-CN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570F35C-1BAF-47D2-99A0-C4FA5BB0FC92}" type="datetime1">
              <a:rPr lang="sr-Cyrl-RS" altLang="zh-CN" smtClean="0"/>
              <a:t>19.05.2020.</a:t>
            </a:fld>
            <a:endParaRPr lang="en-US" altLang="zh-CN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sr-Cyrl-BA" altLang="zh-CN" smtClean="0"/>
              <a:t>Мр Сања Ђурић, проф.</a:t>
            </a:r>
            <a:endParaRPr lang="en-US" altLang="zh-CN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8368505E-45C9-480B-B06E-C213E0CFC803}" type="slidenum">
              <a:rPr lang="en-US" altLang="zh-CN"/>
              <a:pPr/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108744041"/>
      </p:ext>
    </p:extLst>
  </p:cSld>
  <p:clrMapOvr>
    <a:masterClrMapping/>
  </p:clrMapOvr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altLang="zh-CN" smtClean="0"/>
              <a:t>Click to edit Master title style</a:t>
            </a:r>
            <a:endParaRPr lang="zh-CN" alt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altLang="zh-CN" noProof="0" smtClean="0"/>
              <a:t>Click icon to add picture</a:t>
            </a:r>
            <a:endParaRPr lang="zh-CN" alt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altLang="zh-CN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FD82AF6-D589-4592-8423-CB4FAD2D63B9}" type="datetime1">
              <a:rPr lang="sr-Cyrl-RS" altLang="zh-CN" smtClean="0"/>
              <a:t>19.05.2020.</a:t>
            </a:fld>
            <a:endParaRPr lang="en-US" altLang="zh-CN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sr-Cyrl-BA" altLang="zh-CN" smtClean="0"/>
              <a:t>Мр Сања Ђурић, проф.</a:t>
            </a:r>
            <a:endParaRPr lang="en-US" altLang="zh-CN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84ED6784-F51C-4C3C-ABCA-A75014D41892}" type="slidenum">
              <a:rPr lang="en-US" altLang="zh-CN"/>
              <a:pPr/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3269869309"/>
      </p:ext>
    </p:extLst>
  </p:cSld>
  <p:clrMapOvr>
    <a:masterClrMapping/>
  </p:clrMapOvr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smtClean="0"/>
              <a:t>Click to edit Master title style</a:t>
            </a:r>
            <a:endParaRPr lang="zh-CN" alt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altLang="zh-CN" smtClean="0"/>
              <a:t>Click to edit Master text styles</a:t>
            </a:r>
          </a:p>
          <a:p>
            <a:pPr lvl="1"/>
            <a:r>
              <a:rPr lang="en-US" altLang="zh-CN" smtClean="0"/>
              <a:t>Second level</a:t>
            </a:r>
          </a:p>
          <a:p>
            <a:pPr lvl="2"/>
            <a:r>
              <a:rPr lang="en-US" altLang="zh-CN" smtClean="0"/>
              <a:t>Third level</a:t>
            </a:r>
          </a:p>
          <a:p>
            <a:pPr lvl="3"/>
            <a:r>
              <a:rPr lang="en-US" altLang="zh-CN" smtClean="0"/>
              <a:t>Fourth level</a:t>
            </a:r>
          </a:p>
          <a:p>
            <a:pPr lvl="4"/>
            <a:r>
              <a:rPr lang="en-US" altLang="zh-CN" smtClean="0"/>
              <a:t>Fifth level</a:t>
            </a:r>
            <a:endParaRPr lang="zh-CN" alt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35EE38E-D36E-4D70-B3D0-F78C198DA88E}" type="datetime1">
              <a:rPr lang="sr-Cyrl-RS" altLang="zh-CN" smtClean="0"/>
              <a:t>19.05.2020.</a:t>
            </a:fld>
            <a:endParaRPr lang="en-US" altLang="zh-CN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sr-Cyrl-BA" altLang="zh-CN" smtClean="0"/>
              <a:t>Мр Сања Ђурић, проф.</a:t>
            </a:r>
            <a:endParaRPr lang="en-US" altLang="zh-CN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7EE8B01-38E7-40D2-AC4D-E261690A1533}" type="slidenum">
              <a:rPr lang="en-US" altLang="zh-CN"/>
              <a:pPr/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1755958087"/>
      </p:ext>
    </p:extLst>
  </p:cSld>
  <p:clrMapOvr>
    <a:masterClrMapping/>
  </p:clrMapOvr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altLang="zh-CN" smtClean="0"/>
              <a:t>Click to edit Master title style</a:t>
            </a:r>
            <a:endParaRPr lang="zh-CN" alt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altLang="zh-CN" smtClean="0"/>
              <a:t>Click to edit Master text styles</a:t>
            </a:r>
          </a:p>
          <a:p>
            <a:pPr lvl="1"/>
            <a:r>
              <a:rPr lang="en-US" altLang="zh-CN" smtClean="0"/>
              <a:t>Second level</a:t>
            </a:r>
          </a:p>
          <a:p>
            <a:pPr lvl="2"/>
            <a:r>
              <a:rPr lang="en-US" altLang="zh-CN" smtClean="0"/>
              <a:t>Third level</a:t>
            </a:r>
          </a:p>
          <a:p>
            <a:pPr lvl="3"/>
            <a:r>
              <a:rPr lang="en-US" altLang="zh-CN" smtClean="0"/>
              <a:t>Fourth level</a:t>
            </a:r>
          </a:p>
          <a:p>
            <a:pPr lvl="4"/>
            <a:r>
              <a:rPr lang="en-US" altLang="zh-CN" smtClean="0"/>
              <a:t>Fifth level</a:t>
            </a:r>
            <a:endParaRPr lang="zh-CN" alt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C3B6F24-6587-46F7-8338-F4E7876B0EFD}" type="datetime1">
              <a:rPr lang="sr-Cyrl-RS" altLang="zh-CN" smtClean="0"/>
              <a:t>19.05.2020.</a:t>
            </a:fld>
            <a:endParaRPr lang="en-US" altLang="zh-CN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sr-Cyrl-BA" altLang="zh-CN" smtClean="0"/>
              <a:t>Мр Сања Ђурић, проф.</a:t>
            </a:r>
            <a:endParaRPr lang="en-US" altLang="zh-CN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27C3B7C-EBD8-4D44-8262-CEE1F941B2BB}" type="slidenum">
              <a:rPr lang="en-US" altLang="zh-CN"/>
              <a:pPr/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1514268584"/>
      </p:ext>
    </p:extLst>
  </p:cSld>
  <p:clrMapOvr>
    <a:masterClrMapping/>
  </p:clrMapOvr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altLang="zh-CN" smtClean="0"/>
              <a:t>Click to edit Master title style</a:t>
            </a:r>
            <a:endParaRPr lang="zh-CN" alt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altLang="zh-CN" smtClean="0"/>
              <a:t>Click to edit Master subtitle style</a:t>
            </a:r>
            <a:endParaRPr lang="zh-CN" alt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3C726AF-5EB8-43D7-AF76-801A4A0D6F1A}" type="datetime1">
              <a:rPr lang="sr-Cyrl-RS" altLang="zh-CN" smtClean="0"/>
              <a:t>19.05.2020.</a:t>
            </a:fld>
            <a:endParaRPr lang="en-US" altLang="zh-CN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sr-Cyrl-BA" altLang="zh-CN" smtClean="0"/>
              <a:t>Мр Сања Ђурић, проф.</a:t>
            </a:r>
            <a:endParaRPr lang="en-US" altLang="zh-CN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995756B-2D78-4203-9020-CA3EACCFB12C}" type="slidenum">
              <a:rPr lang="en-US" altLang="zh-CN"/>
              <a:pPr/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2884612712"/>
      </p:ext>
    </p:extLst>
  </p:cSld>
  <p:clrMapOvr>
    <a:masterClrMapping/>
  </p:clrMapOvr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smtClean="0"/>
              <a:t>Click to edit Master title style</a:t>
            </a:r>
            <a:endParaRPr lang="zh-CN" alt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altLang="zh-CN" smtClean="0"/>
              <a:t>Click to edit Master text styles</a:t>
            </a:r>
          </a:p>
          <a:p>
            <a:pPr lvl="1"/>
            <a:r>
              <a:rPr lang="en-US" altLang="zh-CN" smtClean="0"/>
              <a:t>Second level</a:t>
            </a:r>
          </a:p>
          <a:p>
            <a:pPr lvl="2"/>
            <a:r>
              <a:rPr lang="en-US" altLang="zh-CN" smtClean="0"/>
              <a:t>Third level</a:t>
            </a:r>
          </a:p>
          <a:p>
            <a:pPr lvl="3"/>
            <a:r>
              <a:rPr lang="en-US" altLang="zh-CN" smtClean="0"/>
              <a:t>Fourth level</a:t>
            </a:r>
          </a:p>
          <a:p>
            <a:pPr lvl="4"/>
            <a:r>
              <a:rPr lang="en-US" altLang="zh-CN" smtClean="0"/>
              <a:t>Fifth level</a:t>
            </a:r>
            <a:endParaRPr lang="zh-CN" alt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E79DB1A-5CE1-4C22-84DD-B1FED348A9DA}" type="datetime1">
              <a:rPr lang="sr-Cyrl-RS" altLang="zh-CN" smtClean="0"/>
              <a:t>19.05.2020.</a:t>
            </a:fld>
            <a:endParaRPr lang="en-US" altLang="zh-CN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sr-Cyrl-BA" altLang="zh-CN" smtClean="0"/>
              <a:t>Мр Сања Ђурић, проф.</a:t>
            </a:r>
            <a:endParaRPr lang="en-US" altLang="zh-CN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8F47B84-6667-4218-BC34-703451BDA86B}" type="slidenum">
              <a:rPr lang="en-US" altLang="zh-CN"/>
              <a:pPr/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671654614"/>
      </p:ext>
    </p:extLst>
  </p:cSld>
  <p:clrMapOvr>
    <a:masterClrMapping/>
  </p:clrMapOvr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altLang="zh-CN" smtClean="0"/>
              <a:t>Click to edit Master title style</a:t>
            </a:r>
            <a:endParaRPr lang="zh-CN" alt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altLang="zh-CN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A129F96-7897-40B7-8739-11668C53CA34}" type="datetime1">
              <a:rPr lang="sr-Cyrl-RS" altLang="zh-CN" smtClean="0"/>
              <a:t>19.05.2020.</a:t>
            </a:fld>
            <a:endParaRPr lang="en-US" altLang="zh-CN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sr-Cyrl-BA" altLang="zh-CN" smtClean="0"/>
              <a:t>Мр Сања Ђурић, проф.</a:t>
            </a:r>
            <a:endParaRPr lang="en-US" altLang="zh-CN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6EAE313-8420-47C4-8976-5D6FA7D987C6}" type="slidenum">
              <a:rPr lang="en-US" altLang="zh-CN"/>
              <a:pPr/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3567000171"/>
      </p:ext>
    </p:extLst>
  </p:cSld>
  <p:clrMapOvr>
    <a:masterClrMapping/>
  </p:clrMapOvr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smtClean="0"/>
              <a:t>Click to edit Master title style</a:t>
            </a:r>
            <a:endParaRPr lang="zh-CN" alt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altLang="zh-CN" smtClean="0"/>
              <a:t>Click to edit Master text styles</a:t>
            </a:r>
          </a:p>
          <a:p>
            <a:pPr lvl="1"/>
            <a:r>
              <a:rPr lang="en-US" altLang="zh-CN" smtClean="0"/>
              <a:t>Second level</a:t>
            </a:r>
          </a:p>
          <a:p>
            <a:pPr lvl="2"/>
            <a:r>
              <a:rPr lang="en-US" altLang="zh-CN" smtClean="0"/>
              <a:t>Third level</a:t>
            </a:r>
          </a:p>
          <a:p>
            <a:pPr lvl="3"/>
            <a:r>
              <a:rPr lang="en-US" altLang="zh-CN" smtClean="0"/>
              <a:t>Fourth level</a:t>
            </a:r>
          </a:p>
          <a:p>
            <a:pPr lvl="4"/>
            <a:r>
              <a:rPr lang="en-US" altLang="zh-CN" smtClean="0"/>
              <a:t>Fifth level</a:t>
            </a:r>
            <a:endParaRPr lang="zh-CN" alt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altLang="zh-CN" smtClean="0"/>
              <a:t>Click to edit Master text styles</a:t>
            </a:r>
          </a:p>
          <a:p>
            <a:pPr lvl="1"/>
            <a:r>
              <a:rPr lang="en-US" altLang="zh-CN" smtClean="0"/>
              <a:t>Second level</a:t>
            </a:r>
          </a:p>
          <a:p>
            <a:pPr lvl="2"/>
            <a:r>
              <a:rPr lang="en-US" altLang="zh-CN" smtClean="0"/>
              <a:t>Third level</a:t>
            </a:r>
          </a:p>
          <a:p>
            <a:pPr lvl="3"/>
            <a:r>
              <a:rPr lang="en-US" altLang="zh-CN" smtClean="0"/>
              <a:t>Fourth level</a:t>
            </a:r>
          </a:p>
          <a:p>
            <a:pPr lvl="4"/>
            <a:r>
              <a:rPr lang="en-US" altLang="zh-CN" smtClean="0"/>
              <a:t>Fifth level</a:t>
            </a:r>
            <a:endParaRPr lang="zh-CN" alt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5F4B9AB-4582-4AF6-9EB1-F37BFBB402EB}" type="datetime1">
              <a:rPr lang="sr-Cyrl-RS" altLang="zh-CN" smtClean="0"/>
              <a:t>19.05.2020.</a:t>
            </a:fld>
            <a:endParaRPr lang="en-US" altLang="zh-CN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sr-Cyrl-BA" altLang="zh-CN" smtClean="0"/>
              <a:t>Мр Сања Ђурић, проф.</a:t>
            </a:r>
            <a:endParaRPr lang="en-US" altLang="zh-CN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21E02B2-0CD7-448A-8022-91BFCDC665C1}" type="slidenum">
              <a:rPr lang="en-US" altLang="zh-CN"/>
              <a:pPr/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3569341475"/>
      </p:ext>
    </p:extLst>
  </p:cSld>
  <p:clrMapOvr>
    <a:masterClrMapping/>
  </p:clrMapOvr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altLang="zh-CN" smtClean="0"/>
              <a:t>Click to edit Master title style</a:t>
            </a:r>
            <a:endParaRPr lang="zh-CN" alt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altLang="zh-CN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altLang="zh-CN" smtClean="0"/>
              <a:t>Click to edit Master text styles</a:t>
            </a:r>
          </a:p>
          <a:p>
            <a:pPr lvl="1"/>
            <a:r>
              <a:rPr lang="en-US" altLang="zh-CN" smtClean="0"/>
              <a:t>Second level</a:t>
            </a:r>
          </a:p>
          <a:p>
            <a:pPr lvl="2"/>
            <a:r>
              <a:rPr lang="en-US" altLang="zh-CN" smtClean="0"/>
              <a:t>Third level</a:t>
            </a:r>
          </a:p>
          <a:p>
            <a:pPr lvl="3"/>
            <a:r>
              <a:rPr lang="en-US" altLang="zh-CN" smtClean="0"/>
              <a:t>Fourth level</a:t>
            </a:r>
          </a:p>
          <a:p>
            <a:pPr lvl="4"/>
            <a:r>
              <a:rPr lang="en-US" altLang="zh-CN" smtClean="0"/>
              <a:t>Fifth level</a:t>
            </a:r>
            <a:endParaRPr lang="zh-CN" alt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altLang="zh-CN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altLang="zh-CN" smtClean="0"/>
              <a:t>Click to edit Master text styles</a:t>
            </a:r>
          </a:p>
          <a:p>
            <a:pPr lvl="1"/>
            <a:r>
              <a:rPr lang="en-US" altLang="zh-CN" smtClean="0"/>
              <a:t>Second level</a:t>
            </a:r>
          </a:p>
          <a:p>
            <a:pPr lvl="2"/>
            <a:r>
              <a:rPr lang="en-US" altLang="zh-CN" smtClean="0"/>
              <a:t>Third level</a:t>
            </a:r>
          </a:p>
          <a:p>
            <a:pPr lvl="3"/>
            <a:r>
              <a:rPr lang="en-US" altLang="zh-CN" smtClean="0"/>
              <a:t>Fourth level</a:t>
            </a:r>
          </a:p>
          <a:p>
            <a:pPr lvl="4"/>
            <a:r>
              <a:rPr lang="en-US" altLang="zh-CN" smtClean="0"/>
              <a:t>Fifth level</a:t>
            </a:r>
            <a:endParaRPr lang="zh-CN" alt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B0A9469-967B-409A-A176-8A94A166A479}" type="datetime1">
              <a:rPr lang="sr-Cyrl-RS" altLang="zh-CN" smtClean="0"/>
              <a:t>19.05.2020.</a:t>
            </a:fld>
            <a:endParaRPr lang="en-US" altLang="zh-CN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sr-Cyrl-BA" altLang="zh-CN" smtClean="0"/>
              <a:t>Мр Сања Ђурић, проф.</a:t>
            </a:r>
            <a:endParaRPr lang="en-US" altLang="zh-CN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8AA5EB31-DFC3-4008-AAB0-F18B24173871}" type="slidenum">
              <a:rPr lang="en-US" altLang="zh-CN"/>
              <a:pPr/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3837517944"/>
      </p:ext>
    </p:extLst>
  </p:cSld>
  <p:clrMapOvr>
    <a:masterClrMapping/>
  </p:clrMapOvr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smtClean="0"/>
              <a:t>Click to edit Master title style</a:t>
            </a:r>
            <a:endParaRPr lang="zh-CN" altLang="en-U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C9F16E7-8B29-4D2B-9F17-01BD6073F666}" type="datetime1">
              <a:rPr lang="sr-Cyrl-RS" altLang="zh-CN" smtClean="0"/>
              <a:t>19.05.2020.</a:t>
            </a:fld>
            <a:endParaRPr lang="en-US" altLang="zh-CN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sr-Cyrl-BA" altLang="zh-CN" smtClean="0"/>
              <a:t>Мр Сања Ђурић, проф.</a:t>
            </a:r>
            <a:endParaRPr lang="en-US" altLang="zh-CN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448EEB5-68FA-4F3C-9444-3FC294439DDF}" type="slidenum">
              <a:rPr lang="en-US" altLang="zh-CN"/>
              <a:pPr/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1510211606"/>
      </p:ext>
    </p:extLst>
  </p:cSld>
  <p:clrMapOvr>
    <a:masterClrMapping/>
  </p:clrMapOvr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76BCE70-6EC4-49FB-8119-ED7B63398956}" type="datetime1">
              <a:rPr lang="sr-Cyrl-RS" altLang="zh-CN" smtClean="0"/>
              <a:t>19.05.2020.</a:t>
            </a:fld>
            <a:endParaRPr lang="en-US" altLang="zh-CN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sr-Cyrl-BA" altLang="zh-CN" smtClean="0"/>
              <a:t>Мр Сања Ђурић, проф.</a:t>
            </a:r>
            <a:endParaRPr lang="en-US" altLang="zh-CN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7260FF2-8BDC-40CD-992A-8B74F13E28BC}" type="slidenum">
              <a:rPr lang="en-US" altLang="zh-CN"/>
              <a:pPr/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183438476"/>
      </p:ext>
    </p:extLst>
  </p:cSld>
  <p:clrMapOvr>
    <a:masterClrMapping/>
  </p:clrMapOvr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altLang="zh-CN" smtClean="0"/>
              <a:t>Click to edit Master title style</a:t>
            </a:r>
            <a:endParaRPr lang="zh-CN" alt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altLang="zh-CN" smtClean="0"/>
              <a:t>Click to edit Master text styles</a:t>
            </a:r>
          </a:p>
          <a:p>
            <a:pPr lvl="1"/>
            <a:r>
              <a:rPr lang="en-US" altLang="zh-CN" smtClean="0"/>
              <a:t>Second level</a:t>
            </a:r>
          </a:p>
          <a:p>
            <a:pPr lvl="2"/>
            <a:r>
              <a:rPr lang="en-US" altLang="zh-CN" smtClean="0"/>
              <a:t>Third level</a:t>
            </a:r>
          </a:p>
          <a:p>
            <a:pPr lvl="3"/>
            <a:r>
              <a:rPr lang="en-US" altLang="zh-CN" smtClean="0"/>
              <a:t>Fourth level</a:t>
            </a:r>
          </a:p>
          <a:p>
            <a:pPr lvl="4"/>
            <a:r>
              <a:rPr lang="en-US" altLang="zh-CN" smtClean="0"/>
              <a:t>Fifth level</a:t>
            </a:r>
            <a:endParaRPr lang="zh-CN" alt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altLang="zh-CN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81CC4DC-17F3-4E86-B281-517433381847}" type="datetime1">
              <a:rPr lang="sr-Cyrl-RS" altLang="zh-CN" smtClean="0"/>
              <a:t>19.05.2020.</a:t>
            </a:fld>
            <a:endParaRPr lang="en-US" altLang="zh-CN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sr-Cyrl-BA" altLang="zh-CN" smtClean="0"/>
              <a:t>Мр Сања Ђурић, проф.</a:t>
            </a:r>
            <a:endParaRPr lang="en-US" altLang="zh-CN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1C4D3A8-4803-4715-A326-0FB0E10CA8FE}" type="slidenum">
              <a:rPr lang="en-US" altLang="zh-CN"/>
              <a:pPr/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3361324750"/>
      </p:ext>
    </p:extLst>
  </p:cSld>
  <p:clrMapOvr>
    <a:masterClrMapping/>
  </p:clrMapOvr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altLang="zh-CN" smtClean="0"/>
              <a:t>Click to edit Master title style</a:t>
            </a:r>
            <a:endParaRPr lang="zh-CN" alt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altLang="zh-CN" noProof="0" smtClean="0"/>
              <a:t>Click icon to add picture</a:t>
            </a:r>
            <a:endParaRPr lang="zh-CN" alt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altLang="zh-CN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0790526-803D-4312-9C11-979A2BA333D5}" type="datetime1">
              <a:rPr lang="sr-Cyrl-RS" altLang="zh-CN" smtClean="0"/>
              <a:t>19.05.2020.</a:t>
            </a:fld>
            <a:endParaRPr lang="en-US" altLang="zh-CN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sr-Cyrl-BA" altLang="zh-CN" smtClean="0"/>
              <a:t>Мр Сања Ђурић, проф.</a:t>
            </a:r>
            <a:endParaRPr lang="en-US" altLang="zh-CN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1569519-CF56-4571-9366-9C5B39562965}" type="slidenum">
              <a:rPr lang="en-US" altLang="zh-CN"/>
              <a:pPr/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592435362"/>
      </p:ext>
    </p:extLst>
  </p:cSld>
  <p:clrMapOvr>
    <a:masterClrMapping/>
  </p:clrMapOvr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smtClean="0"/>
              <a:t>Click to edit Master title style</a:t>
            </a:r>
            <a:endParaRPr lang="zh-CN" alt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altLang="zh-CN" smtClean="0"/>
              <a:t>Click to edit Master text styles</a:t>
            </a:r>
          </a:p>
          <a:p>
            <a:pPr lvl="1"/>
            <a:r>
              <a:rPr lang="en-US" altLang="zh-CN" smtClean="0"/>
              <a:t>Second level</a:t>
            </a:r>
          </a:p>
          <a:p>
            <a:pPr lvl="2"/>
            <a:r>
              <a:rPr lang="en-US" altLang="zh-CN" smtClean="0"/>
              <a:t>Third level</a:t>
            </a:r>
          </a:p>
          <a:p>
            <a:pPr lvl="3"/>
            <a:r>
              <a:rPr lang="en-US" altLang="zh-CN" smtClean="0"/>
              <a:t>Fourth level</a:t>
            </a:r>
          </a:p>
          <a:p>
            <a:pPr lvl="4"/>
            <a:r>
              <a:rPr lang="en-US" altLang="zh-CN" smtClean="0"/>
              <a:t>Fifth level</a:t>
            </a:r>
            <a:endParaRPr lang="zh-CN" alt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6803FE3-1644-4F14-AA34-EC7779B709C3}" type="datetime1">
              <a:rPr lang="sr-Cyrl-RS" altLang="zh-CN" smtClean="0"/>
              <a:t>19.05.2020.</a:t>
            </a:fld>
            <a:endParaRPr lang="en-US" altLang="zh-CN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sr-Cyrl-BA" altLang="zh-CN" smtClean="0"/>
              <a:t>Мр Сања Ђурић, проф.</a:t>
            </a:r>
            <a:endParaRPr lang="en-US" altLang="zh-CN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8CB88412-2F4E-4F1A-B54E-AE152EC32E9F}" type="slidenum">
              <a:rPr lang="en-US" altLang="zh-CN"/>
              <a:pPr/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3522449243"/>
      </p:ext>
    </p:extLst>
  </p:cSld>
  <p:clrMapOvr>
    <a:masterClrMapping/>
  </p:clrMapOvr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altLang="zh-CN" smtClean="0"/>
              <a:t>Click to edit Master title style</a:t>
            </a:r>
            <a:endParaRPr lang="zh-CN" alt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altLang="zh-CN" smtClean="0"/>
              <a:t>Click to edit Master text styles</a:t>
            </a:r>
          </a:p>
          <a:p>
            <a:pPr lvl="1"/>
            <a:r>
              <a:rPr lang="en-US" altLang="zh-CN" smtClean="0"/>
              <a:t>Second level</a:t>
            </a:r>
          </a:p>
          <a:p>
            <a:pPr lvl="2"/>
            <a:r>
              <a:rPr lang="en-US" altLang="zh-CN" smtClean="0"/>
              <a:t>Third level</a:t>
            </a:r>
          </a:p>
          <a:p>
            <a:pPr lvl="3"/>
            <a:r>
              <a:rPr lang="en-US" altLang="zh-CN" smtClean="0"/>
              <a:t>Fourth level</a:t>
            </a:r>
          </a:p>
          <a:p>
            <a:pPr lvl="4"/>
            <a:r>
              <a:rPr lang="en-US" altLang="zh-CN" smtClean="0"/>
              <a:t>Fifth level</a:t>
            </a:r>
            <a:endParaRPr lang="zh-CN" alt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8FBE10C-3317-4508-9CFE-277062D22B6D}" type="datetime1">
              <a:rPr lang="sr-Cyrl-RS" altLang="zh-CN" smtClean="0"/>
              <a:t>19.05.2020.</a:t>
            </a:fld>
            <a:endParaRPr lang="en-US" altLang="zh-CN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sr-Cyrl-BA" altLang="zh-CN" smtClean="0"/>
              <a:t>Мр Сања Ђурић, проф.</a:t>
            </a:r>
            <a:endParaRPr lang="en-US" altLang="zh-CN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B9452FF-4780-4851-B823-6F86BF74AF1A}" type="slidenum">
              <a:rPr lang="en-US" altLang="zh-CN"/>
              <a:pPr/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1000638405"/>
      </p:ext>
    </p:extLst>
  </p:cSld>
  <p:clrMapOvr>
    <a:masterClrMapping/>
  </p:clrMapOvr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altLang="zh-CN" smtClean="0"/>
              <a:t>Click to edit Master title style</a:t>
            </a:r>
            <a:endParaRPr lang="zh-CN" alt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altLang="zh-CN" smtClean="0"/>
              <a:t>Click to edit Master subtitle style</a:t>
            </a:r>
            <a:endParaRPr lang="zh-CN" alt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F8131F6-E725-427F-A264-533B99C3BF69}" type="datetime1">
              <a:rPr lang="sr-Cyrl-RS" altLang="zh-CN" smtClean="0"/>
              <a:t>19.05.2020.</a:t>
            </a:fld>
            <a:endParaRPr lang="en-US" altLang="zh-CN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sr-Cyrl-BA" altLang="zh-CN" smtClean="0"/>
              <a:t>Мр Сања Ђурић, проф.</a:t>
            </a:r>
            <a:endParaRPr lang="en-US" altLang="zh-CN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8961A6DC-AFBD-464D-8DAA-C9C8DF588768}" type="slidenum">
              <a:rPr lang="en-US" altLang="zh-CN"/>
              <a:pPr/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3023820219"/>
      </p:ext>
    </p:extLst>
  </p:cSld>
  <p:clrMapOvr>
    <a:masterClrMapping/>
  </p:clrMapOvr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smtClean="0"/>
              <a:t>Click to edit Master title style</a:t>
            </a:r>
            <a:endParaRPr lang="zh-CN" alt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altLang="zh-CN" smtClean="0"/>
              <a:t>Click to edit Master text styles</a:t>
            </a:r>
          </a:p>
          <a:p>
            <a:pPr lvl="1"/>
            <a:r>
              <a:rPr lang="en-US" altLang="zh-CN" smtClean="0"/>
              <a:t>Second level</a:t>
            </a:r>
          </a:p>
          <a:p>
            <a:pPr lvl="2"/>
            <a:r>
              <a:rPr lang="en-US" altLang="zh-CN" smtClean="0"/>
              <a:t>Third level</a:t>
            </a:r>
          </a:p>
          <a:p>
            <a:pPr lvl="3"/>
            <a:r>
              <a:rPr lang="en-US" altLang="zh-CN" smtClean="0"/>
              <a:t>Fourth level</a:t>
            </a:r>
          </a:p>
          <a:p>
            <a:pPr lvl="4"/>
            <a:r>
              <a:rPr lang="en-US" altLang="zh-CN" smtClean="0"/>
              <a:t>Fifth level</a:t>
            </a:r>
            <a:endParaRPr lang="zh-CN" alt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C569783-813E-4337-B170-7A52474302E6}" type="datetime1">
              <a:rPr lang="sr-Cyrl-RS" altLang="zh-CN" smtClean="0"/>
              <a:t>19.05.2020.</a:t>
            </a:fld>
            <a:endParaRPr lang="en-US" altLang="zh-CN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sr-Cyrl-BA" altLang="zh-CN" smtClean="0"/>
              <a:t>Мр Сања Ђурић, проф.</a:t>
            </a:r>
            <a:endParaRPr lang="en-US" altLang="zh-CN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D301485-0195-4D06-9FCA-5D03D373A9A2}" type="slidenum">
              <a:rPr lang="en-US" altLang="zh-CN"/>
              <a:pPr/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3192669476"/>
      </p:ext>
    </p:extLst>
  </p:cSld>
  <p:clrMapOvr>
    <a:masterClrMapping/>
  </p:clrMapOvr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altLang="zh-CN" smtClean="0"/>
              <a:t>Click to edit Master title style</a:t>
            </a:r>
            <a:endParaRPr lang="zh-CN" alt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altLang="zh-CN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75CD452-6698-49E6-9AEB-20364EA4BFEB}" type="datetime1">
              <a:rPr lang="sr-Cyrl-RS" altLang="zh-CN" smtClean="0"/>
              <a:t>19.05.2020.</a:t>
            </a:fld>
            <a:endParaRPr lang="en-US" altLang="zh-CN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sr-Cyrl-BA" altLang="zh-CN" smtClean="0"/>
              <a:t>Мр Сања Ђурић, проф.</a:t>
            </a:r>
            <a:endParaRPr lang="en-US" altLang="zh-CN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861FDBF-9BA2-4CDB-A567-7605B24154BD}" type="slidenum">
              <a:rPr lang="en-US" altLang="zh-CN"/>
              <a:pPr/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3728924454"/>
      </p:ext>
    </p:extLst>
  </p:cSld>
  <p:clrMapOvr>
    <a:masterClrMapping/>
  </p:clrMapOvr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smtClean="0"/>
              <a:t>Click to edit Master title style</a:t>
            </a:r>
            <a:endParaRPr lang="zh-CN" alt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600200"/>
            <a:ext cx="36957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altLang="zh-CN" smtClean="0"/>
              <a:t>Click to edit Master text styles</a:t>
            </a:r>
          </a:p>
          <a:p>
            <a:pPr lvl="1"/>
            <a:r>
              <a:rPr lang="en-US" altLang="zh-CN" smtClean="0"/>
              <a:t>Second level</a:t>
            </a:r>
          </a:p>
          <a:p>
            <a:pPr lvl="2"/>
            <a:r>
              <a:rPr lang="en-US" altLang="zh-CN" smtClean="0"/>
              <a:t>Third level</a:t>
            </a:r>
          </a:p>
          <a:p>
            <a:pPr lvl="3"/>
            <a:r>
              <a:rPr lang="en-US" altLang="zh-CN" smtClean="0"/>
              <a:t>Fourth level</a:t>
            </a:r>
          </a:p>
          <a:p>
            <a:pPr lvl="4"/>
            <a:r>
              <a:rPr lang="en-US" altLang="zh-CN" smtClean="0"/>
              <a:t>Fifth level</a:t>
            </a:r>
            <a:endParaRPr lang="zh-CN" alt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86300" y="1600200"/>
            <a:ext cx="36957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altLang="zh-CN" smtClean="0"/>
              <a:t>Click to edit Master text styles</a:t>
            </a:r>
          </a:p>
          <a:p>
            <a:pPr lvl="1"/>
            <a:r>
              <a:rPr lang="en-US" altLang="zh-CN" smtClean="0"/>
              <a:t>Second level</a:t>
            </a:r>
          </a:p>
          <a:p>
            <a:pPr lvl="2"/>
            <a:r>
              <a:rPr lang="en-US" altLang="zh-CN" smtClean="0"/>
              <a:t>Third level</a:t>
            </a:r>
          </a:p>
          <a:p>
            <a:pPr lvl="3"/>
            <a:r>
              <a:rPr lang="en-US" altLang="zh-CN" smtClean="0"/>
              <a:t>Fourth level</a:t>
            </a:r>
          </a:p>
          <a:p>
            <a:pPr lvl="4"/>
            <a:r>
              <a:rPr lang="en-US" altLang="zh-CN" smtClean="0"/>
              <a:t>Fifth level</a:t>
            </a:r>
            <a:endParaRPr lang="zh-CN" alt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9CA4390-D5F0-4DCA-8CD5-283CB067A233}" type="datetime1">
              <a:rPr lang="sr-Cyrl-RS" altLang="zh-CN" smtClean="0"/>
              <a:t>19.05.2020.</a:t>
            </a:fld>
            <a:endParaRPr lang="en-US" altLang="zh-CN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sr-Cyrl-BA" altLang="zh-CN" smtClean="0"/>
              <a:t>Мр Сања Ђурић, проф.</a:t>
            </a:r>
            <a:endParaRPr lang="en-US" altLang="zh-CN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262BBE0-7F20-4C71-95BB-C7EC96D88EDF}" type="slidenum">
              <a:rPr lang="en-US" altLang="zh-CN"/>
              <a:pPr/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1302756997"/>
      </p:ext>
    </p:extLst>
  </p:cSld>
  <p:clrMapOvr>
    <a:masterClrMapping/>
  </p:clrMapOvr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altLang="zh-CN" smtClean="0"/>
              <a:t>Click to edit Master title style</a:t>
            </a:r>
            <a:endParaRPr lang="zh-CN" alt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altLang="zh-CN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altLang="zh-CN" smtClean="0"/>
              <a:t>Click to edit Master text styles</a:t>
            </a:r>
          </a:p>
          <a:p>
            <a:pPr lvl="1"/>
            <a:r>
              <a:rPr lang="en-US" altLang="zh-CN" smtClean="0"/>
              <a:t>Second level</a:t>
            </a:r>
          </a:p>
          <a:p>
            <a:pPr lvl="2"/>
            <a:r>
              <a:rPr lang="en-US" altLang="zh-CN" smtClean="0"/>
              <a:t>Third level</a:t>
            </a:r>
          </a:p>
          <a:p>
            <a:pPr lvl="3"/>
            <a:r>
              <a:rPr lang="en-US" altLang="zh-CN" smtClean="0"/>
              <a:t>Fourth level</a:t>
            </a:r>
          </a:p>
          <a:p>
            <a:pPr lvl="4"/>
            <a:r>
              <a:rPr lang="en-US" altLang="zh-CN" smtClean="0"/>
              <a:t>Fifth level</a:t>
            </a:r>
            <a:endParaRPr lang="zh-CN" alt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altLang="zh-CN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altLang="zh-CN" smtClean="0"/>
              <a:t>Click to edit Master text styles</a:t>
            </a:r>
          </a:p>
          <a:p>
            <a:pPr lvl="1"/>
            <a:r>
              <a:rPr lang="en-US" altLang="zh-CN" smtClean="0"/>
              <a:t>Second level</a:t>
            </a:r>
          </a:p>
          <a:p>
            <a:pPr lvl="2"/>
            <a:r>
              <a:rPr lang="en-US" altLang="zh-CN" smtClean="0"/>
              <a:t>Third level</a:t>
            </a:r>
          </a:p>
          <a:p>
            <a:pPr lvl="3"/>
            <a:r>
              <a:rPr lang="en-US" altLang="zh-CN" smtClean="0"/>
              <a:t>Fourth level</a:t>
            </a:r>
          </a:p>
          <a:p>
            <a:pPr lvl="4"/>
            <a:r>
              <a:rPr lang="en-US" altLang="zh-CN" smtClean="0"/>
              <a:t>Fifth level</a:t>
            </a:r>
            <a:endParaRPr lang="zh-CN" alt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852F3FA-2131-465C-B86E-8084AA4C2023}" type="datetime1">
              <a:rPr lang="sr-Cyrl-RS" altLang="zh-CN" smtClean="0"/>
              <a:t>19.05.2020.</a:t>
            </a:fld>
            <a:endParaRPr lang="en-US" altLang="zh-CN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sr-Cyrl-BA" altLang="zh-CN" smtClean="0"/>
              <a:t>Мр Сања Ђурић, проф.</a:t>
            </a:r>
            <a:endParaRPr lang="en-US" altLang="zh-CN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8F0DF64-2B8E-4B58-97FA-9DB164151EFB}" type="slidenum">
              <a:rPr lang="en-US" altLang="zh-CN"/>
              <a:pPr/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3431856496"/>
      </p:ext>
    </p:extLst>
  </p:cSld>
  <p:clrMapOvr>
    <a:masterClrMapping/>
  </p:clrMapOvr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smtClean="0"/>
              <a:t>Click to edit Master title style</a:t>
            </a:r>
            <a:endParaRPr lang="zh-CN" altLang="en-U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4788639-B500-463A-9A7B-8DE15097481A}" type="datetime1">
              <a:rPr lang="sr-Cyrl-RS" altLang="zh-CN" smtClean="0"/>
              <a:t>19.05.2020.</a:t>
            </a:fld>
            <a:endParaRPr lang="en-US" altLang="zh-CN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sr-Cyrl-BA" altLang="zh-CN" smtClean="0"/>
              <a:t>Мр Сања Ђурић, проф.</a:t>
            </a:r>
            <a:endParaRPr lang="en-US" altLang="zh-CN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EEE52D9-9C07-4515-85B9-8209D32529BE}" type="slidenum">
              <a:rPr lang="en-US" altLang="zh-CN"/>
              <a:pPr/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314414319"/>
      </p:ext>
    </p:extLst>
  </p:cSld>
  <p:clrMapOvr>
    <a:masterClrMapping/>
  </p:clrMapOvr>
</p:sldLayout>
</file>

<file path=ppt/slideLayouts/slideLayout8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E7ACE51-E3B0-4727-8BA2-1A6E993FD57F}" type="datetime1">
              <a:rPr lang="sr-Cyrl-RS" altLang="zh-CN" smtClean="0"/>
              <a:t>19.05.2020.</a:t>
            </a:fld>
            <a:endParaRPr lang="en-US" altLang="zh-CN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sr-Cyrl-BA" altLang="zh-CN" smtClean="0"/>
              <a:t>Мр Сања Ђурић, проф.</a:t>
            </a:r>
            <a:endParaRPr lang="en-US" altLang="zh-CN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57B24EF-31C2-48DD-8C23-E5DBBD0429CD}" type="slidenum">
              <a:rPr lang="en-US" altLang="zh-CN"/>
              <a:pPr/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3924679791"/>
      </p:ext>
    </p:extLst>
  </p:cSld>
  <p:clrMapOvr>
    <a:masterClrMapping/>
  </p:clrMapOvr>
</p:sldLayout>
</file>

<file path=ppt/slideLayouts/slideLayout85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altLang="zh-CN" smtClean="0"/>
              <a:t>Click to edit Master title style</a:t>
            </a:r>
            <a:endParaRPr lang="zh-CN" alt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altLang="zh-CN" smtClean="0"/>
              <a:t>Click to edit Master text styles</a:t>
            </a:r>
          </a:p>
          <a:p>
            <a:pPr lvl="1"/>
            <a:r>
              <a:rPr lang="en-US" altLang="zh-CN" smtClean="0"/>
              <a:t>Second level</a:t>
            </a:r>
          </a:p>
          <a:p>
            <a:pPr lvl="2"/>
            <a:r>
              <a:rPr lang="en-US" altLang="zh-CN" smtClean="0"/>
              <a:t>Third level</a:t>
            </a:r>
          </a:p>
          <a:p>
            <a:pPr lvl="3"/>
            <a:r>
              <a:rPr lang="en-US" altLang="zh-CN" smtClean="0"/>
              <a:t>Fourth level</a:t>
            </a:r>
          </a:p>
          <a:p>
            <a:pPr lvl="4"/>
            <a:r>
              <a:rPr lang="en-US" altLang="zh-CN" smtClean="0"/>
              <a:t>Fifth level</a:t>
            </a:r>
            <a:endParaRPr lang="zh-CN" alt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altLang="zh-CN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D8D025B-2968-4B55-BA5A-E3F318F9A41C}" type="datetime1">
              <a:rPr lang="sr-Cyrl-RS" altLang="zh-CN" smtClean="0"/>
              <a:t>19.05.2020.</a:t>
            </a:fld>
            <a:endParaRPr lang="en-US" altLang="zh-CN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sr-Cyrl-BA" altLang="zh-CN" smtClean="0"/>
              <a:t>Мр Сања Ђурић, проф.</a:t>
            </a:r>
            <a:endParaRPr lang="en-US" altLang="zh-CN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BC8A823A-EF49-42D3-AC35-0E1DEA19728C}" type="slidenum">
              <a:rPr lang="en-US" altLang="zh-CN"/>
              <a:pPr/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2124340377"/>
      </p:ext>
    </p:extLst>
  </p:cSld>
  <p:clrMapOvr>
    <a:masterClrMapping/>
  </p:clrMapOvr>
</p:sldLayout>
</file>

<file path=ppt/slideLayouts/slideLayout86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altLang="zh-CN" smtClean="0"/>
              <a:t>Click to edit Master title style</a:t>
            </a:r>
            <a:endParaRPr lang="zh-CN" alt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altLang="zh-CN" noProof="0" smtClean="0"/>
              <a:t>Click icon to add picture</a:t>
            </a:r>
            <a:endParaRPr lang="zh-CN" alt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altLang="zh-CN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6A3EC50-080D-4537-BEA5-9A84C75E4743}" type="datetime1">
              <a:rPr lang="sr-Cyrl-RS" altLang="zh-CN" smtClean="0"/>
              <a:t>19.05.2020.</a:t>
            </a:fld>
            <a:endParaRPr lang="en-US" altLang="zh-CN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sr-Cyrl-BA" altLang="zh-CN" smtClean="0"/>
              <a:t>Мр Сања Ђурић, проф.</a:t>
            </a:r>
            <a:endParaRPr lang="en-US" altLang="zh-CN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0F7678C-E417-4398-A5C8-A44F66F9216E}" type="slidenum">
              <a:rPr lang="en-US" altLang="zh-CN"/>
              <a:pPr/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129769536"/>
      </p:ext>
    </p:extLst>
  </p:cSld>
  <p:clrMapOvr>
    <a:masterClrMapping/>
  </p:clrMapOvr>
</p:sldLayout>
</file>

<file path=ppt/slideLayouts/slideLayout8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smtClean="0"/>
              <a:t>Click to edit Master title style</a:t>
            </a:r>
            <a:endParaRPr lang="zh-CN" alt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altLang="zh-CN" smtClean="0"/>
              <a:t>Click to edit Master text styles</a:t>
            </a:r>
          </a:p>
          <a:p>
            <a:pPr lvl="1"/>
            <a:r>
              <a:rPr lang="en-US" altLang="zh-CN" smtClean="0"/>
              <a:t>Second level</a:t>
            </a:r>
          </a:p>
          <a:p>
            <a:pPr lvl="2"/>
            <a:r>
              <a:rPr lang="en-US" altLang="zh-CN" smtClean="0"/>
              <a:t>Third level</a:t>
            </a:r>
          </a:p>
          <a:p>
            <a:pPr lvl="3"/>
            <a:r>
              <a:rPr lang="en-US" altLang="zh-CN" smtClean="0"/>
              <a:t>Fourth level</a:t>
            </a:r>
          </a:p>
          <a:p>
            <a:pPr lvl="4"/>
            <a:r>
              <a:rPr lang="en-US" altLang="zh-CN" smtClean="0"/>
              <a:t>Fifth level</a:t>
            </a:r>
            <a:endParaRPr lang="zh-CN" alt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14227C0-09BE-4691-BB08-47737FCD22F7}" type="datetime1">
              <a:rPr lang="sr-Cyrl-RS" altLang="zh-CN" smtClean="0"/>
              <a:t>19.05.2020.</a:t>
            </a:fld>
            <a:endParaRPr lang="en-US" altLang="zh-CN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sr-Cyrl-BA" altLang="zh-CN" smtClean="0"/>
              <a:t>Мр Сања Ђурић, проф.</a:t>
            </a:r>
            <a:endParaRPr lang="en-US" altLang="zh-CN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B5C867A-12B3-41AE-9D51-016728E3A3C0}" type="slidenum">
              <a:rPr lang="en-US" altLang="zh-CN"/>
              <a:pPr/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1442968811"/>
      </p:ext>
    </p:extLst>
  </p:cSld>
  <p:clrMapOvr>
    <a:masterClrMapping/>
  </p:clrMapOvr>
</p:sldLayout>
</file>

<file path=ppt/slideLayouts/slideLayout8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altLang="zh-CN" smtClean="0"/>
              <a:t>Click to edit Master title style</a:t>
            </a:r>
            <a:endParaRPr lang="zh-CN" alt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altLang="zh-CN" smtClean="0"/>
              <a:t>Click to edit Master text styles</a:t>
            </a:r>
          </a:p>
          <a:p>
            <a:pPr lvl="1"/>
            <a:r>
              <a:rPr lang="en-US" altLang="zh-CN" smtClean="0"/>
              <a:t>Second level</a:t>
            </a:r>
          </a:p>
          <a:p>
            <a:pPr lvl="2"/>
            <a:r>
              <a:rPr lang="en-US" altLang="zh-CN" smtClean="0"/>
              <a:t>Third level</a:t>
            </a:r>
          </a:p>
          <a:p>
            <a:pPr lvl="3"/>
            <a:r>
              <a:rPr lang="en-US" altLang="zh-CN" smtClean="0"/>
              <a:t>Fourth level</a:t>
            </a:r>
          </a:p>
          <a:p>
            <a:pPr lvl="4"/>
            <a:r>
              <a:rPr lang="en-US" altLang="zh-CN" smtClean="0"/>
              <a:t>Fifth level</a:t>
            </a:r>
            <a:endParaRPr lang="zh-CN" alt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C59ED4E-1A7C-415B-BD58-5F55C8F98B6A}" type="datetime1">
              <a:rPr lang="sr-Cyrl-RS" altLang="zh-CN" smtClean="0"/>
              <a:t>19.05.2020.</a:t>
            </a:fld>
            <a:endParaRPr lang="en-US" altLang="zh-CN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sr-Cyrl-BA" altLang="zh-CN" smtClean="0"/>
              <a:t>Мр Сања Ђурић, проф.</a:t>
            </a:r>
            <a:endParaRPr lang="en-US" altLang="zh-CN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EEF9ADC-0688-4479-A59E-28F5B51F86E6}" type="slidenum">
              <a:rPr lang="en-US" altLang="zh-CN"/>
              <a:pPr/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2821908020"/>
      </p:ext>
    </p:extLst>
  </p:cSld>
  <p:clrMapOvr>
    <a:masterClrMapping/>
  </p:clrMapOvr>
</p:sldLayout>
</file>

<file path=ppt/slideLayouts/slideLayout8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  <a:prstGeom prst="rect">
            <a:avLst/>
          </a:prstGeo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sr-Latn-R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sr-Latn-RS"/>
          </a:p>
        </p:txBody>
      </p:sp>
    </p:spTree>
    <p:extLst>
      <p:ext uri="{BB962C8B-B14F-4D97-AF65-F5344CB8AC3E}">
        <p14:creationId xmlns:p14="http://schemas.microsoft.com/office/powerpoint/2010/main" val="2137008635"/>
      </p:ext>
    </p:extLst>
  </p:cSld>
  <p:clrMapOvr>
    <a:masterClrMapping/>
  </p:clrMapOvr>
</p:sldLayout>
</file>

<file path=ppt/slideLayouts/slideLayout9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sr-Latn-R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sr-Latn-RS"/>
          </a:p>
        </p:txBody>
      </p:sp>
    </p:spTree>
    <p:extLst>
      <p:ext uri="{BB962C8B-B14F-4D97-AF65-F5344CB8AC3E}">
        <p14:creationId xmlns:p14="http://schemas.microsoft.com/office/powerpoint/2010/main" val="2771883247"/>
      </p:ext>
    </p:extLst>
  </p:cSld>
  <p:clrMapOvr>
    <a:masterClrMapping/>
  </p:clrMapOvr>
</p:sldLayout>
</file>

<file path=ppt/slideLayouts/slideLayout9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8"/>
            <a:ext cx="7886700" cy="2852737"/>
          </a:xfrm>
          <a:prstGeom prst="rect">
            <a:avLst/>
          </a:prstGeo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sr-Latn-R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3"/>
            <a:ext cx="78867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/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831666548"/>
      </p:ext>
    </p:extLst>
  </p:cSld>
  <p:clrMapOvr>
    <a:masterClrMapping/>
  </p:clrMapOvr>
</p:sldLayout>
</file>

<file path=ppt/slideLayouts/slideLayout9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sr-Latn-R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6715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sr-Latn-R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825625"/>
            <a:ext cx="386715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sr-Latn-RS"/>
          </a:p>
        </p:txBody>
      </p:sp>
    </p:spTree>
    <p:extLst>
      <p:ext uri="{BB962C8B-B14F-4D97-AF65-F5344CB8AC3E}">
        <p14:creationId xmlns:p14="http://schemas.microsoft.com/office/powerpoint/2010/main" val="459670800"/>
      </p:ext>
    </p:extLst>
  </p:cSld>
  <p:clrMapOvr>
    <a:masterClrMapping/>
  </p:clrMapOvr>
</p:sldLayout>
</file>

<file path=ppt/slideLayouts/slideLayout93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0238" y="365125"/>
            <a:ext cx="7886700" cy="1325563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sr-Latn-R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30238" y="1681163"/>
            <a:ext cx="3868737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30238" y="2505075"/>
            <a:ext cx="3868737" cy="36845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sr-Latn-R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788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788" cy="36845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sr-Latn-RS"/>
          </a:p>
        </p:txBody>
      </p:sp>
    </p:spTree>
    <p:extLst>
      <p:ext uri="{BB962C8B-B14F-4D97-AF65-F5344CB8AC3E}">
        <p14:creationId xmlns:p14="http://schemas.microsoft.com/office/powerpoint/2010/main" val="3067816321"/>
      </p:ext>
    </p:extLst>
  </p:cSld>
  <p:clrMapOvr>
    <a:masterClrMapping/>
  </p:clrMapOvr>
</p:sldLayout>
</file>

<file path=ppt/slideLayouts/slideLayout9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sr-Latn-RS"/>
          </a:p>
        </p:txBody>
      </p:sp>
    </p:spTree>
    <p:extLst>
      <p:ext uri="{BB962C8B-B14F-4D97-AF65-F5344CB8AC3E}">
        <p14:creationId xmlns:p14="http://schemas.microsoft.com/office/powerpoint/2010/main" val="1531171748"/>
      </p:ext>
    </p:extLst>
  </p:cSld>
  <p:clrMapOvr>
    <a:masterClrMapping/>
  </p:clrMapOvr>
</p:sldLayout>
</file>

<file path=ppt/slideLayouts/slideLayout9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244941163"/>
      </p:ext>
    </p:extLst>
  </p:cSld>
  <p:clrMapOvr>
    <a:masterClrMapping/>
  </p:clrMapOvr>
</p:sldLayout>
</file>

<file path=ppt/slideLayouts/slideLayout96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sr-Latn-R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788" y="987425"/>
            <a:ext cx="4629150" cy="4873625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sr-Latn-R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412783057"/>
      </p:ext>
    </p:extLst>
  </p:cSld>
  <p:clrMapOvr>
    <a:masterClrMapping/>
  </p:clrMapOvr>
</p:sldLayout>
</file>

<file path=ppt/slideLayouts/slideLayout97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sr-Latn-R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3887788" y="987425"/>
            <a:ext cx="4629150" cy="487362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sr-Latn-R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4212802570"/>
      </p:ext>
    </p:extLst>
  </p:cSld>
  <p:clrMapOvr>
    <a:masterClrMapping/>
  </p:clrMapOvr>
</p:sldLayout>
</file>

<file path=ppt/slideLayouts/slideLayout9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sr-Latn-R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sr-Latn-RS"/>
          </a:p>
        </p:txBody>
      </p:sp>
    </p:spTree>
    <p:extLst>
      <p:ext uri="{BB962C8B-B14F-4D97-AF65-F5344CB8AC3E}">
        <p14:creationId xmlns:p14="http://schemas.microsoft.com/office/powerpoint/2010/main" val="4032192973"/>
      </p:ext>
    </p:extLst>
  </p:cSld>
  <p:clrMapOvr>
    <a:masterClrMapping/>
  </p:clrMapOvr>
</p:sldLayout>
</file>

<file path=ppt/slideLayouts/slideLayout9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  <a:prstGeom prst="rect">
            <a:avLst/>
          </a:prstGeo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sr-Latn-R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762625" cy="581183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sr-Latn-RS"/>
          </a:p>
        </p:txBody>
      </p:sp>
    </p:spTree>
    <p:extLst>
      <p:ext uri="{BB962C8B-B14F-4D97-AF65-F5344CB8AC3E}">
        <p14:creationId xmlns:p14="http://schemas.microsoft.com/office/powerpoint/2010/main" val="153066482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image" Target="../media/image2.jpeg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13" Type="http://schemas.openxmlformats.org/officeDocument/2006/relationships/image" Target="../media/image3.jpeg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1.xml"/><Relationship Id="rId13" Type="http://schemas.openxmlformats.org/officeDocument/2006/relationships/image" Target="../media/image4.jpeg"/><Relationship Id="rId3" Type="http://schemas.openxmlformats.org/officeDocument/2006/relationships/slideLayout" Target="../slideLayouts/slideLayout36.xml"/><Relationship Id="rId7" Type="http://schemas.openxmlformats.org/officeDocument/2006/relationships/slideLayout" Target="../slideLayouts/slideLayout40.xml"/><Relationship Id="rId12" Type="http://schemas.openxmlformats.org/officeDocument/2006/relationships/theme" Target="../theme/theme4.xml"/><Relationship Id="rId2" Type="http://schemas.openxmlformats.org/officeDocument/2006/relationships/slideLayout" Target="../slideLayouts/slideLayout35.xml"/><Relationship Id="rId1" Type="http://schemas.openxmlformats.org/officeDocument/2006/relationships/slideLayout" Target="../slideLayouts/slideLayout34.xml"/><Relationship Id="rId6" Type="http://schemas.openxmlformats.org/officeDocument/2006/relationships/slideLayout" Target="../slideLayouts/slideLayout39.xml"/><Relationship Id="rId11" Type="http://schemas.openxmlformats.org/officeDocument/2006/relationships/slideLayout" Target="../slideLayouts/slideLayout44.xml"/><Relationship Id="rId5" Type="http://schemas.openxmlformats.org/officeDocument/2006/relationships/slideLayout" Target="../slideLayouts/slideLayout38.xml"/><Relationship Id="rId10" Type="http://schemas.openxmlformats.org/officeDocument/2006/relationships/slideLayout" Target="../slideLayouts/slideLayout43.xml"/><Relationship Id="rId4" Type="http://schemas.openxmlformats.org/officeDocument/2006/relationships/slideLayout" Target="../slideLayouts/slideLayout37.xml"/><Relationship Id="rId9" Type="http://schemas.openxmlformats.org/officeDocument/2006/relationships/slideLayout" Target="../slideLayouts/slideLayout42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2.xml"/><Relationship Id="rId13" Type="http://schemas.openxmlformats.org/officeDocument/2006/relationships/image" Target="../media/image5.jpeg"/><Relationship Id="rId3" Type="http://schemas.openxmlformats.org/officeDocument/2006/relationships/slideLayout" Target="../slideLayouts/slideLayout47.xml"/><Relationship Id="rId7" Type="http://schemas.openxmlformats.org/officeDocument/2006/relationships/slideLayout" Target="../slideLayouts/slideLayout51.xml"/><Relationship Id="rId12" Type="http://schemas.openxmlformats.org/officeDocument/2006/relationships/theme" Target="../theme/theme5.xml"/><Relationship Id="rId2" Type="http://schemas.openxmlformats.org/officeDocument/2006/relationships/slideLayout" Target="../slideLayouts/slideLayout46.xml"/><Relationship Id="rId1" Type="http://schemas.openxmlformats.org/officeDocument/2006/relationships/slideLayout" Target="../slideLayouts/slideLayout45.xml"/><Relationship Id="rId6" Type="http://schemas.openxmlformats.org/officeDocument/2006/relationships/slideLayout" Target="../slideLayouts/slideLayout50.xml"/><Relationship Id="rId11" Type="http://schemas.openxmlformats.org/officeDocument/2006/relationships/slideLayout" Target="../slideLayouts/slideLayout55.xml"/><Relationship Id="rId5" Type="http://schemas.openxmlformats.org/officeDocument/2006/relationships/slideLayout" Target="../slideLayouts/slideLayout49.xml"/><Relationship Id="rId10" Type="http://schemas.openxmlformats.org/officeDocument/2006/relationships/slideLayout" Target="../slideLayouts/slideLayout54.xml"/><Relationship Id="rId4" Type="http://schemas.openxmlformats.org/officeDocument/2006/relationships/slideLayout" Target="../slideLayouts/slideLayout48.xml"/><Relationship Id="rId9" Type="http://schemas.openxmlformats.org/officeDocument/2006/relationships/slideLayout" Target="../slideLayouts/slideLayout53.xml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3.xml"/><Relationship Id="rId13" Type="http://schemas.openxmlformats.org/officeDocument/2006/relationships/image" Target="../media/image6.jpeg"/><Relationship Id="rId3" Type="http://schemas.openxmlformats.org/officeDocument/2006/relationships/slideLayout" Target="../slideLayouts/slideLayout58.xml"/><Relationship Id="rId7" Type="http://schemas.openxmlformats.org/officeDocument/2006/relationships/slideLayout" Target="../slideLayouts/slideLayout62.xml"/><Relationship Id="rId12" Type="http://schemas.openxmlformats.org/officeDocument/2006/relationships/theme" Target="../theme/theme6.xml"/><Relationship Id="rId2" Type="http://schemas.openxmlformats.org/officeDocument/2006/relationships/slideLayout" Target="../slideLayouts/slideLayout57.xml"/><Relationship Id="rId1" Type="http://schemas.openxmlformats.org/officeDocument/2006/relationships/slideLayout" Target="../slideLayouts/slideLayout56.xml"/><Relationship Id="rId6" Type="http://schemas.openxmlformats.org/officeDocument/2006/relationships/slideLayout" Target="../slideLayouts/slideLayout61.xml"/><Relationship Id="rId11" Type="http://schemas.openxmlformats.org/officeDocument/2006/relationships/slideLayout" Target="../slideLayouts/slideLayout66.xml"/><Relationship Id="rId5" Type="http://schemas.openxmlformats.org/officeDocument/2006/relationships/slideLayout" Target="../slideLayouts/slideLayout60.xml"/><Relationship Id="rId10" Type="http://schemas.openxmlformats.org/officeDocument/2006/relationships/slideLayout" Target="../slideLayouts/slideLayout65.xml"/><Relationship Id="rId4" Type="http://schemas.openxmlformats.org/officeDocument/2006/relationships/slideLayout" Target="../slideLayouts/slideLayout59.xml"/><Relationship Id="rId9" Type="http://schemas.openxmlformats.org/officeDocument/2006/relationships/slideLayout" Target="../slideLayouts/slideLayout64.xml"/></Relationships>
</file>

<file path=ppt/slideMasters/_rels/slideMaster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74.xml"/><Relationship Id="rId13" Type="http://schemas.openxmlformats.org/officeDocument/2006/relationships/image" Target="../media/image7.jpeg"/><Relationship Id="rId3" Type="http://schemas.openxmlformats.org/officeDocument/2006/relationships/slideLayout" Target="../slideLayouts/slideLayout69.xml"/><Relationship Id="rId7" Type="http://schemas.openxmlformats.org/officeDocument/2006/relationships/slideLayout" Target="../slideLayouts/slideLayout73.xml"/><Relationship Id="rId12" Type="http://schemas.openxmlformats.org/officeDocument/2006/relationships/theme" Target="../theme/theme7.xml"/><Relationship Id="rId2" Type="http://schemas.openxmlformats.org/officeDocument/2006/relationships/slideLayout" Target="../slideLayouts/slideLayout68.xml"/><Relationship Id="rId1" Type="http://schemas.openxmlformats.org/officeDocument/2006/relationships/slideLayout" Target="../slideLayouts/slideLayout67.xml"/><Relationship Id="rId6" Type="http://schemas.openxmlformats.org/officeDocument/2006/relationships/slideLayout" Target="../slideLayouts/slideLayout72.xml"/><Relationship Id="rId11" Type="http://schemas.openxmlformats.org/officeDocument/2006/relationships/slideLayout" Target="../slideLayouts/slideLayout77.xml"/><Relationship Id="rId5" Type="http://schemas.openxmlformats.org/officeDocument/2006/relationships/slideLayout" Target="../slideLayouts/slideLayout71.xml"/><Relationship Id="rId10" Type="http://schemas.openxmlformats.org/officeDocument/2006/relationships/slideLayout" Target="../slideLayouts/slideLayout76.xml"/><Relationship Id="rId4" Type="http://schemas.openxmlformats.org/officeDocument/2006/relationships/slideLayout" Target="../slideLayouts/slideLayout70.xml"/><Relationship Id="rId9" Type="http://schemas.openxmlformats.org/officeDocument/2006/relationships/slideLayout" Target="../slideLayouts/slideLayout75.xml"/></Relationships>
</file>

<file path=ppt/slideMasters/_rels/slideMaster8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5.xml"/><Relationship Id="rId13" Type="http://schemas.openxmlformats.org/officeDocument/2006/relationships/image" Target="../media/image8.jpeg"/><Relationship Id="rId3" Type="http://schemas.openxmlformats.org/officeDocument/2006/relationships/slideLayout" Target="../slideLayouts/slideLayout80.xml"/><Relationship Id="rId7" Type="http://schemas.openxmlformats.org/officeDocument/2006/relationships/slideLayout" Target="../slideLayouts/slideLayout84.xml"/><Relationship Id="rId12" Type="http://schemas.openxmlformats.org/officeDocument/2006/relationships/theme" Target="../theme/theme8.xml"/><Relationship Id="rId2" Type="http://schemas.openxmlformats.org/officeDocument/2006/relationships/slideLayout" Target="../slideLayouts/slideLayout79.xml"/><Relationship Id="rId1" Type="http://schemas.openxmlformats.org/officeDocument/2006/relationships/slideLayout" Target="../slideLayouts/slideLayout78.xml"/><Relationship Id="rId6" Type="http://schemas.openxmlformats.org/officeDocument/2006/relationships/slideLayout" Target="../slideLayouts/slideLayout83.xml"/><Relationship Id="rId11" Type="http://schemas.openxmlformats.org/officeDocument/2006/relationships/slideLayout" Target="../slideLayouts/slideLayout88.xml"/><Relationship Id="rId5" Type="http://schemas.openxmlformats.org/officeDocument/2006/relationships/slideLayout" Target="../slideLayouts/slideLayout82.xml"/><Relationship Id="rId10" Type="http://schemas.openxmlformats.org/officeDocument/2006/relationships/slideLayout" Target="../slideLayouts/slideLayout87.xml"/><Relationship Id="rId4" Type="http://schemas.openxmlformats.org/officeDocument/2006/relationships/slideLayout" Target="../slideLayouts/slideLayout81.xml"/><Relationship Id="rId9" Type="http://schemas.openxmlformats.org/officeDocument/2006/relationships/slideLayout" Target="../slideLayouts/slideLayout86.xml"/></Relationships>
</file>

<file path=ppt/slideMasters/_rels/slideMaster9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96.xml"/><Relationship Id="rId13" Type="http://schemas.openxmlformats.org/officeDocument/2006/relationships/hyperlink" Target="http://www.powerpointstyles.com/" TargetMode="External"/><Relationship Id="rId3" Type="http://schemas.openxmlformats.org/officeDocument/2006/relationships/slideLayout" Target="../slideLayouts/slideLayout91.xml"/><Relationship Id="rId7" Type="http://schemas.openxmlformats.org/officeDocument/2006/relationships/slideLayout" Target="../slideLayouts/slideLayout95.xml"/><Relationship Id="rId12" Type="http://schemas.openxmlformats.org/officeDocument/2006/relationships/theme" Target="../theme/theme9.xml"/><Relationship Id="rId2" Type="http://schemas.openxmlformats.org/officeDocument/2006/relationships/slideLayout" Target="../slideLayouts/slideLayout90.xml"/><Relationship Id="rId1" Type="http://schemas.openxmlformats.org/officeDocument/2006/relationships/slideLayout" Target="../slideLayouts/slideLayout89.xml"/><Relationship Id="rId6" Type="http://schemas.openxmlformats.org/officeDocument/2006/relationships/slideLayout" Target="../slideLayouts/slideLayout94.xml"/><Relationship Id="rId11" Type="http://schemas.openxmlformats.org/officeDocument/2006/relationships/slideLayout" Target="../slideLayouts/slideLayout99.xml"/><Relationship Id="rId5" Type="http://schemas.openxmlformats.org/officeDocument/2006/relationships/slideLayout" Target="../slideLayouts/slideLayout93.xml"/><Relationship Id="rId10" Type="http://schemas.openxmlformats.org/officeDocument/2006/relationships/slideLayout" Target="../slideLayouts/slideLayout98.xml"/><Relationship Id="rId4" Type="http://schemas.openxmlformats.org/officeDocument/2006/relationships/slideLayout" Target="../slideLayouts/slideLayout92.xml"/><Relationship Id="rId9" Type="http://schemas.openxmlformats.org/officeDocument/2006/relationships/slideLayout" Target="../slideLayouts/slideLayout97.xml"/><Relationship Id="rId14" Type="http://schemas.openxmlformats.org/officeDocument/2006/relationships/image" Target="../media/image9.jpe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0">
          <a:blip r:embed="rId1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zh-CN" smtClean="0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zh-CN" smtClean="0"/>
              <a:t>Click to edit Master text styles</a:t>
            </a:r>
          </a:p>
          <a:p>
            <a:pPr lvl="1"/>
            <a:r>
              <a:rPr lang="en-US" altLang="zh-CN" smtClean="0"/>
              <a:t>Second level</a:t>
            </a:r>
          </a:p>
          <a:p>
            <a:pPr lvl="2"/>
            <a:r>
              <a:rPr lang="en-US" altLang="zh-CN" smtClean="0"/>
              <a:t>Third level</a:t>
            </a:r>
          </a:p>
          <a:p>
            <a:pPr lvl="3"/>
            <a:r>
              <a:rPr lang="en-US" altLang="zh-CN" smtClean="0"/>
              <a:t>Fourth level</a:t>
            </a:r>
          </a:p>
          <a:p>
            <a:pPr lvl="4"/>
            <a:r>
              <a:rPr lang="en-US" altLang="zh-CN" smtClean="0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>
                <a:latin typeface="Arial" charset="0"/>
                <a:ea typeface="宋体" charset="-122"/>
              </a:defRPr>
            </a:lvl1pPr>
          </a:lstStyle>
          <a:p>
            <a:fld id="{BABF3679-3B7B-4579-997E-7A3F6472013D}" type="datetime1">
              <a:rPr lang="sr-Cyrl-RS" smtClean="0"/>
              <a:t>19.05.2020.</a:t>
            </a:fld>
            <a:endParaRPr lang="en-US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>
                <a:latin typeface="Arial" charset="0"/>
                <a:ea typeface="宋体" charset="-122"/>
              </a:defRPr>
            </a:lvl1pPr>
          </a:lstStyle>
          <a:p>
            <a:r>
              <a:rPr lang="sr-Cyrl-BA" smtClean="0"/>
              <a:t>Мр Сања Ђурић, проф.</a:t>
            </a:r>
            <a:endParaRPr lang="en-US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>
                <a:ea typeface="宋体" panose="02010600030101010101" pitchFamily="2" charset="-122"/>
              </a:defRPr>
            </a:lvl1pPr>
          </a:lstStyle>
          <a:p>
            <a:fld id="{132D38C1-5D36-4A86-B279-2F474AE9528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3596455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hf sldNum="0" hdr="0"/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0">
          <a:blip r:embed="rId1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zh-CN" smtClean="0"/>
              <a:t>Click to edit Master title style</a:t>
            </a:r>
          </a:p>
        </p:txBody>
      </p:sp>
      <p:sp>
        <p:nvSpPr>
          <p:cNvPr id="2051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zh-CN" smtClean="0"/>
              <a:t>Click to edit Master text styles</a:t>
            </a:r>
          </a:p>
          <a:p>
            <a:pPr lvl="1"/>
            <a:r>
              <a:rPr lang="en-US" altLang="zh-CN" smtClean="0"/>
              <a:t>Second level</a:t>
            </a:r>
          </a:p>
          <a:p>
            <a:pPr lvl="2"/>
            <a:r>
              <a:rPr lang="en-US" altLang="zh-CN" smtClean="0"/>
              <a:t>Third level</a:t>
            </a:r>
          </a:p>
          <a:p>
            <a:pPr lvl="3"/>
            <a:r>
              <a:rPr lang="en-US" altLang="zh-CN" smtClean="0"/>
              <a:t>Fourth level</a:t>
            </a:r>
          </a:p>
          <a:p>
            <a:pPr lvl="4"/>
            <a:r>
              <a:rPr lang="en-US" altLang="zh-CN" smtClean="0"/>
              <a:t>Fifth level</a:t>
            </a:r>
          </a:p>
        </p:txBody>
      </p:sp>
      <p:sp>
        <p:nvSpPr>
          <p:cNvPr id="8196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>
                <a:latin typeface="Arial" charset="0"/>
                <a:ea typeface="宋体" charset="-122"/>
              </a:defRPr>
            </a:lvl1pPr>
          </a:lstStyle>
          <a:p>
            <a:pPr>
              <a:defRPr/>
            </a:pPr>
            <a:fld id="{ED5F2360-D83A-4E03-BF8E-7F48490D414A}" type="datetime1">
              <a:rPr lang="sr-Cyrl-RS" altLang="zh-CN" smtClean="0"/>
              <a:t>19.05.2020.</a:t>
            </a:fld>
            <a:endParaRPr lang="en-US" altLang="zh-CN"/>
          </a:p>
        </p:txBody>
      </p:sp>
      <p:sp>
        <p:nvSpPr>
          <p:cNvPr id="8197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>
                <a:latin typeface="Arial" charset="0"/>
                <a:ea typeface="宋体" charset="-122"/>
              </a:defRPr>
            </a:lvl1pPr>
          </a:lstStyle>
          <a:p>
            <a:pPr>
              <a:defRPr/>
            </a:pPr>
            <a:r>
              <a:rPr lang="sr-Cyrl-BA" altLang="zh-CN" smtClean="0"/>
              <a:t>Мр Сања Ђурић, проф.</a:t>
            </a:r>
            <a:endParaRPr lang="en-US" altLang="zh-CN"/>
          </a:p>
        </p:txBody>
      </p:sp>
      <p:sp>
        <p:nvSpPr>
          <p:cNvPr id="8198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>
                <a:ea typeface="宋体" panose="02010600030101010101" pitchFamily="2" charset="-122"/>
              </a:defRPr>
            </a:lvl1pPr>
          </a:lstStyle>
          <a:p>
            <a:fld id="{DF57F22B-DE03-4E0B-B26B-BF270ACF3BF8}" type="slidenum">
              <a:rPr lang="en-US" altLang="zh-CN"/>
              <a:pPr/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411609141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hf sldNum="0" hdr="0"/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0">
          <a:blip r:embed="rId1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zh-CN" smtClean="0"/>
              <a:t>Click to edit Master title style</a:t>
            </a:r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zh-CN" smtClean="0"/>
              <a:t>Click to edit Master text styles</a:t>
            </a:r>
          </a:p>
          <a:p>
            <a:pPr lvl="1"/>
            <a:r>
              <a:rPr lang="en-US" altLang="zh-CN" smtClean="0"/>
              <a:t>Second level</a:t>
            </a:r>
          </a:p>
          <a:p>
            <a:pPr lvl="2"/>
            <a:r>
              <a:rPr lang="en-US" altLang="zh-CN" smtClean="0"/>
              <a:t>Third level</a:t>
            </a:r>
          </a:p>
          <a:p>
            <a:pPr lvl="3"/>
            <a:r>
              <a:rPr lang="en-US" altLang="zh-CN" smtClean="0"/>
              <a:t>Fourth level</a:t>
            </a:r>
          </a:p>
          <a:p>
            <a:pPr lvl="4"/>
            <a:r>
              <a:rPr lang="en-US" altLang="zh-CN" smtClean="0"/>
              <a:t>Fifth level</a:t>
            </a:r>
          </a:p>
        </p:txBody>
      </p:sp>
      <p:sp>
        <p:nvSpPr>
          <p:cNvPr id="9220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>
                <a:latin typeface="Arial" charset="0"/>
                <a:ea typeface="宋体" charset="-122"/>
              </a:defRPr>
            </a:lvl1pPr>
          </a:lstStyle>
          <a:p>
            <a:pPr>
              <a:defRPr/>
            </a:pPr>
            <a:fld id="{A11AB6B1-C508-4C82-BB9D-218A8A1FBD74}" type="datetime1">
              <a:rPr lang="sr-Cyrl-RS" altLang="zh-CN" smtClean="0"/>
              <a:t>19.05.2020.</a:t>
            </a:fld>
            <a:endParaRPr lang="en-US" altLang="zh-CN"/>
          </a:p>
        </p:txBody>
      </p:sp>
      <p:sp>
        <p:nvSpPr>
          <p:cNvPr id="9221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>
                <a:latin typeface="Arial" charset="0"/>
                <a:ea typeface="宋体" charset="-122"/>
              </a:defRPr>
            </a:lvl1pPr>
          </a:lstStyle>
          <a:p>
            <a:pPr>
              <a:defRPr/>
            </a:pPr>
            <a:r>
              <a:rPr lang="sr-Cyrl-BA" altLang="zh-CN" smtClean="0"/>
              <a:t>Мр Сања Ђурић, проф.</a:t>
            </a:r>
            <a:endParaRPr lang="en-US" altLang="zh-CN"/>
          </a:p>
        </p:txBody>
      </p:sp>
      <p:sp>
        <p:nvSpPr>
          <p:cNvPr id="9222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>
                <a:ea typeface="宋体" panose="02010600030101010101" pitchFamily="2" charset="-122"/>
              </a:defRPr>
            </a:lvl1pPr>
          </a:lstStyle>
          <a:p>
            <a:fld id="{71F1E8CD-5756-4542-BCA4-56D96B7FDA62}" type="slidenum">
              <a:rPr lang="en-US" altLang="zh-CN"/>
              <a:pPr/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103665536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hf sldNum="0" hdr="0"/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0">
          <a:blip r:embed="rId1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zh-CN" smtClean="0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zh-CN" smtClean="0"/>
              <a:t>Click to edit Master text styles</a:t>
            </a:r>
          </a:p>
          <a:p>
            <a:pPr lvl="1"/>
            <a:r>
              <a:rPr lang="en-US" altLang="zh-CN" smtClean="0"/>
              <a:t>Second level</a:t>
            </a:r>
          </a:p>
          <a:p>
            <a:pPr lvl="2"/>
            <a:r>
              <a:rPr lang="en-US" altLang="zh-CN" smtClean="0"/>
              <a:t>Third level</a:t>
            </a:r>
          </a:p>
          <a:p>
            <a:pPr lvl="3"/>
            <a:r>
              <a:rPr lang="en-US" altLang="zh-CN" smtClean="0"/>
              <a:t>Fourth level</a:t>
            </a:r>
          </a:p>
          <a:p>
            <a:pPr lvl="4"/>
            <a:r>
              <a:rPr lang="en-US" altLang="zh-CN" smtClean="0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>
                <a:latin typeface="Arial" charset="0"/>
                <a:ea typeface="宋体" charset="-122"/>
              </a:defRPr>
            </a:lvl1pPr>
          </a:lstStyle>
          <a:p>
            <a:fld id="{70444F65-9FEA-45A2-91EC-383BAF4F89F5}" type="datetime1">
              <a:rPr lang="sr-Cyrl-RS" smtClean="0"/>
              <a:t>19.05.2020.</a:t>
            </a:fld>
            <a:endParaRPr lang="en-US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>
                <a:latin typeface="Arial" charset="0"/>
                <a:ea typeface="宋体" charset="-122"/>
              </a:defRPr>
            </a:lvl1pPr>
          </a:lstStyle>
          <a:p>
            <a:r>
              <a:rPr lang="sr-Cyrl-BA" smtClean="0"/>
              <a:t>Мр Сања Ђурић, проф.</a:t>
            </a:r>
            <a:endParaRPr lang="en-US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>
                <a:ea typeface="宋体" panose="02010600030101010101" pitchFamily="2" charset="-122"/>
              </a:defRPr>
            </a:lvl1pPr>
          </a:lstStyle>
          <a:p>
            <a:fld id="{132D38C1-5D36-4A86-B279-2F474AE9528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8915498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83" r:id="rId1"/>
    <p:sldLayoutId id="2147483784" r:id="rId2"/>
    <p:sldLayoutId id="2147483785" r:id="rId3"/>
    <p:sldLayoutId id="2147483786" r:id="rId4"/>
    <p:sldLayoutId id="2147483787" r:id="rId5"/>
    <p:sldLayoutId id="2147483788" r:id="rId6"/>
    <p:sldLayoutId id="2147483789" r:id="rId7"/>
    <p:sldLayoutId id="2147483790" r:id="rId8"/>
    <p:sldLayoutId id="2147483791" r:id="rId9"/>
    <p:sldLayoutId id="2147483792" r:id="rId10"/>
    <p:sldLayoutId id="2147483793" r:id="rId11"/>
  </p:sldLayoutIdLst>
  <p:hf sldNum="0" hdr="0"/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0">
          <a:blip r:embed="rId1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zh-CN" smtClean="0"/>
              <a:t>Click to edit Master title style</a:t>
            </a:r>
          </a:p>
        </p:txBody>
      </p:sp>
      <p:sp>
        <p:nvSpPr>
          <p:cNvPr id="2051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zh-CN" smtClean="0"/>
              <a:t>Click to edit Master text styles</a:t>
            </a:r>
          </a:p>
          <a:p>
            <a:pPr lvl="1"/>
            <a:r>
              <a:rPr lang="en-US" altLang="zh-CN" smtClean="0"/>
              <a:t>Second level</a:t>
            </a:r>
          </a:p>
          <a:p>
            <a:pPr lvl="2"/>
            <a:r>
              <a:rPr lang="en-US" altLang="zh-CN" smtClean="0"/>
              <a:t>Third level</a:t>
            </a:r>
          </a:p>
          <a:p>
            <a:pPr lvl="3"/>
            <a:r>
              <a:rPr lang="en-US" altLang="zh-CN" smtClean="0"/>
              <a:t>Fourth level</a:t>
            </a:r>
          </a:p>
          <a:p>
            <a:pPr lvl="4"/>
            <a:r>
              <a:rPr lang="en-US" altLang="zh-CN" smtClean="0"/>
              <a:t>Fifth level</a:t>
            </a:r>
          </a:p>
        </p:txBody>
      </p:sp>
      <p:sp>
        <p:nvSpPr>
          <p:cNvPr id="8196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>
                <a:latin typeface="Arial" charset="0"/>
                <a:ea typeface="宋体" charset="-122"/>
              </a:defRPr>
            </a:lvl1pPr>
          </a:lstStyle>
          <a:p>
            <a:pPr>
              <a:defRPr/>
            </a:pPr>
            <a:fld id="{F7E68689-127B-4CC4-864E-D816D3A11029}" type="datetime1">
              <a:rPr lang="sr-Cyrl-RS" altLang="zh-CN" smtClean="0"/>
              <a:t>19.05.2020.</a:t>
            </a:fld>
            <a:endParaRPr lang="en-US" altLang="zh-CN"/>
          </a:p>
        </p:txBody>
      </p:sp>
      <p:sp>
        <p:nvSpPr>
          <p:cNvPr id="8197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>
                <a:latin typeface="Arial" charset="0"/>
                <a:ea typeface="宋体" charset="-122"/>
              </a:defRPr>
            </a:lvl1pPr>
          </a:lstStyle>
          <a:p>
            <a:pPr>
              <a:defRPr/>
            </a:pPr>
            <a:r>
              <a:rPr lang="sr-Cyrl-BA" altLang="zh-CN" smtClean="0"/>
              <a:t>Мр Сања Ђурић, проф.</a:t>
            </a:r>
            <a:endParaRPr lang="en-US" altLang="zh-CN"/>
          </a:p>
        </p:txBody>
      </p:sp>
      <p:sp>
        <p:nvSpPr>
          <p:cNvPr id="8198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>
                <a:ea typeface="宋体" panose="02010600030101010101" pitchFamily="2" charset="-122"/>
              </a:defRPr>
            </a:lvl1pPr>
          </a:lstStyle>
          <a:p>
            <a:fld id="{D0E5292A-BD43-457E-905C-67A99DADA6C5}" type="slidenum">
              <a:rPr lang="en-US" altLang="zh-CN"/>
              <a:pPr/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47709189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95" r:id="rId1"/>
    <p:sldLayoutId id="2147483796" r:id="rId2"/>
    <p:sldLayoutId id="2147483797" r:id="rId3"/>
    <p:sldLayoutId id="2147483798" r:id="rId4"/>
    <p:sldLayoutId id="2147483799" r:id="rId5"/>
    <p:sldLayoutId id="2147483800" r:id="rId6"/>
    <p:sldLayoutId id="2147483801" r:id="rId7"/>
    <p:sldLayoutId id="2147483802" r:id="rId8"/>
    <p:sldLayoutId id="2147483803" r:id="rId9"/>
    <p:sldLayoutId id="2147483804" r:id="rId10"/>
    <p:sldLayoutId id="2147483805" r:id="rId11"/>
  </p:sldLayoutIdLst>
  <p:hf sldNum="0" hdr="0"/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0">
          <a:blip r:embed="rId1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zh-CN" smtClean="0"/>
              <a:t>Click to edit Master title style</a:t>
            </a:r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zh-CN" smtClean="0"/>
              <a:t>Click to edit Master text styles</a:t>
            </a:r>
          </a:p>
          <a:p>
            <a:pPr lvl="1"/>
            <a:r>
              <a:rPr lang="en-US" altLang="zh-CN" smtClean="0"/>
              <a:t>Second level</a:t>
            </a:r>
          </a:p>
          <a:p>
            <a:pPr lvl="2"/>
            <a:r>
              <a:rPr lang="en-US" altLang="zh-CN" smtClean="0"/>
              <a:t>Third level</a:t>
            </a:r>
          </a:p>
          <a:p>
            <a:pPr lvl="3"/>
            <a:r>
              <a:rPr lang="en-US" altLang="zh-CN" smtClean="0"/>
              <a:t>Fourth level</a:t>
            </a:r>
          </a:p>
          <a:p>
            <a:pPr lvl="4"/>
            <a:r>
              <a:rPr lang="en-US" altLang="zh-CN" smtClean="0"/>
              <a:t>Fifth level</a:t>
            </a:r>
          </a:p>
        </p:txBody>
      </p:sp>
      <p:sp>
        <p:nvSpPr>
          <p:cNvPr id="9220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>
                <a:latin typeface="Arial" charset="0"/>
                <a:ea typeface="宋体" charset="-122"/>
              </a:defRPr>
            </a:lvl1pPr>
          </a:lstStyle>
          <a:p>
            <a:pPr>
              <a:defRPr/>
            </a:pPr>
            <a:fld id="{4B4C8D62-1485-49BB-8D6F-B462C6EB1A8E}" type="datetime1">
              <a:rPr lang="sr-Cyrl-RS" altLang="zh-CN" smtClean="0"/>
              <a:t>19.05.2020.</a:t>
            </a:fld>
            <a:endParaRPr lang="en-US" altLang="zh-CN"/>
          </a:p>
        </p:txBody>
      </p:sp>
      <p:sp>
        <p:nvSpPr>
          <p:cNvPr id="9221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>
                <a:latin typeface="Arial" charset="0"/>
                <a:ea typeface="宋体" charset="-122"/>
              </a:defRPr>
            </a:lvl1pPr>
          </a:lstStyle>
          <a:p>
            <a:pPr>
              <a:defRPr/>
            </a:pPr>
            <a:r>
              <a:rPr lang="sr-Cyrl-BA" altLang="zh-CN" smtClean="0"/>
              <a:t>Мр Сања Ђурић, проф.</a:t>
            </a:r>
            <a:endParaRPr lang="en-US" altLang="zh-CN"/>
          </a:p>
        </p:txBody>
      </p:sp>
      <p:sp>
        <p:nvSpPr>
          <p:cNvPr id="9222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>
                <a:ea typeface="宋体" panose="02010600030101010101" pitchFamily="2" charset="-122"/>
              </a:defRPr>
            </a:lvl1pPr>
          </a:lstStyle>
          <a:p>
            <a:fld id="{6FD1001C-A532-458B-9C4B-E54EF115699C}" type="slidenum">
              <a:rPr lang="en-US" altLang="zh-CN"/>
              <a:pPr/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410379097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07" r:id="rId1"/>
    <p:sldLayoutId id="2147483808" r:id="rId2"/>
    <p:sldLayoutId id="2147483809" r:id="rId3"/>
    <p:sldLayoutId id="2147483810" r:id="rId4"/>
    <p:sldLayoutId id="2147483811" r:id="rId5"/>
    <p:sldLayoutId id="2147483812" r:id="rId6"/>
    <p:sldLayoutId id="2147483813" r:id="rId7"/>
    <p:sldLayoutId id="2147483814" r:id="rId8"/>
    <p:sldLayoutId id="2147483815" r:id="rId9"/>
    <p:sldLayoutId id="2147483816" r:id="rId10"/>
    <p:sldLayoutId id="2147483817" r:id="rId11"/>
  </p:sldLayoutIdLst>
  <p:hf sldNum="0" hdr="0"/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0">
          <a:blip r:embed="rId1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zh-CN" smtClean="0"/>
              <a:t>Click to edit Master title style</a:t>
            </a:r>
          </a:p>
        </p:txBody>
      </p:sp>
      <p:sp>
        <p:nvSpPr>
          <p:cNvPr id="4099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zh-CN" smtClean="0"/>
              <a:t>Click to edit Master text styles</a:t>
            </a:r>
          </a:p>
          <a:p>
            <a:pPr lvl="1"/>
            <a:r>
              <a:rPr lang="en-US" altLang="zh-CN" smtClean="0"/>
              <a:t>Second level</a:t>
            </a:r>
          </a:p>
          <a:p>
            <a:pPr lvl="2"/>
            <a:r>
              <a:rPr lang="en-US" altLang="zh-CN" smtClean="0"/>
              <a:t>Third level</a:t>
            </a:r>
          </a:p>
          <a:p>
            <a:pPr lvl="3"/>
            <a:r>
              <a:rPr lang="en-US" altLang="zh-CN" smtClean="0"/>
              <a:t>Fourth level</a:t>
            </a:r>
          </a:p>
          <a:p>
            <a:pPr lvl="4"/>
            <a:r>
              <a:rPr lang="en-US" altLang="zh-CN" smtClean="0"/>
              <a:t>Fifth level</a:t>
            </a:r>
          </a:p>
        </p:txBody>
      </p:sp>
      <p:sp>
        <p:nvSpPr>
          <p:cNvPr id="14340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>
                <a:latin typeface="Arial" charset="0"/>
                <a:ea typeface="宋体" charset="-122"/>
              </a:defRPr>
            </a:lvl1pPr>
          </a:lstStyle>
          <a:p>
            <a:pPr>
              <a:defRPr/>
            </a:pPr>
            <a:fld id="{28479860-0E93-4AE1-95C5-DF5A0CBDF1FE}" type="datetime1">
              <a:rPr lang="sr-Cyrl-RS" altLang="zh-CN" smtClean="0"/>
              <a:t>19.05.2020.</a:t>
            </a:fld>
            <a:endParaRPr lang="en-US" altLang="zh-CN"/>
          </a:p>
        </p:txBody>
      </p:sp>
      <p:sp>
        <p:nvSpPr>
          <p:cNvPr id="14341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>
                <a:latin typeface="Arial" charset="0"/>
                <a:ea typeface="宋体" charset="-122"/>
              </a:defRPr>
            </a:lvl1pPr>
          </a:lstStyle>
          <a:p>
            <a:pPr>
              <a:defRPr/>
            </a:pPr>
            <a:r>
              <a:rPr lang="sr-Cyrl-BA" altLang="zh-CN" smtClean="0"/>
              <a:t>Мр Сања Ђурић, проф.</a:t>
            </a:r>
            <a:endParaRPr lang="en-US" altLang="zh-CN"/>
          </a:p>
        </p:txBody>
      </p:sp>
      <p:sp>
        <p:nvSpPr>
          <p:cNvPr id="14342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>
                <a:ea typeface="宋体" panose="02010600030101010101" pitchFamily="2" charset="-122"/>
              </a:defRPr>
            </a:lvl1pPr>
          </a:lstStyle>
          <a:p>
            <a:fld id="{A4957851-A7D2-431C-95C2-947244821926}" type="slidenum">
              <a:rPr lang="en-US" altLang="zh-CN"/>
              <a:pPr/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48188706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19" r:id="rId1"/>
    <p:sldLayoutId id="2147483820" r:id="rId2"/>
    <p:sldLayoutId id="2147483821" r:id="rId3"/>
    <p:sldLayoutId id="2147483822" r:id="rId4"/>
    <p:sldLayoutId id="2147483823" r:id="rId5"/>
    <p:sldLayoutId id="2147483824" r:id="rId6"/>
    <p:sldLayoutId id="2147483825" r:id="rId7"/>
    <p:sldLayoutId id="2147483826" r:id="rId8"/>
    <p:sldLayoutId id="2147483827" r:id="rId9"/>
    <p:sldLayoutId id="2147483828" r:id="rId10"/>
    <p:sldLayoutId id="2147483829" r:id="rId11"/>
  </p:sldLayoutIdLst>
  <p:hf sldNum="0" hdr="0"/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8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0">
          <a:blip r:embed="rId1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zh-CN" smtClean="0"/>
              <a:t>Click to edit Master title style</a:t>
            </a:r>
          </a:p>
        </p:txBody>
      </p:sp>
      <p:sp>
        <p:nvSpPr>
          <p:cNvPr id="5123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838200" y="1600200"/>
            <a:ext cx="75438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zh-CN" smtClean="0"/>
              <a:t>Click to edit Master text styles</a:t>
            </a:r>
          </a:p>
          <a:p>
            <a:pPr lvl="1"/>
            <a:r>
              <a:rPr lang="en-US" altLang="zh-CN" smtClean="0"/>
              <a:t>Second level</a:t>
            </a:r>
          </a:p>
          <a:p>
            <a:pPr lvl="2"/>
            <a:r>
              <a:rPr lang="en-US" altLang="zh-CN" smtClean="0"/>
              <a:t>Third level</a:t>
            </a:r>
          </a:p>
          <a:p>
            <a:pPr lvl="3"/>
            <a:r>
              <a:rPr lang="en-US" altLang="zh-CN" smtClean="0"/>
              <a:t>Fourth level</a:t>
            </a:r>
          </a:p>
          <a:p>
            <a:pPr lvl="4"/>
            <a:r>
              <a:rPr lang="en-US" altLang="zh-CN" smtClean="0"/>
              <a:t>Fifth level</a:t>
            </a:r>
          </a:p>
        </p:txBody>
      </p:sp>
      <p:sp>
        <p:nvSpPr>
          <p:cNvPr id="15364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838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>
                <a:latin typeface="Arial" charset="0"/>
                <a:ea typeface="宋体" charset="-122"/>
              </a:defRPr>
            </a:lvl1pPr>
          </a:lstStyle>
          <a:p>
            <a:pPr>
              <a:defRPr/>
            </a:pPr>
            <a:fld id="{033903F9-21C0-40F7-889A-DA62C6920F58}" type="datetime1">
              <a:rPr lang="sr-Cyrl-RS" altLang="zh-CN" smtClean="0"/>
              <a:t>19.05.2020.</a:t>
            </a:fld>
            <a:endParaRPr lang="en-US" altLang="zh-CN"/>
          </a:p>
        </p:txBody>
      </p:sp>
      <p:sp>
        <p:nvSpPr>
          <p:cNvPr id="15365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>
                <a:latin typeface="Arial" charset="0"/>
                <a:ea typeface="宋体" charset="-122"/>
              </a:defRPr>
            </a:lvl1pPr>
          </a:lstStyle>
          <a:p>
            <a:pPr>
              <a:defRPr/>
            </a:pPr>
            <a:r>
              <a:rPr lang="sr-Cyrl-BA" altLang="zh-CN" smtClean="0"/>
              <a:t>Мр Сања Ђурић, проф.</a:t>
            </a:r>
            <a:endParaRPr lang="en-US" altLang="zh-CN"/>
          </a:p>
        </p:txBody>
      </p:sp>
      <p:sp>
        <p:nvSpPr>
          <p:cNvPr id="15366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172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>
                <a:ea typeface="宋体" panose="02010600030101010101" pitchFamily="2" charset="-122"/>
              </a:defRPr>
            </a:lvl1pPr>
          </a:lstStyle>
          <a:p>
            <a:fld id="{AED84786-36D5-4FA6-9756-D903F5B756C9}" type="slidenum">
              <a:rPr lang="en-US" altLang="zh-CN"/>
              <a:pPr/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404220590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31" r:id="rId1"/>
    <p:sldLayoutId id="2147483832" r:id="rId2"/>
    <p:sldLayoutId id="2147483833" r:id="rId3"/>
    <p:sldLayoutId id="2147483834" r:id="rId4"/>
    <p:sldLayoutId id="2147483835" r:id="rId5"/>
    <p:sldLayoutId id="2147483836" r:id="rId6"/>
    <p:sldLayoutId id="2147483837" r:id="rId7"/>
    <p:sldLayoutId id="2147483838" r:id="rId8"/>
    <p:sldLayoutId id="2147483839" r:id="rId9"/>
    <p:sldLayoutId id="2147483840" r:id="rId10"/>
    <p:sldLayoutId id="2147483841" r:id="rId11"/>
  </p:sldLayoutIdLst>
  <p:hf sldNum="0" hdr="0"/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9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0" name="Text Box 36"/>
          <p:cNvSpPr txBox="1">
            <a:spLocks noChangeArrowheads="1"/>
          </p:cNvSpPr>
          <p:nvPr/>
        </p:nvSpPr>
        <p:spPr bwMode="auto">
          <a:xfrm>
            <a:off x="3348038" y="6237288"/>
            <a:ext cx="2457450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fr-FR" altLang="sr-Latn-RS">
                <a:hlinkClick r:id="rId13"/>
              </a:rPr>
              <a:t>Powerpoint Templates</a:t>
            </a:r>
            <a:endParaRPr lang="fr-FR" altLang="sr-Latn-RS"/>
          </a:p>
        </p:txBody>
      </p:sp>
      <p:pic>
        <p:nvPicPr>
          <p:cNvPr id="1059" name="Picture 35" descr="jhfg hfg zt z"/>
          <p:cNvPicPr>
            <a:picLocks noChangeAspect="1" noChangeArrowheads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32" name="Text Box 8"/>
          <p:cNvSpPr txBox="1">
            <a:spLocks noChangeArrowheads="1"/>
          </p:cNvSpPr>
          <p:nvPr/>
        </p:nvSpPr>
        <p:spPr bwMode="auto">
          <a:xfrm>
            <a:off x="7962900" y="6375400"/>
            <a:ext cx="107315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fr-FR" altLang="sr-Latn-RS" b="1">
                <a:solidFill>
                  <a:schemeClr val="bg1"/>
                </a:solidFill>
              </a:rPr>
              <a:t>Page </a:t>
            </a:r>
            <a:fld id="{3F36A9BD-FB1C-47CB-A0D1-D1987D463428}" type="slidenum">
              <a:rPr lang="fr-FR" altLang="sr-Latn-RS" b="1">
                <a:solidFill>
                  <a:schemeClr val="bg1"/>
                </a:solidFill>
              </a:rPr>
              <a:pPr/>
              <a:t>‹#›</a:t>
            </a:fld>
            <a:endParaRPr lang="fr-FR" altLang="sr-Latn-RS" b="1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1351754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27" r:id="rId1"/>
    <p:sldLayoutId id="2147483928" r:id="rId2"/>
    <p:sldLayoutId id="2147483929" r:id="rId3"/>
    <p:sldLayoutId id="2147483930" r:id="rId4"/>
    <p:sldLayoutId id="2147483931" r:id="rId5"/>
    <p:sldLayoutId id="2147483932" r:id="rId6"/>
    <p:sldLayoutId id="2147483933" r:id="rId7"/>
    <p:sldLayoutId id="2147483934" r:id="rId8"/>
    <p:sldLayoutId id="2147483935" r:id="rId9"/>
    <p:sldLayoutId id="2147483936" r:id="rId10"/>
    <p:sldLayoutId id="2147483937" r:id="rId11"/>
  </p:sldLayoutIdLst>
  <p:hf sldNum="0" hdr="0"/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 kern="12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sr-Latn-R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89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95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95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89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95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95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5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audio" Target="../media/audio2.wav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95.xml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95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95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5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gif"/><Relationship Id="rId1" Type="http://schemas.openxmlformats.org/officeDocument/2006/relationships/slideLayout" Target="../slideLayouts/slideLayout95.xml"/><Relationship Id="rId4" Type="http://schemas.openxmlformats.org/officeDocument/2006/relationships/image" Target="../media/image17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audio" Target="../media/audio3.wav"/><Relationship Id="rId1" Type="http://schemas.openxmlformats.org/officeDocument/2006/relationships/slideLayout" Target="../slideLayouts/slideLayout95.xml"/><Relationship Id="rId4" Type="http://schemas.openxmlformats.org/officeDocument/2006/relationships/image" Target="../media/image19.png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audio" Target="../media/audio4.wav"/><Relationship Id="rId1" Type="http://schemas.openxmlformats.org/officeDocument/2006/relationships/slideLayout" Target="../slideLayouts/slideLayout9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аслов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sr-Cyrl-RS" dirty="0" smtClean="0"/>
              <a:t>ЛОЈАЛНОСТ И ПОВЈЕРЉИВОСТ</a:t>
            </a:r>
            <a:endParaRPr lang="en-US" dirty="0"/>
          </a:p>
        </p:txBody>
      </p:sp>
      <p:sp>
        <p:nvSpPr>
          <p:cNvPr id="3" name="Поднаслов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sr-Cyrl-RS" b="1" dirty="0" err="1" smtClean="0"/>
              <a:t>ЦИЉ:упознати</a:t>
            </a:r>
            <a:r>
              <a:rPr lang="sr-Cyrl-RS" b="1" dirty="0" smtClean="0"/>
              <a:t> се са особинама личности које послодавци </a:t>
            </a:r>
            <a:r>
              <a:rPr lang="sr-Cyrl-RS" b="1" dirty="0" err="1" smtClean="0"/>
              <a:t>цијене</a:t>
            </a:r>
            <a:r>
              <a:rPr lang="sr-Cyrl-RS" b="1" dirty="0" smtClean="0"/>
              <a:t>;</a:t>
            </a:r>
          </a:p>
          <a:p>
            <a:r>
              <a:rPr lang="sr-Cyrl-RS" b="1" dirty="0" smtClean="0"/>
              <a:t>Спознаја како особине личности утичу на запослење и </a:t>
            </a:r>
            <a:r>
              <a:rPr lang="sr-Cyrl-RS" b="1" dirty="0" err="1" smtClean="0"/>
              <a:t>успјех</a:t>
            </a:r>
            <a:r>
              <a:rPr lang="sr-Cyrl-RS" b="1" dirty="0" smtClean="0"/>
              <a:t> у раду.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77000" y="6488668"/>
            <a:ext cx="2667000" cy="369332"/>
          </a:xfrm>
          <a:prstGeom prst="rect">
            <a:avLst/>
          </a:prstGeom>
          <a:solidFill>
            <a:srgbClr val="0070C0"/>
          </a:solidFill>
        </p:spPr>
        <p:txBody>
          <a:bodyPr wrap="square" rtlCol="0">
            <a:spAutoFit/>
          </a:bodyPr>
          <a:lstStyle/>
          <a:p>
            <a:r>
              <a:rPr lang="sr-Cyrl-RS" sz="1400" b="1" i="1" dirty="0" smtClean="0"/>
              <a:t>МР САЊА ЂУРИЋ, ПРОФ</a:t>
            </a:r>
            <a:r>
              <a:rPr lang="sr-Cyrl-RS" dirty="0" smtClean="0">
                <a:solidFill>
                  <a:srgbClr val="FF0000"/>
                </a:solidFill>
              </a:rPr>
              <a:t>.</a:t>
            </a:r>
            <a:endParaRPr lang="en-US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800067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3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2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2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4000"/>
                            </p:stCondLst>
                            <p:childTnLst>
                              <p:par>
                                <p:cTn id="16" presetID="3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2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2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2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2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ounded Rectangle 4"/>
          <p:cNvSpPr/>
          <p:nvPr/>
        </p:nvSpPr>
        <p:spPr>
          <a:xfrm>
            <a:off x="381001" y="1442039"/>
            <a:ext cx="2132480" cy="91440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r-Cyrl-RS" b="1" dirty="0" smtClean="0">
                <a:solidFill>
                  <a:schemeClr val="tx1"/>
                </a:solidFill>
              </a:rPr>
              <a:t>радиност</a:t>
            </a:r>
            <a:endParaRPr lang="sr-Latn-RS" b="1" dirty="0">
              <a:solidFill>
                <a:schemeClr val="tx1"/>
              </a:solidFill>
            </a:endParaRPr>
          </a:p>
        </p:txBody>
      </p:sp>
      <p:sp>
        <p:nvSpPr>
          <p:cNvPr id="6" name="Rounded Rectangle 5"/>
          <p:cNvSpPr/>
          <p:nvPr/>
        </p:nvSpPr>
        <p:spPr>
          <a:xfrm>
            <a:off x="3060839" y="1385861"/>
            <a:ext cx="1722119" cy="91440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r-Cyrl-RS" b="1" dirty="0" smtClean="0">
                <a:solidFill>
                  <a:schemeClr val="tx1"/>
                </a:solidFill>
              </a:rPr>
              <a:t>одговорност</a:t>
            </a:r>
            <a:endParaRPr lang="sr-Latn-RS" b="1" dirty="0">
              <a:solidFill>
                <a:schemeClr val="tx1"/>
              </a:solidFill>
            </a:endParaRPr>
          </a:p>
        </p:txBody>
      </p:sp>
      <p:sp>
        <p:nvSpPr>
          <p:cNvPr id="9" name="Oval 8"/>
          <p:cNvSpPr/>
          <p:nvPr/>
        </p:nvSpPr>
        <p:spPr>
          <a:xfrm>
            <a:off x="2362200" y="1630017"/>
            <a:ext cx="45719" cy="46383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r-Latn-RS"/>
          </a:p>
        </p:txBody>
      </p:sp>
      <p:sp>
        <p:nvSpPr>
          <p:cNvPr id="10" name="Oval 9"/>
          <p:cNvSpPr/>
          <p:nvPr/>
        </p:nvSpPr>
        <p:spPr>
          <a:xfrm>
            <a:off x="4929809" y="1321761"/>
            <a:ext cx="2613991" cy="970865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r-Cyrl-RS" b="1" dirty="0" smtClean="0">
                <a:solidFill>
                  <a:schemeClr val="tx1"/>
                </a:solidFill>
              </a:rPr>
              <a:t>самосталност</a:t>
            </a:r>
            <a:endParaRPr lang="sr-Latn-RS" b="1" dirty="0">
              <a:solidFill>
                <a:schemeClr val="tx1"/>
              </a:solidFill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2895600" y="2512248"/>
            <a:ext cx="3048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r-Cyrl-RS" b="1" dirty="0" smtClean="0"/>
              <a:t>САВЈЕСНОСТ У РАДУ</a:t>
            </a:r>
            <a:endParaRPr lang="sr-Latn-RS" b="1" dirty="0"/>
          </a:p>
        </p:txBody>
      </p:sp>
      <p:sp>
        <p:nvSpPr>
          <p:cNvPr id="12" name="Oval 11"/>
          <p:cNvSpPr/>
          <p:nvPr/>
        </p:nvSpPr>
        <p:spPr>
          <a:xfrm>
            <a:off x="-78522" y="3500350"/>
            <a:ext cx="2023484" cy="13051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r-Cyrl-RS" b="1" dirty="0">
                <a:solidFill>
                  <a:schemeClr val="tx1"/>
                </a:solidFill>
              </a:rPr>
              <a:t>д</a:t>
            </a:r>
            <a:r>
              <a:rPr lang="sr-Cyrl-RS" b="1" dirty="0" smtClean="0">
                <a:solidFill>
                  <a:schemeClr val="tx1"/>
                </a:solidFill>
              </a:rPr>
              <a:t>обар однос према обавезама</a:t>
            </a:r>
            <a:endParaRPr lang="sr-Latn-RS" b="1" dirty="0">
              <a:solidFill>
                <a:schemeClr val="tx1"/>
              </a:solidFill>
            </a:endParaRPr>
          </a:p>
        </p:txBody>
      </p:sp>
      <p:sp>
        <p:nvSpPr>
          <p:cNvPr id="13" name="Oval 12"/>
          <p:cNvSpPr/>
          <p:nvPr/>
        </p:nvSpPr>
        <p:spPr>
          <a:xfrm>
            <a:off x="1895600" y="3569301"/>
            <a:ext cx="2330478" cy="12954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r-Cyrl-RS" b="1" dirty="0" smtClean="0">
                <a:solidFill>
                  <a:schemeClr val="tx1"/>
                </a:solidFill>
              </a:rPr>
              <a:t> став према унапређењу квалитета рада</a:t>
            </a:r>
            <a:endParaRPr lang="sr-Latn-RS" b="1" dirty="0">
              <a:solidFill>
                <a:schemeClr val="tx1"/>
              </a:solidFill>
            </a:endParaRPr>
          </a:p>
        </p:txBody>
      </p:sp>
      <p:sp>
        <p:nvSpPr>
          <p:cNvPr id="14" name="Oval 13"/>
          <p:cNvSpPr/>
          <p:nvPr/>
        </p:nvSpPr>
        <p:spPr>
          <a:xfrm>
            <a:off x="4081669" y="3353041"/>
            <a:ext cx="3004931" cy="1361419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r-Cyrl-RS" b="1" dirty="0">
                <a:solidFill>
                  <a:schemeClr val="tx1"/>
                </a:solidFill>
              </a:rPr>
              <a:t>с</a:t>
            </a:r>
            <a:r>
              <a:rPr lang="sr-Cyrl-RS" b="1" dirty="0" smtClean="0">
                <a:solidFill>
                  <a:schemeClr val="tx1"/>
                </a:solidFill>
              </a:rPr>
              <a:t>тав према продуктивности</a:t>
            </a:r>
            <a:endParaRPr lang="sr-Latn-RS" b="1" dirty="0">
              <a:solidFill>
                <a:schemeClr val="tx1"/>
              </a:solidFill>
            </a:endParaRPr>
          </a:p>
        </p:txBody>
      </p:sp>
      <p:sp>
        <p:nvSpPr>
          <p:cNvPr id="15" name="Oval 14"/>
          <p:cNvSpPr/>
          <p:nvPr/>
        </p:nvSpPr>
        <p:spPr>
          <a:xfrm>
            <a:off x="6800023" y="3353040"/>
            <a:ext cx="2343977" cy="136142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r-Cyrl-RS" b="1" dirty="0">
                <a:solidFill>
                  <a:schemeClr val="tx1"/>
                </a:solidFill>
              </a:rPr>
              <a:t>к</a:t>
            </a:r>
            <a:r>
              <a:rPr lang="sr-Cyrl-RS" b="1" dirty="0" smtClean="0">
                <a:solidFill>
                  <a:schemeClr val="tx1"/>
                </a:solidFill>
              </a:rPr>
              <a:t>ритички став према </a:t>
            </a:r>
            <a:r>
              <a:rPr lang="sr-Cyrl-RS" b="1" dirty="0" err="1" smtClean="0">
                <a:solidFill>
                  <a:schemeClr val="tx1"/>
                </a:solidFill>
              </a:rPr>
              <a:t>љености</a:t>
            </a:r>
            <a:endParaRPr lang="sr-Latn-RS" b="1" dirty="0">
              <a:solidFill>
                <a:schemeClr val="tx1"/>
              </a:solidFill>
            </a:endParaRPr>
          </a:p>
        </p:txBody>
      </p:sp>
      <p:cxnSp>
        <p:nvCxnSpPr>
          <p:cNvPr id="17" name="Straight Arrow Connector 16"/>
          <p:cNvCxnSpPr/>
          <p:nvPr/>
        </p:nvCxnSpPr>
        <p:spPr>
          <a:xfrm flipH="1">
            <a:off x="2101179" y="880034"/>
            <a:ext cx="1016107" cy="500390"/>
          </a:xfrm>
          <a:prstGeom prst="straightConnector1">
            <a:avLst/>
          </a:prstGeom>
          <a:ln>
            <a:solidFill>
              <a:schemeClr val="accent2">
                <a:lumMod val="60000"/>
                <a:lumOff val="40000"/>
              </a:schemeClr>
            </a:solidFill>
            <a:tailEnd type="triangle"/>
          </a:ln>
          <a:effectLst>
            <a:glow rad="101600">
              <a:schemeClr val="accent2">
                <a:satMod val="175000"/>
                <a:alpha val="40000"/>
              </a:schemeClr>
            </a:glow>
          </a:effectLst>
        </p:spPr>
        <p:style>
          <a:lnRef idx="3">
            <a:schemeClr val="accent4"/>
          </a:lnRef>
          <a:fillRef idx="0">
            <a:schemeClr val="accent4"/>
          </a:fillRef>
          <a:effectRef idx="2">
            <a:schemeClr val="accent4"/>
          </a:effectRef>
          <a:fontRef idx="minor">
            <a:schemeClr val="tx1"/>
          </a:fontRef>
        </p:style>
      </p:cxnSp>
      <p:cxnSp>
        <p:nvCxnSpPr>
          <p:cNvPr id="19" name="Straight Arrow Connector 18"/>
          <p:cNvCxnSpPr/>
          <p:nvPr/>
        </p:nvCxnSpPr>
        <p:spPr>
          <a:xfrm>
            <a:off x="4081669" y="834529"/>
            <a:ext cx="0" cy="537071"/>
          </a:xfrm>
          <a:prstGeom prst="straightConnector1">
            <a:avLst/>
          </a:prstGeom>
          <a:ln>
            <a:tailEnd type="triangle"/>
          </a:ln>
          <a:effectLst>
            <a:glow rad="63500">
              <a:schemeClr val="accent2">
                <a:satMod val="175000"/>
                <a:alpha val="40000"/>
              </a:schemeClr>
            </a:glow>
          </a:effectLst>
        </p:spPr>
        <p:style>
          <a:lnRef idx="3">
            <a:schemeClr val="accent4"/>
          </a:lnRef>
          <a:fillRef idx="0">
            <a:schemeClr val="accent4"/>
          </a:fillRef>
          <a:effectRef idx="2">
            <a:schemeClr val="accent4"/>
          </a:effectRef>
          <a:fontRef idx="minor">
            <a:schemeClr val="tx1"/>
          </a:fontRef>
        </p:style>
      </p:cxnSp>
      <p:cxnSp>
        <p:nvCxnSpPr>
          <p:cNvPr id="21" name="Straight Arrow Connector 20"/>
          <p:cNvCxnSpPr/>
          <p:nvPr/>
        </p:nvCxnSpPr>
        <p:spPr>
          <a:xfrm>
            <a:off x="5152611" y="845366"/>
            <a:ext cx="304800" cy="481329"/>
          </a:xfrm>
          <a:prstGeom prst="straightConnector1">
            <a:avLst/>
          </a:prstGeom>
          <a:ln>
            <a:tailEnd type="triangle"/>
          </a:ln>
          <a:effectLst>
            <a:glow rad="101600">
              <a:schemeClr val="accent4">
                <a:satMod val="175000"/>
                <a:alpha val="40000"/>
              </a:schemeClr>
            </a:glow>
          </a:effectLst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  <p:cxnSp>
        <p:nvCxnSpPr>
          <p:cNvPr id="25" name="Straight Arrow Connector 24"/>
          <p:cNvCxnSpPr/>
          <p:nvPr/>
        </p:nvCxnSpPr>
        <p:spPr>
          <a:xfrm flipH="1">
            <a:off x="1447800" y="2881580"/>
            <a:ext cx="1628112" cy="623620"/>
          </a:xfrm>
          <a:prstGeom prst="straightConnector1">
            <a:avLst/>
          </a:prstGeom>
          <a:ln>
            <a:tailEnd type="triangle"/>
          </a:ln>
          <a:effectLst>
            <a:glow rad="101600">
              <a:schemeClr val="accent4">
                <a:satMod val="175000"/>
                <a:alpha val="40000"/>
              </a:schemeClr>
            </a:glow>
          </a:effectLst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27" name="Straight Arrow Connector 26"/>
          <p:cNvCxnSpPr/>
          <p:nvPr/>
        </p:nvCxnSpPr>
        <p:spPr>
          <a:xfrm flipH="1">
            <a:off x="3409121" y="2870488"/>
            <a:ext cx="152400" cy="654207"/>
          </a:xfrm>
          <a:prstGeom prst="straightConnector1">
            <a:avLst/>
          </a:prstGeom>
          <a:ln>
            <a:tailEnd type="triangle"/>
          </a:ln>
          <a:effectLst>
            <a:glow rad="101600">
              <a:schemeClr val="accent6">
                <a:satMod val="175000"/>
                <a:alpha val="40000"/>
              </a:schemeClr>
            </a:glow>
          </a:effectLst>
        </p:spPr>
        <p:style>
          <a:lnRef idx="3">
            <a:schemeClr val="accent4"/>
          </a:lnRef>
          <a:fillRef idx="0">
            <a:schemeClr val="accent4"/>
          </a:fillRef>
          <a:effectRef idx="2">
            <a:schemeClr val="accent4"/>
          </a:effectRef>
          <a:fontRef idx="minor">
            <a:schemeClr val="tx1"/>
          </a:fontRef>
        </p:style>
      </p:cxnSp>
      <p:cxnSp>
        <p:nvCxnSpPr>
          <p:cNvPr id="29" name="Straight Arrow Connector 28"/>
          <p:cNvCxnSpPr/>
          <p:nvPr/>
        </p:nvCxnSpPr>
        <p:spPr>
          <a:xfrm>
            <a:off x="4588566" y="2836974"/>
            <a:ext cx="623266" cy="471461"/>
          </a:xfrm>
          <a:prstGeom prst="straightConnector1">
            <a:avLst/>
          </a:prstGeom>
          <a:ln>
            <a:tailEnd type="triangle"/>
          </a:ln>
          <a:effectLst>
            <a:glow rad="139700">
              <a:schemeClr val="accent2">
                <a:satMod val="175000"/>
                <a:alpha val="40000"/>
              </a:schemeClr>
            </a:glow>
          </a:effectLst>
        </p:spPr>
        <p:style>
          <a:lnRef idx="3">
            <a:schemeClr val="accent4"/>
          </a:lnRef>
          <a:fillRef idx="0">
            <a:schemeClr val="accent4"/>
          </a:fillRef>
          <a:effectRef idx="2">
            <a:schemeClr val="accent4"/>
          </a:effectRef>
          <a:fontRef idx="minor">
            <a:schemeClr val="tx1"/>
          </a:fontRef>
        </p:style>
      </p:cxnSp>
      <p:cxnSp>
        <p:nvCxnSpPr>
          <p:cNvPr id="31" name="Straight Arrow Connector 30"/>
          <p:cNvCxnSpPr/>
          <p:nvPr/>
        </p:nvCxnSpPr>
        <p:spPr>
          <a:xfrm>
            <a:off x="5266911" y="2695401"/>
            <a:ext cx="2066511" cy="809799"/>
          </a:xfrm>
          <a:prstGeom prst="straightConnector1">
            <a:avLst/>
          </a:prstGeom>
          <a:ln>
            <a:tailEnd type="triangle"/>
          </a:ln>
          <a:effectLst>
            <a:glow rad="101600">
              <a:schemeClr val="accent1">
                <a:satMod val="175000"/>
                <a:alpha val="40000"/>
              </a:schemeClr>
            </a:glow>
          </a:effectLst>
        </p:spPr>
        <p:style>
          <a:lnRef idx="3">
            <a:schemeClr val="accent4"/>
          </a:lnRef>
          <a:fillRef idx="0">
            <a:schemeClr val="accent4"/>
          </a:fillRef>
          <a:effectRef idx="2">
            <a:schemeClr val="accent4"/>
          </a:effectRef>
          <a:fontRef idx="minor">
            <a:schemeClr val="tx1"/>
          </a:fontRef>
        </p:style>
      </p:cxnSp>
      <p:sp>
        <p:nvSpPr>
          <p:cNvPr id="7" name="Rounded Rectangle 6"/>
          <p:cNvSpPr/>
          <p:nvPr/>
        </p:nvSpPr>
        <p:spPr>
          <a:xfrm>
            <a:off x="8001000" y="6324600"/>
            <a:ext cx="990600" cy="533400"/>
          </a:xfrm>
          <a:prstGeom prst="roundRect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r-Latn-RS"/>
          </a:p>
        </p:txBody>
      </p:sp>
      <p:sp>
        <p:nvSpPr>
          <p:cNvPr id="3" name="TextBox 2"/>
          <p:cNvSpPr txBox="1"/>
          <p:nvPr/>
        </p:nvSpPr>
        <p:spPr>
          <a:xfrm>
            <a:off x="1036155" y="352311"/>
            <a:ext cx="710482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r-Cyrl-RS" sz="2800" dirty="0" smtClean="0"/>
              <a:t>НАЈЦЈЕЊЕНИЈЕ ОСОБИНЕ ЛИЧНОСТИ</a:t>
            </a:r>
            <a:endParaRPr lang="sr-Latn-RS" sz="2800" dirty="0"/>
          </a:p>
        </p:txBody>
      </p:sp>
      <p:sp>
        <p:nvSpPr>
          <p:cNvPr id="4" name="Oval 3"/>
          <p:cNvSpPr/>
          <p:nvPr/>
        </p:nvSpPr>
        <p:spPr>
          <a:xfrm>
            <a:off x="2407919" y="5095366"/>
            <a:ext cx="2945897" cy="1459899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r-Cyrl-RS" b="1" dirty="0">
                <a:solidFill>
                  <a:schemeClr val="tx2"/>
                </a:solidFill>
              </a:rPr>
              <a:t>к</a:t>
            </a:r>
            <a:r>
              <a:rPr lang="sr-Cyrl-RS" b="1" dirty="0" smtClean="0">
                <a:solidFill>
                  <a:schemeClr val="tx2"/>
                </a:solidFill>
              </a:rPr>
              <a:t>ритички став према неодговорности</a:t>
            </a:r>
            <a:endParaRPr lang="sr-Latn-RS" b="1" dirty="0">
              <a:solidFill>
                <a:schemeClr val="tx2"/>
              </a:solidFill>
            </a:endParaRPr>
          </a:p>
        </p:txBody>
      </p:sp>
      <p:cxnSp>
        <p:nvCxnSpPr>
          <p:cNvPr id="16" name="Straight Arrow Connector 15"/>
          <p:cNvCxnSpPr>
            <a:endCxn id="4" idx="0"/>
          </p:cNvCxnSpPr>
          <p:nvPr/>
        </p:nvCxnSpPr>
        <p:spPr>
          <a:xfrm flipH="1">
            <a:off x="3880868" y="2850371"/>
            <a:ext cx="328354" cy="2244995"/>
          </a:xfrm>
          <a:prstGeom prst="straightConnector1">
            <a:avLst/>
          </a:prstGeom>
          <a:ln>
            <a:tailEnd type="triangle"/>
          </a:ln>
          <a:effectLst>
            <a:glow rad="101600">
              <a:schemeClr val="accent6">
                <a:satMod val="175000"/>
                <a:alpha val="40000"/>
              </a:schemeClr>
            </a:glow>
          </a:effectLst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sp>
        <p:nvSpPr>
          <p:cNvPr id="18" name="Oval 17"/>
          <p:cNvSpPr/>
          <p:nvPr/>
        </p:nvSpPr>
        <p:spPr>
          <a:xfrm>
            <a:off x="5562600" y="4805450"/>
            <a:ext cx="2438400" cy="167155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r-Cyrl-RS" b="1" dirty="0">
                <a:solidFill>
                  <a:schemeClr val="tx2"/>
                </a:solidFill>
              </a:rPr>
              <a:t>критички </a:t>
            </a:r>
            <a:r>
              <a:rPr lang="sr-Cyrl-RS" b="1" dirty="0" smtClean="0">
                <a:solidFill>
                  <a:schemeClr val="tx2"/>
                </a:solidFill>
              </a:rPr>
              <a:t>став према површности у раду</a:t>
            </a:r>
            <a:endParaRPr lang="sr-Latn-RS" b="1" dirty="0">
              <a:solidFill>
                <a:schemeClr val="tx2"/>
              </a:solidFill>
            </a:endParaRPr>
          </a:p>
        </p:txBody>
      </p:sp>
      <p:cxnSp>
        <p:nvCxnSpPr>
          <p:cNvPr id="22" name="Straight Arrow Connector 21"/>
          <p:cNvCxnSpPr/>
          <p:nvPr/>
        </p:nvCxnSpPr>
        <p:spPr>
          <a:xfrm>
            <a:off x="5305011" y="2836974"/>
            <a:ext cx="1495011" cy="2258392"/>
          </a:xfrm>
          <a:prstGeom prst="straightConnector1">
            <a:avLst/>
          </a:prstGeom>
          <a:ln>
            <a:tailEnd type="triangle"/>
          </a:ln>
          <a:effectLst>
            <a:glow rad="228600">
              <a:schemeClr val="accent4">
                <a:satMod val="175000"/>
                <a:alpha val="40000"/>
              </a:schemeClr>
            </a:glow>
          </a:effectLst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960870947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2000"/>
                            </p:stCondLst>
                            <p:childTnLst>
                              <p:par>
                                <p:cTn id="15" presetID="21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4000"/>
                            </p:stCondLst>
                            <p:childTnLst>
                              <p:par>
                                <p:cTn id="19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5000"/>
                            </p:stCondLst>
                            <p:childTnLst>
                              <p:par>
                                <p:cTn id="25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7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7000"/>
                            </p:stCondLst>
                            <p:childTnLst>
                              <p:par>
                                <p:cTn id="29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8000"/>
                            </p:stCondLst>
                            <p:childTnLst>
                              <p:par>
                                <p:cTn id="35" presetID="3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0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10000"/>
                            </p:stCondLst>
                            <p:childTnLst>
                              <p:par>
                                <p:cTn id="42" presetID="2" presetClass="entr" presetSubtype="9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4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5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12000"/>
                            </p:stCondLst>
                            <p:childTnLst>
                              <p:par>
                                <p:cTn id="47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1" dur="1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13000"/>
                            </p:stCondLst>
                            <p:childTnLst>
                              <p:par>
                                <p:cTn id="53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55" dur="2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15000"/>
                            </p:stCondLst>
                            <p:childTnLst>
                              <p:par>
                                <p:cTn id="57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9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1" dur="1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>
                            <p:stCondLst>
                              <p:cond delay="16000"/>
                            </p:stCondLst>
                            <p:childTnLst>
                              <p:par>
                                <p:cTn id="63" presetID="21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8)">
                                      <p:cBhvr>
                                        <p:cTn id="65" dur="2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6" fill="hold">
                            <p:stCondLst>
                              <p:cond delay="18000"/>
                            </p:stCondLst>
                            <p:childTnLst>
                              <p:par>
                                <p:cTn id="67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9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1" dur="10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2" fill="hold">
                            <p:stCondLst>
                              <p:cond delay="19000"/>
                            </p:stCondLst>
                            <p:childTnLst>
                              <p:par>
                                <p:cTn id="73" presetID="4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5" dur="2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6" dur="2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7" dur="2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8" fill="hold">
                            <p:stCondLst>
                              <p:cond delay="21000"/>
                            </p:stCondLst>
                            <p:childTnLst>
                              <p:par>
                                <p:cTn id="79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1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2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3" dur="10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4" fill="hold">
                            <p:stCondLst>
                              <p:cond delay="22000"/>
                            </p:stCondLst>
                            <p:childTnLst>
                              <p:par>
                                <p:cTn id="85" presetID="4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7" dur="2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8" dur="2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9" dur="2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0" fill="hold">
                            <p:stCondLst>
                              <p:cond delay="24000"/>
                            </p:stCondLst>
                            <p:childTnLst>
                              <p:par>
                                <p:cTn id="91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3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4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5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6" fill="hold">
                            <p:stCondLst>
                              <p:cond delay="25000"/>
                            </p:stCondLst>
                            <p:childTnLst>
                              <p:par>
                                <p:cTn id="97" presetID="26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99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0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1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2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3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4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05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06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07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08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09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10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11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112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3" fill="hold">
                            <p:stCondLst>
                              <p:cond delay="27000"/>
                            </p:stCondLst>
                            <p:childTnLst>
                              <p:par>
                                <p:cTn id="114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6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7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8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9" fill="hold">
                            <p:stCondLst>
                              <p:cond delay="28000"/>
                            </p:stCondLst>
                            <p:childTnLst>
                              <p:par>
                                <p:cTn id="120" presetID="3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2" dur="2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3" dur="2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4" dur="2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5" dur="2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  <p:bldP spid="10" grpId="0" animBg="1"/>
      <p:bldP spid="11" grpId="0"/>
      <p:bldP spid="12" grpId="0" animBg="1"/>
      <p:bldP spid="13" grpId="0" animBg="1"/>
      <p:bldP spid="14" grpId="0" animBg="1"/>
      <p:bldP spid="15" grpId="0" animBg="1"/>
      <p:bldP spid="3" grpId="0"/>
      <p:bldP spid="4" grpId="0" animBg="1"/>
      <p:bldP spid="18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033421" y="273377"/>
            <a:ext cx="286247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r-Cyrl-RS" sz="2800" dirty="0" smtClean="0"/>
              <a:t>МАРЉИВОСТ</a:t>
            </a:r>
            <a:endParaRPr lang="sr-Latn-RS" sz="2800" dirty="0"/>
          </a:p>
        </p:txBody>
      </p:sp>
      <p:sp>
        <p:nvSpPr>
          <p:cNvPr id="5" name="Rounded Rectangle 4"/>
          <p:cNvSpPr/>
          <p:nvPr/>
        </p:nvSpPr>
        <p:spPr>
          <a:xfrm>
            <a:off x="1003852" y="1419736"/>
            <a:ext cx="1639542" cy="91440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r-Cyrl-RS" b="1" dirty="0">
                <a:solidFill>
                  <a:schemeClr val="tx1"/>
                </a:solidFill>
              </a:rPr>
              <a:t>к</a:t>
            </a:r>
            <a:r>
              <a:rPr lang="sr-Cyrl-RS" b="1" dirty="0" smtClean="0">
                <a:solidFill>
                  <a:schemeClr val="tx1"/>
                </a:solidFill>
              </a:rPr>
              <a:t>валитетан рад </a:t>
            </a:r>
            <a:endParaRPr lang="sr-Latn-RS" b="1" dirty="0">
              <a:solidFill>
                <a:schemeClr val="tx1"/>
              </a:solidFill>
            </a:endParaRPr>
          </a:p>
        </p:txBody>
      </p:sp>
      <p:sp>
        <p:nvSpPr>
          <p:cNvPr id="6" name="Rounded Rectangle 5"/>
          <p:cNvSpPr/>
          <p:nvPr/>
        </p:nvSpPr>
        <p:spPr>
          <a:xfrm>
            <a:off x="2788919" y="1423050"/>
            <a:ext cx="1948733" cy="91440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r-Cyrl-RS" b="1" dirty="0" smtClean="0">
                <a:solidFill>
                  <a:schemeClr val="tx1"/>
                </a:solidFill>
              </a:rPr>
              <a:t>преданост</a:t>
            </a:r>
            <a:endParaRPr lang="sr-Latn-RS" b="1" dirty="0">
              <a:solidFill>
                <a:schemeClr val="tx1"/>
              </a:solidFill>
            </a:endParaRPr>
          </a:p>
        </p:txBody>
      </p:sp>
      <p:sp>
        <p:nvSpPr>
          <p:cNvPr id="9" name="Oval 8"/>
          <p:cNvSpPr/>
          <p:nvPr/>
        </p:nvSpPr>
        <p:spPr>
          <a:xfrm>
            <a:off x="2362200" y="1630017"/>
            <a:ext cx="45719" cy="46383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r-Latn-RS"/>
          </a:p>
        </p:txBody>
      </p:sp>
      <p:sp>
        <p:nvSpPr>
          <p:cNvPr id="10" name="Oval 9"/>
          <p:cNvSpPr/>
          <p:nvPr/>
        </p:nvSpPr>
        <p:spPr>
          <a:xfrm>
            <a:off x="4593124" y="1371698"/>
            <a:ext cx="2461010" cy="970865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r-Cyrl-RS" b="1" dirty="0" smtClean="0">
                <a:solidFill>
                  <a:schemeClr val="tx1"/>
                </a:solidFill>
              </a:rPr>
              <a:t>задовољство</a:t>
            </a:r>
            <a:endParaRPr lang="sr-Latn-RS" b="1" dirty="0">
              <a:solidFill>
                <a:schemeClr val="tx1"/>
              </a:solidFill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2782209" y="2391959"/>
            <a:ext cx="256181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sr-Cyrl-RS" sz="2400" b="1" dirty="0" smtClean="0"/>
              <a:t>УПОРНОСТ</a:t>
            </a:r>
            <a:endParaRPr lang="sr-Latn-RS" sz="2400" b="1" dirty="0"/>
          </a:p>
        </p:txBody>
      </p:sp>
      <p:sp>
        <p:nvSpPr>
          <p:cNvPr id="12" name="Oval 11"/>
          <p:cNvSpPr/>
          <p:nvPr/>
        </p:nvSpPr>
        <p:spPr>
          <a:xfrm>
            <a:off x="1447666" y="3350909"/>
            <a:ext cx="3133722" cy="13051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r-Cyrl-RS" b="1" dirty="0" smtClean="0">
                <a:solidFill>
                  <a:schemeClr val="tx1"/>
                </a:solidFill>
              </a:rPr>
              <a:t>истрајност</a:t>
            </a:r>
            <a:endParaRPr lang="sr-Latn-RS" b="1" dirty="0">
              <a:solidFill>
                <a:schemeClr val="tx1"/>
              </a:solidFill>
            </a:endParaRPr>
          </a:p>
        </p:txBody>
      </p:sp>
      <p:sp>
        <p:nvSpPr>
          <p:cNvPr id="13" name="Oval 12"/>
          <p:cNvSpPr/>
          <p:nvPr/>
        </p:nvSpPr>
        <p:spPr>
          <a:xfrm>
            <a:off x="4596455" y="3272987"/>
            <a:ext cx="2261546" cy="12954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r-Cyrl-RS" b="1" dirty="0" smtClean="0">
                <a:solidFill>
                  <a:schemeClr val="tx1"/>
                </a:solidFill>
              </a:rPr>
              <a:t>квалитет</a:t>
            </a:r>
            <a:endParaRPr lang="sr-Latn-RS" b="1" dirty="0">
              <a:solidFill>
                <a:schemeClr val="tx1"/>
              </a:solidFill>
            </a:endParaRPr>
          </a:p>
        </p:txBody>
      </p:sp>
      <p:sp>
        <p:nvSpPr>
          <p:cNvPr id="14" name="Oval 13"/>
          <p:cNvSpPr/>
          <p:nvPr/>
        </p:nvSpPr>
        <p:spPr>
          <a:xfrm>
            <a:off x="2172443" y="5289224"/>
            <a:ext cx="2565209" cy="1083267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r-Cyrl-RS" b="1" dirty="0" smtClean="0">
                <a:solidFill>
                  <a:schemeClr val="tx1"/>
                </a:solidFill>
              </a:rPr>
              <a:t>издржљивост</a:t>
            </a:r>
            <a:endParaRPr lang="sr-Latn-RS" b="1" dirty="0">
              <a:solidFill>
                <a:schemeClr val="tx1"/>
              </a:solidFill>
            </a:endParaRPr>
          </a:p>
        </p:txBody>
      </p:sp>
      <p:sp>
        <p:nvSpPr>
          <p:cNvPr id="15" name="Oval 14"/>
          <p:cNvSpPr/>
          <p:nvPr/>
        </p:nvSpPr>
        <p:spPr>
          <a:xfrm>
            <a:off x="5357605" y="5266360"/>
            <a:ext cx="2445034" cy="105824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r-Cyrl-RS" b="1" dirty="0" smtClean="0">
                <a:solidFill>
                  <a:schemeClr val="tx1"/>
                </a:solidFill>
              </a:rPr>
              <a:t>истрајавање</a:t>
            </a:r>
            <a:endParaRPr lang="sr-Latn-RS" b="1" dirty="0">
              <a:solidFill>
                <a:schemeClr val="tx1"/>
              </a:solidFill>
            </a:endParaRPr>
          </a:p>
        </p:txBody>
      </p:sp>
      <p:cxnSp>
        <p:nvCxnSpPr>
          <p:cNvPr id="17" name="Straight Arrow Connector 16"/>
          <p:cNvCxnSpPr/>
          <p:nvPr/>
        </p:nvCxnSpPr>
        <p:spPr>
          <a:xfrm flipH="1">
            <a:off x="2238788" y="798852"/>
            <a:ext cx="1016107" cy="500390"/>
          </a:xfrm>
          <a:prstGeom prst="straightConnector1">
            <a:avLst/>
          </a:prstGeom>
          <a:ln>
            <a:solidFill>
              <a:schemeClr val="accent2">
                <a:lumMod val="60000"/>
                <a:lumOff val="40000"/>
              </a:schemeClr>
            </a:solidFill>
            <a:tailEnd type="triangle"/>
          </a:ln>
          <a:effectLst>
            <a:glow rad="101600">
              <a:schemeClr val="accent2">
                <a:satMod val="175000"/>
                <a:alpha val="40000"/>
              </a:schemeClr>
            </a:glow>
          </a:effectLst>
        </p:spPr>
        <p:style>
          <a:lnRef idx="3">
            <a:schemeClr val="accent4"/>
          </a:lnRef>
          <a:fillRef idx="0">
            <a:schemeClr val="accent4"/>
          </a:fillRef>
          <a:effectRef idx="2">
            <a:schemeClr val="accent4"/>
          </a:effectRef>
          <a:fontRef idx="minor">
            <a:schemeClr val="tx1"/>
          </a:fontRef>
        </p:style>
      </p:cxnSp>
      <p:cxnSp>
        <p:nvCxnSpPr>
          <p:cNvPr id="19" name="Straight Arrow Connector 18"/>
          <p:cNvCxnSpPr/>
          <p:nvPr/>
        </p:nvCxnSpPr>
        <p:spPr>
          <a:xfrm flipH="1">
            <a:off x="3841470" y="738483"/>
            <a:ext cx="120930" cy="628135"/>
          </a:xfrm>
          <a:prstGeom prst="straightConnector1">
            <a:avLst/>
          </a:prstGeom>
          <a:ln>
            <a:tailEnd type="triangle"/>
          </a:ln>
          <a:effectLst>
            <a:glow rad="63500">
              <a:schemeClr val="accent2">
                <a:satMod val="175000"/>
                <a:alpha val="40000"/>
              </a:schemeClr>
            </a:glow>
          </a:effectLst>
        </p:spPr>
        <p:style>
          <a:lnRef idx="3">
            <a:schemeClr val="accent4"/>
          </a:lnRef>
          <a:fillRef idx="0">
            <a:schemeClr val="accent4"/>
          </a:fillRef>
          <a:effectRef idx="2">
            <a:schemeClr val="accent4"/>
          </a:effectRef>
          <a:fontRef idx="minor">
            <a:schemeClr val="tx1"/>
          </a:fontRef>
        </p:style>
      </p:cxnSp>
      <p:cxnSp>
        <p:nvCxnSpPr>
          <p:cNvPr id="21" name="Straight Arrow Connector 20"/>
          <p:cNvCxnSpPr/>
          <p:nvPr/>
        </p:nvCxnSpPr>
        <p:spPr>
          <a:xfrm>
            <a:off x="5062123" y="738483"/>
            <a:ext cx="295482" cy="600265"/>
          </a:xfrm>
          <a:prstGeom prst="straightConnector1">
            <a:avLst/>
          </a:prstGeom>
          <a:ln>
            <a:tailEnd type="triangle"/>
          </a:ln>
          <a:effectLst>
            <a:glow rad="101600">
              <a:schemeClr val="accent4">
                <a:satMod val="175000"/>
                <a:alpha val="40000"/>
              </a:schemeClr>
            </a:glow>
          </a:effectLst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  <p:cxnSp>
        <p:nvCxnSpPr>
          <p:cNvPr id="25" name="Straight Arrow Connector 24"/>
          <p:cNvCxnSpPr/>
          <p:nvPr/>
        </p:nvCxnSpPr>
        <p:spPr>
          <a:xfrm flipH="1">
            <a:off x="3089802" y="2755896"/>
            <a:ext cx="330185" cy="640032"/>
          </a:xfrm>
          <a:prstGeom prst="straightConnector1">
            <a:avLst/>
          </a:prstGeom>
          <a:ln>
            <a:tailEnd type="triangle"/>
          </a:ln>
          <a:effectLst>
            <a:glow rad="101600">
              <a:schemeClr val="accent4">
                <a:satMod val="175000"/>
                <a:alpha val="40000"/>
              </a:schemeClr>
            </a:glow>
          </a:effectLst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27" name="Straight Arrow Connector 26"/>
          <p:cNvCxnSpPr/>
          <p:nvPr/>
        </p:nvCxnSpPr>
        <p:spPr>
          <a:xfrm>
            <a:off x="4464656" y="2783252"/>
            <a:ext cx="597467" cy="677148"/>
          </a:xfrm>
          <a:prstGeom prst="straightConnector1">
            <a:avLst/>
          </a:prstGeom>
          <a:ln>
            <a:tailEnd type="triangle"/>
          </a:ln>
          <a:effectLst>
            <a:glow rad="101600">
              <a:schemeClr val="accent6">
                <a:satMod val="175000"/>
                <a:alpha val="40000"/>
              </a:schemeClr>
            </a:glow>
          </a:effectLst>
        </p:spPr>
        <p:style>
          <a:lnRef idx="3">
            <a:schemeClr val="accent4"/>
          </a:lnRef>
          <a:fillRef idx="0">
            <a:schemeClr val="accent4"/>
          </a:fillRef>
          <a:effectRef idx="2">
            <a:schemeClr val="accent4"/>
          </a:effectRef>
          <a:fontRef idx="minor">
            <a:schemeClr val="tx1"/>
          </a:fontRef>
        </p:style>
      </p:cxnSp>
      <p:cxnSp>
        <p:nvCxnSpPr>
          <p:cNvPr id="29" name="Straight Arrow Connector 28"/>
          <p:cNvCxnSpPr/>
          <p:nvPr/>
        </p:nvCxnSpPr>
        <p:spPr>
          <a:xfrm>
            <a:off x="3089802" y="4596319"/>
            <a:ext cx="100737" cy="760228"/>
          </a:xfrm>
          <a:prstGeom prst="straightConnector1">
            <a:avLst/>
          </a:prstGeom>
          <a:ln>
            <a:tailEnd type="triangle"/>
          </a:ln>
          <a:effectLst>
            <a:glow rad="139700">
              <a:schemeClr val="accent2">
                <a:satMod val="175000"/>
                <a:alpha val="40000"/>
              </a:schemeClr>
            </a:glow>
          </a:effectLst>
        </p:spPr>
        <p:style>
          <a:lnRef idx="3">
            <a:schemeClr val="accent4"/>
          </a:lnRef>
          <a:fillRef idx="0">
            <a:schemeClr val="accent4"/>
          </a:fillRef>
          <a:effectRef idx="2">
            <a:schemeClr val="accent4"/>
          </a:effectRef>
          <a:fontRef idx="minor">
            <a:schemeClr val="tx1"/>
          </a:fontRef>
        </p:style>
      </p:cxnSp>
      <p:cxnSp>
        <p:nvCxnSpPr>
          <p:cNvPr id="31" name="Straight Arrow Connector 30"/>
          <p:cNvCxnSpPr/>
          <p:nvPr/>
        </p:nvCxnSpPr>
        <p:spPr>
          <a:xfrm>
            <a:off x="6096000" y="4568387"/>
            <a:ext cx="283788" cy="720837"/>
          </a:xfrm>
          <a:prstGeom prst="straightConnector1">
            <a:avLst/>
          </a:prstGeom>
          <a:ln>
            <a:tailEnd type="triangle"/>
          </a:ln>
          <a:effectLst>
            <a:glow rad="101600">
              <a:schemeClr val="accent1">
                <a:satMod val="175000"/>
                <a:alpha val="40000"/>
              </a:schemeClr>
            </a:glow>
          </a:effectLst>
        </p:spPr>
        <p:style>
          <a:lnRef idx="3">
            <a:schemeClr val="accent4"/>
          </a:lnRef>
          <a:fillRef idx="0">
            <a:schemeClr val="accent4"/>
          </a:fillRef>
          <a:effectRef idx="2">
            <a:schemeClr val="accent4"/>
          </a:effectRef>
          <a:fontRef idx="minor">
            <a:schemeClr val="tx1"/>
          </a:fontRef>
        </p:style>
      </p:cxnSp>
      <p:sp>
        <p:nvSpPr>
          <p:cNvPr id="7" name="Rounded Rectangle 6"/>
          <p:cNvSpPr/>
          <p:nvPr/>
        </p:nvSpPr>
        <p:spPr>
          <a:xfrm>
            <a:off x="8001000" y="6324600"/>
            <a:ext cx="990600" cy="533400"/>
          </a:xfrm>
          <a:prstGeom prst="roundRect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r-Latn-RS"/>
          </a:p>
        </p:txBody>
      </p:sp>
      <p:sp>
        <p:nvSpPr>
          <p:cNvPr id="3" name="Oval 2"/>
          <p:cNvSpPr/>
          <p:nvPr/>
        </p:nvSpPr>
        <p:spPr>
          <a:xfrm>
            <a:off x="6858001" y="1429366"/>
            <a:ext cx="2289312" cy="90477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r-Cyrl-RS" b="1" dirty="0" err="1" smtClean="0">
                <a:solidFill>
                  <a:schemeClr val="tx2"/>
                </a:solidFill>
              </a:rPr>
              <a:t>Свијест</a:t>
            </a:r>
            <a:r>
              <a:rPr lang="sr-Cyrl-RS" b="1" dirty="0" smtClean="0">
                <a:solidFill>
                  <a:schemeClr val="tx2"/>
                </a:solidFill>
              </a:rPr>
              <a:t> о </a:t>
            </a:r>
            <a:r>
              <a:rPr lang="sr-Cyrl-RS" b="1" dirty="0" err="1" smtClean="0">
                <a:solidFill>
                  <a:schemeClr val="tx2"/>
                </a:solidFill>
              </a:rPr>
              <a:t>успјешности</a:t>
            </a:r>
            <a:endParaRPr lang="sr-Latn-RS" b="1" dirty="0">
              <a:solidFill>
                <a:schemeClr val="tx2"/>
              </a:solidFill>
            </a:endParaRPr>
          </a:p>
        </p:txBody>
      </p:sp>
      <p:cxnSp>
        <p:nvCxnSpPr>
          <p:cNvPr id="8" name="Straight Arrow Connector 7"/>
          <p:cNvCxnSpPr>
            <a:endCxn id="3" idx="1"/>
          </p:cNvCxnSpPr>
          <p:nvPr/>
        </p:nvCxnSpPr>
        <p:spPr>
          <a:xfrm>
            <a:off x="5489305" y="670488"/>
            <a:ext cx="1703958" cy="891378"/>
          </a:xfrm>
          <a:prstGeom prst="straightConnector1">
            <a:avLst/>
          </a:prstGeom>
          <a:ln>
            <a:tailEnd type="triangle"/>
          </a:ln>
          <a:effectLst>
            <a:glow rad="101600">
              <a:schemeClr val="accent2">
                <a:satMod val="175000"/>
                <a:alpha val="40000"/>
              </a:schemeClr>
            </a:glow>
          </a:effectLst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94195652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3000"/>
                            </p:stCondLst>
                            <p:childTnLst>
                              <p:par>
                                <p:cTn id="15" presetID="21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5000"/>
                            </p:stCondLst>
                            <p:childTnLst>
                              <p:par>
                                <p:cTn id="19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6000"/>
                            </p:stCondLst>
                            <p:childTnLst>
                              <p:par>
                                <p:cTn id="25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7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8000"/>
                            </p:stCondLst>
                            <p:childTnLst>
                              <p:par>
                                <p:cTn id="29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9000"/>
                            </p:stCondLst>
                            <p:childTnLst>
                              <p:par>
                                <p:cTn id="35" presetID="3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0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11000"/>
                            </p:stCondLst>
                            <p:childTnLst>
                              <p:par>
                                <p:cTn id="42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6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12000"/>
                            </p:stCondLst>
                            <p:childTnLst>
                              <p:par>
                                <p:cTn id="48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0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1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14000"/>
                            </p:stCondLst>
                            <p:childTnLst>
                              <p:par>
                                <p:cTn id="53" presetID="2" presetClass="entr" presetSubtype="9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" fill="hold">
                            <p:stCondLst>
                              <p:cond delay="16000"/>
                            </p:stCondLst>
                            <p:childTnLst>
                              <p:par>
                                <p:cTn id="58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0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2" dur="1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3" fill="hold">
                            <p:stCondLst>
                              <p:cond delay="17000"/>
                            </p:stCondLst>
                            <p:childTnLst>
                              <p:par>
                                <p:cTn id="64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66" dur="2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7" fill="hold">
                            <p:stCondLst>
                              <p:cond delay="19000"/>
                            </p:stCondLst>
                            <p:childTnLst>
                              <p:par>
                                <p:cTn id="68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0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2" dur="10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3" fill="hold">
                            <p:stCondLst>
                              <p:cond delay="20000"/>
                            </p:stCondLst>
                            <p:childTnLst>
                              <p:par>
                                <p:cTn id="74" presetID="4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6" dur="2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7" dur="2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2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9" fill="hold">
                            <p:stCondLst>
                              <p:cond delay="22000"/>
                            </p:stCondLst>
                            <p:childTnLst>
                              <p:par>
                                <p:cTn id="80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2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3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4" dur="10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5" fill="hold">
                            <p:stCondLst>
                              <p:cond delay="23000"/>
                            </p:stCondLst>
                            <p:childTnLst>
                              <p:par>
                                <p:cTn id="86" presetID="4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8" dur="2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9" dur="2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0" dur="2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1" fill="hold">
                            <p:stCondLst>
                              <p:cond delay="25000"/>
                            </p:stCondLst>
                            <p:childTnLst>
                              <p:par>
                                <p:cTn id="92" presetID="21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8)">
                                      <p:cBhvr>
                                        <p:cTn id="94" dur="2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5" fill="hold">
                            <p:stCondLst>
                              <p:cond delay="27000"/>
                            </p:stCondLst>
                            <p:childTnLst>
                              <p:par>
                                <p:cTn id="96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8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9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0" dur="1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5" grpId="0" animBg="1"/>
      <p:bldP spid="6" grpId="0" animBg="1"/>
      <p:bldP spid="10" grpId="0" animBg="1"/>
      <p:bldP spid="11" grpId="0"/>
      <p:bldP spid="12" grpId="0" animBg="1"/>
      <p:bldP spid="13" grpId="0" animBg="1"/>
      <p:bldP spid="14" grpId="0" animBg="1"/>
      <p:bldP spid="15" grpId="0" animBg="1"/>
      <p:bldP spid="3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74034" y="40477"/>
            <a:ext cx="6858000" cy="858837"/>
          </a:xfrm>
        </p:spPr>
        <p:txBody>
          <a:bodyPr/>
          <a:lstStyle/>
          <a:p>
            <a:r>
              <a:rPr lang="sr-Cyrl-RS" sz="3600" dirty="0" smtClean="0"/>
              <a:t>ПОЖРТВОВАНОСТ</a:t>
            </a:r>
            <a:endParaRPr lang="sr-Latn-RS" sz="3600" dirty="0"/>
          </a:p>
        </p:txBody>
      </p:sp>
      <p:sp>
        <p:nvSpPr>
          <p:cNvPr id="4" name="TextBox 3"/>
          <p:cNvSpPr txBox="1"/>
          <p:nvPr/>
        </p:nvSpPr>
        <p:spPr>
          <a:xfrm>
            <a:off x="260939" y="963153"/>
            <a:ext cx="8655018" cy="1200329"/>
          </a:xfrm>
          <a:prstGeom prst="rect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endParaRPr lang="sr-Cyrl-BA" sz="2400" dirty="0" smtClean="0"/>
          </a:p>
          <a:p>
            <a:r>
              <a:rPr lang="sr-Cyrl-BA" sz="2400" dirty="0" smtClean="0"/>
              <a:t>Спремност на улагање много напора и самоодрицање у циљу остварења преузетих обавеза.</a:t>
            </a:r>
            <a:endParaRPr lang="sr-Latn-RS" sz="2400" dirty="0"/>
          </a:p>
        </p:txBody>
      </p:sp>
      <p:sp>
        <p:nvSpPr>
          <p:cNvPr id="5" name="Horizontal Scroll 4"/>
          <p:cNvSpPr/>
          <p:nvPr/>
        </p:nvSpPr>
        <p:spPr>
          <a:xfrm>
            <a:off x="170762" y="3372838"/>
            <a:ext cx="2108753" cy="599661"/>
          </a:xfrm>
          <a:prstGeom prst="horizontalScroll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r-Cyrl-RS" b="1" dirty="0" err="1" smtClean="0">
                <a:solidFill>
                  <a:schemeClr val="tx1"/>
                </a:solidFill>
              </a:rPr>
              <a:t>оптималано</a:t>
            </a:r>
            <a:r>
              <a:rPr lang="sr-Cyrl-RS" b="1" dirty="0" smtClean="0">
                <a:solidFill>
                  <a:schemeClr val="tx1"/>
                </a:solidFill>
              </a:rPr>
              <a:t> </a:t>
            </a:r>
            <a:r>
              <a:rPr lang="sr-Cyrl-RS" b="1" dirty="0" err="1" smtClean="0">
                <a:solidFill>
                  <a:schemeClr val="tx1"/>
                </a:solidFill>
              </a:rPr>
              <a:t>вријеме</a:t>
            </a:r>
            <a:endParaRPr lang="sr-Latn-RS" b="1" dirty="0">
              <a:solidFill>
                <a:schemeClr val="tx1"/>
              </a:solidFill>
            </a:endParaRPr>
          </a:p>
        </p:txBody>
      </p:sp>
      <p:sp>
        <p:nvSpPr>
          <p:cNvPr id="6" name="Horizontal Scroll 5"/>
          <p:cNvSpPr/>
          <p:nvPr/>
        </p:nvSpPr>
        <p:spPr>
          <a:xfrm>
            <a:off x="2647537" y="3261459"/>
            <a:ext cx="1755497" cy="629478"/>
          </a:xfrm>
          <a:prstGeom prst="horizontalScroll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r-Cyrl-RS" b="1" dirty="0" smtClean="0">
                <a:solidFill>
                  <a:schemeClr val="tx1"/>
                </a:solidFill>
              </a:rPr>
              <a:t>снага</a:t>
            </a:r>
            <a:endParaRPr lang="sr-Latn-RS" b="1" dirty="0">
              <a:solidFill>
                <a:schemeClr val="tx1"/>
              </a:solidFill>
            </a:endParaRPr>
          </a:p>
        </p:txBody>
      </p:sp>
      <p:sp>
        <p:nvSpPr>
          <p:cNvPr id="7" name="Horizontal Scroll 6"/>
          <p:cNvSpPr/>
          <p:nvPr/>
        </p:nvSpPr>
        <p:spPr>
          <a:xfrm>
            <a:off x="4852742" y="3223331"/>
            <a:ext cx="2375453" cy="609600"/>
          </a:xfrm>
          <a:prstGeom prst="horizontalScroll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r-Cyrl-RS" b="1" dirty="0">
                <a:solidFill>
                  <a:schemeClr val="tx1"/>
                </a:solidFill>
              </a:rPr>
              <a:t>ч</a:t>
            </a:r>
            <a:r>
              <a:rPr lang="sr-Cyrl-RS" b="1" dirty="0" smtClean="0">
                <a:solidFill>
                  <a:schemeClr val="tx1"/>
                </a:solidFill>
              </a:rPr>
              <a:t>ување средстава</a:t>
            </a:r>
            <a:endParaRPr lang="sr-Latn-RS" b="1" dirty="0">
              <a:solidFill>
                <a:schemeClr val="tx1"/>
              </a:solidFill>
            </a:endParaRPr>
          </a:p>
        </p:txBody>
      </p:sp>
      <p:cxnSp>
        <p:nvCxnSpPr>
          <p:cNvPr id="9" name="Straight Arrow Connector 8"/>
          <p:cNvCxnSpPr/>
          <p:nvPr/>
        </p:nvCxnSpPr>
        <p:spPr>
          <a:xfrm flipH="1">
            <a:off x="1555655" y="2556725"/>
            <a:ext cx="1435128" cy="857513"/>
          </a:xfrm>
          <a:prstGeom prst="straightConnector1">
            <a:avLst/>
          </a:prstGeom>
          <a:ln>
            <a:solidFill>
              <a:srgbClr val="00B050"/>
            </a:solidFill>
            <a:tailEnd type="triangle"/>
          </a:ln>
          <a:effectLst>
            <a:glow rad="63500">
              <a:schemeClr val="accent2">
                <a:satMod val="175000"/>
                <a:alpha val="40000"/>
              </a:schemeClr>
            </a:glow>
          </a:effectLst>
        </p:spPr>
        <p:style>
          <a:lnRef idx="3">
            <a:schemeClr val="accent4"/>
          </a:lnRef>
          <a:fillRef idx="0">
            <a:schemeClr val="accent4"/>
          </a:fillRef>
          <a:effectRef idx="2">
            <a:schemeClr val="accent4"/>
          </a:effectRef>
          <a:fontRef idx="minor">
            <a:schemeClr val="tx1"/>
          </a:fontRef>
        </p:style>
      </p:cxnSp>
      <p:cxnSp>
        <p:nvCxnSpPr>
          <p:cNvPr id="11" name="Straight Arrow Connector 10"/>
          <p:cNvCxnSpPr/>
          <p:nvPr/>
        </p:nvCxnSpPr>
        <p:spPr>
          <a:xfrm flipH="1">
            <a:off x="3555655" y="2591041"/>
            <a:ext cx="104377" cy="677761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  <a:effectLst>
            <a:glow rad="139700">
              <a:schemeClr val="accent2">
                <a:satMod val="175000"/>
                <a:alpha val="40000"/>
              </a:schemeClr>
            </a:glow>
          </a:effectLst>
        </p:spPr>
        <p:style>
          <a:lnRef idx="3">
            <a:schemeClr val="accent4"/>
          </a:lnRef>
          <a:fillRef idx="0">
            <a:schemeClr val="accent4"/>
          </a:fillRef>
          <a:effectRef idx="2">
            <a:schemeClr val="accent4"/>
          </a:effectRef>
          <a:fontRef idx="minor">
            <a:schemeClr val="tx1"/>
          </a:fontRef>
        </p:style>
      </p:cxnSp>
      <p:cxnSp>
        <p:nvCxnSpPr>
          <p:cNvPr id="13" name="Straight Arrow Connector 12"/>
          <p:cNvCxnSpPr/>
          <p:nvPr/>
        </p:nvCxnSpPr>
        <p:spPr>
          <a:xfrm>
            <a:off x="4657242" y="2565965"/>
            <a:ext cx="1035604" cy="694048"/>
          </a:xfrm>
          <a:prstGeom prst="straightConnector1">
            <a:avLst/>
          </a:prstGeom>
          <a:ln>
            <a:solidFill>
              <a:srgbClr val="FFFF00"/>
            </a:solidFill>
            <a:tailEnd type="triangle"/>
          </a:ln>
          <a:effectLst>
            <a:glow rad="228600">
              <a:schemeClr val="accent2">
                <a:satMod val="175000"/>
                <a:alpha val="40000"/>
              </a:schemeClr>
            </a:glow>
          </a:effectLst>
        </p:spPr>
        <p:style>
          <a:lnRef idx="3">
            <a:schemeClr val="accent4"/>
          </a:lnRef>
          <a:fillRef idx="0">
            <a:schemeClr val="accent4"/>
          </a:fillRef>
          <a:effectRef idx="2">
            <a:schemeClr val="accent4"/>
          </a:effectRef>
          <a:fontRef idx="minor">
            <a:schemeClr val="tx1"/>
          </a:fontRef>
        </p:style>
      </p:cxnSp>
      <p:sp>
        <p:nvSpPr>
          <p:cNvPr id="14" name="TextBox 13"/>
          <p:cNvSpPr txBox="1"/>
          <p:nvPr/>
        </p:nvSpPr>
        <p:spPr>
          <a:xfrm>
            <a:off x="2294423" y="4033138"/>
            <a:ext cx="4217222" cy="830997"/>
          </a:xfrm>
          <a:prstGeom prst="rect">
            <a:avLst/>
          </a:prstGeom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sr-Cyrl-RS" sz="2400" b="1" dirty="0"/>
              <a:t>д</a:t>
            </a:r>
            <a:r>
              <a:rPr lang="sr-Cyrl-RS" sz="2400" b="1" dirty="0" smtClean="0"/>
              <a:t>обра организованост и дисциплинованост</a:t>
            </a:r>
            <a:endParaRPr lang="sr-Latn-RS" sz="2400" b="1" dirty="0"/>
          </a:p>
        </p:txBody>
      </p:sp>
      <p:sp>
        <p:nvSpPr>
          <p:cNvPr id="15" name="Wave 14"/>
          <p:cNvSpPr/>
          <p:nvPr/>
        </p:nvSpPr>
        <p:spPr>
          <a:xfrm>
            <a:off x="974034" y="5244114"/>
            <a:ext cx="2217152" cy="968688"/>
          </a:xfrm>
          <a:prstGeom prst="wav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r-Cyrl-RS" b="1" dirty="0" smtClean="0">
                <a:solidFill>
                  <a:schemeClr val="tx1"/>
                </a:solidFill>
              </a:rPr>
              <a:t>спретност</a:t>
            </a:r>
            <a:endParaRPr lang="sr-Latn-RS" b="1" dirty="0">
              <a:solidFill>
                <a:schemeClr val="tx1"/>
              </a:solidFill>
            </a:endParaRPr>
          </a:p>
        </p:txBody>
      </p:sp>
      <p:sp>
        <p:nvSpPr>
          <p:cNvPr id="16" name="Wave 15"/>
          <p:cNvSpPr/>
          <p:nvPr/>
        </p:nvSpPr>
        <p:spPr>
          <a:xfrm>
            <a:off x="3555655" y="5424709"/>
            <a:ext cx="2211456" cy="878755"/>
          </a:xfrm>
          <a:prstGeom prst="wav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r-Cyrl-RS" b="1" dirty="0" err="1" smtClean="0">
                <a:solidFill>
                  <a:schemeClr val="tx1"/>
                </a:solidFill>
              </a:rPr>
              <a:t>умјешност</a:t>
            </a:r>
            <a:endParaRPr lang="sr-Latn-RS" b="1" dirty="0">
              <a:solidFill>
                <a:schemeClr val="tx1"/>
              </a:solidFill>
            </a:endParaRPr>
          </a:p>
        </p:txBody>
      </p:sp>
      <p:sp>
        <p:nvSpPr>
          <p:cNvPr id="17" name="Double Wave 16"/>
          <p:cNvSpPr/>
          <p:nvPr/>
        </p:nvSpPr>
        <p:spPr>
          <a:xfrm>
            <a:off x="6224347" y="5578929"/>
            <a:ext cx="2007697" cy="645022"/>
          </a:xfrm>
          <a:prstGeom prst="doubleWav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r-Cyrl-RS" b="1" dirty="0" smtClean="0">
                <a:solidFill>
                  <a:schemeClr val="tx1"/>
                </a:solidFill>
              </a:rPr>
              <a:t>одговорност</a:t>
            </a:r>
            <a:endParaRPr lang="sr-Latn-RS" b="1" dirty="0">
              <a:solidFill>
                <a:schemeClr val="tx1"/>
              </a:solidFill>
            </a:endParaRPr>
          </a:p>
        </p:txBody>
      </p:sp>
      <p:cxnSp>
        <p:nvCxnSpPr>
          <p:cNvPr id="10" name="Straight Arrow Connector 9"/>
          <p:cNvCxnSpPr/>
          <p:nvPr/>
        </p:nvCxnSpPr>
        <p:spPr>
          <a:xfrm flipH="1">
            <a:off x="2049254" y="4754944"/>
            <a:ext cx="500582" cy="565874"/>
          </a:xfrm>
          <a:prstGeom prst="straightConnector1">
            <a:avLst/>
          </a:prstGeom>
          <a:ln>
            <a:tailEnd type="triangle"/>
          </a:ln>
          <a:effectLst>
            <a:glow rad="139700">
              <a:schemeClr val="accent2">
                <a:satMod val="175000"/>
                <a:alpha val="40000"/>
              </a:schemeClr>
            </a:glo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Straight Arrow Connector 18"/>
          <p:cNvCxnSpPr>
            <a:endCxn id="16" idx="0"/>
          </p:cNvCxnSpPr>
          <p:nvPr/>
        </p:nvCxnSpPr>
        <p:spPr>
          <a:xfrm>
            <a:off x="4657242" y="4939319"/>
            <a:ext cx="4141" cy="595234"/>
          </a:xfrm>
          <a:prstGeom prst="straightConnector1">
            <a:avLst/>
          </a:prstGeom>
          <a:ln>
            <a:tailEnd type="triangle"/>
          </a:ln>
          <a:effectLst>
            <a:glow rad="101600">
              <a:schemeClr val="accent6">
                <a:satMod val="175000"/>
                <a:alpha val="40000"/>
              </a:schemeClr>
            </a:glo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Straight Arrow Connector 22"/>
          <p:cNvCxnSpPr/>
          <p:nvPr/>
        </p:nvCxnSpPr>
        <p:spPr>
          <a:xfrm>
            <a:off x="6004605" y="4785922"/>
            <a:ext cx="1238667" cy="748631"/>
          </a:xfrm>
          <a:prstGeom prst="straightConnector1">
            <a:avLst/>
          </a:prstGeom>
          <a:ln>
            <a:tailEnd type="triangle"/>
          </a:ln>
          <a:effectLst>
            <a:glow rad="228600">
              <a:schemeClr val="accent4">
                <a:satMod val="175000"/>
                <a:alpha val="40000"/>
              </a:schemeClr>
            </a:glo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Rounded Rectangle 24"/>
          <p:cNvSpPr/>
          <p:nvPr/>
        </p:nvSpPr>
        <p:spPr>
          <a:xfrm>
            <a:off x="8001000" y="6248400"/>
            <a:ext cx="990600" cy="533400"/>
          </a:xfrm>
          <a:prstGeom prst="roundRect">
            <a:avLst/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r-Latn-RS"/>
          </a:p>
        </p:txBody>
      </p:sp>
      <p:sp>
        <p:nvSpPr>
          <p:cNvPr id="12" name="TextBox 11"/>
          <p:cNvSpPr txBox="1"/>
          <p:nvPr/>
        </p:nvSpPr>
        <p:spPr>
          <a:xfrm>
            <a:off x="2819400" y="2207858"/>
            <a:ext cx="227771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r-Cyrl-RS" b="1" dirty="0" smtClean="0"/>
              <a:t>ЕКОНОМИЧНОСТ</a:t>
            </a:r>
            <a:endParaRPr lang="sr-Latn-RS" b="1" dirty="0"/>
          </a:p>
        </p:txBody>
      </p:sp>
      <p:sp>
        <p:nvSpPr>
          <p:cNvPr id="27" name="Down Arrow 26"/>
          <p:cNvSpPr/>
          <p:nvPr/>
        </p:nvSpPr>
        <p:spPr>
          <a:xfrm>
            <a:off x="3958259" y="774368"/>
            <a:ext cx="444775" cy="195134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r-Latn-RS"/>
          </a:p>
        </p:txBody>
      </p:sp>
    </p:spTree>
    <p:extLst>
      <p:ext uri="{BB962C8B-B14F-4D97-AF65-F5344CB8AC3E}">
        <p14:creationId xmlns:p14="http://schemas.microsoft.com/office/powerpoint/2010/main" val="23108246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400">
        <p14:honeycomb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3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2000"/>
                            </p:stCondLst>
                            <p:childTnLst>
                              <p:par>
                                <p:cTn id="10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3000"/>
                            </p:stCondLst>
                            <p:childTnLst>
                              <p:par>
                                <p:cTn id="16" presetID="2" presetClass="entr" presetSubtype="9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5000"/>
                            </p:stCondLst>
                            <p:childTnLst>
                              <p:par>
                                <p:cTn id="21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6000"/>
                            </p:stCondLst>
                            <p:childTnLst>
                              <p:par>
                                <p:cTn id="26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7000"/>
                            </p:stCondLst>
                            <p:childTnLst>
                              <p:par>
                                <p:cTn id="32" presetID="3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9000"/>
                            </p:stCondLst>
                            <p:childTnLst>
                              <p:par>
                                <p:cTn id="39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3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10000"/>
                            </p:stCondLst>
                            <p:childTnLst>
                              <p:par>
                                <p:cTn id="45" presetID="6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47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12000"/>
                            </p:stCondLst>
                            <p:childTnLst>
                              <p:par>
                                <p:cTn id="49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3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13000"/>
                            </p:stCondLst>
                            <p:childTnLst>
                              <p:par>
                                <p:cTn id="55" presetID="4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8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15000"/>
                            </p:stCondLst>
                            <p:childTnLst>
                              <p:par>
                                <p:cTn id="61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4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6" fill="hold">
                            <p:stCondLst>
                              <p:cond delay="16000"/>
                            </p:stCondLst>
                            <p:childTnLst>
                              <p:par>
                                <p:cTn id="67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9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1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2" fill="hold">
                            <p:stCondLst>
                              <p:cond delay="17000"/>
                            </p:stCondLst>
                            <p:childTnLst>
                              <p:par>
                                <p:cTn id="73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5" dur="2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6" fill="hold">
                            <p:stCondLst>
                              <p:cond delay="19000"/>
                            </p:stCondLst>
                            <p:childTnLst>
                              <p:par>
                                <p:cTn id="77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9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1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2" fill="hold">
                            <p:stCondLst>
                              <p:cond delay="20000"/>
                            </p:stCondLst>
                            <p:childTnLst>
                              <p:par>
                                <p:cTn id="8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5" dur="2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6" fill="hold">
                            <p:stCondLst>
                              <p:cond delay="22000"/>
                            </p:stCondLst>
                            <p:childTnLst>
                              <p:par>
                                <p:cTn id="87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9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0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1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2" fill="hold">
                            <p:stCondLst>
                              <p:cond delay="23000"/>
                            </p:stCondLst>
                            <p:childTnLst>
                              <p:par>
                                <p:cTn id="93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95" dur="2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4" grpId="0" animBg="1"/>
      <p:bldP spid="5" grpId="0" animBg="1"/>
      <p:bldP spid="6" grpId="0" animBg="1"/>
      <p:bldP spid="7" grpId="0" animBg="1"/>
      <p:bldP spid="14" grpId="0" animBg="1"/>
      <p:bldP spid="15" grpId="0" animBg="1"/>
      <p:bldP spid="16" grpId="0" animBg="1"/>
      <p:bldP spid="17" grpId="0" animBg="1"/>
      <p:bldP spid="12" grpId="0"/>
      <p:bldP spid="27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85800" y="114300"/>
            <a:ext cx="2085561" cy="369332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sr-Cyrl-RS" dirty="0" smtClean="0"/>
              <a:t>ИСКРЕНОСТ</a:t>
            </a:r>
            <a:endParaRPr lang="sr-Latn-RS" dirty="0"/>
          </a:p>
        </p:txBody>
      </p:sp>
      <p:sp>
        <p:nvSpPr>
          <p:cNvPr id="3" name="TextBox 2"/>
          <p:cNvSpPr txBox="1"/>
          <p:nvPr/>
        </p:nvSpPr>
        <p:spPr>
          <a:xfrm>
            <a:off x="1290430" y="854441"/>
            <a:ext cx="1838739" cy="369332"/>
          </a:xfrm>
          <a:prstGeom prst="rect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sr-Cyrl-RS" dirty="0" smtClean="0"/>
              <a:t>ОТВОРЕНОСТ</a:t>
            </a:r>
            <a:endParaRPr lang="sr-Latn-RS" dirty="0"/>
          </a:p>
        </p:txBody>
      </p:sp>
      <p:sp>
        <p:nvSpPr>
          <p:cNvPr id="4" name="TextBox 3"/>
          <p:cNvSpPr txBox="1"/>
          <p:nvPr/>
        </p:nvSpPr>
        <p:spPr>
          <a:xfrm>
            <a:off x="2691847" y="2977147"/>
            <a:ext cx="2667000" cy="369332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sr-Cyrl-RS" dirty="0" smtClean="0"/>
              <a:t>ЗАСТУПАЊЕ ИСТИНЕ</a:t>
            </a:r>
            <a:endParaRPr lang="sr-Latn-RS" dirty="0"/>
          </a:p>
        </p:txBody>
      </p:sp>
      <p:sp>
        <p:nvSpPr>
          <p:cNvPr id="5" name="Rounded Rectangle 4"/>
          <p:cNvSpPr/>
          <p:nvPr/>
        </p:nvSpPr>
        <p:spPr>
          <a:xfrm>
            <a:off x="8001000" y="6324600"/>
            <a:ext cx="990600" cy="457200"/>
          </a:xfrm>
          <a:prstGeom prst="roundRect">
            <a:avLst/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r-Latn-RS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705600" y="1658212"/>
            <a:ext cx="1905000" cy="3523387"/>
          </a:xfrm>
          <a:prstGeom prst="rect">
            <a:avLst/>
          </a:prstGeom>
        </p:spPr>
      </p:pic>
      <p:sp>
        <p:nvSpPr>
          <p:cNvPr id="7" name="Down Arrow 6"/>
          <p:cNvSpPr/>
          <p:nvPr/>
        </p:nvSpPr>
        <p:spPr>
          <a:xfrm>
            <a:off x="2057400" y="496848"/>
            <a:ext cx="304800" cy="316468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r-Latn-RS"/>
          </a:p>
        </p:txBody>
      </p:sp>
      <p:sp>
        <p:nvSpPr>
          <p:cNvPr id="8" name="Down Arrow 7"/>
          <p:cNvSpPr/>
          <p:nvPr/>
        </p:nvSpPr>
        <p:spPr>
          <a:xfrm>
            <a:off x="2348948" y="1326476"/>
            <a:ext cx="381000" cy="304800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r-Latn-RS"/>
          </a:p>
        </p:txBody>
      </p:sp>
      <p:sp>
        <p:nvSpPr>
          <p:cNvPr id="9" name="TextBox 8"/>
          <p:cNvSpPr txBox="1"/>
          <p:nvPr/>
        </p:nvSpPr>
        <p:spPr>
          <a:xfrm>
            <a:off x="2145195" y="1780599"/>
            <a:ext cx="1967948" cy="369332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sr-Cyrl-RS" dirty="0" smtClean="0"/>
              <a:t>ПРИРОДНОСТ</a:t>
            </a:r>
            <a:endParaRPr lang="sr-Latn-RS" dirty="0"/>
          </a:p>
        </p:txBody>
      </p:sp>
      <p:sp>
        <p:nvSpPr>
          <p:cNvPr id="10" name="Down Arrow 9"/>
          <p:cNvSpPr/>
          <p:nvPr/>
        </p:nvSpPr>
        <p:spPr>
          <a:xfrm>
            <a:off x="2938669" y="2328979"/>
            <a:ext cx="381000" cy="469120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r-Latn-RS"/>
          </a:p>
        </p:txBody>
      </p:sp>
    </p:spTree>
    <p:extLst>
      <p:ext uri="{BB962C8B-B14F-4D97-AF65-F5344CB8AC3E}">
        <p14:creationId xmlns:p14="http://schemas.microsoft.com/office/powerpoint/2010/main" val="34387314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1000"/>
                            </p:stCondLst>
                            <p:childTnLst>
                              <p:par>
                                <p:cTn id="10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2000"/>
                            </p:stCondLst>
                            <p:childTnLst>
                              <p:par>
                                <p:cTn id="16" presetID="2" presetClass="entr" presetSubtype="9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4000"/>
                            </p:stCondLst>
                            <p:childTnLst>
                              <p:par>
                                <p:cTn id="2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5000"/>
                            </p:stCondLst>
                            <p:childTnLst>
                              <p:par>
                                <p:cTn id="27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9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7000"/>
                            </p:stCondLst>
                            <p:childTnLst>
                              <p:par>
                                <p:cTn id="3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8000"/>
                            </p:stCondLst>
                            <p:childTnLst>
                              <p:par>
                                <p:cTn id="37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2000"/>
                                        <p:tgtEl>
                                          <p:spTgt spid="4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0" dur="2000" fill="hold"/>
                                        <p:tgtEl>
                                          <p:spTgt spid="4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2000" fill="hold"/>
                                        <p:tgtEl>
                                          <p:spTgt spid="4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2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20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5" dur="2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2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10000"/>
                            </p:stCondLst>
                            <p:childTnLst>
                              <p:par>
                                <p:cTn id="48" presetID="45" presetClass="entr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1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  <p:bldP spid="4" grpId="0" build="allAtOnce" animBg="1"/>
      <p:bldP spid="7" grpId="0" animBg="1"/>
      <p:bldP spid="8" grpId="0" animBg="1"/>
      <p:bldP spid="9" grpId="0" animBg="1"/>
      <p:bldP spid="10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632905" y="1217857"/>
            <a:ext cx="436286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r-Cyrl-RS" sz="2800" dirty="0" smtClean="0"/>
              <a:t>ПРИНЦИПИЈЕЛНОСТ</a:t>
            </a:r>
            <a:endParaRPr lang="sr-Latn-RS" sz="2800" dirty="0"/>
          </a:p>
        </p:txBody>
      </p:sp>
      <p:sp>
        <p:nvSpPr>
          <p:cNvPr id="5" name="Rounded Rectangle 4"/>
          <p:cNvSpPr/>
          <p:nvPr/>
        </p:nvSpPr>
        <p:spPr>
          <a:xfrm>
            <a:off x="557006" y="2895600"/>
            <a:ext cx="1805194" cy="91440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r-Cyrl-RS" b="1" dirty="0">
                <a:solidFill>
                  <a:schemeClr val="tx1"/>
                </a:solidFill>
              </a:rPr>
              <a:t>п</a:t>
            </a:r>
            <a:r>
              <a:rPr lang="sr-Cyrl-RS" b="1" dirty="0" smtClean="0">
                <a:solidFill>
                  <a:schemeClr val="tx1"/>
                </a:solidFill>
              </a:rPr>
              <a:t>оштовање дате </a:t>
            </a:r>
            <a:r>
              <a:rPr lang="sr-Cyrl-RS" b="1" dirty="0" err="1" smtClean="0">
                <a:solidFill>
                  <a:schemeClr val="tx1"/>
                </a:solidFill>
              </a:rPr>
              <a:t>ријечи</a:t>
            </a:r>
            <a:endParaRPr lang="sr-Latn-RS" b="1" dirty="0">
              <a:solidFill>
                <a:schemeClr val="tx1"/>
              </a:solidFill>
            </a:endParaRPr>
          </a:p>
        </p:txBody>
      </p:sp>
      <p:sp>
        <p:nvSpPr>
          <p:cNvPr id="6" name="Rounded Rectangle 5"/>
          <p:cNvSpPr/>
          <p:nvPr/>
        </p:nvSpPr>
        <p:spPr>
          <a:xfrm>
            <a:off x="2632905" y="2895600"/>
            <a:ext cx="1948733" cy="91440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r-Cyrl-RS" b="1" dirty="0" err="1" smtClean="0">
                <a:solidFill>
                  <a:schemeClr val="tx1"/>
                </a:solidFill>
              </a:rPr>
              <a:t>савјесност</a:t>
            </a:r>
            <a:endParaRPr lang="sr-Latn-RS" b="1" dirty="0">
              <a:solidFill>
                <a:schemeClr val="tx1"/>
              </a:solidFill>
            </a:endParaRPr>
          </a:p>
        </p:txBody>
      </p:sp>
      <p:sp>
        <p:nvSpPr>
          <p:cNvPr id="9" name="Oval 8"/>
          <p:cNvSpPr/>
          <p:nvPr/>
        </p:nvSpPr>
        <p:spPr>
          <a:xfrm>
            <a:off x="2362200" y="1630017"/>
            <a:ext cx="45719" cy="46383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r-Latn-RS"/>
          </a:p>
        </p:txBody>
      </p:sp>
      <p:sp>
        <p:nvSpPr>
          <p:cNvPr id="10" name="Oval 9"/>
          <p:cNvSpPr/>
          <p:nvPr/>
        </p:nvSpPr>
        <p:spPr>
          <a:xfrm>
            <a:off x="4542461" y="2873070"/>
            <a:ext cx="2607477" cy="970865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r-Cyrl-RS" b="1" dirty="0">
                <a:solidFill>
                  <a:schemeClr val="tx1"/>
                </a:solidFill>
              </a:rPr>
              <a:t>п</a:t>
            </a:r>
            <a:r>
              <a:rPr lang="sr-Cyrl-RS" b="1" dirty="0" smtClean="0">
                <a:solidFill>
                  <a:schemeClr val="tx1"/>
                </a:solidFill>
              </a:rPr>
              <a:t>ридржавање моралних норми</a:t>
            </a:r>
            <a:endParaRPr lang="sr-Latn-RS" b="1" dirty="0">
              <a:solidFill>
                <a:schemeClr val="tx1"/>
              </a:solidFill>
            </a:endParaRPr>
          </a:p>
        </p:txBody>
      </p:sp>
      <p:cxnSp>
        <p:nvCxnSpPr>
          <p:cNvPr id="17" name="Straight Arrow Connector 16"/>
          <p:cNvCxnSpPr/>
          <p:nvPr/>
        </p:nvCxnSpPr>
        <p:spPr>
          <a:xfrm flipH="1">
            <a:off x="1459604" y="1676400"/>
            <a:ext cx="1283596" cy="1053690"/>
          </a:xfrm>
          <a:prstGeom prst="straightConnector1">
            <a:avLst/>
          </a:prstGeom>
          <a:ln>
            <a:solidFill>
              <a:schemeClr val="accent2">
                <a:lumMod val="60000"/>
                <a:lumOff val="40000"/>
              </a:schemeClr>
            </a:solidFill>
            <a:tailEnd type="triangle"/>
          </a:ln>
          <a:effectLst>
            <a:glow rad="101600">
              <a:schemeClr val="accent2">
                <a:satMod val="175000"/>
                <a:alpha val="40000"/>
              </a:schemeClr>
            </a:glow>
          </a:effectLst>
        </p:spPr>
        <p:style>
          <a:lnRef idx="3">
            <a:schemeClr val="accent4"/>
          </a:lnRef>
          <a:fillRef idx="0">
            <a:schemeClr val="accent4"/>
          </a:fillRef>
          <a:effectRef idx="2">
            <a:schemeClr val="accent4"/>
          </a:effectRef>
          <a:fontRef idx="minor">
            <a:schemeClr val="tx1"/>
          </a:fontRef>
        </p:style>
      </p:cxnSp>
      <p:cxnSp>
        <p:nvCxnSpPr>
          <p:cNvPr id="19" name="Straight Arrow Connector 18"/>
          <p:cNvCxnSpPr/>
          <p:nvPr/>
        </p:nvCxnSpPr>
        <p:spPr>
          <a:xfrm flipH="1">
            <a:off x="3605611" y="1741077"/>
            <a:ext cx="1660" cy="1080306"/>
          </a:xfrm>
          <a:prstGeom prst="straightConnector1">
            <a:avLst/>
          </a:prstGeom>
          <a:ln>
            <a:tailEnd type="triangle"/>
          </a:ln>
          <a:effectLst>
            <a:glow rad="63500">
              <a:schemeClr val="accent2">
                <a:satMod val="175000"/>
                <a:alpha val="40000"/>
              </a:schemeClr>
            </a:glow>
          </a:effectLst>
        </p:spPr>
        <p:style>
          <a:lnRef idx="3">
            <a:schemeClr val="accent4"/>
          </a:lnRef>
          <a:fillRef idx="0">
            <a:schemeClr val="accent4"/>
          </a:fillRef>
          <a:effectRef idx="2">
            <a:schemeClr val="accent4"/>
          </a:effectRef>
          <a:fontRef idx="minor">
            <a:schemeClr val="tx1"/>
          </a:fontRef>
        </p:style>
      </p:cxnSp>
      <p:cxnSp>
        <p:nvCxnSpPr>
          <p:cNvPr id="21" name="Straight Arrow Connector 20"/>
          <p:cNvCxnSpPr/>
          <p:nvPr/>
        </p:nvCxnSpPr>
        <p:spPr>
          <a:xfrm>
            <a:off x="5370493" y="1741077"/>
            <a:ext cx="270124" cy="1113044"/>
          </a:xfrm>
          <a:prstGeom prst="straightConnector1">
            <a:avLst/>
          </a:prstGeom>
          <a:ln>
            <a:tailEnd type="triangle"/>
          </a:ln>
          <a:effectLst>
            <a:glow rad="101600">
              <a:schemeClr val="accent4">
                <a:satMod val="175000"/>
                <a:alpha val="40000"/>
              </a:schemeClr>
            </a:glow>
          </a:effectLst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  <p:sp>
        <p:nvSpPr>
          <p:cNvPr id="7" name="Rounded Rectangle 6"/>
          <p:cNvSpPr/>
          <p:nvPr/>
        </p:nvSpPr>
        <p:spPr>
          <a:xfrm>
            <a:off x="8001000" y="6324600"/>
            <a:ext cx="990600" cy="533400"/>
          </a:xfrm>
          <a:prstGeom prst="roundRect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r-Latn-RS"/>
          </a:p>
        </p:txBody>
      </p:sp>
      <p:sp>
        <p:nvSpPr>
          <p:cNvPr id="3" name="Oval 2"/>
          <p:cNvSpPr/>
          <p:nvPr/>
        </p:nvSpPr>
        <p:spPr>
          <a:xfrm>
            <a:off x="6761899" y="3051842"/>
            <a:ext cx="2590800" cy="758158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r-Cyrl-RS" b="1" dirty="0" smtClean="0">
                <a:solidFill>
                  <a:schemeClr val="tx2"/>
                </a:solidFill>
              </a:rPr>
              <a:t>самоконтрола</a:t>
            </a:r>
            <a:endParaRPr lang="sr-Latn-RS" b="1" dirty="0">
              <a:solidFill>
                <a:schemeClr val="tx2"/>
              </a:solidFill>
            </a:endParaRPr>
          </a:p>
        </p:txBody>
      </p:sp>
      <p:cxnSp>
        <p:nvCxnSpPr>
          <p:cNvPr id="8" name="Straight Arrow Connector 7"/>
          <p:cNvCxnSpPr/>
          <p:nvPr/>
        </p:nvCxnSpPr>
        <p:spPr>
          <a:xfrm>
            <a:off x="6234564" y="1760026"/>
            <a:ext cx="1385436" cy="1291816"/>
          </a:xfrm>
          <a:prstGeom prst="straightConnector1">
            <a:avLst/>
          </a:prstGeom>
          <a:ln>
            <a:tailEnd type="triangle"/>
          </a:ln>
          <a:effectLst>
            <a:glow rad="101600">
              <a:schemeClr val="accent2">
                <a:satMod val="175000"/>
                <a:alpha val="40000"/>
              </a:schemeClr>
            </a:glow>
          </a:effectLst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566382427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3000"/>
                            </p:stCondLst>
                            <p:childTnLst>
                              <p:par>
                                <p:cTn id="15" presetID="21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5000"/>
                            </p:stCondLst>
                            <p:childTnLst>
                              <p:par>
                                <p:cTn id="19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6000"/>
                            </p:stCondLst>
                            <p:childTnLst>
                              <p:par>
                                <p:cTn id="25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7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8000"/>
                            </p:stCondLst>
                            <p:childTnLst>
                              <p:par>
                                <p:cTn id="29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9000"/>
                            </p:stCondLst>
                            <p:childTnLst>
                              <p:par>
                                <p:cTn id="35" presetID="3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0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11000"/>
                            </p:stCondLst>
                            <p:childTnLst>
                              <p:par>
                                <p:cTn id="42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6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12000"/>
                            </p:stCondLst>
                            <p:childTnLst>
                              <p:par>
                                <p:cTn id="48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0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1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5" grpId="0" animBg="1"/>
      <p:bldP spid="6" grpId="0" animBg="1"/>
      <p:bldP spid="10" grpId="0" animBg="1"/>
      <p:bldP spid="3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ounded Rectangle 4"/>
          <p:cNvSpPr/>
          <p:nvPr/>
        </p:nvSpPr>
        <p:spPr>
          <a:xfrm>
            <a:off x="8001000" y="6324600"/>
            <a:ext cx="990600" cy="457200"/>
          </a:xfrm>
          <a:prstGeom prst="roundRect">
            <a:avLst/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r-Latn-RS"/>
          </a:p>
        </p:txBody>
      </p:sp>
      <p:sp>
        <p:nvSpPr>
          <p:cNvPr id="2" name="TextBox 1"/>
          <p:cNvSpPr txBox="1"/>
          <p:nvPr/>
        </p:nvSpPr>
        <p:spPr>
          <a:xfrm>
            <a:off x="914400" y="609600"/>
            <a:ext cx="52578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r-Cyrl-RS" dirty="0" smtClean="0"/>
              <a:t>ДА ЛИ ЈЕ ЛОЈАЛНОСТ ОДГОВОРНОСТ?</a:t>
            </a:r>
            <a:endParaRPr lang="sr-Latn-RS" dirty="0"/>
          </a:p>
        </p:txBody>
      </p:sp>
      <p:sp>
        <p:nvSpPr>
          <p:cNvPr id="4" name="TextBox 3"/>
          <p:cNvSpPr txBox="1"/>
          <p:nvPr/>
        </p:nvSpPr>
        <p:spPr>
          <a:xfrm>
            <a:off x="914400" y="1371600"/>
            <a:ext cx="3810000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r-Cyrl-RS" dirty="0" smtClean="0"/>
              <a:t>ОДГОВОРНОСТ је карактерна особина. </a:t>
            </a:r>
          </a:p>
          <a:p>
            <a:r>
              <a:rPr lang="sr-Cyrl-RS" dirty="0" smtClean="0"/>
              <a:t>Ниво одговорности </a:t>
            </a:r>
            <a:r>
              <a:rPr lang="sr-Cyrl-RS" dirty="0" err="1" smtClean="0"/>
              <a:t>процјењује</a:t>
            </a:r>
            <a:r>
              <a:rPr lang="sr-Cyrl-RS" dirty="0" smtClean="0"/>
              <a:t> се на основу  односа одређене личности према утврђеним обавезама.</a:t>
            </a:r>
          </a:p>
          <a:p>
            <a:endParaRPr lang="sr-Latn-RS" dirty="0"/>
          </a:p>
        </p:txBody>
      </p:sp>
    </p:spTree>
    <p:extLst>
      <p:ext uri="{BB962C8B-B14F-4D97-AF65-F5344CB8AC3E}">
        <p14:creationId xmlns:p14="http://schemas.microsoft.com/office/powerpoint/2010/main" val="34101841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900">
        <p14:glitter pattern="hexagon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092814" y="1762540"/>
            <a:ext cx="1990725" cy="2295525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62000" y="1905000"/>
            <a:ext cx="1914525" cy="2390775"/>
          </a:xfrm>
          <a:prstGeom prst="rect">
            <a:avLst/>
          </a:prstGeom>
        </p:spPr>
      </p:pic>
      <p:sp>
        <p:nvSpPr>
          <p:cNvPr id="4" name="Oval Callout 3"/>
          <p:cNvSpPr/>
          <p:nvPr/>
        </p:nvSpPr>
        <p:spPr>
          <a:xfrm>
            <a:off x="984387" y="0"/>
            <a:ext cx="3816213" cy="1762540"/>
          </a:xfrm>
          <a:prstGeom prst="wedgeEllipseCallout">
            <a:avLst>
              <a:gd name="adj1" fmla="val -26003"/>
              <a:gd name="adj2" fmla="val 65227"/>
            </a:avLst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r-Cyrl-RS" b="1" dirty="0" smtClean="0">
                <a:solidFill>
                  <a:srgbClr val="FF0000"/>
                </a:solidFill>
              </a:rPr>
              <a:t>КАКО ЉУДИ БИРАЈУ ОДГОВОРНОСТ?</a:t>
            </a:r>
            <a:endParaRPr lang="sr-Latn-RS" b="1" dirty="0">
              <a:solidFill>
                <a:srgbClr val="FF0000"/>
              </a:solidFill>
            </a:endParaRPr>
          </a:p>
        </p:txBody>
      </p:sp>
      <p:sp>
        <p:nvSpPr>
          <p:cNvPr id="6" name="Flowchart: Sequential Access Storage 5"/>
          <p:cNvSpPr/>
          <p:nvPr/>
        </p:nvSpPr>
        <p:spPr>
          <a:xfrm>
            <a:off x="2676526" y="1371599"/>
            <a:ext cx="4714874" cy="5257801"/>
          </a:xfrm>
          <a:prstGeom prst="flowChartMagneticTape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342900" indent="-342900" algn="ctr">
              <a:buAutoNum type="arabicPeriod"/>
            </a:pPr>
            <a:r>
              <a:rPr lang="sr-Cyrl-RS" b="1" dirty="0" smtClean="0">
                <a:solidFill>
                  <a:srgbClr val="FF0000"/>
                </a:solidFill>
              </a:rPr>
              <a:t>ДАЈУ ОБЕЋАЊЕ;</a:t>
            </a:r>
          </a:p>
          <a:p>
            <a:pPr marL="342900" indent="-342900" algn="ctr">
              <a:buAutoNum type="arabicPeriod"/>
            </a:pPr>
            <a:r>
              <a:rPr lang="sr-Cyrl-RS" b="1" dirty="0" smtClean="0">
                <a:solidFill>
                  <a:srgbClr val="FF0000"/>
                </a:solidFill>
              </a:rPr>
              <a:t>ДАЈУ РИЈЕЧ;</a:t>
            </a:r>
          </a:p>
          <a:p>
            <a:pPr marL="342900" indent="-342900" algn="ctr">
              <a:buAutoNum type="arabicPeriod"/>
            </a:pPr>
            <a:r>
              <a:rPr lang="sr-Cyrl-RS" b="1" dirty="0" smtClean="0">
                <a:solidFill>
                  <a:srgbClr val="FF0000"/>
                </a:solidFill>
              </a:rPr>
              <a:t>ПОТПИШУ УГОВОР;</a:t>
            </a:r>
            <a:endParaRPr lang="sr-Cyrl-RS" b="1" dirty="0">
              <a:solidFill>
                <a:srgbClr val="FF0000"/>
              </a:solidFill>
            </a:endParaRPr>
          </a:p>
          <a:p>
            <a:pPr algn="ctr"/>
            <a:r>
              <a:rPr lang="sr-Cyrl-RS" b="1" dirty="0" smtClean="0">
                <a:solidFill>
                  <a:srgbClr val="FF0000"/>
                </a:solidFill>
              </a:rPr>
              <a:t>ИЛИ ДОБИЈУ ОД ДРУГИХ КАО ЗАДАТАК </a:t>
            </a:r>
          </a:p>
          <a:p>
            <a:pPr algn="ctr"/>
            <a:r>
              <a:rPr lang="sr-Cyrl-RS" b="1" dirty="0" smtClean="0">
                <a:solidFill>
                  <a:srgbClr val="FF0000"/>
                </a:solidFill>
              </a:rPr>
              <a:t>ИЛИ СЕ ПОДРАЗУМИЈЕВА – ДОБРО СЕ РАДИ, ПОШТУЈЕ СЕ ЗАКОН…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8001000" y="6248400"/>
            <a:ext cx="914400" cy="533400"/>
          </a:xfrm>
          <a:prstGeom prst="roundRect">
            <a:avLst/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r-Latn-RS"/>
          </a:p>
        </p:txBody>
      </p:sp>
    </p:spTree>
    <p:extLst>
      <p:ext uri="{BB962C8B-B14F-4D97-AF65-F5344CB8AC3E}">
        <p14:creationId xmlns:p14="http://schemas.microsoft.com/office/powerpoint/2010/main" val="2079170562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 vol="10000"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arrow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1000"/>
                            </p:stCondLst>
                            <p:childTnLst>
                              <p:par>
                                <p:cTn id="12" presetID="4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">
                                        <p:cTn display="0" masterRel="sameClick">
                                          <p:stCondLst>
                                            <p:cond evt="begin" delay="0">
                                              <p:tn val="12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breez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2000"/>
                            </p:stCondLst>
                            <p:childTnLst>
                              <p:par>
                                <p:cTn id="18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2000"/>
                                        <p:tgtEl>
                                          <p:spTgt spid="4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" dur="2000" fill="hold"/>
                                        <p:tgtEl>
                                          <p:spTgt spid="4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2000" fill="hold"/>
                                        <p:tgtEl>
                                          <p:spTgt spid="4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4000"/>
                            </p:stCondLst>
                            <p:childTnLst>
                              <p:par>
                                <p:cTn id="24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20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2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2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6000"/>
                            </p:stCondLst>
                            <p:childTnLst>
                              <p:par>
                                <p:cTn id="30" presetID="2" presetClass="entr" presetSubtype="9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uild="p" animBg="1"/>
      <p:bldP spid="6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92157" y="1813679"/>
            <a:ext cx="5715000" cy="3139321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sr-Cyrl-BA" b="1" u="sng" dirty="0" smtClean="0"/>
              <a:t>ШТА ЈЕ ЗАПРАВО ЛОЈАЛНОСТ</a:t>
            </a:r>
            <a:r>
              <a:rPr lang="sr-Cyrl-BA" dirty="0" smtClean="0"/>
              <a:t>?</a:t>
            </a:r>
            <a:endParaRPr lang="sr-Cyrl-BA" dirty="0" smtClean="0"/>
          </a:p>
          <a:p>
            <a:r>
              <a:rPr lang="sr-Cyrl-BA" dirty="0"/>
              <a:t>Оданост или </a:t>
            </a:r>
            <a:r>
              <a:rPr lang="sr-Cyrl-BA" dirty="0" smtClean="0"/>
              <a:t>лојалност (од </a:t>
            </a:r>
            <a:r>
              <a:rPr lang="sr-Cyrl-BA" dirty="0" err="1" smtClean="0"/>
              <a:t>франц</a:t>
            </a:r>
            <a:r>
              <a:rPr lang="sr-Cyrl-BA" dirty="0" smtClean="0"/>
              <a:t>.</a:t>
            </a:r>
            <a:r>
              <a:rPr lang="sr-Latn-RS" dirty="0"/>
              <a:t> </a:t>
            </a:r>
            <a:r>
              <a:rPr lang="sr-Latn-RS" i="1" dirty="0"/>
              <a:t>loyauté</a:t>
            </a:r>
            <a:r>
              <a:rPr lang="sr-Latn-RS" dirty="0"/>
              <a:t> — </a:t>
            </a:r>
            <a:r>
              <a:rPr lang="sr-Cyrl-BA" i="1" dirty="0" smtClean="0"/>
              <a:t>вјерност)</a:t>
            </a:r>
            <a:r>
              <a:rPr lang="ru-RU" i="1" dirty="0"/>
              <a:t> означава унутрашњу повезаност и изражавање те повезаности кроз понашање према особи, групи или заједници</a:t>
            </a:r>
            <a:r>
              <a:rPr lang="ru-RU" i="1" dirty="0" smtClean="0"/>
              <a:t>.</a:t>
            </a:r>
          </a:p>
          <a:p>
            <a:r>
              <a:rPr lang="ru-RU" dirty="0"/>
              <a:t>Лојалност значи да се систем вриједности са </a:t>
            </a:r>
            <a:r>
              <a:rPr lang="ru-RU" dirty="0" smtClean="0"/>
              <a:t>осталима </a:t>
            </a:r>
            <a:r>
              <a:rPr lang="ru-RU" dirty="0"/>
              <a:t>дијели и да се ставови заједнице бране и онда када се има различито мишљење. Лојалност је увијек добровољна те се показује у понашању према онима с којма се осјећа повезаност, као и према трећим особама.</a:t>
            </a:r>
            <a:endParaRPr lang="sr-Cyrl-BA" dirty="0" smtClean="0"/>
          </a:p>
        </p:txBody>
      </p:sp>
      <p:sp>
        <p:nvSpPr>
          <p:cNvPr id="4" name="Rounded Rectangle 3"/>
          <p:cNvSpPr/>
          <p:nvPr/>
        </p:nvSpPr>
        <p:spPr>
          <a:xfrm>
            <a:off x="8001000" y="6400800"/>
            <a:ext cx="990600" cy="381000"/>
          </a:xfrm>
          <a:prstGeom prst="roundRect">
            <a:avLst/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r-Latn-RS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943600" y="1219200"/>
            <a:ext cx="3048000" cy="3733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95145237"/>
      </p:ext>
    </p:extLst>
  </p:cSld>
  <p:clrMapOvr>
    <a:masterClrMapping/>
  </p:clrMapOvr>
  <p:transition spd="med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4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3000"/>
                            </p:stCondLst>
                            <p:childTnLst>
                              <p:par>
                                <p:cTn id="9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wd">
                                    <p:tmAbs val="300"/>
                                  </p:iterate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92157" y="1813679"/>
            <a:ext cx="5715000" cy="3847207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sr-Cyrl-BA" sz="2800" u="sng" dirty="0" smtClean="0"/>
              <a:t>Сукоб лојалности</a:t>
            </a:r>
            <a:r>
              <a:rPr lang="sr-Cyrl-BA" sz="2800" dirty="0" smtClean="0"/>
              <a:t>!</a:t>
            </a:r>
          </a:p>
          <a:p>
            <a:r>
              <a:rPr lang="ru-RU" dirty="0"/>
              <a:t>Проблеми могу настати кад се оданост од друге стране тражи по потреби. То може довести до сукоба лојалности. На примјер, ако се запослени према послодавцу мора понашати лојално, иако с њим не дијели одређене циљеве и вриједности.</a:t>
            </a:r>
          </a:p>
          <a:p>
            <a:endParaRPr lang="ru-RU" dirty="0"/>
          </a:p>
          <a:p>
            <a:r>
              <a:rPr lang="ru-RU" dirty="0"/>
              <a:t>Озбиљне посљедице могу настати код неизвршавања заповиједи у војсци. И у питањима заштите околине, рачуноводственим, кадровским и сличним осјетљивим питањима увијек се очекује оданост, а понекад такво понашање завршава као превара.</a:t>
            </a:r>
            <a:endParaRPr lang="sr-Cyrl-BA" dirty="0" smtClean="0"/>
          </a:p>
        </p:txBody>
      </p:sp>
      <p:sp>
        <p:nvSpPr>
          <p:cNvPr id="4" name="Rounded Rectangle 3"/>
          <p:cNvSpPr/>
          <p:nvPr/>
        </p:nvSpPr>
        <p:spPr>
          <a:xfrm>
            <a:off x="8001000" y="6400800"/>
            <a:ext cx="990600" cy="381000"/>
          </a:xfrm>
          <a:prstGeom prst="roundRect">
            <a:avLst/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r-Latn-RS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943600" y="1219200"/>
            <a:ext cx="3048000" cy="3733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57324123"/>
      </p:ext>
    </p:extLst>
  </p:cSld>
  <p:clrMapOvr>
    <a:masterClrMapping/>
  </p:clrMapOvr>
  <p:transition spd="med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4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" presetClass="entr" presetSubtype="0" fill="hold" grpId="0" nodeType="withEffect">
                                  <p:stCondLst>
                                    <p:cond delay="1500"/>
                                  </p:stCondLst>
                                  <p:iterate type="wd">
                                    <p:tmAbs val="400"/>
                                  </p:iterate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1676400" y="2057400"/>
            <a:ext cx="6019597" cy="1754326"/>
          </a:xfrm>
          <a:prstGeom prst="rect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wrap="none" lIns="91440" tIns="45720" rIns="91440" bIns="45720">
            <a:spAutoFit/>
          </a:bodyPr>
          <a:lstStyle/>
          <a:p>
            <a:pPr algn="ctr"/>
            <a:r>
              <a:rPr lang="sr-Cyrl-RS" sz="5400" b="1" dirty="0" smtClean="0">
                <a:ln w="12700">
                  <a:solidFill>
                    <a:schemeClr val="accent3">
                      <a:lumMod val="50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innerShdw blurRad="177800">
                    <a:schemeClr val="accent3">
                      <a:lumMod val="50000"/>
                    </a:schemeClr>
                  </a:innerShdw>
                </a:effectLst>
              </a:rPr>
              <a:t>ДА ЗАКЉУЧИМО</a:t>
            </a:r>
          </a:p>
          <a:p>
            <a:pPr algn="ctr"/>
            <a:r>
              <a:rPr lang="sr-Cyrl-RS" sz="5400" b="1" dirty="0" smtClean="0">
                <a:ln w="12700">
                  <a:solidFill>
                    <a:schemeClr val="accent3">
                      <a:lumMod val="50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innerShdw blurRad="177800">
                    <a:schemeClr val="accent3">
                      <a:lumMod val="50000"/>
                    </a:schemeClr>
                  </a:innerShdw>
                </a:effectLst>
              </a:rPr>
              <a:t>ЗАЈЕДНО</a:t>
            </a:r>
            <a:r>
              <a:rPr lang="sr-Cyrl-RS" sz="5400" b="1" dirty="0" smtClean="0">
                <a:ln w="12700">
                  <a:solidFill>
                    <a:schemeClr val="accent3">
                      <a:lumMod val="50000"/>
                    </a:schemeClr>
                  </a:solidFill>
                  <a:prstDash val="solid"/>
                </a:ln>
                <a:pattFill prst="narHorz">
                  <a:fgClr>
                    <a:schemeClr val="accent3"/>
                  </a:fgClr>
                  <a:bgClr>
                    <a:schemeClr val="accent3">
                      <a:lumMod val="40000"/>
                      <a:lumOff val="60000"/>
                    </a:schemeClr>
                  </a:bgClr>
                </a:pattFill>
                <a:effectLst>
                  <a:innerShdw blurRad="177800">
                    <a:schemeClr val="accent3">
                      <a:lumMod val="50000"/>
                    </a:schemeClr>
                  </a:innerShdw>
                </a:effectLst>
              </a:rPr>
              <a:t>!</a:t>
            </a:r>
            <a:endParaRPr lang="en-US" sz="5400" b="1" cap="none" spc="0" dirty="0">
              <a:ln w="12700">
                <a:solidFill>
                  <a:schemeClr val="accent3">
                    <a:lumMod val="50000"/>
                  </a:schemeClr>
                </a:solidFill>
                <a:prstDash val="solid"/>
              </a:ln>
              <a:pattFill prst="narHorz">
                <a:fgClr>
                  <a:schemeClr val="accent3"/>
                </a:fgClr>
                <a:bgClr>
                  <a:schemeClr val="accent3">
                    <a:lumMod val="40000"/>
                    <a:lumOff val="60000"/>
                  </a:schemeClr>
                </a:bgClr>
              </a:pattFill>
              <a:effectLst>
                <a:innerShdw blurRad="177800">
                  <a:schemeClr val="accent3">
                    <a:lumMod val="50000"/>
                  </a:schemeClr>
                </a:innerShdw>
              </a:effectLst>
            </a:endParaRPr>
          </a:p>
        </p:txBody>
      </p:sp>
      <p:sp>
        <p:nvSpPr>
          <p:cNvPr id="5" name="Rounded Rectangle 4"/>
          <p:cNvSpPr/>
          <p:nvPr/>
        </p:nvSpPr>
        <p:spPr>
          <a:xfrm>
            <a:off x="8001000" y="6324600"/>
            <a:ext cx="990600" cy="457200"/>
          </a:xfrm>
          <a:prstGeom prst="roundRect">
            <a:avLst/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r-Latn-RS"/>
          </a:p>
        </p:txBody>
      </p:sp>
    </p:spTree>
    <p:extLst>
      <p:ext uri="{BB962C8B-B14F-4D97-AF65-F5344CB8AC3E}">
        <p14:creationId xmlns:p14="http://schemas.microsoft.com/office/powerpoint/2010/main" val="33671844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33750" y="4676715"/>
            <a:ext cx="2552700" cy="2078845"/>
          </a:xfrm>
          <a:prstGeom prst="rect">
            <a:avLst/>
          </a:prstGeom>
        </p:spPr>
      </p:pic>
      <p:sp>
        <p:nvSpPr>
          <p:cNvPr id="6" name="Rounded Rectangle 5"/>
          <p:cNvSpPr/>
          <p:nvPr/>
        </p:nvSpPr>
        <p:spPr>
          <a:xfrm>
            <a:off x="8001000" y="6324600"/>
            <a:ext cx="990600" cy="381000"/>
          </a:xfrm>
          <a:prstGeom prst="roundRect">
            <a:avLst/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r-Latn-RS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8600" y="228600"/>
            <a:ext cx="3829050" cy="304800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300037" y="457200"/>
            <a:ext cx="3686175" cy="2246769"/>
          </a:xfrm>
          <a:prstGeom prst="rect">
            <a:avLst/>
          </a:prstGeom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sr-Cyrl-BA" sz="2800" dirty="0" smtClean="0"/>
              <a:t>Зашто </a:t>
            </a:r>
            <a:r>
              <a:rPr lang="sr-Cyrl-BA" sz="2800" dirty="0" err="1" smtClean="0"/>
              <a:t>увек</a:t>
            </a:r>
            <a:r>
              <a:rPr lang="sr-Cyrl-BA" sz="2800" dirty="0" smtClean="0"/>
              <a:t> узимамо пса за </a:t>
            </a:r>
            <a:r>
              <a:rPr lang="sr-Cyrl-BA" sz="2800" dirty="0" err="1" smtClean="0"/>
              <a:t>пример</a:t>
            </a:r>
            <a:r>
              <a:rPr lang="sr-Cyrl-BA" sz="2800" dirty="0" smtClean="0"/>
              <a:t> лојалности? Он је лојалан </a:t>
            </a:r>
            <a:r>
              <a:rPr lang="sr-Cyrl-BA" sz="2800" dirty="0" err="1" smtClean="0"/>
              <a:t>човеку</a:t>
            </a:r>
            <a:r>
              <a:rPr lang="sr-Cyrl-BA" sz="2800" dirty="0" smtClean="0"/>
              <a:t>, а не осталим псима. </a:t>
            </a:r>
            <a:endParaRPr lang="sr-Latn-RS" sz="2800" dirty="0"/>
          </a:p>
        </p:txBody>
      </p:sp>
      <p:sp>
        <p:nvSpPr>
          <p:cNvPr id="7" name="TextBox 6"/>
          <p:cNvSpPr txBox="1"/>
          <p:nvPr/>
        </p:nvSpPr>
        <p:spPr>
          <a:xfrm>
            <a:off x="2562847" y="2805618"/>
            <a:ext cx="1471612" cy="369332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r"/>
            <a:r>
              <a:rPr lang="sr-Cyrl-BA" dirty="0" smtClean="0"/>
              <a:t>Карл Краус</a:t>
            </a:r>
            <a:endParaRPr lang="sr-Latn-RS" dirty="0"/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137991" y="293132"/>
            <a:ext cx="4388126" cy="3048000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4267200" y="921756"/>
            <a:ext cx="2743200" cy="923330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sr-Cyrl-BA" dirty="0" smtClean="0"/>
              <a:t>„Принципи немају неку снагу, осим кад је особа добро нахрањена“.</a:t>
            </a:r>
            <a:endParaRPr lang="sr-Latn-RS" dirty="0"/>
          </a:p>
        </p:txBody>
      </p:sp>
      <p:sp>
        <p:nvSpPr>
          <p:cNvPr id="10" name="TextBox 9"/>
          <p:cNvSpPr txBox="1"/>
          <p:nvPr/>
        </p:nvSpPr>
        <p:spPr>
          <a:xfrm>
            <a:off x="5410200" y="2133600"/>
            <a:ext cx="1371600" cy="369332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sr-Cyrl-BA" dirty="0" smtClean="0"/>
              <a:t>Марк Твен</a:t>
            </a:r>
            <a:endParaRPr lang="sr-Latn-RS" dirty="0"/>
          </a:p>
        </p:txBody>
      </p:sp>
      <p:sp>
        <p:nvSpPr>
          <p:cNvPr id="11" name="TextBox 10"/>
          <p:cNvSpPr txBox="1"/>
          <p:nvPr/>
        </p:nvSpPr>
        <p:spPr>
          <a:xfrm>
            <a:off x="7162800" y="2971800"/>
            <a:ext cx="1354413" cy="369332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endParaRPr lang="sr-Latn-RS" dirty="0"/>
          </a:p>
        </p:txBody>
      </p:sp>
      <p:sp>
        <p:nvSpPr>
          <p:cNvPr id="12" name="AutoShape 2" descr="Mark Twain (Tven), citati, aforizmi, izreke | Najbolji Citati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sr-Latn-RS"/>
          </a:p>
        </p:txBody>
      </p:sp>
      <p:sp>
        <p:nvSpPr>
          <p:cNvPr id="13" name="AutoShape 4" descr="Mark Twain (Tven), citati, aforizmi, izreke | Najbolji Citati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sr-Latn-RS"/>
          </a:p>
        </p:txBody>
      </p:sp>
    </p:spTree>
    <p:extLst>
      <p:ext uri="{BB962C8B-B14F-4D97-AF65-F5344CB8AC3E}">
        <p14:creationId xmlns:p14="http://schemas.microsoft.com/office/powerpoint/2010/main" val="11206524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ounded Rectangle 5"/>
          <p:cNvSpPr/>
          <p:nvPr/>
        </p:nvSpPr>
        <p:spPr>
          <a:xfrm>
            <a:off x="8001000" y="6324600"/>
            <a:ext cx="990600" cy="381000"/>
          </a:xfrm>
          <a:prstGeom prst="roundRect">
            <a:avLst/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r-Latn-RS"/>
          </a:p>
        </p:txBody>
      </p:sp>
      <p:sp>
        <p:nvSpPr>
          <p:cNvPr id="12" name="AutoShape 2" descr="Mark Twain (Tven), citati, aforizmi, izreke | Najbolji Citati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sr-Latn-RS"/>
          </a:p>
        </p:txBody>
      </p:sp>
      <p:sp>
        <p:nvSpPr>
          <p:cNvPr id="13" name="AutoShape 4" descr="Mark Twain (Tven), citati, aforizmi, izreke | Najbolji Citati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sr-Latn-RS"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20888902">
            <a:off x="2187052" y="976981"/>
            <a:ext cx="4060475" cy="4652210"/>
          </a:xfrm>
          <a:prstGeom prst="rect">
            <a:avLst/>
          </a:prstGeom>
        </p:spPr>
      </p:pic>
      <p:pic>
        <p:nvPicPr>
          <p:cNvPr id="14" name="Picture 1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171699" y="1093286"/>
            <a:ext cx="4091179" cy="441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397365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amera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2000"/>
                            </p:stCondLst>
                            <p:childTnLst>
                              <p:par>
                                <p:cTn id="11" presetID="53" presetClass="entr" presetSubtype="16" fill="hold" nodeType="after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2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2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2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amera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1061001" y="366642"/>
            <a:ext cx="6556667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sr-Cyrl-RS" sz="5400" b="1" dirty="0" smtClean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</a:rPr>
              <a:t>НЕ ЗАБОРАВИМО!</a:t>
            </a:r>
            <a:endParaRPr lang="en-US" sz="5400" b="1" dirty="0">
              <a:ln w="22225">
                <a:solidFill>
                  <a:schemeClr val="accent2"/>
                </a:solidFill>
                <a:prstDash val="solid"/>
              </a:ln>
              <a:solidFill>
                <a:schemeClr val="accent2">
                  <a:lumMod val="40000"/>
                  <a:lumOff val="60000"/>
                </a:schemeClr>
              </a:solidFill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823558" y="1219457"/>
            <a:ext cx="7031552" cy="2862322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sr-Cyrl-RS" sz="3600" b="1" dirty="0" smtClean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</a:rPr>
              <a:t>ПОШТОВАЊЕ  ТРЕБА ДА ЗАСЛУЖИМО!</a:t>
            </a:r>
          </a:p>
          <a:p>
            <a:pPr algn="ctr"/>
            <a:r>
              <a:rPr lang="sr-Cyrl-RS" sz="3600" b="1" dirty="0" smtClean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</a:rPr>
              <a:t>ИСКРЕНОСТ СЕ ЦИЈЕНИ!</a:t>
            </a:r>
          </a:p>
          <a:p>
            <a:pPr algn="ctr"/>
            <a:endParaRPr lang="sr-Cyrl-RS" sz="3600" b="1" dirty="0" smtClean="0">
              <a:ln w="22225">
                <a:solidFill>
                  <a:schemeClr val="accent2"/>
                </a:solidFill>
                <a:prstDash val="solid"/>
              </a:ln>
              <a:solidFill>
                <a:schemeClr val="accent2">
                  <a:lumMod val="40000"/>
                  <a:lumOff val="60000"/>
                </a:schemeClr>
              </a:solidFill>
            </a:endParaRPr>
          </a:p>
          <a:p>
            <a:pPr algn="ctr"/>
            <a:endParaRPr lang="en-US" sz="3600" b="1" cap="none" spc="0" dirty="0">
              <a:ln w="22225">
                <a:solidFill>
                  <a:schemeClr val="accent2"/>
                </a:solidFill>
                <a:prstDash val="solid"/>
              </a:ln>
              <a:solidFill>
                <a:schemeClr val="accent2">
                  <a:lumMod val="40000"/>
                  <a:lumOff val="60000"/>
                </a:schemeClr>
              </a:solidFill>
              <a:effectLst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1610776" y="2822602"/>
            <a:ext cx="5638800" cy="387798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sr-Cyrl-RS" sz="3200" b="1" dirty="0" smtClean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</a:rPr>
              <a:t>ПОВЈЕРЕЊЕ СЕ СТИЧЕ!</a:t>
            </a:r>
          </a:p>
          <a:p>
            <a:pPr algn="ctr"/>
            <a:r>
              <a:rPr lang="sr-Cyrl-RS" sz="3200" b="1" dirty="0" smtClean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</a:rPr>
              <a:t>ЛОЈАЛНОСТ СЕ УЗВРАЋА!</a:t>
            </a:r>
            <a:endParaRPr lang="sr-Cyrl-RS" sz="3200" b="1" dirty="0">
              <a:ln w="22225">
                <a:solidFill>
                  <a:schemeClr val="accent2"/>
                </a:solidFill>
                <a:prstDash val="solid"/>
              </a:ln>
              <a:solidFill>
                <a:schemeClr val="accent2">
                  <a:lumMod val="40000"/>
                  <a:lumOff val="60000"/>
                </a:schemeClr>
              </a:solidFill>
            </a:endParaRPr>
          </a:p>
          <a:p>
            <a:pPr algn="ctr"/>
            <a:r>
              <a:rPr lang="sr-Cyrl-RS" sz="3200" b="1" dirty="0" smtClean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</a:rPr>
              <a:t>УСПЈЕШНО </a:t>
            </a:r>
            <a:r>
              <a:rPr lang="sr-Cyrl-RS" sz="3200" b="1" dirty="0" smtClean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</a:rPr>
              <a:t>СТЕ САВЛАДАЛИ ЈОШ ЈЕДНУ ЖИВОТНУ ЛЕКЦИЈУ! </a:t>
            </a:r>
          </a:p>
          <a:p>
            <a:pPr algn="ctr"/>
            <a:endParaRPr lang="en-US" sz="5400" b="1" dirty="0">
              <a:ln w="22225">
                <a:solidFill>
                  <a:schemeClr val="accent2"/>
                </a:solidFill>
                <a:prstDash val="solid"/>
              </a:ln>
              <a:solidFill>
                <a:schemeClr val="accent2">
                  <a:lumMod val="40000"/>
                  <a:lumOff val="60000"/>
                </a:schemeClr>
              </a:solidFill>
            </a:endParaRPr>
          </a:p>
        </p:txBody>
      </p:sp>
      <p:sp>
        <p:nvSpPr>
          <p:cNvPr id="9" name="Rounded Rectangle 8"/>
          <p:cNvSpPr/>
          <p:nvPr/>
        </p:nvSpPr>
        <p:spPr>
          <a:xfrm>
            <a:off x="7945952" y="6400800"/>
            <a:ext cx="1045648" cy="457200"/>
          </a:xfrm>
          <a:prstGeom prst="roundRect">
            <a:avLst/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r-Latn-RS"/>
          </a:p>
        </p:txBody>
      </p:sp>
      <p:sp>
        <p:nvSpPr>
          <p:cNvPr id="10" name="TextBox 9"/>
          <p:cNvSpPr txBox="1"/>
          <p:nvPr/>
        </p:nvSpPr>
        <p:spPr>
          <a:xfrm>
            <a:off x="3352800" y="5562600"/>
            <a:ext cx="3657600" cy="6858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sr-Latn-RS" dirty="0"/>
          </a:p>
        </p:txBody>
      </p:sp>
      <p:sp>
        <p:nvSpPr>
          <p:cNvPr id="11" name="Rectangle 10"/>
          <p:cNvSpPr/>
          <p:nvPr/>
        </p:nvSpPr>
        <p:spPr>
          <a:xfrm>
            <a:off x="2853158" y="5601157"/>
            <a:ext cx="4764510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sr-Cyrl-RS" sz="5400" b="1" dirty="0" smtClean="0">
                <a:ln w="22225">
                  <a:solidFill>
                    <a:schemeClr val="accent2"/>
                  </a:solidFill>
                  <a:prstDash val="solid"/>
                </a:ln>
                <a:solidFill>
                  <a:srgbClr val="FF0000"/>
                </a:solidFill>
              </a:rPr>
              <a:t>ЧЕСТИТАМО!</a:t>
            </a:r>
            <a:endParaRPr lang="en-US" sz="5400" b="1" cap="none" spc="0" dirty="0">
              <a:ln w="22225">
                <a:solidFill>
                  <a:schemeClr val="accent2"/>
                </a:solidFill>
                <a:prstDash val="solid"/>
              </a:ln>
              <a:solidFill>
                <a:srgbClr val="FF0000"/>
              </a:solidFill>
              <a:effectLst/>
            </a:endParaRPr>
          </a:p>
        </p:txBody>
      </p:sp>
    </p:spTree>
    <p:extLst>
      <p:ext uri="{BB962C8B-B14F-4D97-AF65-F5344CB8AC3E}">
        <p14:creationId xmlns:p14="http://schemas.microsoft.com/office/powerpoint/2010/main" val="16328778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500">
        <p:checker/>
      </p:transition>
    </mc:Choice>
    <mc:Fallback xmlns="">
      <p:transition spd="slow">
        <p:checker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9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1000"/>
                            </p:stCondLst>
                            <p:childTnLst>
                              <p:par>
                                <p:cTn id="10" presetID="3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2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2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2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20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3000"/>
                            </p:stCondLst>
                            <p:childTnLst>
                              <p:par>
                                <p:cTn id="17" presetID="3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2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2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2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20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5000"/>
                            </p:stCondLst>
                            <p:childTnLst>
                              <p:par>
                                <p:cTn id="24" presetID="16" presetClass="entr" presetSubtype="37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26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7000"/>
                            </p:stCondLst>
                            <p:childTnLst>
                              <p:par>
                                <p:cTn id="28" presetID="45" presetClass="entr" presetSubtype="0" repeatCount="indefinite" fill="hold" grpId="0" nodeType="after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2000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1" dur="2000" fill="hold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2000" fill="hold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">
                                        <p:cTn display="0" masterRel="sameClick">
                                          <p:stCondLst>
                                            <p:cond evt="begin" delay="0">
                                              <p:tn val="28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drumroll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 uiExpand="1" build="p"/>
      <p:bldP spid="6" grpId="0"/>
      <p:bldP spid="11" grpId="0" build="p"/>
    </p:bldLst>
  </p:timing>
</p:sld>
</file>

<file path=ppt/theme/theme1.xml><?xml version="1.0" encoding="utf-8"?>
<a:theme xmlns:a="http://schemas.openxmlformats.org/drawingml/2006/main" name="master">
  <a:themeElements>
    <a:clrScheme name="">
      <a:dk1>
        <a:srgbClr val="000000"/>
      </a:dk1>
      <a:lt1>
        <a:srgbClr val="996600"/>
      </a:lt1>
      <a:dk2>
        <a:srgbClr val="1C1C1C"/>
      </a:dk2>
      <a:lt2>
        <a:srgbClr val="4D4D4D"/>
      </a:lt2>
      <a:accent1>
        <a:srgbClr val="FF0000"/>
      </a:accent1>
      <a:accent2>
        <a:srgbClr val="FF6699"/>
      </a:accent2>
      <a:accent3>
        <a:srgbClr val="CAB8AA"/>
      </a:accent3>
      <a:accent4>
        <a:srgbClr val="000000"/>
      </a:accent4>
      <a:accent5>
        <a:srgbClr val="FFAAAA"/>
      </a:accent5>
      <a:accent6>
        <a:srgbClr val="E75C8A"/>
      </a:accent6>
      <a:hlink>
        <a:srgbClr val="CC00CC"/>
      </a:hlink>
      <a:folHlink>
        <a:srgbClr val="FFCC00"/>
      </a:folHlink>
    </a:clrScheme>
    <a:fontScheme name="master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master 1">
        <a:dk1>
          <a:srgbClr val="C0C0C0"/>
        </a:dk1>
        <a:lt1>
          <a:srgbClr val="FFFFFF"/>
        </a:lt1>
        <a:dk2>
          <a:srgbClr val="000099"/>
        </a:dk2>
        <a:lt2>
          <a:srgbClr val="CCECFF"/>
        </a:lt2>
        <a:accent1>
          <a:srgbClr val="FF3399"/>
        </a:accent1>
        <a:accent2>
          <a:srgbClr val="99CCFF"/>
        </a:accent2>
        <a:accent3>
          <a:srgbClr val="AAAACA"/>
        </a:accent3>
        <a:accent4>
          <a:srgbClr val="DADADA"/>
        </a:accent4>
        <a:accent5>
          <a:srgbClr val="FFADCA"/>
        </a:accent5>
        <a:accent6>
          <a:srgbClr val="8AB9E7"/>
        </a:accent6>
        <a:hlink>
          <a:srgbClr val="FF5050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aster 2">
        <a:dk1>
          <a:srgbClr val="000000"/>
        </a:dk1>
        <a:lt1>
          <a:srgbClr val="99CCFF"/>
        </a:lt1>
        <a:dk2>
          <a:srgbClr val="1C1C1C"/>
        </a:dk2>
        <a:lt2>
          <a:srgbClr val="4D4D4D"/>
        </a:lt2>
        <a:accent1>
          <a:srgbClr val="CC0066"/>
        </a:accent1>
        <a:accent2>
          <a:srgbClr val="3366FF"/>
        </a:accent2>
        <a:accent3>
          <a:srgbClr val="CAE2FF"/>
        </a:accent3>
        <a:accent4>
          <a:srgbClr val="000000"/>
        </a:accent4>
        <a:accent5>
          <a:srgbClr val="E2AAB8"/>
        </a:accent5>
        <a:accent6>
          <a:srgbClr val="2D5CE7"/>
        </a:accent6>
        <a:hlink>
          <a:srgbClr val="FF0000"/>
        </a:hlink>
        <a:folHlink>
          <a:srgbClr val="FFFF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aster 3">
        <a:dk1>
          <a:srgbClr val="C0C0C0"/>
        </a:dk1>
        <a:lt1>
          <a:srgbClr val="FFFFFF"/>
        </a:lt1>
        <a:dk2>
          <a:srgbClr val="800000"/>
        </a:dk2>
        <a:lt2>
          <a:srgbClr val="FFCC99"/>
        </a:lt2>
        <a:accent1>
          <a:srgbClr val="FF9900"/>
        </a:accent1>
        <a:accent2>
          <a:srgbClr val="CC0000"/>
        </a:accent2>
        <a:accent3>
          <a:srgbClr val="C0AAAA"/>
        </a:accent3>
        <a:accent4>
          <a:srgbClr val="DADADA"/>
        </a:accent4>
        <a:accent5>
          <a:srgbClr val="FFCAAA"/>
        </a:accent5>
        <a:accent6>
          <a:srgbClr val="B90000"/>
        </a:accent6>
        <a:hlink>
          <a:srgbClr val="FF33CC"/>
        </a:hlink>
        <a:folHlink>
          <a:srgbClr val="FFCC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aster 4">
        <a:dk1>
          <a:srgbClr val="000000"/>
        </a:dk1>
        <a:lt1>
          <a:srgbClr val="FF9966"/>
        </a:lt1>
        <a:dk2>
          <a:srgbClr val="1C1C1C"/>
        </a:dk2>
        <a:lt2>
          <a:srgbClr val="4D4D4D"/>
        </a:lt2>
        <a:accent1>
          <a:srgbClr val="FF0000"/>
        </a:accent1>
        <a:accent2>
          <a:srgbClr val="FF6699"/>
        </a:accent2>
        <a:accent3>
          <a:srgbClr val="FFCAB8"/>
        </a:accent3>
        <a:accent4>
          <a:srgbClr val="000000"/>
        </a:accent4>
        <a:accent5>
          <a:srgbClr val="FFAAAA"/>
        </a:accent5>
        <a:accent6>
          <a:srgbClr val="E75C8A"/>
        </a:accent6>
        <a:hlink>
          <a:srgbClr val="CC00CC"/>
        </a:hlink>
        <a:folHlink>
          <a:srgbClr val="FF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aster 5">
        <a:dk1>
          <a:srgbClr val="C0C0C0"/>
        </a:dk1>
        <a:lt1>
          <a:srgbClr val="FFFFFF"/>
        </a:lt1>
        <a:dk2>
          <a:srgbClr val="008000"/>
        </a:dk2>
        <a:lt2>
          <a:srgbClr val="CCECFF"/>
        </a:lt2>
        <a:accent1>
          <a:srgbClr val="0066FF"/>
        </a:accent1>
        <a:accent2>
          <a:srgbClr val="00FF00"/>
        </a:accent2>
        <a:accent3>
          <a:srgbClr val="AAC0AA"/>
        </a:accent3>
        <a:accent4>
          <a:srgbClr val="DADADA"/>
        </a:accent4>
        <a:accent5>
          <a:srgbClr val="AAB8FF"/>
        </a:accent5>
        <a:accent6>
          <a:srgbClr val="00E700"/>
        </a:accent6>
        <a:hlink>
          <a:srgbClr val="A29E00"/>
        </a:hlink>
        <a:folHlink>
          <a:srgbClr val="EA8B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aster 6">
        <a:dk1>
          <a:srgbClr val="000000"/>
        </a:dk1>
        <a:lt1>
          <a:srgbClr val="97E183"/>
        </a:lt1>
        <a:dk2>
          <a:srgbClr val="1C1C1C"/>
        </a:dk2>
        <a:lt2>
          <a:srgbClr val="4D4D4D"/>
        </a:lt2>
        <a:accent1>
          <a:srgbClr val="0066FF"/>
        </a:accent1>
        <a:accent2>
          <a:srgbClr val="99FF99"/>
        </a:accent2>
        <a:accent3>
          <a:srgbClr val="C9EEC1"/>
        </a:accent3>
        <a:accent4>
          <a:srgbClr val="000000"/>
        </a:accent4>
        <a:accent5>
          <a:srgbClr val="AAB8FF"/>
        </a:accent5>
        <a:accent6>
          <a:srgbClr val="8AE78A"/>
        </a:accent6>
        <a:hlink>
          <a:srgbClr val="CC9900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aster 7">
        <a:dk1>
          <a:srgbClr val="C0C0C0"/>
        </a:dk1>
        <a:lt1>
          <a:srgbClr val="FFFFFF"/>
        </a:lt1>
        <a:dk2>
          <a:srgbClr val="008080"/>
        </a:dk2>
        <a:lt2>
          <a:srgbClr val="CCECFF"/>
        </a:lt2>
        <a:accent1>
          <a:srgbClr val="29A329"/>
        </a:accent1>
        <a:accent2>
          <a:srgbClr val="00FFFF"/>
        </a:accent2>
        <a:accent3>
          <a:srgbClr val="AAC0C0"/>
        </a:accent3>
        <a:accent4>
          <a:srgbClr val="DADADA"/>
        </a:accent4>
        <a:accent5>
          <a:srgbClr val="ACCEAC"/>
        </a:accent5>
        <a:accent6>
          <a:srgbClr val="00E7E7"/>
        </a:accent6>
        <a:hlink>
          <a:srgbClr val="3B6AFF"/>
        </a:hlink>
        <a:folHlink>
          <a:srgbClr val="FF99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aster 8">
        <a:dk1>
          <a:srgbClr val="000000"/>
        </a:dk1>
        <a:lt1>
          <a:srgbClr val="64F0BE"/>
        </a:lt1>
        <a:dk2>
          <a:srgbClr val="1C1C1C"/>
        </a:dk2>
        <a:lt2>
          <a:srgbClr val="4D4D4D"/>
        </a:lt2>
        <a:accent1>
          <a:srgbClr val="008000"/>
        </a:accent1>
        <a:accent2>
          <a:srgbClr val="00FFFF"/>
        </a:accent2>
        <a:accent3>
          <a:srgbClr val="B8F6DB"/>
        </a:accent3>
        <a:accent4>
          <a:srgbClr val="000000"/>
        </a:accent4>
        <a:accent5>
          <a:srgbClr val="AAC0AA"/>
        </a:accent5>
        <a:accent6>
          <a:srgbClr val="00E7E7"/>
        </a:accent6>
        <a:hlink>
          <a:srgbClr val="3366FF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aster 9">
        <a:dk1>
          <a:srgbClr val="C0C0C0"/>
        </a:dk1>
        <a:lt1>
          <a:srgbClr val="FFFFFF"/>
        </a:lt1>
        <a:dk2>
          <a:srgbClr val="CC9900"/>
        </a:dk2>
        <a:lt2>
          <a:srgbClr val="FFFFCC"/>
        </a:lt2>
        <a:accent1>
          <a:srgbClr val="FF3300"/>
        </a:accent1>
        <a:accent2>
          <a:srgbClr val="FFCC66"/>
        </a:accent2>
        <a:accent3>
          <a:srgbClr val="E2CAAA"/>
        </a:accent3>
        <a:accent4>
          <a:srgbClr val="DADADA"/>
        </a:accent4>
        <a:accent5>
          <a:srgbClr val="FFADAA"/>
        </a:accent5>
        <a:accent6>
          <a:srgbClr val="E7B95C"/>
        </a:accent6>
        <a:hlink>
          <a:srgbClr val="008080"/>
        </a:hlink>
        <a:folHlink>
          <a:srgbClr val="3399F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aster 10">
        <a:dk1>
          <a:srgbClr val="000000"/>
        </a:dk1>
        <a:lt1>
          <a:srgbClr val="EFF274"/>
        </a:lt1>
        <a:dk2>
          <a:srgbClr val="1C1C1C"/>
        </a:dk2>
        <a:lt2>
          <a:srgbClr val="4D4D4D"/>
        </a:lt2>
        <a:accent1>
          <a:srgbClr val="9966FF"/>
        </a:accent1>
        <a:accent2>
          <a:srgbClr val="FFFFCC"/>
        </a:accent2>
        <a:accent3>
          <a:srgbClr val="F6F7BC"/>
        </a:accent3>
        <a:accent4>
          <a:srgbClr val="000000"/>
        </a:accent4>
        <a:accent5>
          <a:srgbClr val="CAB8FF"/>
        </a:accent5>
        <a:accent6>
          <a:srgbClr val="E7E7B9"/>
        </a:accent6>
        <a:hlink>
          <a:srgbClr val="6666FF"/>
        </a:hlink>
        <a:folHlink>
          <a:srgbClr val="99CC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aster 11">
        <a:dk1>
          <a:srgbClr val="C0C0C0"/>
        </a:dk1>
        <a:lt1>
          <a:srgbClr val="FFFFFF"/>
        </a:lt1>
        <a:dk2>
          <a:srgbClr val="6600CC"/>
        </a:dk2>
        <a:lt2>
          <a:srgbClr val="CCCCFF"/>
        </a:lt2>
        <a:accent1>
          <a:srgbClr val="D60093"/>
        </a:accent1>
        <a:accent2>
          <a:srgbClr val="9999FF"/>
        </a:accent2>
        <a:accent3>
          <a:srgbClr val="B8AAE2"/>
        </a:accent3>
        <a:accent4>
          <a:srgbClr val="DADADA"/>
        </a:accent4>
        <a:accent5>
          <a:srgbClr val="E8AAC8"/>
        </a:accent5>
        <a:accent6>
          <a:srgbClr val="8A8AE7"/>
        </a:accent6>
        <a:hlink>
          <a:srgbClr val="008000"/>
        </a:hlink>
        <a:folHlink>
          <a:srgbClr val="FF996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aster 12">
        <a:dk1>
          <a:srgbClr val="000000"/>
        </a:dk1>
        <a:lt1>
          <a:srgbClr val="CC99FF"/>
        </a:lt1>
        <a:dk2>
          <a:srgbClr val="1C1C1C"/>
        </a:dk2>
        <a:lt2>
          <a:srgbClr val="4D4D4D"/>
        </a:lt2>
        <a:accent1>
          <a:srgbClr val="0066FF"/>
        </a:accent1>
        <a:accent2>
          <a:srgbClr val="CCCCFF"/>
        </a:accent2>
        <a:accent3>
          <a:srgbClr val="E2CAFF"/>
        </a:accent3>
        <a:accent4>
          <a:srgbClr val="000000"/>
        </a:accent4>
        <a:accent5>
          <a:srgbClr val="AAB8FF"/>
        </a:accent5>
        <a:accent6>
          <a:srgbClr val="B9B9E7"/>
        </a:accent6>
        <a:hlink>
          <a:srgbClr val="FF0066"/>
        </a:hlink>
        <a:folHlink>
          <a:srgbClr val="66CC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aster 13">
        <a:dk1>
          <a:srgbClr val="C0C0C0"/>
        </a:dk1>
        <a:lt1>
          <a:srgbClr val="FFFFFF"/>
        </a:lt1>
        <a:dk2>
          <a:srgbClr val="CC0066"/>
        </a:dk2>
        <a:lt2>
          <a:srgbClr val="FFCCCC"/>
        </a:lt2>
        <a:accent1>
          <a:srgbClr val="993366"/>
        </a:accent1>
        <a:accent2>
          <a:srgbClr val="FF9999"/>
        </a:accent2>
        <a:accent3>
          <a:srgbClr val="E2AAB8"/>
        </a:accent3>
        <a:accent4>
          <a:srgbClr val="DADADA"/>
        </a:accent4>
        <a:accent5>
          <a:srgbClr val="CAADB8"/>
        </a:accent5>
        <a:accent6>
          <a:srgbClr val="E78A8A"/>
        </a:accent6>
        <a:hlink>
          <a:srgbClr val="009999"/>
        </a:hlink>
        <a:folHlink>
          <a:srgbClr val="FF99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aster 14">
        <a:dk1>
          <a:srgbClr val="000000"/>
        </a:dk1>
        <a:lt1>
          <a:srgbClr val="FF99CC"/>
        </a:lt1>
        <a:dk2>
          <a:srgbClr val="1C1C1C"/>
        </a:dk2>
        <a:lt2>
          <a:srgbClr val="4D4D4D"/>
        </a:lt2>
        <a:accent1>
          <a:srgbClr val="FF0000"/>
        </a:accent1>
        <a:accent2>
          <a:srgbClr val="FF99CC"/>
        </a:accent2>
        <a:accent3>
          <a:srgbClr val="FFCAE2"/>
        </a:accent3>
        <a:accent4>
          <a:srgbClr val="000000"/>
        </a:accent4>
        <a:accent5>
          <a:srgbClr val="FFAAAA"/>
        </a:accent5>
        <a:accent6>
          <a:srgbClr val="E78AB9"/>
        </a:accent6>
        <a:hlink>
          <a:srgbClr val="9933FF"/>
        </a:hlink>
        <a:folHlink>
          <a:srgbClr val="44C63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aster 15">
        <a:dk1>
          <a:srgbClr val="C0C0C0"/>
        </a:dk1>
        <a:lt1>
          <a:srgbClr val="FFFFFF"/>
        </a:lt1>
        <a:dk2>
          <a:srgbClr val="000000"/>
        </a:dk2>
        <a:lt2>
          <a:srgbClr val="DDDDDD"/>
        </a:lt2>
        <a:accent1>
          <a:srgbClr val="4D4D4D"/>
        </a:accent1>
        <a:accent2>
          <a:srgbClr val="C0C0C0"/>
        </a:accent2>
        <a:accent3>
          <a:srgbClr val="AAAAAA"/>
        </a:accent3>
        <a:accent4>
          <a:srgbClr val="DADADA"/>
        </a:accent4>
        <a:accent5>
          <a:srgbClr val="B2B2B2"/>
        </a:accent5>
        <a:accent6>
          <a:srgbClr val="AEAEAE"/>
        </a:accent6>
        <a:hlink>
          <a:srgbClr val="777777"/>
        </a:hlink>
        <a:folHlink>
          <a:srgbClr val="FFFFF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aster 16">
        <a:dk1>
          <a:srgbClr val="000000"/>
        </a:dk1>
        <a:lt1>
          <a:srgbClr val="FFFFFF"/>
        </a:lt1>
        <a:dk2>
          <a:srgbClr val="1C1C1C"/>
        </a:dk2>
        <a:lt2>
          <a:srgbClr val="4D4D4D"/>
        </a:lt2>
        <a:accent1>
          <a:srgbClr val="4D4D4D"/>
        </a:accent1>
        <a:accent2>
          <a:srgbClr val="DDDDDD"/>
        </a:accent2>
        <a:accent3>
          <a:srgbClr val="FFFFFF"/>
        </a:accent3>
        <a:accent4>
          <a:srgbClr val="000000"/>
        </a:accent4>
        <a:accent5>
          <a:srgbClr val="B2B2B2"/>
        </a:accent5>
        <a:accent6>
          <a:srgbClr val="C8C8C8"/>
        </a:accent6>
        <a:hlink>
          <a:srgbClr val="808080"/>
        </a:hlink>
        <a:folHlink>
          <a:srgbClr val="F8F8F8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1_colormaster">
  <a:themeElements>
    <a:clrScheme name="">
      <a:dk1>
        <a:srgbClr val="000000"/>
      </a:dk1>
      <a:lt1>
        <a:srgbClr val="996600"/>
      </a:lt1>
      <a:dk2>
        <a:srgbClr val="1C1C1C"/>
      </a:dk2>
      <a:lt2>
        <a:srgbClr val="4D4D4D"/>
      </a:lt2>
      <a:accent1>
        <a:srgbClr val="FF0000"/>
      </a:accent1>
      <a:accent2>
        <a:srgbClr val="FF6699"/>
      </a:accent2>
      <a:accent3>
        <a:srgbClr val="CAB8AA"/>
      </a:accent3>
      <a:accent4>
        <a:srgbClr val="000000"/>
      </a:accent4>
      <a:accent5>
        <a:srgbClr val="FFAAAA"/>
      </a:accent5>
      <a:accent6>
        <a:srgbClr val="E75C8A"/>
      </a:accent6>
      <a:hlink>
        <a:srgbClr val="CC00CC"/>
      </a:hlink>
      <a:folHlink>
        <a:srgbClr val="FFCC00"/>
      </a:folHlink>
    </a:clrScheme>
    <a:fontScheme name="1_colormaster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1_colormaster 1">
        <a:dk1>
          <a:srgbClr val="C0C0C0"/>
        </a:dk1>
        <a:lt1>
          <a:srgbClr val="FFFFFF"/>
        </a:lt1>
        <a:dk2>
          <a:srgbClr val="000099"/>
        </a:dk2>
        <a:lt2>
          <a:srgbClr val="CCECFF"/>
        </a:lt2>
        <a:accent1>
          <a:srgbClr val="FF3399"/>
        </a:accent1>
        <a:accent2>
          <a:srgbClr val="99CCFF"/>
        </a:accent2>
        <a:accent3>
          <a:srgbClr val="AAAACA"/>
        </a:accent3>
        <a:accent4>
          <a:srgbClr val="DADADA"/>
        </a:accent4>
        <a:accent5>
          <a:srgbClr val="FFADCA"/>
        </a:accent5>
        <a:accent6>
          <a:srgbClr val="8AB9E7"/>
        </a:accent6>
        <a:hlink>
          <a:srgbClr val="FF5050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colormaster 2">
        <a:dk1>
          <a:srgbClr val="000000"/>
        </a:dk1>
        <a:lt1>
          <a:srgbClr val="99CCFF"/>
        </a:lt1>
        <a:dk2>
          <a:srgbClr val="1C1C1C"/>
        </a:dk2>
        <a:lt2>
          <a:srgbClr val="4D4D4D"/>
        </a:lt2>
        <a:accent1>
          <a:srgbClr val="CC0066"/>
        </a:accent1>
        <a:accent2>
          <a:srgbClr val="3366FF"/>
        </a:accent2>
        <a:accent3>
          <a:srgbClr val="CAE2FF"/>
        </a:accent3>
        <a:accent4>
          <a:srgbClr val="000000"/>
        </a:accent4>
        <a:accent5>
          <a:srgbClr val="E2AAB8"/>
        </a:accent5>
        <a:accent6>
          <a:srgbClr val="2D5CE7"/>
        </a:accent6>
        <a:hlink>
          <a:srgbClr val="FF0000"/>
        </a:hlink>
        <a:folHlink>
          <a:srgbClr val="FFFF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colormaster 3">
        <a:dk1>
          <a:srgbClr val="C0C0C0"/>
        </a:dk1>
        <a:lt1>
          <a:srgbClr val="FFFFFF"/>
        </a:lt1>
        <a:dk2>
          <a:srgbClr val="800000"/>
        </a:dk2>
        <a:lt2>
          <a:srgbClr val="FFCC99"/>
        </a:lt2>
        <a:accent1>
          <a:srgbClr val="FF9900"/>
        </a:accent1>
        <a:accent2>
          <a:srgbClr val="CC0000"/>
        </a:accent2>
        <a:accent3>
          <a:srgbClr val="C0AAAA"/>
        </a:accent3>
        <a:accent4>
          <a:srgbClr val="DADADA"/>
        </a:accent4>
        <a:accent5>
          <a:srgbClr val="FFCAAA"/>
        </a:accent5>
        <a:accent6>
          <a:srgbClr val="B90000"/>
        </a:accent6>
        <a:hlink>
          <a:srgbClr val="FF33CC"/>
        </a:hlink>
        <a:folHlink>
          <a:srgbClr val="FFCC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colormaster 4">
        <a:dk1>
          <a:srgbClr val="000000"/>
        </a:dk1>
        <a:lt1>
          <a:srgbClr val="FF9966"/>
        </a:lt1>
        <a:dk2>
          <a:srgbClr val="1C1C1C"/>
        </a:dk2>
        <a:lt2>
          <a:srgbClr val="4D4D4D"/>
        </a:lt2>
        <a:accent1>
          <a:srgbClr val="FF0000"/>
        </a:accent1>
        <a:accent2>
          <a:srgbClr val="FF6699"/>
        </a:accent2>
        <a:accent3>
          <a:srgbClr val="FFCAB8"/>
        </a:accent3>
        <a:accent4>
          <a:srgbClr val="000000"/>
        </a:accent4>
        <a:accent5>
          <a:srgbClr val="FFAAAA"/>
        </a:accent5>
        <a:accent6>
          <a:srgbClr val="E75C8A"/>
        </a:accent6>
        <a:hlink>
          <a:srgbClr val="CC00CC"/>
        </a:hlink>
        <a:folHlink>
          <a:srgbClr val="FF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colormaster 5">
        <a:dk1>
          <a:srgbClr val="C0C0C0"/>
        </a:dk1>
        <a:lt1>
          <a:srgbClr val="FFFFFF"/>
        </a:lt1>
        <a:dk2>
          <a:srgbClr val="008000"/>
        </a:dk2>
        <a:lt2>
          <a:srgbClr val="CCECFF"/>
        </a:lt2>
        <a:accent1>
          <a:srgbClr val="0066FF"/>
        </a:accent1>
        <a:accent2>
          <a:srgbClr val="00FF00"/>
        </a:accent2>
        <a:accent3>
          <a:srgbClr val="AAC0AA"/>
        </a:accent3>
        <a:accent4>
          <a:srgbClr val="DADADA"/>
        </a:accent4>
        <a:accent5>
          <a:srgbClr val="AAB8FF"/>
        </a:accent5>
        <a:accent6>
          <a:srgbClr val="00E700"/>
        </a:accent6>
        <a:hlink>
          <a:srgbClr val="A29E00"/>
        </a:hlink>
        <a:folHlink>
          <a:srgbClr val="EA8B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colormaster 6">
        <a:dk1>
          <a:srgbClr val="000000"/>
        </a:dk1>
        <a:lt1>
          <a:srgbClr val="97E183"/>
        </a:lt1>
        <a:dk2>
          <a:srgbClr val="1C1C1C"/>
        </a:dk2>
        <a:lt2>
          <a:srgbClr val="4D4D4D"/>
        </a:lt2>
        <a:accent1>
          <a:srgbClr val="0066FF"/>
        </a:accent1>
        <a:accent2>
          <a:srgbClr val="99FF99"/>
        </a:accent2>
        <a:accent3>
          <a:srgbClr val="C9EEC1"/>
        </a:accent3>
        <a:accent4>
          <a:srgbClr val="000000"/>
        </a:accent4>
        <a:accent5>
          <a:srgbClr val="AAB8FF"/>
        </a:accent5>
        <a:accent6>
          <a:srgbClr val="8AE78A"/>
        </a:accent6>
        <a:hlink>
          <a:srgbClr val="CC9900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colormaster 7">
        <a:dk1>
          <a:srgbClr val="C0C0C0"/>
        </a:dk1>
        <a:lt1>
          <a:srgbClr val="FFFFFF"/>
        </a:lt1>
        <a:dk2>
          <a:srgbClr val="008080"/>
        </a:dk2>
        <a:lt2>
          <a:srgbClr val="CCECFF"/>
        </a:lt2>
        <a:accent1>
          <a:srgbClr val="29A329"/>
        </a:accent1>
        <a:accent2>
          <a:srgbClr val="00FFFF"/>
        </a:accent2>
        <a:accent3>
          <a:srgbClr val="AAC0C0"/>
        </a:accent3>
        <a:accent4>
          <a:srgbClr val="DADADA"/>
        </a:accent4>
        <a:accent5>
          <a:srgbClr val="ACCEAC"/>
        </a:accent5>
        <a:accent6>
          <a:srgbClr val="00E7E7"/>
        </a:accent6>
        <a:hlink>
          <a:srgbClr val="3B6AFF"/>
        </a:hlink>
        <a:folHlink>
          <a:srgbClr val="FF99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colormaster 8">
        <a:dk1>
          <a:srgbClr val="000000"/>
        </a:dk1>
        <a:lt1>
          <a:srgbClr val="64F0BE"/>
        </a:lt1>
        <a:dk2>
          <a:srgbClr val="1C1C1C"/>
        </a:dk2>
        <a:lt2>
          <a:srgbClr val="4D4D4D"/>
        </a:lt2>
        <a:accent1>
          <a:srgbClr val="008000"/>
        </a:accent1>
        <a:accent2>
          <a:srgbClr val="00FFFF"/>
        </a:accent2>
        <a:accent3>
          <a:srgbClr val="B8F6DB"/>
        </a:accent3>
        <a:accent4>
          <a:srgbClr val="000000"/>
        </a:accent4>
        <a:accent5>
          <a:srgbClr val="AAC0AA"/>
        </a:accent5>
        <a:accent6>
          <a:srgbClr val="00E7E7"/>
        </a:accent6>
        <a:hlink>
          <a:srgbClr val="3366FF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colormaster 9">
        <a:dk1>
          <a:srgbClr val="C0C0C0"/>
        </a:dk1>
        <a:lt1>
          <a:srgbClr val="FFFFFF"/>
        </a:lt1>
        <a:dk2>
          <a:srgbClr val="CC9900"/>
        </a:dk2>
        <a:lt2>
          <a:srgbClr val="FFFFCC"/>
        </a:lt2>
        <a:accent1>
          <a:srgbClr val="FF3300"/>
        </a:accent1>
        <a:accent2>
          <a:srgbClr val="FFCC66"/>
        </a:accent2>
        <a:accent3>
          <a:srgbClr val="E2CAAA"/>
        </a:accent3>
        <a:accent4>
          <a:srgbClr val="DADADA"/>
        </a:accent4>
        <a:accent5>
          <a:srgbClr val="FFADAA"/>
        </a:accent5>
        <a:accent6>
          <a:srgbClr val="E7B95C"/>
        </a:accent6>
        <a:hlink>
          <a:srgbClr val="008080"/>
        </a:hlink>
        <a:folHlink>
          <a:srgbClr val="3399F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colormaster 10">
        <a:dk1>
          <a:srgbClr val="000000"/>
        </a:dk1>
        <a:lt1>
          <a:srgbClr val="EFF274"/>
        </a:lt1>
        <a:dk2>
          <a:srgbClr val="1C1C1C"/>
        </a:dk2>
        <a:lt2>
          <a:srgbClr val="4D4D4D"/>
        </a:lt2>
        <a:accent1>
          <a:srgbClr val="9966FF"/>
        </a:accent1>
        <a:accent2>
          <a:srgbClr val="FFFFCC"/>
        </a:accent2>
        <a:accent3>
          <a:srgbClr val="F6F7BC"/>
        </a:accent3>
        <a:accent4>
          <a:srgbClr val="000000"/>
        </a:accent4>
        <a:accent5>
          <a:srgbClr val="CAB8FF"/>
        </a:accent5>
        <a:accent6>
          <a:srgbClr val="E7E7B9"/>
        </a:accent6>
        <a:hlink>
          <a:srgbClr val="6666FF"/>
        </a:hlink>
        <a:folHlink>
          <a:srgbClr val="99CC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colormaster 11">
        <a:dk1>
          <a:srgbClr val="C0C0C0"/>
        </a:dk1>
        <a:lt1>
          <a:srgbClr val="FFFFFF"/>
        </a:lt1>
        <a:dk2>
          <a:srgbClr val="6600CC"/>
        </a:dk2>
        <a:lt2>
          <a:srgbClr val="CCCCFF"/>
        </a:lt2>
        <a:accent1>
          <a:srgbClr val="D60093"/>
        </a:accent1>
        <a:accent2>
          <a:srgbClr val="9999FF"/>
        </a:accent2>
        <a:accent3>
          <a:srgbClr val="B8AAE2"/>
        </a:accent3>
        <a:accent4>
          <a:srgbClr val="DADADA"/>
        </a:accent4>
        <a:accent5>
          <a:srgbClr val="E8AAC8"/>
        </a:accent5>
        <a:accent6>
          <a:srgbClr val="8A8AE7"/>
        </a:accent6>
        <a:hlink>
          <a:srgbClr val="008000"/>
        </a:hlink>
        <a:folHlink>
          <a:srgbClr val="FF996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colormaster 12">
        <a:dk1>
          <a:srgbClr val="000000"/>
        </a:dk1>
        <a:lt1>
          <a:srgbClr val="CC99FF"/>
        </a:lt1>
        <a:dk2>
          <a:srgbClr val="1C1C1C"/>
        </a:dk2>
        <a:lt2>
          <a:srgbClr val="4D4D4D"/>
        </a:lt2>
        <a:accent1>
          <a:srgbClr val="0066FF"/>
        </a:accent1>
        <a:accent2>
          <a:srgbClr val="CCCCFF"/>
        </a:accent2>
        <a:accent3>
          <a:srgbClr val="E2CAFF"/>
        </a:accent3>
        <a:accent4>
          <a:srgbClr val="000000"/>
        </a:accent4>
        <a:accent5>
          <a:srgbClr val="AAB8FF"/>
        </a:accent5>
        <a:accent6>
          <a:srgbClr val="B9B9E7"/>
        </a:accent6>
        <a:hlink>
          <a:srgbClr val="FF0066"/>
        </a:hlink>
        <a:folHlink>
          <a:srgbClr val="66CC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colormaster 13">
        <a:dk1>
          <a:srgbClr val="C0C0C0"/>
        </a:dk1>
        <a:lt1>
          <a:srgbClr val="FFFFFF"/>
        </a:lt1>
        <a:dk2>
          <a:srgbClr val="CC0066"/>
        </a:dk2>
        <a:lt2>
          <a:srgbClr val="FFCCCC"/>
        </a:lt2>
        <a:accent1>
          <a:srgbClr val="993366"/>
        </a:accent1>
        <a:accent2>
          <a:srgbClr val="FF9999"/>
        </a:accent2>
        <a:accent3>
          <a:srgbClr val="E2AAB8"/>
        </a:accent3>
        <a:accent4>
          <a:srgbClr val="DADADA"/>
        </a:accent4>
        <a:accent5>
          <a:srgbClr val="CAADB8"/>
        </a:accent5>
        <a:accent6>
          <a:srgbClr val="E78A8A"/>
        </a:accent6>
        <a:hlink>
          <a:srgbClr val="009999"/>
        </a:hlink>
        <a:folHlink>
          <a:srgbClr val="FF99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colormaster 14">
        <a:dk1>
          <a:srgbClr val="000000"/>
        </a:dk1>
        <a:lt1>
          <a:srgbClr val="FF99CC"/>
        </a:lt1>
        <a:dk2>
          <a:srgbClr val="1C1C1C"/>
        </a:dk2>
        <a:lt2>
          <a:srgbClr val="4D4D4D"/>
        </a:lt2>
        <a:accent1>
          <a:srgbClr val="FF0000"/>
        </a:accent1>
        <a:accent2>
          <a:srgbClr val="FF99CC"/>
        </a:accent2>
        <a:accent3>
          <a:srgbClr val="FFCAE2"/>
        </a:accent3>
        <a:accent4>
          <a:srgbClr val="000000"/>
        </a:accent4>
        <a:accent5>
          <a:srgbClr val="FFAAAA"/>
        </a:accent5>
        <a:accent6>
          <a:srgbClr val="E78AB9"/>
        </a:accent6>
        <a:hlink>
          <a:srgbClr val="9933FF"/>
        </a:hlink>
        <a:folHlink>
          <a:srgbClr val="44C63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colormaster 15">
        <a:dk1>
          <a:srgbClr val="C0C0C0"/>
        </a:dk1>
        <a:lt1>
          <a:srgbClr val="FFFFFF"/>
        </a:lt1>
        <a:dk2>
          <a:srgbClr val="000000"/>
        </a:dk2>
        <a:lt2>
          <a:srgbClr val="DDDDDD"/>
        </a:lt2>
        <a:accent1>
          <a:srgbClr val="4D4D4D"/>
        </a:accent1>
        <a:accent2>
          <a:srgbClr val="C0C0C0"/>
        </a:accent2>
        <a:accent3>
          <a:srgbClr val="AAAAAA"/>
        </a:accent3>
        <a:accent4>
          <a:srgbClr val="DADADA"/>
        </a:accent4>
        <a:accent5>
          <a:srgbClr val="B2B2B2"/>
        </a:accent5>
        <a:accent6>
          <a:srgbClr val="AEAEAE"/>
        </a:accent6>
        <a:hlink>
          <a:srgbClr val="777777"/>
        </a:hlink>
        <a:folHlink>
          <a:srgbClr val="FFFFF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colormaster 16">
        <a:dk1>
          <a:srgbClr val="000000"/>
        </a:dk1>
        <a:lt1>
          <a:srgbClr val="FFFFFF"/>
        </a:lt1>
        <a:dk2>
          <a:srgbClr val="1C1C1C"/>
        </a:dk2>
        <a:lt2>
          <a:srgbClr val="4D4D4D"/>
        </a:lt2>
        <a:accent1>
          <a:srgbClr val="4D4D4D"/>
        </a:accent1>
        <a:accent2>
          <a:srgbClr val="DDDDDD"/>
        </a:accent2>
        <a:accent3>
          <a:srgbClr val="FFFFFF"/>
        </a:accent3>
        <a:accent4>
          <a:srgbClr val="000000"/>
        </a:accent4>
        <a:accent5>
          <a:srgbClr val="B2B2B2"/>
        </a:accent5>
        <a:accent6>
          <a:srgbClr val="C8C8C8"/>
        </a:accent6>
        <a:hlink>
          <a:srgbClr val="808080"/>
        </a:hlink>
        <a:folHlink>
          <a:srgbClr val="F8F8F8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2_colormaster">
  <a:themeElements>
    <a:clrScheme name="">
      <a:dk1>
        <a:srgbClr val="000000"/>
      </a:dk1>
      <a:lt1>
        <a:srgbClr val="996600"/>
      </a:lt1>
      <a:dk2>
        <a:srgbClr val="1C1C1C"/>
      </a:dk2>
      <a:lt2>
        <a:srgbClr val="4D4D4D"/>
      </a:lt2>
      <a:accent1>
        <a:srgbClr val="FF0000"/>
      </a:accent1>
      <a:accent2>
        <a:srgbClr val="FF6699"/>
      </a:accent2>
      <a:accent3>
        <a:srgbClr val="CAB8AA"/>
      </a:accent3>
      <a:accent4>
        <a:srgbClr val="000000"/>
      </a:accent4>
      <a:accent5>
        <a:srgbClr val="FFAAAA"/>
      </a:accent5>
      <a:accent6>
        <a:srgbClr val="E75C8A"/>
      </a:accent6>
      <a:hlink>
        <a:srgbClr val="CC00CC"/>
      </a:hlink>
      <a:folHlink>
        <a:srgbClr val="FFCC00"/>
      </a:folHlink>
    </a:clrScheme>
    <a:fontScheme name="2_colormaster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2_colormaster 1">
        <a:dk1>
          <a:srgbClr val="C0C0C0"/>
        </a:dk1>
        <a:lt1>
          <a:srgbClr val="FFFFFF"/>
        </a:lt1>
        <a:dk2>
          <a:srgbClr val="000099"/>
        </a:dk2>
        <a:lt2>
          <a:srgbClr val="CCECFF"/>
        </a:lt2>
        <a:accent1>
          <a:srgbClr val="FF3399"/>
        </a:accent1>
        <a:accent2>
          <a:srgbClr val="99CCFF"/>
        </a:accent2>
        <a:accent3>
          <a:srgbClr val="AAAACA"/>
        </a:accent3>
        <a:accent4>
          <a:srgbClr val="DADADA"/>
        </a:accent4>
        <a:accent5>
          <a:srgbClr val="FFADCA"/>
        </a:accent5>
        <a:accent6>
          <a:srgbClr val="8AB9E7"/>
        </a:accent6>
        <a:hlink>
          <a:srgbClr val="FF5050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2_colormaster 2">
        <a:dk1>
          <a:srgbClr val="000000"/>
        </a:dk1>
        <a:lt1>
          <a:srgbClr val="99CCFF"/>
        </a:lt1>
        <a:dk2>
          <a:srgbClr val="1C1C1C"/>
        </a:dk2>
        <a:lt2>
          <a:srgbClr val="4D4D4D"/>
        </a:lt2>
        <a:accent1>
          <a:srgbClr val="CC0066"/>
        </a:accent1>
        <a:accent2>
          <a:srgbClr val="3366FF"/>
        </a:accent2>
        <a:accent3>
          <a:srgbClr val="CAE2FF"/>
        </a:accent3>
        <a:accent4>
          <a:srgbClr val="000000"/>
        </a:accent4>
        <a:accent5>
          <a:srgbClr val="E2AAB8"/>
        </a:accent5>
        <a:accent6>
          <a:srgbClr val="2D5CE7"/>
        </a:accent6>
        <a:hlink>
          <a:srgbClr val="FF0000"/>
        </a:hlink>
        <a:folHlink>
          <a:srgbClr val="FFFF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2_colormaster 3">
        <a:dk1>
          <a:srgbClr val="C0C0C0"/>
        </a:dk1>
        <a:lt1>
          <a:srgbClr val="FFFFFF"/>
        </a:lt1>
        <a:dk2>
          <a:srgbClr val="800000"/>
        </a:dk2>
        <a:lt2>
          <a:srgbClr val="FFCC99"/>
        </a:lt2>
        <a:accent1>
          <a:srgbClr val="FF9900"/>
        </a:accent1>
        <a:accent2>
          <a:srgbClr val="CC0000"/>
        </a:accent2>
        <a:accent3>
          <a:srgbClr val="C0AAAA"/>
        </a:accent3>
        <a:accent4>
          <a:srgbClr val="DADADA"/>
        </a:accent4>
        <a:accent5>
          <a:srgbClr val="FFCAAA"/>
        </a:accent5>
        <a:accent6>
          <a:srgbClr val="B90000"/>
        </a:accent6>
        <a:hlink>
          <a:srgbClr val="FF33CC"/>
        </a:hlink>
        <a:folHlink>
          <a:srgbClr val="FFCC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2_colormaster 4">
        <a:dk1>
          <a:srgbClr val="000000"/>
        </a:dk1>
        <a:lt1>
          <a:srgbClr val="FF9966"/>
        </a:lt1>
        <a:dk2>
          <a:srgbClr val="1C1C1C"/>
        </a:dk2>
        <a:lt2>
          <a:srgbClr val="4D4D4D"/>
        </a:lt2>
        <a:accent1>
          <a:srgbClr val="FF0000"/>
        </a:accent1>
        <a:accent2>
          <a:srgbClr val="FF6699"/>
        </a:accent2>
        <a:accent3>
          <a:srgbClr val="FFCAB8"/>
        </a:accent3>
        <a:accent4>
          <a:srgbClr val="000000"/>
        </a:accent4>
        <a:accent5>
          <a:srgbClr val="FFAAAA"/>
        </a:accent5>
        <a:accent6>
          <a:srgbClr val="E75C8A"/>
        </a:accent6>
        <a:hlink>
          <a:srgbClr val="CC00CC"/>
        </a:hlink>
        <a:folHlink>
          <a:srgbClr val="FF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2_colormaster 5">
        <a:dk1>
          <a:srgbClr val="C0C0C0"/>
        </a:dk1>
        <a:lt1>
          <a:srgbClr val="FFFFFF"/>
        </a:lt1>
        <a:dk2>
          <a:srgbClr val="008000"/>
        </a:dk2>
        <a:lt2>
          <a:srgbClr val="CCECFF"/>
        </a:lt2>
        <a:accent1>
          <a:srgbClr val="0066FF"/>
        </a:accent1>
        <a:accent2>
          <a:srgbClr val="00FF00"/>
        </a:accent2>
        <a:accent3>
          <a:srgbClr val="AAC0AA"/>
        </a:accent3>
        <a:accent4>
          <a:srgbClr val="DADADA"/>
        </a:accent4>
        <a:accent5>
          <a:srgbClr val="AAB8FF"/>
        </a:accent5>
        <a:accent6>
          <a:srgbClr val="00E700"/>
        </a:accent6>
        <a:hlink>
          <a:srgbClr val="A29E00"/>
        </a:hlink>
        <a:folHlink>
          <a:srgbClr val="EA8B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2_colormaster 6">
        <a:dk1>
          <a:srgbClr val="000000"/>
        </a:dk1>
        <a:lt1>
          <a:srgbClr val="97E183"/>
        </a:lt1>
        <a:dk2>
          <a:srgbClr val="1C1C1C"/>
        </a:dk2>
        <a:lt2>
          <a:srgbClr val="4D4D4D"/>
        </a:lt2>
        <a:accent1>
          <a:srgbClr val="0066FF"/>
        </a:accent1>
        <a:accent2>
          <a:srgbClr val="99FF99"/>
        </a:accent2>
        <a:accent3>
          <a:srgbClr val="C9EEC1"/>
        </a:accent3>
        <a:accent4>
          <a:srgbClr val="000000"/>
        </a:accent4>
        <a:accent5>
          <a:srgbClr val="AAB8FF"/>
        </a:accent5>
        <a:accent6>
          <a:srgbClr val="8AE78A"/>
        </a:accent6>
        <a:hlink>
          <a:srgbClr val="CC9900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2_colormaster 7">
        <a:dk1>
          <a:srgbClr val="C0C0C0"/>
        </a:dk1>
        <a:lt1>
          <a:srgbClr val="FFFFFF"/>
        </a:lt1>
        <a:dk2>
          <a:srgbClr val="008080"/>
        </a:dk2>
        <a:lt2>
          <a:srgbClr val="CCECFF"/>
        </a:lt2>
        <a:accent1>
          <a:srgbClr val="29A329"/>
        </a:accent1>
        <a:accent2>
          <a:srgbClr val="00FFFF"/>
        </a:accent2>
        <a:accent3>
          <a:srgbClr val="AAC0C0"/>
        </a:accent3>
        <a:accent4>
          <a:srgbClr val="DADADA"/>
        </a:accent4>
        <a:accent5>
          <a:srgbClr val="ACCEAC"/>
        </a:accent5>
        <a:accent6>
          <a:srgbClr val="00E7E7"/>
        </a:accent6>
        <a:hlink>
          <a:srgbClr val="3B6AFF"/>
        </a:hlink>
        <a:folHlink>
          <a:srgbClr val="FF99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2_colormaster 8">
        <a:dk1>
          <a:srgbClr val="000000"/>
        </a:dk1>
        <a:lt1>
          <a:srgbClr val="64F0BE"/>
        </a:lt1>
        <a:dk2>
          <a:srgbClr val="1C1C1C"/>
        </a:dk2>
        <a:lt2>
          <a:srgbClr val="4D4D4D"/>
        </a:lt2>
        <a:accent1>
          <a:srgbClr val="008000"/>
        </a:accent1>
        <a:accent2>
          <a:srgbClr val="00FFFF"/>
        </a:accent2>
        <a:accent3>
          <a:srgbClr val="B8F6DB"/>
        </a:accent3>
        <a:accent4>
          <a:srgbClr val="000000"/>
        </a:accent4>
        <a:accent5>
          <a:srgbClr val="AAC0AA"/>
        </a:accent5>
        <a:accent6>
          <a:srgbClr val="00E7E7"/>
        </a:accent6>
        <a:hlink>
          <a:srgbClr val="3366FF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2_colormaster 9">
        <a:dk1>
          <a:srgbClr val="C0C0C0"/>
        </a:dk1>
        <a:lt1>
          <a:srgbClr val="FFFFFF"/>
        </a:lt1>
        <a:dk2>
          <a:srgbClr val="CC9900"/>
        </a:dk2>
        <a:lt2>
          <a:srgbClr val="FFFFCC"/>
        </a:lt2>
        <a:accent1>
          <a:srgbClr val="FF3300"/>
        </a:accent1>
        <a:accent2>
          <a:srgbClr val="FFCC66"/>
        </a:accent2>
        <a:accent3>
          <a:srgbClr val="E2CAAA"/>
        </a:accent3>
        <a:accent4>
          <a:srgbClr val="DADADA"/>
        </a:accent4>
        <a:accent5>
          <a:srgbClr val="FFADAA"/>
        </a:accent5>
        <a:accent6>
          <a:srgbClr val="E7B95C"/>
        </a:accent6>
        <a:hlink>
          <a:srgbClr val="008080"/>
        </a:hlink>
        <a:folHlink>
          <a:srgbClr val="3399F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2_colormaster 10">
        <a:dk1>
          <a:srgbClr val="000000"/>
        </a:dk1>
        <a:lt1>
          <a:srgbClr val="EFF274"/>
        </a:lt1>
        <a:dk2>
          <a:srgbClr val="1C1C1C"/>
        </a:dk2>
        <a:lt2>
          <a:srgbClr val="4D4D4D"/>
        </a:lt2>
        <a:accent1>
          <a:srgbClr val="9966FF"/>
        </a:accent1>
        <a:accent2>
          <a:srgbClr val="FFFFCC"/>
        </a:accent2>
        <a:accent3>
          <a:srgbClr val="F6F7BC"/>
        </a:accent3>
        <a:accent4>
          <a:srgbClr val="000000"/>
        </a:accent4>
        <a:accent5>
          <a:srgbClr val="CAB8FF"/>
        </a:accent5>
        <a:accent6>
          <a:srgbClr val="E7E7B9"/>
        </a:accent6>
        <a:hlink>
          <a:srgbClr val="6666FF"/>
        </a:hlink>
        <a:folHlink>
          <a:srgbClr val="99CC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2_colormaster 11">
        <a:dk1>
          <a:srgbClr val="C0C0C0"/>
        </a:dk1>
        <a:lt1>
          <a:srgbClr val="FFFFFF"/>
        </a:lt1>
        <a:dk2>
          <a:srgbClr val="6600CC"/>
        </a:dk2>
        <a:lt2>
          <a:srgbClr val="CCCCFF"/>
        </a:lt2>
        <a:accent1>
          <a:srgbClr val="D60093"/>
        </a:accent1>
        <a:accent2>
          <a:srgbClr val="9999FF"/>
        </a:accent2>
        <a:accent3>
          <a:srgbClr val="B8AAE2"/>
        </a:accent3>
        <a:accent4>
          <a:srgbClr val="DADADA"/>
        </a:accent4>
        <a:accent5>
          <a:srgbClr val="E8AAC8"/>
        </a:accent5>
        <a:accent6>
          <a:srgbClr val="8A8AE7"/>
        </a:accent6>
        <a:hlink>
          <a:srgbClr val="008000"/>
        </a:hlink>
        <a:folHlink>
          <a:srgbClr val="FF996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2_colormaster 12">
        <a:dk1>
          <a:srgbClr val="000000"/>
        </a:dk1>
        <a:lt1>
          <a:srgbClr val="CC99FF"/>
        </a:lt1>
        <a:dk2>
          <a:srgbClr val="1C1C1C"/>
        </a:dk2>
        <a:lt2>
          <a:srgbClr val="4D4D4D"/>
        </a:lt2>
        <a:accent1>
          <a:srgbClr val="0066FF"/>
        </a:accent1>
        <a:accent2>
          <a:srgbClr val="CCCCFF"/>
        </a:accent2>
        <a:accent3>
          <a:srgbClr val="E2CAFF"/>
        </a:accent3>
        <a:accent4>
          <a:srgbClr val="000000"/>
        </a:accent4>
        <a:accent5>
          <a:srgbClr val="AAB8FF"/>
        </a:accent5>
        <a:accent6>
          <a:srgbClr val="B9B9E7"/>
        </a:accent6>
        <a:hlink>
          <a:srgbClr val="FF0066"/>
        </a:hlink>
        <a:folHlink>
          <a:srgbClr val="66CC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2_colormaster 13">
        <a:dk1>
          <a:srgbClr val="C0C0C0"/>
        </a:dk1>
        <a:lt1>
          <a:srgbClr val="FFFFFF"/>
        </a:lt1>
        <a:dk2>
          <a:srgbClr val="CC0066"/>
        </a:dk2>
        <a:lt2>
          <a:srgbClr val="FFCCCC"/>
        </a:lt2>
        <a:accent1>
          <a:srgbClr val="993366"/>
        </a:accent1>
        <a:accent2>
          <a:srgbClr val="FF9999"/>
        </a:accent2>
        <a:accent3>
          <a:srgbClr val="E2AAB8"/>
        </a:accent3>
        <a:accent4>
          <a:srgbClr val="DADADA"/>
        </a:accent4>
        <a:accent5>
          <a:srgbClr val="CAADB8"/>
        </a:accent5>
        <a:accent6>
          <a:srgbClr val="E78A8A"/>
        </a:accent6>
        <a:hlink>
          <a:srgbClr val="009999"/>
        </a:hlink>
        <a:folHlink>
          <a:srgbClr val="FF99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2_colormaster 14">
        <a:dk1>
          <a:srgbClr val="000000"/>
        </a:dk1>
        <a:lt1>
          <a:srgbClr val="FF99CC"/>
        </a:lt1>
        <a:dk2>
          <a:srgbClr val="1C1C1C"/>
        </a:dk2>
        <a:lt2>
          <a:srgbClr val="4D4D4D"/>
        </a:lt2>
        <a:accent1>
          <a:srgbClr val="FF0000"/>
        </a:accent1>
        <a:accent2>
          <a:srgbClr val="FF99CC"/>
        </a:accent2>
        <a:accent3>
          <a:srgbClr val="FFCAE2"/>
        </a:accent3>
        <a:accent4>
          <a:srgbClr val="000000"/>
        </a:accent4>
        <a:accent5>
          <a:srgbClr val="FFAAAA"/>
        </a:accent5>
        <a:accent6>
          <a:srgbClr val="E78AB9"/>
        </a:accent6>
        <a:hlink>
          <a:srgbClr val="9933FF"/>
        </a:hlink>
        <a:folHlink>
          <a:srgbClr val="44C63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2_colormaster 15">
        <a:dk1>
          <a:srgbClr val="C0C0C0"/>
        </a:dk1>
        <a:lt1>
          <a:srgbClr val="FFFFFF"/>
        </a:lt1>
        <a:dk2>
          <a:srgbClr val="000000"/>
        </a:dk2>
        <a:lt2>
          <a:srgbClr val="DDDDDD"/>
        </a:lt2>
        <a:accent1>
          <a:srgbClr val="4D4D4D"/>
        </a:accent1>
        <a:accent2>
          <a:srgbClr val="C0C0C0"/>
        </a:accent2>
        <a:accent3>
          <a:srgbClr val="AAAAAA"/>
        </a:accent3>
        <a:accent4>
          <a:srgbClr val="DADADA"/>
        </a:accent4>
        <a:accent5>
          <a:srgbClr val="B2B2B2"/>
        </a:accent5>
        <a:accent6>
          <a:srgbClr val="AEAEAE"/>
        </a:accent6>
        <a:hlink>
          <a:srgbClr val="777777"/>
        </a:hlink>
        <a:folHlink>
          <a:srgbClr val="FFFFF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2_colormaster 16">
        <a:dk1>
          <a:srgbClr val="000000"/>
        </a:dk1>
        <a:lt1>
          <a:srgbClr val="FFFFFF"/>
        </a:lt1>
        <a:dk2>
          <a:srgbClr val="1C1C1C"/>
        </a:dk2>
        <a:lt2>
          <a:srgbClr val="4D4D4D"/>
        </a:lt2>
        <a:accent1>
          <a:srgbClr val="4D4D4D"/>
        </a:accent1>
        <a:accent2>
          <a:srgbClr val="DDDDDD"/>
        </a:accent2>
        <a:accent3>
          <a:srgbClr val="FFFFFF"/>
        </a:accent3>
        <a:accent4>
          <a:srgbClr val="000000"/>
        </a:accent4>
        <a:accent5>
          <a:srgbClr val="B2B2B2"/>
        </a:accent5>
        <a:accent6>
          <a:srgbClr val="C8C8C8"/>
        </a:accent6>
        <a:hlink>
          <a:srgbClr val="808080"/>
        </a:hlink>
        <a:folHlink>
          <a:srgbClr val="F8F8F8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4.xml><?xml version="1.0" encoding="utf-8"?>
<a:theme xmlns:a="http://schemas.openxmlformats.org/drawingml/2006/main" name="1_master">
  <a:themeElements>
    <a:clrScheme name="">
      <a:dk1>
        <a:srgbClr val="000000"/>
      </a:dk1>
      <a:lt1>
        <a:srgbClr val="FF99CC"/>
      </a:lt1>
      <a:dk2>
        <a:srgbClr val="1C1C1C"/>
      </a:dk2>
      <a:lt2>
        <a:srgbClr val="4D4D4D"/>
      </a:lt2>
      <a:accent1>
        <a:srgbClr val="0099FF"/>
      </a:accent1>
      <a:accent2>
        <a:srgbClr val="FF99CC"/>
      </a:accent2>
      <a:accent3>
        <a:srgbClr val="FFCAE2"/>
      </a:accent3>
      <a:accent4>
        <a:srgbClr val="000000"/>
      </a:accent4>
      <a:accent5>
        <a:srgbClr val="AACAFF"/>
      </a:accent5>
      <a:accent6>
        <a:srgbClr val="E78AB9"/>
      </a:accent6>
      <a:hlink>
        <a:srgbClr val="9933FF"/>
      </a:hlink>
      <a:folHlink>
        <a:srgbClr val="44C63A"/>
      </a:folHlink>
    </a:clrScheme>
    <a:fontScheme name="master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master 1">
        <a:dk1>
          <a:srgbClr val="C0C0C0"/>
        </a:dk1>
        <a:lt1>
          <a:srgbClr val="FFFFFF"/>
        </a:lt1>
        <a:dk2>
          <a:srgbClr val="000099"/>
        </a:dk2>
        <a:lt2>
          <a:srgbClr val="CCECFF"/>
        </a:lt2>
        <a:accent1>
          <a:srgbClr val="FF3399"/>
        </a:accent1>
        <a:accent2>
          <a:srgbClr val="99CCFF"/>
        </a:accent2>
        <a:accent3>
          <a:srgbClr val="AAAACA"/>
        </a:accent3>
        <a:accent4>
          <a:srgbClr val="DADADA"/>
        </a:accent4>
        <a:accent5>
          <a:srgbClr val="FFADCA"/>
        </a:accent5>
        <a:accent6>
          <a:srgbClr val="8AB9E7"/>
        </a:accent6>
        <a:hlink>
          <a:srgbClr val="FF5050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aster 2">
        <a:dk1>
          <a:srgbClr val="000000"/>
        </a:dk1>
        <a:lt1>
          <a:srgbClr val="99CCFF"/>
        </a:lt1>
        <a:dk2>
          <a:srgbClr val="1C1C1C"/>
        </a:dk2>
        <a:lt2>
          <a:srgbClr val="4D4D4D"/>
        </a:lt2>
        <a:accent1>
          <a:srgbClr val="CC0066"/>
        </a:accent1>
        <a:accent2>
          <a:srgbClr val="3366FF"/>
        </a:accent2>
        <a:accent3>
          <a:srgbClr val="CAE2FF"/>
        </a:accent3>
        <a:accent4>
          <a:srgbClr val="000000"/>
        </a:accent4>
        <a:accent5>
          <a:srgbClr val="E2AAB8"/>
        </a:accent5>
        <a:accent6>
          <a:srgbClr val="2D5CE7"/>
        </a:accent6>
        <a:hlink>
          <a:srgbClr val="FF0000"/>
        </a:hlink>
        <a:folHlink>
          <a:srgbClr val="FFFF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aster 3">
        <a:dk1>
          <a:srgbClr val="C0C0C0"/>
        </a:dk1>
        <a:lt1>
          <a:srgbClr val="FFFFFF"/>
        </a:lt1>
        <a:dk2>
          <a:srgbClr val="800000"/>
        </a:dk2>
        <a:lt2>
          <a:srgbClr val="FFCC99"/>
        </a:lt2>
        <a:accent1>
          <a:srgbClr val="FF9900"/>
        </a:accent1>
        <a:accent2>
          <a:srgbClr val="CC0000"/>
        </a:accent2>
        <a:accent3>
          <a:srgbClr val="C0AAAA"/>
        </a:accent3>
        <a:accent4>
          <a:srgbClr val="DADADA"/>
        </a:accent4>
        <a:accent5>
          <a:srgbClr val="FFCAAA"/>
        </a:accent5>
        <a:accent6>
          <a:srgbClr val="B90000"/>
        </a:accent6>
        <a:hlink>
          <a:srgbClr val="FF33CC"/>
        </a:hlink>
        <a:folHlink>
          <a:srgbClr val="FFCC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aster 4">
        <a:dk1>
          <a:srgbClr val="000000"/>
        </a:dk1>
        <a:lt1>
          <a:srgbClr val="FF9966"/>
        </a:lt1>
        <a:dk2>
          <a:srgbClr val="1C1C1C"/>
        </a:dk2>
        <a:lt2>
          <a:srgbClr val="4D4D4D"/>
        </a:lt2>
        <a:accent1>
          <a:srgbClr val="FF0000"/>
        </a:accent1>
        <a:accent2>
          <a:srgbClr val="FF6699"/>
        </a:accent2>
        <a:accent3>
          <a:srgbClr val="FFCAB8"/>
        </a:accent3>
        <a:accent4>
          <a:srgbClr val="000000"/>
        </a:accent4>
        <a:accent5>
          <a:srgbClr val="FFAAAA"/>
        </a:accent5>
        <a:accent6>
          <a:srgbClr val="E75C8A"/>
        </a:accent6>
        <a:hlink>
          <a:srgbClr val="CC00CC"/>
        </a:hlink>
        <a:folHlink>
          <a:srgbClr val="FF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aster 5">
        <a:dk1>
          <a:srgbClr val="C0C0C0"/>
        </a:dk1>
        <a:lt1>
          <a:srgbClr val="FFFFFF"/>
        </a:lt1>
        <a:dk2>
          <a:srgbClr val="008000"/>
        </a:dk2>
        <a:lt2>
          <a:srgbClr val="CCECFF"/>
        </a:lt2>
        <a:accent1>
          <a:srgbClr val="0066FF"/>
        </a:accent1>
        <a:accent2>
          <a:srgbClr val="00FF00"/>
        </a:accent2>
        <a:accent3>
          <a:srgbClr val="AAC0AA"/>
        </a:accent3>
        <a:accent4>
          <a:srgbClr val="DADADA"/>
        </a:accent4>
        <a:accent5>
          <a:srgbClr val="AAB8FF"/>
        </a:accent5>
        <a:accent6>
          <a:srgbClr val="00E700"/>
        </a:accent6>
        <a:hlink>
          <a:srgbClr val="A29E00"/>
        </a:hlink>
        <a:folHlink>
          <a:srgbClr val="EA8B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aster 6">
        <a:dk1>
          <a:srgbClr val="000000"/>
        </a:dk1>
        <a:lt1>
          <a:srgbClr val="97E183"/>
        </a:lt1>
        <a:dk2>
          <a:srgbClr val="1C1C1C"/>
        </a:dk2>
        <a:lt2>
          <a:srgbClr val="4D4D4D"/>
        </a:lt2>
        <a:accent1>
          <a:srgbClr val="0066FF"/>
        </a:accent1>
        <a:accent2>
          <a:srgbClr val="99FF99"/>
        </a:accent2>
        <a:accent3>
          <a:srgbClr val="C9EEC1"/>
        </a:accent3>
        <a:accent4>
          <a:srgbClr val="000000"/>
        </a:accent4>
        <a:accent5>
          <a:srgbClr val="AAB8FF"/>
        </a:accent5>
        <a:accent6>
          <a:srgbClr val="8AE78A"/>
        </a:accent6>
        <a:hlink>
          <a:srgbClr val="CC9900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aster 7">
        <a:dk1>
          <a:srgbClr val="C0C0C0"/>
        </a:dk1>
        <a:lt1>
          <a:srgbClr val="FFFFFF"/>
        </a:lt1>
        <a:dk2>
          <a:srgbClr val="008080"/>
        </a:dk2>
        <a:lt2>
          <a:srgbClr val="CCECFF"/>
        </a:lt2>
        <a:accent1>
          <a:srgbClr val="29A329"/>
        </a:accent1>
        <a:accent2>
          <a:srgbClr val="00FFFF"/>
        </a:accent2>
        <a:accent3>
          <a:srgbClr val="AAC0C0"/>
        </a:accent3>
        <a:accent4>
          <a:srgbClr val="DADADA"/>
        </a:accent4>
        <a:accent5>
          <a:srgbClr val="ACCEAC"/>
        </a:accent5>
        <a:accent6>
          <a:srgbClr val="00E7E7"/>
        </a:accent6>
        <a:hlink>
          <a:srgbClr val="3B6AFF"/>
        </a:hlink>
        <a:folHlink>
          <a:srgbClr val="FF99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aster 8">
        <a:dk1>
          <a:srgbClr val="000000"/>
        </a:dk1>
        <a:lt1>
          <a:srgbClr val="64F0BE"/>
        </a:lt1>
        <a:dk2>
          <a:srgbClr val="1C1C1C"/>
        </a:dk2>
        <a:lt2>
          <a:srgbClr val="4D4D4D"/>
        </a:lt2>
        <a:accent1>
          <a:srgbClr val="008000"/>
        </a:accent1>
        <a:accent2>
          <a:srgbClr val="00FFFF"/>
        </a:accent2>
        <a:accent3>
          <a:srgbClr val="B8F6DB"/>
        </a:accent3>
        <a:accent4>
          <a:srgbClr val="000000"/>
        </a:accent4>
        <a:accent5>
          <a:srgbClr val="AAC0AA"/>
        </a:accent5>
        <a:accent6>
          <a:srgbClr val="00E7E7"/>
        </a:accent6>
        <a:hlink>
          <a:srgbClr val="3366FF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aster 9">
        <a:dk1>
          <a:srgbClr val="C0C0C0"/>
        </a:dk1>
        <a:lt1>
          <a:srgbClr val="FFFFFF"/>
        </a:lt1>
        <a:dk2>
          <a:srgbClr val="CC9900"/>
        </a:dk2>
        <a:lt2>
          <a:srgbClr val="FFFFCC"/>
        </a:lt2>
        <a:accent1>
          <a:srgbClr val="FF3300"/>
        </a:accent1>
        <a:accent2>
          <a:srgbClr val="FFCC66"/>
        </a:accent2>
        <a:accent3>
          <a:srgbClr val="E2CAAA"/>
        </a:accent3>
        <a:accent4>
          <a:srgbClr val="DADADA"/>
        </a:accent4>
        <a:accent5>
          <a:srgbClr val="FFADAA"/>
        </a:accent5>
        <a:accent6>
          <a:srgbClr val="E7B95C"/>
        </a:accent6>
        <a:hlink>
          <a:srgbClr val="008080"/>
        </a:hlink>
        <a:folHlink>
          <a:srgbClr val="3399F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aster 10">
        <a:dk1>
          <a:srgbClr val="000000"/>
        </a:dk1>
        <a:lt1>
          <a:srgbClr val="EFF274"/>
        </a:lt1>
        <a:dk2>
          <a:srgbClr val="1C1C1C"/>
        </a:dk2>
        <a:lt2>
          <a:srgbClr val="4D4D4D"/>
        </a:lt2>
        <a:accent1>
          <a:srgbClr val="9966FF"/>
        </a:accent1>
        <a:accent2>
          <a:srgbClr val="FFFFCC"/>
        </a:accent2>
        <a:accent3>
          <a:srgbClr val="F6F7BC"/>
        </a:accent3>
        <a:accent4>
          <a:srgbClr val="000000"/>
        </a:accent4>
        <a:accent5>
          <a:srgbClr val="CAB8FF"/>
        </a:accent5>
        <a:accent6>
          <a:srgbClr val="E7E7B9"/>
        </a:accent6>
        <a:hlink>
          <a:srgbClr val="6666FF"/>
        </a:hlink>
        <a:folHlink>
          <a:srgbClr val="99CC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aster 11">
        <a:dk1>
          <a:srgbClr val="C0C0C0"/>
        </a:dk1>
        <a:lt1>
          <a:srgbClr val="FFFFFF"/>
        </a:lt1>
        <a:dk2>
          <a:srgbClr val="6600CC"/>
        </a:dk2>
        <a:lt2>
          <a:srgbClr val="CCCCFF"/>
        </a:lt2>
        <a:accent1>
          <a:srgbClr val="D60093"/>
        </a:accent1>
        <a:accent2>
          <a:srgbClr val="9999FF"/>
        </a:accent2>
        <a:accent3>
          <a:srgbClr val="B8AAE2"/>
        </a:accent3>
        <a:accent4>
          <a:srgbClr val="DADADA"/>
        </a:accent4>
        <a:accent5>
          <a:srgbClr val="E8AAC8"/>
        </a:accent5>
        <a:accent6>
          <a:srgbClr val="8A8AE7"/>
        </a:accent6>
        <a:hlink>
          <a:srgbClr val="008000"/>
        </a:hlink>
        <a:folHlink>
          <a:srgbClr val="FF996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aster 12">
        <a:dk1>
          <a:srgbClr val="000000"/>
        </a:dk1>
        <a:lt1>
          <a:srgbClr val="CC99FF"/>
        </a:lt1>
        <a:dk2>
          <a:srgbClr val="1C1C1C"/>
        </a:dk2>
        <a:lt2>
          <a:srgbClr val="4D4D4D"/>
        </a:lt2>
        <a:accent1>
          <a:srgbClr val="0066FF"/>
        </a:accent1>
        <a:accent2>
          <a:srgbClr val="CCCCFF"/>
        </a:accent2>
        <a:accent3>
          <a:srgbClr val="E2CAFF"/>
        </a:accent3>
        <a:accent4>
          <a:srgbClr val="000000"/>
        </a:accent4>
        <a:accent5>
          <a:srgbClr val="AAB8FF"/>
        </a:accent5>
        <a:accent6>
          <a:srgbClr val="B9B9E7"/>
        </a:accent6>
        <a:hlink>
          <a:srgbClr val="FF0066"/>
        </a:hlink>
        <a:folHlink>
          <a:srgbClr val="66CC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aster 13">
        <a:dk1>
          <a:srgbClr val="C0C0C0"/>
        </a:dk1>
        <a:lt1>
          <a:srgbClr val="FFFFFF"/>
        </a:lt1>
        <a:dk2>
          <a:srgbClr val="CC0066"/>
        </a:dk2>
        <a:lt2>
          <a:srgbClr val="FFCCCC"/>
        </a:lt2>
        <a:accent1>
          <a:srgbClr val="993366"/>
        </a:accent1>
        <a:accent2>
          <a:srgbClr val="FF9999"/>
        </a:accent2>
        <a:accent3>
          <a:srgbClr val="E2AAB8"/>
        </a:accent3>
        <a:accent4>
          <a:srgbClr val="DADADA"/>
        </a:accent4>
        <a:accent5>
          <a:srgbClr val="CAADB8"/>
        </a:accent5>
        <a:accent6>
          <a:srgbClr val="E78A8A"/>
        </a:accent6>
        <a:hlink>
          <a:srgbClr val="009999"/>
        </a:hlink>
        <a:folHlink>
          <a:srgbClr val="FF99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aster 14">
        <a:dk1>
          <a:srgbClr val="000000"/>
        </a:dk1>
        <a:lt1>
          <a:srgbClr val="FF99CC"/>
        </a:lt1>
        <a:dk2>
          <a:srgbClr val="1C1C1C"/>
        </a:dk2>
        <a:lt2>
          <a:srgbClr val="4D4D4D"/>
        </a:lt2>
        <a:accent1>
          <a:srgbClr val="FF0000"/>
        </a:accent1>
        <a:accent2>
          <a:srgbClr val="FF99CC"/>
        </a:accent2>
        <a:accent3>
          <a:srgbClr val="FFCAE2"/>
        </a:accent3>
        <a:accent4>
          <a:srgbClr val="000000"/>
        </a:accent4>
        <a:accent5>
          <a:srgbClr val="FFAAAA"/>
        </a:accent5>
        <a:accent6>
          <a:srgbClr val="E78AB9"/>
        </a:accent6>
        <a:hlink>
          <a:srgbClr val="9933FF"/>
        </a:hlink>
        <a:folHlink>
          <a:srgbClr val="44C63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aster 15">
        <a:dk1>
          <a:srgbClr val="C0C0C0"/>
        </a:dk1>
        <a:lt1>
          <a:srgbClr val="FFFFFF"/>
        </a:lt1>
        <a:dk2>
          <a:srgbClr val="000000"/>
        </a:dk2>
        <a:lt2>
          <a:srgbClr val="DDDDDD"/>
        </a:lt2>
        <a:accent1>
          <a:srgbClr val="4D4D4D"/>
        </a:accent1>
        <a:accent2>
          <a:srgbClr val="C0C0C0"/>
        </a:accent2>
        <a:accent3>
          <a:srgbClr val="AAAAAA"/>
        </a:accent3>
        <a:accent4>
          <a:srgbClr val="DADADA"/>
        </a:accent4>
        <a:accent5>
          <a:srgbClr val="B2B2B2"/>
        </a:accent5>
        <a:accent6>
          <a:srgbClr val="AEAEAE"/>
        </a:accent6>
        <a:hlink>
          <a:srgbClr val="777777"/>
        </a:hlink>
        <a:folHlink>
          <a:srgbClr val="FFFFF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aster 16">
        <a:dk1>
          <a:srgbClr val="000000"/>
        </a:dk1>
        <a:lt1>
          <a:srgbClr val="FFFFFF"/>
        </a:lt1>
        <a:dk2>
          <a:srgbClr val="1C1C1C"/>
        </a:dk2>
        <a:lt2>
          <a:srgbClr val="4D4D4D"/>
        </a:lt2>
        <a:accent1>
          <a:srgbClr val="4D4D4D"/>
        </a:accent1>
        <a:accent2>
          <a:srgbClr val="DDDDDD"/>
        </a:accent2>
        <a:accent3>
          <a:srgbClr val="FFFFFF"/>
        </a:accent3>
        <a:accent4>
          <a:srgbClr val="000000"/>
        </a:accent4>
        <a:accent5>
          <a:srgbClr val="B2B2B2"/>
        </a:accent5>
        <a:accent6>
          <a:srgbClr val="C8C8C8"/>
        </a:accent6>
        <a:hlink>
          <a:srgbClr val="808080"/>
        </a:hlink>
        <a:folHlink>
          <a:srgbClr val="F8F8F8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5.xml><?xml version="1.0" encoding="utf-8"?>
<a:theme xmlns:a="http://schemas.openxmlformats.org/drawingml/2006/main" name="3_colormaster">
  <a:themeElements>
    <a:clrScheme name="">
      <a:dk1>
        <a:srgbClr val="000000"/>
      </a:dk1>
      <a:lt1>
        <a:srgbClr val="FF99CC"/>
      </a:lt1>
      <a:dk2>
        <a:srgbClr val="1C1C1C"/>
      </a:dk2>
      <a:lt2>
        <a:srgbClr val="4D4D4D"/>
      </a:lt2>
      <a:accent1>
        <a:srgbClr val="0099FF"/>
      </a:accent1>
      <a:accent2>
        <a:srgbClr val="FF99CC"/>
      </a:accent2>
      <a:accent3>
        <a:srgbClr val="FFCAE2"/>
      </a:accent3>
      <a:accent4>
        <a:srgbClr val="000000"/>
      </a:accent4>
      <a:accent5>
        <a:srgbClr val="AACAFF"/>
      </a:accent5>
      <a:accent6>
        <a:srgbClr val="E78AB9"/>
      </a:accent6>
      <a:hlink>
        <a:srgbClr val="9933FF"/>
      </a:hlink>
      <a:folHlink>
        <a:srgbClr val="44C63A"/>
      </a:folHlink>
    </a:clrScheme>
    <a:fontScheme name="1_colormaster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1_colormaster 1">
        <a:dk1>
          <a:srgbClr val="C0C0C0"/>
        </a:dk1>
        <a:lt1>
          <a:srgbClr val="FFFFFF"/>
        </a:lt1>
        <a:dk2>
          <a:srgbClr val="000099"/>
        </a:dk2>
        <a:lt2>
          <a:srgbClr val="CCECFF"/>
        </a:lt2>
        <a:accent1>
          <a:srgbClr val="FF3399"/>
        </a:accent1>
        <a:accent2>
          <a:srgbClr val="99CCFF"/>
        </a:accent2>
        <a:accent3>
          <a:srgbClr val="AAAACA"/>
        </a:accent3>
        <a:accent4>
          <a:srgbClr val="DADADA"/>
        </a:accent4>
        <a:accent5>
          <a:srgbClr val="FFADCA"/>
        </a:accent5>
        <a:accent6>
          <a:srgbClr val="8AB9E7"/>
        </a:accent6>
        <a:hlink>
          <a:srgbClr val="FF5050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colormaster 2">
        <a:dk1>
          <a:srgbClr val="000000"/>
        </a:dk1>
        <a:lt1>
          <a:srgbClr val="99CCFF"/>
        </a:lt1>
        <a:dk2>
          <a:srgbClr val="1C1C1C"/>
        </a:dk2>
        <a:lt2>
          <a:srgbClr val="4D4D4D"/>
        </a:lt2>
        <a:accent1>
          <a:srgbClr val="CC0066"/>
        </a:accent1>
        <a:accent2>
          <a:srgbClr val="3366FF"/>
        </a:accent2>
        <a:accent3>
          <a:srgbClr val="CAE2FF"/>
        </a:accent3>
        <a:accent4>
          <a:srgbClr val="000000"/>
        </a:accent4>
        <a:accent5>
          <a:srgbClr val="E2AAB8"/>
        </a:accent5>
        <a:accent6>
          <a:srgbClr val="2D5CE7"/>
        </a:accent6>
        <a:hlink>
          <a:srgbClr val="FF0000"/>
        </a:hlink>
        <a:folHlink>
          <a:srgbClr val="FFFF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colormaster 3">
        <a:dk1>
          <a:srgbClr val="C0C0C0"/>
        </a:dk1>
        <a:lt1>
          <a:srgbClr val="FFFFFF"/>
        </a:lt1>
        <a:dk2>
          <a:srgbClr val="800000"/>
        </a:dk2>
        <a:lt2>
          <a:srgbClr val="FFCC99"/>
        </a:lt2>
        <a:accent1>
          <a:srgbClr val="FF9900"/>
        </a:accent1>
        <a:accent2>
          <a:srgbClr val="CC0000"/>
        </a:accent2>
        <a:accent3>
          <a:srgbClr val="C0AAAA"/>
        </a:accent3>
        <a:accent4>
          <a:srgbClr val="DADADA"/>
        </a:accent4>
        <a:accent5>
          <a:srgbClr val="FFCAAA"/>
        </a:accent5>
        <a:accent6>
          <a:srgbClr val="B90000"/>
        </a:accent6>
        <a:hlink>
          <a:srgbClr val="FF33CC"/>
        </a:hlink>
        <a:folHlink>
          <a:srgbClr val="FFCC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colormaster 4">
        <a:dk1>
          <a:srgbClr val="000000"/>
        </a:dk1>
        <a:lt1>
          <a:srgbClr val="FF9966"/>
        </a:lt1>
        <a:dk2>
          <a:srgbClr val="1C1C1C"/>
        </a:dk2>
        <a:lt2>
          <a:srgbClr val="4D4D4D"/>
        </a:lt2>
        <a:accent1>
          <a:srgbClr val="FF0000"/>
        </a:accent1>
        <a:accent2>
          <a:srgbClr val="FF6699"/>
        </a:accent2>
        <a:accent3>
          <a:srgbClr val="FFCAB8"/>
        </a:accent3>
        <a:accent4>
          <a:srgbClr val="000000"/>
        </a:accent4>
        <a:accent5>
          <a:srgbClr val="FFAAAA"/>
        </a:accent5>
        <a:accent6>
          <a:srgbClr val="E75C8A"/>
        </a:accent6>
        <a:hlink>
          <a:srgbClr val="CC00CC"/>
        </a:hlink>
        <a:folHlink>
          <a:srgbClr val="FF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colormaster 5">
        <a:dk1>
          <a:srgbClr val="C0C0C0"/>
        </a:dk1>
        <a:lt1>
          <a:srgbClr val="FFFFFF"/>
        </a:lt1>
        <a:dk2>
          <a:srgbClr val="008000"/>
        </a:dk2>
        <a:lt2>
          <a:srgbClr val="CCECFF"/>
        </a:lt2>
        <a:accent1>
          <a:srgbClr val="0066FF"/>
        </a:accent1>
        <a:accent2>
          <a:srgbClr val="00FF00"/>
        </a:accent2>
        <a:accent3>
          <a:srgbClr val="AAC0AA"/>
        </a:accent3>
        <a:accent4>
          <a:srgbClr val="DADADA"/>
        </a:accent4>
        <a:accent5>
          <a:srgbClr val="AAB8FF"/>
        </a:accent5>
        <a:accent6>
          <a:srgbClr val="00E700"/>
        </a:accent6>
        <a:hlink>
          <a:srgbClr val="A29E00"/>
        </a:hlink>
        <a:folHlink>
          <a:srgbClr val="EA8B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colormaster 6">
        <a:dk1>
          <a:srgbClr val="000000"/>
        </a:dk1>
        <a:lt1>
          <a:srgbClr val="97E183"/>
        </a:lt1>
        <a:dk2>
          <a:srgbClr val="1C1C1C"/>
        </a:dk2>
        <a:lt2>
          <a:srgbClr val="4D4D4D"/>
        </a:lt2>
        <a:accent1>
          <a:srgbClr val="0066FF"/>
        </a:accent1>
        <a:accent2>
          <a:srgbClr val="99FF99"/>
        </a:accent2>
        <a:accent3>
          <a:srgbClr val="C9EEC1"/>
        </a:accent3>
        <a:accent4>
          <a:srgbClr val="000000"/>
        </a:accent4>
        <a:accent5>
          <a:srgbClr val="AAB8FF"/>
        </a:accent5>
        <a:accent6>
          <a:srgbClr val="8AE78A"/>
        </a:accent6>
        <a:hlink>
          <a:srgbClr val="CC9900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colormaster 7">
        <a:dk1>
          <a:srgbClr val="C0C0C0"/>
        </a:dk1>
        <a:lt1>
          <a:srgbClr val="FFFFFF"/>
        </a:lt1>
        <a:dk2>
          <a:srgbClr val="008080"/>
        </a:dk2>
        <a:lt2>
          <a:srgbClr val="CCECFF"/>
        </a:lt2>
        <a:accent1>
          <a:srgbClr val="29A329"/>
        </a:accent1>
        <a:accent2>
          <a:srgbClr val="00FFFF"/>
        </a:accent2>
        <a:accent3>
          <a:srgbClr val="AAC0C0"/>
        </a:accent3>
        <a:accent4>
          <a:srgbClr val="DADADA"/>
        </a:accent4>
        <a:accent5>
          <a:srgbClr val="ACCEAC"/>
        </a:accent5>
        <a:accent6>
          <a:srgbClr val="00E7E7"/>
        </a:accent6>
        <a:hlink>
          <a:srgbClr val="3B6AFF"/>
        </a:hlink>
        <a:folHlink>
          <a:srgbClr val="FF99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colormaster 8">
        <a:dk1>
          <a:srgbClr val="000000"/>
        </a:dk1>
        <a:lt1>
          <a:srgbClr val="64F0BE"/>
        </a:lt1>
        <a:dk2>
          <a:srgbClr val="1C1C1C"/>
        </a:dk2>
        <a:lt2>
          <a:srgbClr val="4D4D4D"/>
        </a:lt2>
        <a:accent1>
          <a:srgbClr val="008000"/>
        </a:accent1>
        <a:accent2>
          <a:srgbClr val="00FFFF"/>
        </a:accent2>
        <a:accent3>
          <a:srgbClr val="B8F6DB"/>
        </a:accent3>
        <a:accent4>
          <a:srgbClr val="000000"/>
        </a:accent4>
        <a:accent5>
          <a:srgbClr val="AAC0AA"/>
        </a:accent5>
        <a:accent6>
          <a:srgbClr val="00E7E7"/>
        </a:accent6>
        <a:hlink>
          <a:srgbClr val="3366FF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colormaster 9">
        <a:dk1>
          <a:srgbClr val="C0C0C0"/>
        </a:dk1>
        <a:lt1>
          <a:srgbClr val="FFFFFF"/>
        </a:lt1>
        <a:dk2>
          <a:srgbClr val="CC9900"/>
        </a:dk2>
        <a:lt2>
          <a:srgbClr val="FFFFCC"/>
        </a:lt2>
        <a:accent1>
          <a:srgbClr val="FF3300"/>
        </a:accent1>
        <a:accent2>
          <a:srgbClr val="FFCC66"/>
        </a:accent2>
        <a:accent3>
          <a:srgbClr val="E2CAAA"/>
        </a:accent3>
        <a:accent4>
          <a:srgbClr val="DADADA"/>
        </a:accent4>
        <a:accent5>
          <a:srgbClr val="FFADAA"/>
        </a:accent5>
        <a:accent6>
          <a:srgbClr val="E7B95C"/>
        </a:accent6>
        <a:hlink>
          <a:srgbClr val="008080"/>
        </a:hlink>
        <a:folHlink>
          <a:srgbClr val="3399F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colormaster 10">
        <a:dk1>
          <a:srgbClr val="000000"/>
        </a:dk1>
        <a:lt1>
          <a:srgbClr val="EFF274"/>
        </a:lt1>
        <a:dk2>
          <a:srgbClr val="1C1C1C"/>
        </a:dk2>
        <a:lt2>
          <a:srgbClr val="4D4D4D"/>
        </a:lt2>
        <a:accent1>
          <a:srgbClr val="9966FF"/>
        </a:accent1>
        <a:accent2>
          <a:srgbClr val="FFFFCC"/>
        </a:accent2>
        <a:accent3>
          <a:srgbClr val="F6F7BC"/>
        </a:accent3>
        <a:accent4>
          <a:srgbClr val="000000"/>
        </a:accent4>
        <a:accent5>
          <a:srgbClr val="CAB8FF"/>
        </a:accent5>
        <a:accent6>
          <a:srgbClr val="E7E7B9"/>
        </a:accent6>
        <a:hlink>
          <a:srgbClr val="6666FF"/>
        </a:hlink>
        <a:folHlink>
          <a:srgbClr val="99CC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colormaster 11">
        <a:dk1>
          <a:srgbClr val="C0C0C0"/>
        </a:dk1>
        <a:lt1>
          <a:srgbClr val="FFFFFF"/>
        </a:lt1>
        <a:dk2>
          <a:srgbClr val="6600CC"/>
        </a:dk2>
        <a:lt2>
          <a:srgbClr val="CCCCFF"/>
        </a:lt2>
        <a:accent1>
          <a:srgbClr val="D60093"/>
        </a:accent1>
        <a:accent2>
          <a:srgbClr val="9999FF"/>
        </a:accent2>
        <a:accent3>
          <a:srgbClr val="B8AAE2"/>
        </a:accent3>
        <a:accent4>
          <a:srgbClr val="DADADA"/>
        </a:accent4>
        <a:accent5>
          <a:srgbClr val="E8AAC8"/>
        </a:accent5>
        <a:accent6>
          <a:srgbClr val="8A8AE7"/>
        </a:accent6>
        <a:hlink>
          <a:srgbClr val="008000"/>
        </a:hlink>
        <a:folHlink>
          <a:srgbClr val="FF996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colormaster 12">
        <a:dk1>
          <a:srgbClr val="000000"/>
        </a:dk1>
        <a:lt1>
          <a:srgbClr val="CC99FF"/>
        </a:lt1>
        <a:dk2>
          <a:srgbClr val="1C1C1C"/>
        </a:dk2>
        <a:lt2>
          <a:srgbClr val="4D4D4D"/>
        </a:lt2>
        <a:accent1>
          <a:srgbClr val="0066FF"/>
        </a:accent1>
        <a:accent2>
          <a:srgbClr val="CCCCFF"/>
        </a:accent2>
        <a:accent3>
          <a:srgbClr val="E2CAFF"/>
        </a:accent3>
        <a:accent4>
          <a:srgbClr val="000000"/>
        </a:accent4>
        <a:accent5>
          <a:srgbClr val="AAB8FF"/>
        </a:accent5>
        <a:accent6>
          <a:srgbClr val="B9B9E7"/>
        </a:accent6>
        <a:hlink>
          <a:srgbClr val="FF0066"/>
        </a:hlink>
        <a:folHlink>
          <a:srgbClr val="66CC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colormaster 13">
        <a:dk1>
          <a:srgbClr val="C0C0C0"/>
        </a:dk1>
        <a:lt1>
          <a:srgbClr val="FFFFFF"/>
        </a:lt1>
        <a:dk2>
          <a:srgbClr val="CC0066"/>
        </a:dk2>
        <a:lt2>
          <a:srgbClr val="FFCCCC"/>
        </a:lt2>
        <a:accent1>
          <a:srgbClr val="993366"/>
        </a:accent1>
        <a:accent2>
          <a:srgbClr val="FF9999"/>
        </a:accent2>
        <a:accent3>
          <a:srgbClr val="E2AAB8"/>
        </a:accent3>
        <a:accent4>
          <a:srgbClr val="DADADA"/>
        </a:accent4>
        <a:accent5>
          <a:srgbClr val="CAADB8"/>
        </a:accent5>
        <a:accent6>
          <a:srgbClr val="E78A8A"/>
        </a:accent6>
        <a:hlink>
          <a:srgbClr val="009999"/>
        </a:hlink>
        <a:folHlink>
          <a:srgbClr val="FF99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colormaster 14">
        <a:dk1>
          <a:srgbClr val="000000"/>
        </a:dk1>
        <a:lt1>
          <a:srgbClr val="FF99CC"/>
        </a:lt1>
        <a:dk2>
          <a:srgbClr val="1C1C1C"/>
        </a:dk2>
        <a:lt2>
          <a:srgbClr val="4D4D4D"/>
        </a:lt2>
        <a:accent1>
          <a:srgbClr val="FF0000"/>
        </a:accent1>
        <a:accent2>
          <a:srgbClr val="FF99CC"/>
        </a:accent2>
        <a:accent3>
          <a:srgbClr val="FFCAE2"/>
        </a:accent3>
        <a:accent4>
          <a:srgbClr val="000000"/>
        </a:accent4>
        <a:accent5>
          <a:srgbClr val="FFAAAA"/>
        </a:accent5>
        <a:accent6>
          <a:srgbClr val="E78AB9"/>
        </a:accent6>
        <a:hlink>
          <a:srgbClr val="9933FF"/>
        </a:hlink>
        <a:folHlink>
          <a:srgbClr val="44C63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colormaster 15">
        <a:dk1>
          <a:srgbClr val="C0C0C0"/>
        </a:dk1>
        <a:lt1>
          <a:srgbClr val="FFFFFF"/>
        </a:lt1>
        <a:dk2>
          <a:srgbClr val="000000"/>
        </a:dk2>
        <a:lt2>
          <a:srgbClr val="DDDDDD"/>
        </a:lt2>
        <a:accent1>
          <a:srgbClr val="4D4D4D"/>
        </a:accent1>
        <a:accent2>
          <a:srgbClr val="C0C0C0"/>
        </a:accent2>
        <a:accent3>
          <a:srgbClr val="AAAAAA"/>
        </a:accent3>
        <a:accent4>
          <a:srgbClr val="DADADA"/>
        </a:accent4>
        <a:accent5>
          <a:srgbClr val="B2B2B2"/>
        </a:accent5>
        <a:accent6>
          <a:srgbClr val="AEAEAE"/>
        </a:accent6>
        <a:hlink>
          <a:srgbClr val="777777"/>
        </a:hlink>
        <a:folHlink>
          <a:srgbClr val="FFFFF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colormaster 16">
        <a:dk1>
          <a:srgbClr val="000000"/>
        </a:dk1>
        <a:lt1>
          <a:srgbClr val="FFFFFF"/>
        </a:lt1>
        <a:dk2>
          <a:srgbClr val="1C1C1C"/>
        </a:dk2>
        <a:lt2>
          <a:srgbClr val="4D4D4D"/>
        </a:lt2>
        <a:accent1>
          <a:srgbClr val="4D4D4D"/>
        </a:accent1>
        <a:accent2>
          <a:srgbClr val="DDDDDD"/>
        </a:accent2>
        <a:accent3>
          <a:srgbClr val="FFFFFF"/>
        </a:accent3>
        <a:accent4>
          <a:srgbClr val="000000"/>
        </a:accent4>
        <a:accent5>
          <a:srgbClr val="B2B2B2"/>
        </a:accent5>
        <a:accent6>
          <a:srgbClr val="C8C8C8"/>
        </a:accent6>
        <a:hlink>
          <a:srgbClr val="808080"/>
        </a:hlink>
        <a:folHlink>
          <a:srgbClr val="F8F8F8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6.xml><?xml version="1.0" encoding="utf-8"?>
<a:theme xmlns:a="http://schemas.openxmlformats.org/drawingml/2006/main" name="4_colormaster">
  <a:themeElements>
    <a:clrScheme name="">
      <a:dk1>
        <a:srgbClr val="000000"/>
      </a:dk1>
      <a:lt1>
        <a:srgbClr val="FF99CC"/>
      </a:lt1>
      <a:dk2>
        <a:srgbClr val="1C1C1C"/>
      </a:dk2>
      <a:lt2>
        <a:srgbClr val="4D4D4D"/>
      </a:lt2>
      <a:accent1>
        <a:srgbClr val="0099FF"/>
      </a:accent1>
      <a:accent2>
        <a:srgbClr val="FF99CC"/>
      </a:accent2>
      <a:accent3>
        <a:srgbClr val="FFCAE2"/>
      </a:accent3>
      <a:accent4>
        <a:srgbClr val="000000"/>
      </a:accent4>
      <a:accent5>
        <a:srgbClr val="AACAFF"/>
      </a:accent5>
      <a:accent6>
        <a:srgbClr val="E78AB9"/>
      </a:accent6>
      <a:hlink>
        <a:srgbClr val="9933FF"/>
      </a:hlink>
      <a:folHlink>
        <a:srgbClr val="44C63A"/>
      </a:folHlink>
    </a:clrScheme>
    <a:fontScheme name="2_colormaster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2_colormaster 1">
        <a:dk1>
          <a:srgbClr val="C0C0C0"/>
        </a:dk1>
        <a:lt1>
          <a:srgbClr val="FFFFFF"/>
        </a:lt1>
        <a:dk2>
          <a:srgbClr val="000099"/>
        </a:dk2>
        <a:lt2>
          <a:srgbClr val="CCECFF"/>
        </a:lt2>
        <a:accent1>
          <a:srgbClr val="FF3399"/>
        </a:accent1>
        <a:accent2>
          <a:srgbClr val="99CCFF"/>
        </a:accent2>
        <a:accent3>
          <a:srgbClr val="AAAACA"/>
        </a:accent3>
        <a:accent4>
          <a:srgbClr val="DADADA"/>
        </a:accent4>
        <a:accent5>
          <a:srgbClr val="FFADCA"/>
        </a:accent5>
        <a:accent6>
          <a:srgbClr val="8AB9E7"/>
        </a:accent6>
        <a:hlink>
          <a:srgbClr val="FF5050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2_colormaster 2">
        <a:dk1>
          <a:srgbClr val="000000"/>
        </a:dk1>
        <a:lt1>
          <a:srgbClr val="99CCFF"/>
        </a:lt1>
        <a:dk2>
          <a:srgbClr val="1C1C1C"/>
        </a:dk2>
        <a:lt2>
          <a:srgbClr val="4D4D4D"/>
        </a:lt2>
        <a:accent1>
          <a:srgbClr val="CC0066"/>
        </a:accent1>
        <a:accent2>
          <a:srgbClr val="3366FF"/>
        </a:accent2>
        <a:accent3>
          <a:srgbClr val="CAE2FF"/>
        </a:accent3>
        <a:accent4>
          <a:srgbClr val="000000"/>
        </a:accent4>
        <a:accent5>
          <a:srgbClr val="E2AAB8"/>
        </a:accent5>
        <a:accent6>
          <a:srgbClr val="2D5CE7"/>
        </a:accent6>
        <a:hlink>
          <a:srgbClr val="FF0000"/>
        </a:hlink>
        <a:folHlink>
          <a:srgbClr val="FFFF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2_colormaster 3">
        <a:dk1>
          <a:srgbClr val="C0C0C0"/>
        </a:dk1>
        <a:lt1>
          <a:srgbClr val="FFFFFF"/>
        </a:lt1>
        <a:dk2>
          <a:srgbClr val="800000"/>
        </a:dk2>
        <a:lt2>
          <a:srgbClr val="FFCC99"/>
        </a:lt2>
        <a:accent1>
          <a:srgbClr val="FF9900"/>
        </a:accent1>
        <a:accent2>
          <a:srgbClr val="CC0000"/>
        </a:accent2>
        <a:accent3>
          <a:srgbClr val="C0AAAA"/>
        </a:accent3>
        <a:accent4>
          <a:srgbClr val="DADADA"/>
        </a:accent4>
        <a:accent5>
          <a:srgbClr val="FFCAAA"/>
        </a:accent5>
        <a:accent6>
          <a:srgbClr val="B90000"/>
        </a:accent6>
        <a:hlink>
          <a:srgbClr val="FF33CC"/>
        </a:hlink>
        <a:folHlink>
          <a:srgbClr val="FFCC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2_colormaster 4">
        <a:dk1>
          <a:srgbClr val="000000"/>
        </a:dk1>
        <a:lt1>
          <a:srgbClr val="FF9966"/>
        </a:lt1>
        <a:dk2>
          <a:srgbClr val="1C1C1C"/>
        </a:dk2>
        <a:lt2>
          <a:srgbClr val="4D4D4D"/>
        </a:lt2>
        <a:accent1>
          <a:srgbClr val="FF0000"/>
        </a:accent1>
        <a:accent2>
          <a:srgbClr val="FF6699"/>
        </a:accent2>
        <a:accent3>
          <a:srgbClr val="FFCAB8"/>
        </a:accent3>
        <a:accent4>
          <a:srgbClr val="000000"/>
        </a:accent4>
        <a:accent5>
          <a:srgbClr val="FFAAAA"/>
        </a:accent5>
        <a:accent6>
          <a:srgbClr val="E75C8A"/>
        </a:accent6>
        <a:hlink>
          <a:srgbClr val="CC00CC"/>
        </a:hlink>
        <a:folHlink>
          <a:srgbClr val="FF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2_colormaster 5">
        <a:dk1>
          <a:srgbClr val="C0C0C0"/>
        </a:dk1>
        <a:lt1>
          <a:srgbClr val="FFFFFF"/>
        </a:lt1>
        <a:dk2>
          <a:srgbClr val="008000"/>
        </a:dk2>
        <a:lt2>
          <a:srgbClr val="CCECFF"/>
        </a:lt2>
        <a:accent1>
          <a:srgbClr val="0066FF"/>
        </a:accent1>
        <a:accent2>
          <a:srgbClr val="00FF00"/>
        </a:accent2>
        <a:accent3>
          <a:srgbClr val="AAC0AA"/>
        </a:accent3>
        <a:accent4>
          <a:srgbClr val="DADADA"/>
        </a:accent4>
        <a:accent5>
          <a:srgbClr val="AAB8FF"/>
        </a:accent5>
        <a:accent6>
          <a:srgbClr val="00E700"/>
        </a:accent6>
        <a:hlink>
          <a:srgbClr val="A29E00"/>
        </a:hlink>
        <a:folHlink>
          <a:srgbClr val="EA8B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2_colormaster 6">
        <a:dk1>
          <a:srgbClr val="000000"/>
        </a:dk1>
        <a:lt1>
          <a:srgbClr val="97E183"/>
        </a:lt1>
        <a:dk2>
          <a:srgbClr val="1C1C1C"/>
        </a:dk2>
        <a:lt2>
          <a:srgbClr val="4D4D4D"/>
        </a:lt2>
        <a:accent1>
          <a:srgbClr val="0066FF"/>
        </a:accent1>
        <a:accent2>
          <a:srgbClr val="99FF99"/>
        </a:accent2>
        <a:accent3>
          <a:srgbClr val="C9EEC1"/>
        </a:accent3>
        <a:accent4>
          <a:srgbClr val="000000"/>
        </a:accent4>
        <a:accent5>
          <a:srgbClr val="AAB8FF"/>
        </a:accent5>
        <a:accent6>
          <a:srgbClr val="8AE78A"/>
        </a:accent6>
        <a:hlink>
          <a:srgbClr val="CC9900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2_colormaster 7">
        <a:dk1>
          <a:srgbClr val="C0C0C0"/>
        </a:dk1>
        <a:lt1>
          <a:srgbClr val="FFFFFF"/>
        </a:lt1>
        <a:dk2>
          <a:srgbClr val="008080"/>
        </a:dk2>
        <a:lt2>
          <a:srgbClr val="CCECFF"/>
        </a:lt2>
        <a:accent1>
          <a:srgbClr val="29A329"/>
        </a:accent1>
        <a:accent2>
          <a:srgbClr val="00FFFF"/>
        </a:accent2>
        <a:accent3>
          <a:srgbClr val="AAC0C0"/>
        </a:accent3>
        <a:accent4>
          <a:srgbClr val="DADADA"/>
        </a:accent4>
        <a:accent5>
          <a:srgbClr val="ACCEAC"/>
        </a:accent5>
        <a:accent6>
          <a:srgbClr val="00E7E7"/>
        </a:accent6>
        <a:hlink>
          <a:srgbClr val="3B6AFF"/>
        </a:hlink>
        <a:folHlink>
          <a:srgbClr val="FF99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2_colormaster 8">
        <a:dk1>
          <a:srgbClr val="000000"/>
        </a:dk1>
        <a:lt1>
          <a:srgbClr val="64F0BE"/>
        </a:lt1>
        <a:dk2>
          <a:srgbClr val="1C1C1C"/>
        </a:dk2>
        <a:lt2>
          <a:srgbClr val="4D4D4D"/>
        </a:lt2>
        <a:accent1>
          <a:srgbClr val="008000"/>
        </a:accent1>
        <a:accent2>
          <a:srgbClr val="00FFFF"/>
        </a:accent2>
        <a:accent3>
          <a:srgbClr val="B8F6DB"/>
        </a:accent3>
        <a:accent4>
          <a:srgbClr val="000000"/>
        </a:accent4>
        <a:accent5>
          <a:srgbClr val="AAC0AA"/>
        </a:accent5>
        <a:accent6>
          <a:srgbClr val="00E7E7"/>
        </a:accent6>
        <a:hlink>
          <a:srgbClr val="3366FF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2_colormaster 9">
        <a:dk1>
          <a:srgbClr val="C0C0C0"/>
        </a:dk1>
        <a:lt1>
          <a:srgbClr val="FFFFFF"/>
        </a:lt1>
        <a:dk2>
          <a:srgbClr val="CC9900"/>
        </a:dk2>
        <a:lt2>
          <a:srgbClr val="FFFFCC"/>
        </a:lt2>
        <a:accent1>
          <a:srgbClr val="FF3300"/>
        </a:accent1>
        <a:accent2>
          <a:srgbClr val="FFCC66"/>
        </a:accent2>
        <a:accent3>
          <a:srgbClr val="E2CAAA"/>
        </a:accent3>
        <a:accent4>
          <a:srgbClr val="DADADA"/>
        </a:accent4>
        <a:accent5>
          <a:srgbClr val="FFADAA"/>
        </a:accent5>
        <a:accent6>
          <a:srgbClr val="E7B95C"/>
        </a:accent6>
        <a:hlink>
          <a:srgbClr val="008080"/>
        </a:hlink>
        <a:folHlink>
          <a:srgbClr val="3399F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2_colormaster 10">
        <a:dk1>
          <a:srgbClr val="000000"/>
        </a:dk1>
        <a:lt1>
          <a:srgbClr val="EFF274"/>
        </a:lt1>
        <a:dk2>
          <a:srgbClr val="1C1C1C"/>
        </a:dk2>
        <a:lt2>
          <a:srgbClr val="4D4D4D"/>
        </a:lt2>
        <a:accent1>
          <a:srgbClr val="9966FF"/>
        </a:accent1>
        <a:accent2>
          <a:srgbClr val="FFFFCC"/>
        </a:accent2>
        <a:accent3>
          <a:srgbClr val="F6F7BC"/>
        </a:accent3>
        <a:accent4>
          <a:srgbClr val="000000"/>
        </a:accent4>
        <a:accent5>
          <a:srgbClr val="CAB8FF"/>
        </a:accent5>
        <a:accent6>
          <a:srgbClr val="E7E7B9"/>
        </a:accent6>
        <a:hlink>
          <a:srgbClr val="6666FF"/>
        </a:hlink>
        <a:folHlink>
          <a:srgbClr val="99CC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2_colormaster 11">
        <a:dk1>
          <a:srgbClr val="C0C0C0"/>
        </a:dk1>
        <a:lt1>
          <a:srgbClr val="FFFFFF"/>
        </a:lt1>
        <a:dk2>
          <a:srgbClr val="6600CC"/>
        </a:dk2>
        <a:lt2>
          <a:srgbClr val="CCCCFF"/>
        </a:lt2>
        <a:accent1>
          <a:srgbClr val="D60093"/>
        </a:accent1>
        <a:accent2>
          <a:srgbClr val="9999FF"/>
        </a:accent2>
        <a:accent3>
          <a:srgbClr val="B8AAE2"/>
        </a:accent3>
        <a:accent4>
          <a:srgbClr val="DADADA"/>
        </a:accent4>
        <a:accent5>
          <a:srgbClr val="E8AAC8"/>
        </a:accent5>
        <a:accent6>
          <a:srgbClr val="8A8AE7"/>
        </a:accent6>
        <a:hlink>
          <a:srgbClr val="008000"/>
        </a:hlink>
        <a:folHlink>
          <a:srgbClr val="FF996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2_colormaster 12">
        <a:dk1>
          <a:srgbClr val="000000"/>
        </a:dk1>
        <a:lt1>
          <a:srgbClr val="CC99FF"/>
        </a:lt1>
        <a:dk2>
          <a:srgbClr val="1C1C1C"/>
        </a:dk2>
        <a:lt2>
          <a:srgbClr val="4D4D4D"/>
        </a:lt2>
        <a:accent1>
          <a:srgbClr val="0066FF"/>
        </a:accent1>
        <a:accent2>
          <a:srgbClr val="CCCCFF"/>
        </a:accent2>
        <a:accent3>
          <a:srgbClr val="E2CAFF"/>
        </a:accent3>
        <a:accent4>
          <a:srgbClr val="000000"/>
        </a:accent4>
        <a:accent5>
          <a:srgbClr val="AAB8FF"/>
        </a:accent5>
        <a:accent6>
          <a:srgbClr val="B9B9E7"/>
        </a:accent6>
        <a:hlink>
          <a:srgbClr val="FF0066"/>
        </a:hlink>
        <a:folHlink>
          <a:srgbClr val="66CC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2_colormaster 13">
        <a:dk1>
          <a:srgbClr val="C0C0C0"/>
        </a:dk1>
        <a:lt1>
          <a:srgbClr val="FFFFFF"/>
        </a:lt1>
        <a:dk2>
          <a:srgbClr val="CC0066"/>
        </a:dk2>
        <a:lt2>
          <a:srgbClr val="FFCCCC"/>
        </a:lt2>
        <a:accent1>
          <a:srgbClr val="993366"/>
        </a:accent1>
        <a:accent2>
          <a:srgbClr val="FF9999"/>
        </a:accent2>
        <a:accent3>
          <a:srgbClr val="E2AAB8"/>
        </a:accent3>
        <a:accent4>
          <a:srgbClr val="DADADA"/>
        </a:accent4>
        <a:accent5>
          <a:srgbClr val="CAADB8"/>
        </a:accent5>
        <a:accent6>
          <a:srgbClr val="E78A8A"/>
        </a:accent6>
        <a:hlink>
          <a:srgbClr val="009999"/>
        </a:hlink>
        <a:folHlink>
          <a:srgbClr val="FF99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2_colormaster 14">
        <a:dk1>
          <a:srgbClr val="000000"/>
        </a:dk1>
        <a:lt1>
          <a:srgbClr val="FF99CC"/>
        </a:lt1>
        <a:dk2>
          <a:srgbClr val="1C1C1C"/>
        </a:dk2>
        <a:lt2>
          <a:srgbClr val="4D4D4D"/>
        </a:lt2>
        <a:accent1>
          <a:srgbClr val="FF0000"/>
        </a:accent1>
        <a:accent2>
          <a:srgbClr val="FF99CC"/>
        </a:accent2>
        <a:accent3>
          <a:srgbClr val="FFCAE2"/>
        </a:accent3>
        <a:accent4>
          <a:srgbClr val="000000"/>
        </a:accent4>
        <a:accent5>
          <a:srgbClr val="FFAAAA"/>
        </a:accent5>
        <a:accent6>
          <a:srgbClr val="E78AB9"/>
        </a:accent6>
        <a:hlink>
          <a:srgbClr val="9933FF"/>
        </a:hlink>
        <a:folHlink>
          <a:srgbClr val="44C63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2_colormaster 15">
        <a:dk1>
          <a:srgbClr val="C0C0C0"/>
        </a:dk1>
        <a:lt1>
          <a:srgbClr val="FFFFFF"/>
        </a:lt1>
        <a:dk2>
          <a:srgbClr val="000000"/>
        </a:dk2>
        <a:lt2>
          <a:srgbClr val="DDDDDD"/>
        </a:lt2>
        <a:accent1>
          <a:srgbClr val="4D4D4D"/>
        </a:accent1>
        <a:accent2>
          <a:srgbClr val="C0C0C0"/>
        </a:accent2>
        <a:accent3>
          <a:srgbClr val="AAAAAA"/>
        </a:accent3>
        <a:accent4>
          <a:srgbClr val="DADADA"/>
        </a:accent4>
        <a:accent5>
          <a:srgbClr val="B2B2B2"/>
        </a:accent5>
        <a:accent6>
          <a:srgbClr val="AEAEAE"/>
        </a:accent6>
        <a:hlink>
          <a:srgbClr val="777777"/>
        </a:hlink>
        <a:folHlink>
          <a:srgbClr val="FFFFF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2_colormaster 16">
        <a:dk1>
          <a:srgbClr val="000000"/>
        </a:dk1>
        <a:lt1>
          <a:srgbClr val="FFFFFF"/>
        </a:lt1>
        <a:dk2>
          <a:srgbClr val="1C1C1C"/>
        </a:dk2>
        <a:lt2>
          <a:srgbClr val="4D4D4D"/>
        </a:lt2>
        <a:accent1>
          <a:srgbClr val="4D4D4D"/>
        </a:accent1>
        <a:accent2>
          <a:srgbClr val="DDDDDD"/>
        </a:accent2>
        <a:accent3>
          <a:srgbClr val="FFFFFF"/>
        </a:accent3>
        <a:accent4>
          <a:srgbClr val="000000"/>
        </a:accent4>
        <a:accent5>
          <a:srgbClr val="B2B2B2"/>
        </a:accent5>
        <a:accent6>
          <a:srgbClr val="C8C8C8"/>
        </a:accent6>
        <a:hlink>
          <a:srgbClr val="808080"/>
        </a:hlink>
        <a:folHlink>
          <a:srgbClr val="F8F8F8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7.xml><?xml version="1.0" encoding="utf-8"?>
<a:theme xmlns:a="http://schemas.openxmlformats.org/drawingml/2006/main" name="5_colormaster">
  <a:themeElements>
    <a:clrScheme name="">
      <a:dk1>
        <a:srgbClr val="000000"/>
      </a:dk1>
      <a:lt1>
        <a:srgbClr val="FF99CC"/>
      </a:lt1>
      <a:dk2>
        <a:srgbClr val="1C1C1C"/>
      </a:dk2>
      <a:lt2>
        <a:srgbClr val="4D4D4D"/>
      </a:lt2>
      <a:accent1>
        <a:srgbClr val="0099FF"/>
      </a:accent1>
      <a:accent2>
        <a:srgbClr val="FF99CC"/>
      </a:accent2>
      <a:accent3>
        <a:srgbClr val="FFCAE2"/>
      </a:accent3>
      <a:accent4>
        <a:srgbClr val="000000"/>
      </a:accent4>
      <a:accent5>
        <a:srgbClr val="AACAFF"/>
      </a:accent5>
      <a:accent6>
        <a:srgbClr val="E78AB9"/>
      </a:accent6>
      <a:hlink>
        <a:srgbClr val="9933FF"/>
      </a:hlink>
      <a:folHlink>
        <a:srgbClr val="44C63A"/>
      </a:folHlink>
    </a:clrScheme>
    <a:fontScheme name="3_colormaster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3_colormaster 1">
        <a:dk1>
          <a:srgbClr val="C0C0C0"/>
        </a:dk1>
        <a:lt1>
          <a:srgbClr val="FFFFFF"/>
        </a:lt1>
        <a:dk2>
          <a:srgbClr val="000099"/>
        </a:dk2>
        <a:lt2>
          <a:srgbClr val="CCECFF"/>
        </a:lt2>
        <a:accent1>
          <a:srgbClr val="FF3399"/>
        </a:accent1>
        <a:accent2>
          <a:srgbClr val="99CCFF"/>
        </a:accent2>
        <a:accent3>
          <a:srgbClr val="AAAACA"/>
        </a:accent3>
        <a:accent4>
          <a:srgbClr val="DADADA"/>
        </a:accent4>
        <a:accent5>
          <a:srgbClr val="FFADCA"/>
        </a:accent5>
        <a:accent6>
          <a:srgbClr val="8AB9E7"/>
        </a:accent6>
        <a:hlink>
          <a:srgbClr val="FF5050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3_colormaster 2">
        <a:dk1>
          <a:srgbClr val="000000"/>
        </a:dk1>
        <a:lt1>
          <a:srgbClr val="99CCFF"/>
        </a:lt1>
        <a:dk2>
          <a:srgbClr val="1C1C1C"/>
        </a:dk2>
        <a:lt2>
          <a:srgbClr val="4D4D4D"/>
        </a:lt2>
        <a:accent1>
          <a:srgbClr val="CC0066"/>
        </a:accent1>
        <a:accent2>
          <a:srgbClr val="3366FF"/>
        </a:accent2>
        <a:accent3>
          <a:srgbClr val="CAE2FF"/>
        </a:accent3>
        <a:accent4>
          <a:srgbClr val="000000"/>
        </a:accent4>
        <a:accent5>
          <a:srgbClr val="E2AAB8"/>
        </a:accent5>
        <a:accent6>
          <a:srgbClr val="2D5CE7"/>
        </a:accent6>
        <a:hlink>
          <a:srgbClr val="FF0000"/>
        </a:hlink>
        <a:folHlink>
          <a:srgbClr val="FFFF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3_colormaster 3">
        <a:dk1>
          <a:srgbClr val="C0C0C0"/>
        </a:dk1>
        <a:lt1>
          <a:srgbClr val="FFFFFF"/>
        </a:lt1>
        <a:dk2>
          <a:srgbClr val="800000"/>
        </a:dk2>
        <a:lt2>
          <a:srgbClr val="FFCC99"/>
        </a:lt2>
        <a:accent1>
          <a:srgbClr val="FF9900"/>
        </a:accent1>
        <a:accent2>
          <a:srgbClr val="CC0000"/>
        </a:accent2>
        <a:accent3>
          <a:srgbClr val="C0AAAA"/>
        </a:accent3>
        <a:accent4>
          <a:srgbClr val="DADADA"/>
        </a:accent4>
        <a:accent5>
          <a:srgbClr val="FFCAAA"/>
        </a:accent5>
        <a:accent6>
          <a:srgbClr val="B90000"/>
        </a:accent6>
        <a:hlink>
          <a:srgbClr val="FF33CC"/>
        </a:hlink>
        <a:folHlink>
          <a:srgbClr val="FFCC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3_colormaster 4">
        <a:dk1>
          <a:srgbClr val="000000"/>
        </a:dk1>
        <a:lt1>
          <a:srgbClr val="FF9966"/>
        </a:lt1>
        <a:dk2>
          <a:srgbClr val="1C1C1C"/>
        </a:dk2>
        <a:lt2>
          <a:srgbClr val="4D4D4D"/>
        </a:lt2>
        <a:accent1>
          <a:srgbClr val="FF0000"/>
        </a:accent1>
        <a:accent2>
          <a:srgbClr val="FF6699"/>
        </a:accent2>
        <a:accent3>
          <a:srgbClr val="FFCAB8"/>
        </a:accent3>
        <a:accent4>
          <a:srgbClr val="000000"/>
        </a:accent4>
        <a:accent5>
          <a:srgbClr val="FFAAAA"/>
        </a:accent5>
        <a:accent6>
          <a:srgbClr val="E75C8A"/>
        </a:accent6>
        <a:hlink>
          <a:srgbClr val="CC00CC"/>
        </a:hlink>
        <a:folHlink>
          <a:srgbClr val="FF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3_colormaster 5">
        <a:dk1>
          <a:srgbClr val="C0C0C0"/>
        </a:dk1>
        <a:lt1>
          <a:srgbClr val="FFFFFF"/>
        </a:lt1>
        <a:dk2>
          <a:srgbClr val="008000"/>
        </a:dk2>
        <a:lt2>
          <a:srgbClr val="CCECFF"/>
        </a:lt2>
        <a:accent1>
          <a:srgbClr val="0066FF"/>
        </a:accent1>
        <a:accent2>
          <a:srgbClr val="00FF00"/>
        </a:accent2>
        <a:accent3>
          <a:srgbClr val="AAC0AA"/>
        </a:accent3>
        <a:accent4>
          <a:srgbClr val="DADADA"/>
        </a:accent4>
        <a:accent5>
          <a:srgbClr val="AAB8FF"/>
        </a:accent5>
        <a:accent6>
          <a:srgbClr val="00E700"/>
        </a:accent6>
        <a:hlink>
          <a:srgbClr val="A29E00"/>
        </a:hlink>
        <a:folHlink>
          <a:srgbClr val="EA8B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3_colormaster 6">
        <a:dk1>
          <a:srgbClr val="000000"/>
        </a:dk1>
        <a:lt1>
          <a:srgbClr val="97E183"/>
        </a:lt1>
        <a:dk2>
          <a:srgbClr val="1C1C1C"/>
        </a:dk2>
        <a:lt2>
          <a:srgbClr val="4D4D4D"/>
        </a:lt2>
        <a:accent1>
          <a:srgbClr val="0066FF"/>
        </a:accent1>
        <a:accent2>
          <a:srgbClr val="99FF99"/>
        </a:accent2>
        <a:accent3>
          <a:srgbClr val="C9EEC1"/>
        </a:accent3>
        <a:accent4>
          <a:srgbClr val="000000"/>
        </a:accent4>
        <a:accent5>
          <a:srgbClr val="AAB8FF"/>
        </a:accent5>
        <a:accent6>
          <a:srgbClr val="8AE78A"/>
        </a:accent6>
        <a:hlink>
          <a:srgbClr val="CC9900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3_colormaster 7">
        <a:dk1>
          <a:srgbClr val="C0C0C0"/>
        </a:dk1>
        <a:lt1>
          <a:srgbClr val="FFFFFF"/>
        </a:lt1>
        <a:dk2>
          <a:srgbClr val="008080"/>
        </a:dk2>
        <a:lt2>
          <a:srgbClr val="CCECFF"/>
        </a:lt2>
        <a:accent1>
          <a:srgbClr val="29A329"/>
        </a:accent1>
        <a:accent2>
          <a:srgbClr val="00FFFF"/>
        </a:accent2>
        <a:accent3>
          <a:srgbClr val="AAC0C0"/>
        </a:accent3>
        <a:accent4>
          <a:srgbClr val="DADADA"/>
        </a:accent4>
        <a:accent5>
          <a:srgbClr val="ACCEAC"/>
        </a:accent5>
        <a:accent6>
          <a:srgbClr val="00E7E7"/>
        </a:accent6>
        <a:hlink>
          <a:srgbClr val="3B6AFF"/>
        </a:hlink>
        <a:folHlink>
          <a:srgbClr val="FF99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3_colormaster 8">
        <a:dk1>
          <a:srgbClr val="000000"/>
        </a:dk1>
        <a:lt1>
          <a:srgbClr val="64F0BE"/>
        </a:lt1>
        <a:dk2>
          <a:srgbClr val="1C1C1C"/>
        </a:dk2>
        <a:lt2>
          <a:srgbClr val="4D4D4D"/>
        </a:lt2>
        <a:accent1>
          <a:srgbClr val="008000"/>
        </a:accent1>
        <a:accent2>
          <a:srgbClr val="00FFFF"/>
        </a:accent2>
        <a:accent3>
          <a:srgbClr val="B8F6DB"/>
        </a:accent3>
        <a:accent4>
          <a:srgbClr val="000000"/>
        </a:accent4>
        <a:accent5>
          <a:srgbClr val="AAC0AA"/>
        </a:accent5>
        <a:accent6>
          <a:srgbClr val="00E7E7"/>
        </a:accent6>
        <a:hlink>
          <a:srgbClr val="3366FF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3_colormaster 9">
        <a:dk1>
          <a:srgbClr val="C0C0C0"/>
        </a:dk1>
        <a:lt1>
          <a:srgbClr val="FFFFFF"/>
        </a:lt1>
        <a:dk2>
          <a:srgbClr val="CC9900"/>
        </a:dk2>
        <a:lt2>
          <a:srgbClr val="FFFFCC"/>
        </a:lt2>
        <a:accent1>
          <a:srgbClr val="FF3300"/>
        </a:accent1>
        <a:accent2>
          <a:srgbClr val="FFCC66"/>
        </a:accent2>
        <a:accent3>
          <a:srgbClr val="E2CAAA"/>
        </a:accent3>
        <a:accent4>
          <a:srgbClr val="DADADA"/>
        </a:accent4>
        <a:accent5>
          <a:srgbClr val="FFADAA"/>
        </a:accent5>
        <a:accent6>
          <a:srgbClr val="E7B95C"/>
        </a:accent6>
        <a:hlink>
          <a:srgbClr val="008080"/>
        </a:hlink>
        <a:folHlink>
          <a:srgbClr val="3399F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3_colormaster 10">
        <a:dk1>
          <a:srgbClr val="000000"/>
        </a:dk1>
        <a:lt1>
          <a:srgbClr val="EFF274"/>
        </a:lt1>
        <a:dk2>
          <a:srgbClr val="1C1C1C"/>
        </a:dk2>
        <a:lt2>
          <a:srgbClr val="4D4D4D"/>
        </a:lt2>
        <a:accent1>
          <a:srgbClr val="9966FF"/>
        </a:accent1>
        <a:accent2>
          <a:srgbClr val="FFFFCC"/>
        </a:accent2>
        <a:accent3>
          <a:srgbClr val="F6F7BC"/>
        </a:accent3>
        <a:accent4>
          <a:srgbClr val="000000"/>
        </a:accent4>
        <a:accent5>
          <a:srgbClr val="CAB8FF"/>
        </a:accent5>
        <a:accent6>
          <a:srgbClr val="E7E7B9"/>
        </a:accent6>
        <a:hlink>
          <a:srgbClr val="6666FF"/>
        </a:hlink>
        <a:folHlink>
          <a:srgbClr val="99CC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3_colormaster 11">
        <a:dk1>
          <a:srgbClr val="C0C0C0"/>
        </a:dk1>
        <a:lt1>
          <a:srgbClr val="FFFFFF"/>
        </a:lt1>
        <a:dk2>
          <a:srgbClr val="6600CC"/>
        </a:dk2>
        <a:lt2>
          <a:srgbClr val="CCCCFF"/>
        </a:lt2>
        <a:accent1>
          <a:srgbClr val="D60093"/>
        </a:accent1>
        <a:accent2>
          <a:srgbClr val="9999FF"/>
        </a:accent2>
        <a:accent3>
          <a:srgbClr val="B8AAE2"/>
        </a:accent3>
        <a:accent4>
          <a:srgbClr val="DADADA"/>
        </a:accent4>
        <a:accent5>
          <a:srgbClr val="E8AAC8"/>
        </a:accent5>
        <a:accent6>
          <a:srgbClr val="8A8AE7"/>
        </a:accent6>
        <a:hlink>
          <a:srgbClr val="008000"/>
        </a:hlink>
        <a:folHlink>
          <a:srgbClr val="FF996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3_colormaster 12">
        <a:dk1>
          <a:srgbClr val="000000"/>
        </a:dk1>
        <a:lt1>
          <a:srgbClr val="CC99FF"/>
        </a:lt1>
        <a:dk2>
          <a:srgbClr val="1C1C1C"/>
        </a:dk2>
        <a:lt2>
          <a:srgbClr val="4D4D4D"/>
        </a:lt2>
        <a:accent1>
          <a:srgbClr val="0066FF"/>
        </a:accent1>
        <a:accent2>
          <a:srgbClr val="CCCCFF"/>
        </a:accent2>
        <a:accent3>
          <a:srgbClr val="E2CAFF"/>
        </a:accent3>
        <a:accent4>
          <a:srgbClr val="000000"/>
        </a:accent4>
        <a:accent5>
          <a:srgbClr val="AAB8FF"/>
        </a:accent5>
        <a:accent6>
          <a:srgbClr val="B9B9E7"/>
        </a:accent6>
        <a:hlink>
          <a:srgbClr val="FF0066"/>
        </a:hlink>
        <a:folHlink>
          <a:srgbClr val="66CC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3_colormaster 13">
        <a:dk1>
          <a:srgbClr val="C0C0C0"/>
        </a:dk1>
        <a:lt1>
          <a:srgbClr val="FFFFFF"/>
        </a:lt1>
        <a:dk2>
          <a:srgbClr val="CC0066"/>
        </a:dk2>
        <a:lt2>
          <a:srgbClr val="FFCCCC"/>
        </a:lt2>
        <a:accent1>
          <a:srgbClr val="993366"/>
        </a:accent1>
        <a:accent2>
          <a:srgbClr val="FF9999"/>
        </a:accent2>
        <a:accent3>
          <a:srgbClr val="E2AAB8"/>
        </a:accent3>
        <a:accent4>
          <a:srgbClr val="DADADA"/>
        </a:accent4>
        <a:accent5>
          <a:srgbClr val="CAADB8"/>
        </a:accent5>
        <a:accent6>
          <a:srgbClr val="E78A8A"/>
        </a:accent6>
        <a:hlink>
          <a:srgbClr val="009999"/>
        </a:hlink>
        <a:folHlink>
          <a:srgbClr val="FF99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3_colormaster 14">
        <a:dk1>
          <a:srgbClr val="000000"/>
        </a:dk1>
        <a:lt1>
          <a:srgbClr val="FF99CC"/>
        </a:lt1>
        <a:dk2>
          <a:srgbClr val="1C1C1C"/>
        </a:dk2>
        <a:lt2>
          <a:srgbClr val="4D4D4D"/>
        </a:lt2>
        <a:accent1>
          <a:srgbClr val="FF0000"/>
        </a:accent1>
        <a:accent2>
          <a:srgbClr val="FF99CC"/>
        </a:accent2>
        <a:accent3>
          <a:srgbClr val="FFCAE2"/>
        </a:accent3>
        <a:accent4>
          <a:srgbClr val="000000"/>
        </a:accent4>
        <a:accent5>
          <a:srgbClr val="FFAAAA"/>
        </a:accent5>
        <a:accent6>
          <a:srgbClr val="E78AB9"/>
        </a:accent6>
        <a:hlink>
          <a:srgbClr val="9933FF"/>
        </a:hlink>
        <a:folHlink>
          <a:srgbClr val="44C63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3_colormaster 15">
        <a:dk1>
          <a:srgbClr val="C0C0C0"/>
        </a:dk1>
        <a:lt1>
          <a:srgbClr val="FFFFFF"/>
        </a:lt1>
        <a:dk2>
          <a:srgbClr val="000000"/>
        </a:dk2>
        <a:lt2>
          <a:srgbClr val="DDDDDD"/>
        </a:lt2>
        <a:accent1>
          <a:srgbClr val="4D4D4D"/>
        </a:accent1>
        <a:accent2>
          <a:srgbClr val="C0C0C0"/>
        </a:accent2>
        <a:accent3>
          <a:srgbClr val="AAAAAA"/>
        </a:accent3>
        <a:accent4>
          <a:srgbClr val="DADADA"/>
        </a:accent4>
        <a:accent5>
          <a:srgbClr val="B2B2B2"/>
        </a:accent5>
        <a:accent6>
          <a:srgbClr val="AEAEAE"/>
        </a:accent6>
        <a:hlink>
          <a:srgbClr val="777777"/>
        </a:hlink>
        <a:folHlink>
          <a:srgbClr val="FFFFF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3_colormaster 16">
        <a:dk1>
          <a:srgbClr val="000000"/>
        </a:dk1>
        <a:lt1>
          <a:srgbClr val="FFFFFF"/>
        </a:lt1>
        <a:dk2>
          <a:srgbClr val="1C1C1C"/>
        </a:dk2>
        <a:lt2>
          <a:srgbClr val="4D4D4D"/>
        </a:lt2>
        <a:accent1>
          <a:srgbClr val="4D4D4D"/>
        </a:accent1>
        <a:accent2>
          <a:srgbClr val="DDDDDD"/>
        </a:accent2>
        <a:accent3>
          <a:srgbClr val="FFFFFF"/>
        </a:accent3>
        <a:accent4>
          <a:srgbClr val="000000"/>
        </a:accent4>
        <a:accent5>
          <a:srgbClr val="B2B2B2"/>
        </a:accent5>
        <a:accent6>
          <a:srgbClr val="C8C8C8"/>
        </a:accent6>
        <a:hlink>
          <a:srgbClr val="808080"/>
        </a:hlink>
        <a:folHlink>
          <a:srgbClr val="F8F8F8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8.xml><?xml version="1.0" encoding="utf-8"?>
<a:theme xmlns:a="http://schemas.openxmlformats.org/drawingml/2006/main" name="6_colormaster">
  <a:themeElements>
    <a:clrScheme name="">
      <a:dk1>
        <a:srgbClr val="000000"/>
      </a:dk1>
      <a:lt1>
        <a:srgbClr val="FF99CC"/>
      </a:lt1>
      <a:dk2>
        <a:srgbClr val="1C1C1C"/>
      </a:dk2>
      <a:lt2>
        <a:srgbClr val="4D4D4D"/>
      </a:lt2>
      <a:accent1>
        <a:srgbClr val="0099FF"/>
      </a:accent1>
      <a:accent2>
        <a:srgbClr val="FF99CC"/>
      </a:accent2>
      <a:accent3>
        <a:srgbClr val="FFCAE2"/>
      </a:accent3>
      <a:accent4>
        <a:srgbClr val="000000"/>
      </a:accent4>
      <a:accent5>
        <a:srgbClr val="AACAFF"/>
      </a:accent5>
      <a:accent6>
        <a:srgbClr val="E78AB9"/>
      </a:accent6>
      <a:hlink>
        <a:srgbClr val="9933FF"/>
      </a:hlink>
      <a:folHlink>
        <a:srgbClr val="44C63A"/>
      </a:folHlink>
    </a:clrScheme>
    <a:fontScheme name="4_colormaster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4_colormaster 1">
        <a:dk1>
          <a:srgbClr val="C0C0C0"/>
        </a:dk1>
        <a:lt1>
          <a:srgbClr val="FFFFFF"/>
        </a:lt1>
        <a:dk2>
          <a:srgbClr val="000099"/>
        </a:dk2>
        <a:lt2>
          <a:srgbClr val="CCECFF"/>
        </a:lt2>
        <a:accent1>
          <a:srgbClr val="FF3399"/>
        </a:accent1>
        <a:accent2>
          <a:srgbClr val="99CCFF"/>
        </a:accent2>
        <a:accent3>
          <a:srgbClr val="AAAACA"/>
        </a:accent3>
        <a:accent4>
          <a:srgbClr val="DADADA"/>
        </a:accent4>
        <a:accent5>
          <a:srgbClr val="FFADCA"/>
        </a:accent5>
        <a:accent6>
          <a:srgbClr val="8AB9E7"/>
        </a:accent6>
        <a:hlink>
          <a:srgbClr val="FF5050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4_colormaster 2">
        <a:dk1>
          <a:srgbClr val="000000"/>
        </a:dk1>
        <a:lt1>
          <a:srgbClr val="99CCFF"/>
        </a:lt1>
        <a:dk2>
          <a:srgbClr val="1C1C1C"/>
        </a:dk2>
        <a:lt2>
          <a:srgbClr val="4D4D4D"/>
        </a:lt2>
        <a:accent1>
          <a:srgbClr val="CC0066"/>
        </a:accent1>
        <a:accent2>
          <a:srgbClr val="3366FF"/>
        </a:accent2>
        <a:accent3>
          <a:srgbClr val="CAE2FF"/>
        </a:accent3>
        <a:accent4>
          <a:srgbClr val="000000"/>
        </a:accent4>
        <a:accent5>
          <a:srgbClr val="E2AAB8"/>
        </a:accent5>
        <a:accent6>
          <a:srgbClr val="2D5CE7"/>
        </a:accent6>
        <a:hlink>
          <a:srgbClr val="FF0000"/>
        </a:hlink>
        <a:folHlink>
          <a:srgbClr val="FFFF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4_colormaster 3">
        <a:dk1>
          <a:srgbClr val="C0C0C0"/>
        </a:dk1>
        <a:lt1>
          <a:srgbClr val="FFFFFF"/>
        </a:lt1>
        <a:dk2>
          <a:srgbClr val="800000"/>
        </a:dk2>
        <a:lt2>
          <a:srgbClr val="FFCC99"/>
        </a:lt2>
        <a:accent1>
          <a:srgbClr val="FF9900"/>
        </a:accent1>
        <a:accent2>
          <a:srgbClr val="CC0000"/>
        </a:accent2>
        <a:accent3>
          <a:srgbClr val="C0AAAA"/>
        </a:accent3>
        <a:accent4>
          <a:srgbClr val="DADADA"/>
        </a:accent4>
        <a:accent5>
          <a:srgbClr val="FFCAAA"/>
        </a:accent5>
        <a:accent6>
          <a:srgbClr val="B90000"/>
        </a:accent6>
        <a:hlink>
          <a:srgbClr val="FF33CC"/>
        </a:hlink>
        <a:folHlink>
          <a:srgbClr val="FFCC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4_colormaster 4">
        <a:dk1>
          <a:srgbClr val="000000"/>
        </a:dk1>
        <a:lt1>
          <a:srgbClr val="FF9966"/>
        </a:lt1>
        <a:dk2>
          <a:srgbClr val="1C1C1C"/>
        </a:dk2>
        <a:lt2>
          <a:srgbClr val="4D4D4D"/>
        </a:lt2>
        <a:accent1>
          <a:srgbClr val="FF0000"/>
        </a:accent1>
        <a:accent2>
          <a:srgbClr val="FF6699"/>
        </a:accent2>
        <a:accent3>
          <a:srgbClr val="FFCAB8"/>
        </a:accent3>
        <a:accent4>
          <a:srgbClr val="000000"/>
        </a:accent4>
        <a:accent5>
          <a:srgbClr val="FFAAAA"/>
        </a:accent5>
        <a:accent6>
          <a:srgbClr val="E75C8A"/>
        </a:accent6>
        <a:hlink>
          <a:srgbClr val="CC00CC"/>
        </a:hlink>
        <a:folHlink>
          <a:srgbClr val="FF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4_colormaster 5">
        <a:dk1>
          <a:srgbClr val="C0C0C0"/>
        </a:dk1>
        <a:lt1>
          <a:srgbClr val="FFFFFF"/>
        </a:lt1>
        <a:dk2>
          <a:srgbClr val="008000"/>
        </a:dk2>
        <a:lt2>
          <a:srgbClr val="CCECFF"/>
        </a:lt2>
        <a:accent1>
          <a:srgbClr val="0066FF"/>
        </a:accent1>
        <a:accent2>
          <a:srgbClr val="00FF00"/>
        </a:accent2>
        <a:accent3>
          <a:srgbClr val="AAC0AA"/>
        </a:accent3>
        <a:accent4>
          <a:srgbClr val="DADADA"/>
        </a:accent4>
        <a:accent5>
          <a:srgbClr val="AAB8FF"/>
        </a:accent5>
        <a:accent6>
          <a:srgbClr val="00E700"/>
        </a:accent6>
        <a:hlink>
          <a:srgbClr val="A29E00"/>
        </a:hlink>
        <a:folHlink>
          <a:srgbClr val="EA8B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4_colormaster 6">
        <a:dk1>
          <a:srgbClr val="000000"/>
        </a:dk1>
        <a:lt1>
          <a:srgbClr val="97E183"/>
        </a:lt1>
        <a:dk2>
          <a:srgbClr val="1C1C1C"/>
        </a:dk2>
        <a:lt2>
          <a:srgbClr val="4D4D4D"/>
        </a:lt2>
        <a:accent1>
          <a:srgbClr val="0066FF"/>
        </a:accent1>
        <a:accent2>
          <a:srgbClr val="99FF99"/>
        </a:accent2>
        <a:accent3>
          <a:srgbClr val="C9EEC1"/>
        </a:accent3>
        <a:accent4>
          <a:srgbClr val="000000"/>
        </a:accent4>
        <a:accent5>
          <a:srgbClr val="AAB8FF"/>
        </a:accent5>
        <a:accent6>
          <a:srgbClr val="8AE78A"/>
        </a:accent6>
        <a:hlink>
          <a:srgbClr val="CC9900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4_colormaster 7">
        <a:dk1>
          <a:srgbClr val="C0C0C0"/>
        </a:dk1>
        <a:lt1>
          <a:srgbClr val="FFFFFF"/>
        </a:lt1>
        <a:dk2>
          <a:srgbClr val="008080"/>
        </a:dk2>
        <a:lt2>
          <a:srgbClr val="CCECFF"/>
        </a:lt2>
        <a:accent1>
          <a:srgbClr val="29A329"/>
        </a:accent1>
        <a:accent2>
          <a:srgbClr val="00FFFF"/>
        </a:accent2>
        <a:accent3>
          <a:srgbClr val="AAC0C0"/>
        </a:accent3>
        <a:accent4>
          <a:srgbClr val="DADADA"/>
        </a:accent4>
        <a:accent5>
          <a:srgbClr val="ACCEAC"/>
        </a:accent5>
        <a:accent6>
          <a:srgbClr val="00E7E7"/>
        </a:accent6>
        <a:hlink>
          <a:srgbClr val="3B6AFF"/>
        </a:hlink>
        <a:folHlink>
          <a:srgbClr val="FF99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4_colormaster 8">
        <a:dk1>
          <a:srgbClr val="000000"/>
        </a:dk1>
        <a:lt1>
          <a:srgbClr val="64F0BE"/>
        </a:lt1>
        <a:dk2>
          <a:srgbClr val="1C1C1C"/>
        </a:dk2>
        <a:lt2>
          <a:srgbClr val="4D4D4D"/>
        </a:lt2>
        <a:accent1>
          <a:srgbClr val="008000"/>
        </a:accent1>
        <a:accent2>
          <a:srgbClr val="00FFFF"/>
        </a:accent2>
        <a:accent3>
          <a:srgbClr val="B8F6DB"/>
        </a:accent3>
        <a:accent4>
          <a:srgbClr val="000000"/>
        </a:accent4>
        <a:accent5>
          <a:srgbClr val="AAC0AA"/>
        </a:accent5>
        <a:accent6>
          <a:srgbClr val="00E7E7"/>
        </a:accent6>
        <a:hlink>
          <a:srgbClr val="3366FF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4_colormaster 9">
        <a:dk1>
          <a:srgbClr val="C0C0C0"/>
        </a:dk1>
        <a:lt1>
          <a:srgbClr val="FFFFFF"/>
        </a:lt1>
        <a:dk2>
          <a:srgbClr val="CC9900"/>
        </a:dk2>
        <a:lt2>
          <a:srgbClr val="FFFFCC"/>
        </a:lt2>
        <a:accent1>
          <a:srgbClr val="FF3300"/>
        </a:accent1>
        <a:accent2>
          <a:srgbClr val="FFCC66"/>
        </a:accent2>
        <a:accent3>
          <a:srgbClr val="E2CAAA"/>
        </a:accent3>
        <a:accent4>
          <a:srgbClr val="DADADA"/>
        </a:accent4>
        <a:accent5>
          <a:srgbClr val="FFADAA"/>
        </a:accent5>
        <a:accent6>
          <a:srgbClr val="E7B95C"/>
        </a:accent6>
        <a:hlink>
          <a:srgbClr val="008080"/>
        </a:hlink>
        <a:folHlink>
          <a:srgbClr val="3399F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4_colormaster 10">
        <a:dk1>
          <a:srgbClr val="000000"/>
        </a:dk1>
        <a:lt1>
          <a:srgbClr val="EFF274"/>
        </a:lt1>
        <a:dk2>
          <a:srgbClr val="1C1C1C"/>
        </a:dk2>
        <a:lt2>
          <a:srgbClr val="4D4D4D"/>
        </a:lt2>
        <a:accent1>
          <a:srgbClr val="9966FF"/>
        </a:accent1>
        <a:accent2>
          <a:srgbClr val="FFFFCC"/>
        </a:accent2>
        <a:accent3>
          <a:srgbClr val="F6F7BC"/>
        </a:accent3>
        <a:accent4>
          <a:srgbClr val="000000"/>
        </a:accent4>
        <a:accent5>
          <a:srgbClr val="CAB8FF"/>
        </a:accent5>
        <a:accent6>
          <a:srgbClr val="E7E7B9"/>
        </a:accent6>
        <a:hlink>
          <a:srgbClr val="6666FF"/>
        </a:hlink>
        <a:folHlink>
          <a:srgbClr val="99CC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4_colormaster 11">
        <a:dk1>
          <a:srgbClr val="C0C0C0"/>
        </a:dk1>
        <a:lt1>
          <a:srgbClr val="FFFFFF"/>
        </a:lt1>
        <a:dk2>
          <a:srgbClr val="6600CC"/>
        </a:dk2>
        <a:lt2>
          <a:srgbClr val="CCCCFF"/>
        </a:lt2>
        <a:accent1>
          <a:srgbClr val="D60093"/>
        </a:accent1>
        <a:accent2>
          <a:srgbClr val="9999FF"/>
        </a:accent2>
        <a:accent3>
          <a:srgbClr val="B8AAE2"/>
        </a:accent3>
        <a:accent4>
          <a:srgbClr val="DADADA"/>
        </a:accent4>
        <a:accent5>
          <a:srgbClr val="E8AAC8"/>
        </a:accent5>
        <a:accent6>
          <a:srgbClr val="8A8AE7"/>
        </a:accent6>
        <a:hlink>
          <a:srgbClr val="008000"/>
        </a:hlink>
        <a:folHlink>
          <a:srgbClr val="FF996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4_colormaster 12">
        <a:dk1>
          <a:srgbClr val="000000"/>
        </a:dk1>
        <a:lt1>
          <a:srgbClr val="CC99FF"/>
        </a:lt1>
        <a:dk2>
          <a:srgbClr val="1C1C1C"/>
        </a:dk2>
        <a:lt2>
          <a:srgbClr val="4D4D4D"/>
        </a:lt2>
        <a:accent1>
          <a:srgbClr val="0066FF"/>
        </a:accent1>
        <a:accent2>
          <a:srgbClr val="CCCCFF"/>
        </a:accent2>
        <a:accent3>
          <a:srgbClr val="E2CAFF"/>
        </a:accent3>
        <a:accent4>
          <a:srgbClr val="000000"/>
        </a:accent4>
        <a:accent5>
          <a:srgbClr val="AAB8FF"/>
        </a:accent5>
        <a:accent6>
          <a:srgbClr val="B9B9E7"/>
        </a:accent6>
        <a:hlink>
          <a:srgbClr val="FF0066"/>
        </a:hlink>
        <a:folHlink>
          <a:srgbClr val="66CC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4_colormaster 13">
        <a:dk1>
          <a:srgbClr val="C0C0C0"/>
        </a:dk1>
        <a:lt1>
          <a:srgbClr val="FFFFFF"/>
        </a:lt1>
        <a:dk2>
          <a:srgbClr val="CC0066"/>
        </a:dk2>
        <a:lt2>
          <a:srgbClr val="FFCCCC"/>
        </a:lt2>
        <a:accent1>
          <a:srgbClr val="993366"/>
        </a:accent1>
        <a:accent2>
          <a:srgbClr val="FF9999"/>
        </a:accent2>
        <a:accent3>
          <a:srgbClr val="E2AAB8"/>
        </a:accent3>
        <a:accent4>
          <a:srgbClr val="DADADA"/>
        </a:accent4>
        <a:accent5>
          <a:srgbClr val="CAADB8"/>
        </a:accent5>
        <a:accent6>
          <a:srgbClr val="E78A8A"/>
        </a:accent6>
        <a:hlink>
          <a:srgbClr val="009999"/>
        </a:hlink>
        <a:folHlink>
          <a:srgbClr val="FF99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4_colormaster 14">
        <a:dk1>
          <a:srgbClr val="000000"/>
        </a:dk1>
        <a:lt1>
          <a:srgbClr val="FF99CC"/>
        </a:lt1>
        <a:dk2>
          <a:srgbClr val="1C1C1C"/>
        </a:dk2>
        <a:lt2>
          <a:srgbClr val="4D4D4D"/>
        </a:lt2>
        <a:accent1>
          <a:srgbClr val="FF0000"/>
        </a:accent1>
        <a:accent2>
          <a:srgbClr val="FF99CC"/>
        </a:accent2>
        <a:accent3>
          <a:srgbClr val="FFCAE2"/>
        </a:accent3>
        <a:accent4>
          <a:srgbClr val="000000"/>
        </a:accent4>
        <a:accent5>
          <a:srgbClr val="FFAAAA"/>
        </a:accent5>
        <a:accent6>
          <a:srgbClr val="E78AB9"/>
        </a:accent6>
        <a:hlink>
          <a:srgbClr val="9933FF"/>
        </a:hlink>
        <a:folHlink>
          <a:srgbClr val="44C63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4_colormaster 15">
        <a:dk1>
          <a:srgbClr val="C0C0C0"/>
        </a:dk1>
        <a:lt1>
          <a:srgbClr val="FFFFFF"/>
        </a:lt1>
        <a:dk2>
          <a:srgbClr val="000000"/>
        </a:dk2>
        <a:lt2>
          <a:srgbClr val="DDDDDD"/>
        </a:lt2>
        <a:accent1>
          <a:srgbClr val="4D4D4D"/>
        </a:accent1>
        <a:accent2>
          <a:srgbClr val="C0C0C0"/>
        </a:accent2>
        <a:accent3>
          <a:srgbClr val="AAAAAA"/>
        </a:accent3>
        <a:accent4>
          <a:srgbClr val="DADADA"/>
        </a:accent4>
        <a:accent5>
          <a:srgbClr val="B2B2B2"/>
        </a:accent5>
        <a:accent6>
          <a:srgbClr val="AEAEAE"/>
        </a:accent6>
        <a:hlink>
          <a:srgbClr val="777777"/>
        </a:hlink>
        <a:folHlink>
          <a:srgbClr val="FFFFF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4_colormaster 16">
        <a:dk1>
          <a:srgbClr val="000000"/>
        </a:dk1>
        <a:lt1>
          <a:srgbClr val="FFFFFF"/>
        </a:lt1>
        <a:dk2>
          <a:srgbClr val="1C1C1C"/>
        </a:dk2>
        <a:lt2>
          <a:srgbClr val="4D4D4D"/>
        </a:lt2>
        <a:accent1>
          <a:srgbClr val="4D4D4D"/>
        </a:accent1>
        <a:accent2>
          <a:srgbClr val="DDDDDD"/>
        </a:accent2>
        <a:accent3>
          <a:srgbClr val="FFFFFF"/>
        </a:accent3>
        <a:accent4>
          <a:srgbClr val="000000"/>
        </a:accent4>
        <a:accent5>
          <a:srgbClr val="B2B2B2"/>
        </a:accent5>
        <a:accent6>
          <a:srgbClr val="C8C8C8"/>
        </a:accent6>
        <a:hlink>
          <a:srgbClr val="808080"/>
        </a:hlink>
        <a:folHlink>
          <a:srgbClr val="F8F8F8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9.xml><?xml version="1.0" encoding="utf-8"?>
<a:theme xmlns:a="http://schemas.openxmlformats.org/drawingml/2006/main" name="Modèle par défaut">
  <a:themeElements>
    <a:clrScheme name="Modèle par défaut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Modèle par défaut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>
    <a:extraClrScheme>
      <a:clrScheme name="Modèle par défaut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odèle par défaut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odèle par défaut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odèle par défaut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odèle par défaut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odèle par défaut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odèle par défaut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odèle par défaut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odèle par défaut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odèle par défaut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odèle par défaut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odèle par défaut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0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education-template-9</Template>
  <TotalTime>1393</TotalTime>
  <Words>342</Words>
  <Application>Microsoft Office PowerPoint</Application>
  <PresentationFormat>On-screen Show (4:3)</PresentationFormat>
  <Paragraphs>78</Paragraphs>
  <Slides>14</Slides>
  <Notes>4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9</vt:i4>
      </vt:variant>
      <vt:variant>
        <vt:lpstr>Slide Titles</vt:lpstr>
      </vt:variant>
      <vt:variant>
        <vt:i4>14</vt:i4>
      </vt:variant>
    </vt:vector>
  </HeadingPairs>
  <TitlesOfParts>
    <vt:vector size="26" baseType="lpstr">
      <vt:lpstr>宋体</vt:lpstr>
      <vt:lpstr>Arial</vt:lpstr>
      <vt:lpstr>Calibri</vt:lpstr>
      <vt:lpstr>master</vt:lpstr>
      <vt:lpstr>1_colormaster</vt:lpstr>
      <vt:lpstr>2_colormaster</vt:lpstr>
      <vt:lpstr>1_master</vt:lpstr>
      <vt:lpstr>3_colormaster</vt:lpstr>
      <vt:lpstr>4_colormaster</vt:lpstr>
      <vt:lpstr>5_colormaster</vt:lpstr>
      <vt:lpstr>6_colormaster</vt:lpstr>
      <vt:lpstr>Modèle par défaut</vt:lpstr>
      <vt:lpstr>ЛОЈАЛНОСТ И ПОВЈЕРЉИВОСТ</vt:lpstr>
      <vt:lpstr>PowerPoint Presentation</vt:lpstr>
      <vt:lpstr>PowerPoint Presentation</vt:lpstr>
      <vt:lpstr>ПОЖРТВОВАНОСТ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презентација</dc:title>
  <dc:creator>MEDICIN</dc:creator>
  <cp:lastModifiedBy>Dragan</cp:lastModifiedBy>
  <cp:revision>139</cp:revision>
  <dcterms:created xsi:type="dcterms:W3CDTF">2012-11-19T22:33:02Z</dcterms:created>
  <dcterms:modified xsi:type="dcterms:W3CDTF">2020-05-19T16:42:26Z</dcterms:modified>
</cp:coreProperties>
</file>