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84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-21772"/>
            <a:ext cx="16256000" cy="91657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-420" b="2941"/>
          <a:stretch>
            <a:fillRect/>
          </a:stretch>
        </p:blipFill>
        <p:spPr>
          <a:xfrm>
            <a:off x="0" y="-76200"/>
            <a:ext cx="16256000" cy="9220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-13064"/>
            <a:ext cx="16256000" cy="91570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20" b="294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-26126"/>
            <a:ext cx="16256000" cy="917012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-10886"/>
            <a:ext cx="16256000" cy="91548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-76200"/>
            <a:ext cx="16256000" cy="92202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-34834"/>
            <a:ext cx="16256000" cy="91788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726" y="-28304"/>
            <a:ext cx="16256000" cy="91723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Прилагођено</PresentationFormat>
  <Paragraphs>0</Paragraphs>
  <Slides>14</Slides>
  <Notes>0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2</vt:i4>
      </vt:variant>
      <vt:variant>
        <vt:lpstr>Тема</vt:lpstr>
      </vt:variant>
      <vt:variant>
        <vt:i4>1</vt:i4>
      </vt:variant>
      <vt:variant>
        <vt:lpstr>Наслови слајдова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Sanja D</dc:creator>
  <cp:lastModifiedBy>Sanja D</cp:lastModifiedBy>
  <cp:revision>3</cp:revision>
  <dcterms:created xsi:type="dcterms:W3CDTF">2006-08-16T00:00:00Z</dcterms:created>
  <dcterms:modified xsi:type="dcterms:W3CDTF">2026-09-11T11:43:38Z</dcterms:modified>
</cp:coreProperties>
</file>