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12DEA-C4B6-473E-9B22-3EE52908E326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47F6CF-0C2E-472F-945C-DCC100D450AA}">
      <dgm:prSet/>
      <dgm:spPr/>
      <dgm:t>
        <a:bodyPr/>
        <a:lstStyle/>
        <a:p>
          <a:pPr rtl="0"/>
          <a:r>
            <a:rPr lang="sr-Cyrl-CS" b="1" dirty="0" smtClean="0"/>
            <a:t>СТАРАЦ И МОРЕ - ХЕМИНГВЕЈ</a:t>
          </a:r>
          <a:endParaRPr lang="en-US" b="1" dirty="0"/>
        </a:p>
      </dgm:t>
    </dgm:pt>
    <dgm:pt modelId="{CA2DECE6-3DA7-4078-BD33-26C5E988A8DB}" type="parTrans" cxnId="{E8E4F8DA-E0A5-409E-97D1-F54CE97B5CBD}">
      <dgm:prSet/>
      <dgm:spPr/>
      <dgm:t>
        <a:bodyPr/>
        <a:lstStyle/>
        <a:p>
          <a:endParaRPr lang="en-US"/>
        </a:p>
      </dgm:t>
    </dgm:pt>
    <dgm:pt modelId="{008261C7-E644-46A0-87C4-E54D0AA0C275}" type="sibTrans" cxnId="{E8E4F8DA-E0A5-409E-97D1-F54CE97B5CBD}">
      <dgm:prSet/>
      <dgm:spPr/>
      <dgm:t>
        <a:bodyPr/>
        <a:lstStyle/>
        <a:p>
          <a:endParaRPr lang="en-US"/>
        </a:p>
      </dgm:t>
    </dgm:pt>
    <dgm:pt modelId="{B9C3C73B-3A9C-44DC-A787-F1385ED3DD1E}" type="pres">
      <dgm:prSet presAssocID="{E4E12DEA-C4B6-473E-9B22-3EE52908E3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FA7D28-EBB4-42A0-BC73-B59E08628382}" type="pres">
      <dgm:prSet presAssocID="{0A47F6CF-0C2E-472F-945C-DCC100D450A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4F8DA-E0A5-409E-97D1-F54CE97B5CBD}" srcId="{E4E12DEA-C4B6-473E-9B22-3EE52908E326}" destId="{0A47F6CF-0C2E-472F-945C-DCC100D450AA}" srcOrd="0" destOrd="0" parTransId="{CA2DECE6-3DA7-4078-BD33-26C5E988A8DB}" sibTransId="{008261C7-E644-46A0-87C4-E54D0AA0C275}"/>
    <dgm:cxn modelId="{B1018679-71D7-4A13-BECF-7EF3B460E84B}" type="presOf" srcId="{0A47F6CF-0C2E-472F-945C-DCC100D450AA}" destId="{1AFA7D28-EBB4-42A0-BC73-B59E08628382}" srcOrd="0" destOrd="0" presId="urn:microsoft.com/office/officeart/2005/8/layout/vList2"/>
    <dgm:cxn modelId="{63B2A9E1-26E9-43BD-98EE-849C03B6F1CB}" type="presOf" srcId="{E4E12DEA-C4B6-473E-9B22-3EE52908E326}" destId="{B9C3C73B-3A9C-44DC-A787-F1385ED3DD1E}" srcOrd="0" destOrd="0" presId="urn:microsoft.com/office/officeart/2005/8/layout/vList2"/>
    <dgm:cxn modelId="{EB14B83A-AEAF-422E-A86B-42CAE8269956}" type="presParOf" srcId="{B9C3C73B-3A9C-44DC-A787-F1385ED3DD1E}" destId="{1AFA7D28-EBB4-42A0-BC73-B59E086283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1003B1-5D7F-41FF-874E-17BB86FA3E6F}" type="doc">
      <dgm:prSet loTypeId="urn:microsoft.com/office/officeart/2005/8/layout/vList2" loCatId="list" qsTypeId="urn:microsoft.com/office/officeart/2005/8/quickstyle/3d8" qsCatId="3D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EBA883F-C4E3-44AA-9100-403DD02B7978}">
      <dgm:prSet/>
      <dgm:spPr/>
      <dgm:t>
        <a:bodyPr/>
        <a:lstStyle/>
        <a:p>
          <a:pPr rtl="0"/>
          <a:r>
            <a:rPr lang="en-US" b="1" dirty="0" smtClean="0"/>
            <a:t>I</a:t>
          </a:r>
          <a:r>
            <a:rPr lang="sr-Cyrl-CS" b="1" dirty="0" smtClean="0"/>
            <a:t> ГРУПА</a:t>
          </a:r>
          <a:br>
            <a:rPr lang="sr-Cyrl-CS" b="1" dirty="0" smtClean="0"/>
          </a:br>
          <a:endParaRPr lang="en-US" b="1" dirty="0"/>
        </a:p>
      </dgm:t>
    </dgm:pt>
    <dgm:pt modelId="{A931B5DA-8244-421F-967D-E757529A12E8}" type="parTrans" cxnId="{0B9FE1C3-3789-4255-9874-0703C9D0826B}">
      <dgm:prSet/>
      <dgm:spPr/>
      <dgm:t>
        <a:bodyPr/>
        <a:lstStyle/>
        <a:p>
          <a:endParaRPr lang="en-US"/>
        </a:p>
      </dgm:t>
    </dgm:pt>
    <dgm:pt modelId="{D8273C1B-1D42-4C39-9CDC-52ED02859167}" type="sibTrans" cxnId="{0B9FE1C3-3789-4255-9874-0703C9D0826B}">
      <dgm:prSet/>
      <dgm:spPr/>
      <dgm:t>
        <a:bodyPr/>
        <a:lstStyle/>
        <a:p>
          <a:endParaRPr lang="en-US"/>
        </a:p>
      </dgm:t>
    </dgm:pt>
    <dgm:pt modelId="{B328E0C1-F30A-427C-B720-7CA953070D2E}" type="pres">
      <dgm:prSet presAssocID="{E01003B1-5D7F-41FF-874E-17BB86FA3E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724D2E-A67A-48D5-9DD9-FDEE1369F689}" type="pres">
      <dgm:prSet presAssocID="{5EBA883F-C4E3-44AA-9100-403DD02B7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9FE1C3-3789-4255-9874-0703C9D0826B}" srcId="{E01003B1-5D7F-41FF-874E-17BB86FA3E6F}" destId="{5EBA883F-C4E3-44AA-9100-403DD02B7978}" srcOrd="0" destOrd="0" parTransId="{A931B5DA-8244-421F-967D-E757529A12E8}" sibTransId="{D8273C1B-1D42-4C39-9CDC-52ED02859167}"/>
    <dgm:cxn modelId="{18845B72-0E90-4244-9824-4A2C03749EA4}" type="presOf" srcId="{5EBA883F-C4E3-44AA-9100-403DD02B7978}" destId="{AB724D2E-A67A-48D5-9DD9-FDEE1369F689}" srcOrd="0" destOrd="0" presId="urn:microsoft.com/office/officeart/2005/8/layout/vList2"/>
    <dgm:cxn modelId="{BED37C73-5848-4017-B369-F78DD202FA28}" type="presOf" srcId="{E01003B1-5D7F-41FF-874E-17BB86FA3E6F}" destId="{B328E0C1-F30A-427C-B720-7CA953070D2E}" srcOrd="0" destOrd="0" presId="urn:microsoft.com/office/officeart/2005/8/layout/vList2"/>
    <dgm:cxn modelId="{8B433284-3A6E-4C95-8FDB-E06B8F6A15D2}" type="presParOf" srcId="{B328E0C1-F30A-427C-B720-7CA953070D2E}" destId="{AB724D2E-A67A-48D5-9DD9-FDEE1369F6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319D07-2202-44A5-9D41-98B30FA1CE2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777D9C1-4ABE-4587-B6D7-D02E4FBFE8BB}">
      <dgm:prSet/>
      <dgm:spPr/>
      <dgm:t>
        <a:bodyPr/>
        <a:lstStyle/>
        <a:p>
          <a:pPr rtl="0"/>
          <a:r>
            <a:rPr lang="sr-Cyrl-CS" dirty="0" smtClean="0"/>
            <a:t>У ЧЕМУ ЈЕ САНТЈАГОВА СНАГА?</a:t>
          </a:r>
          <a:endParaRPr lang="en-US" dirty="0"/>
        </a:p>
      </dgm:t>
    </dgm:pt>
    <dgm:pt modelId="{5312443E-111E-4D32-A1C6-734A18CD058C}" type="parTrans" cxnId="{32A52D6B-9E72-441A-835B-DFCE5EEF634C}">
      <dgm:prSet/>
      <dgm:spPr/>
      <dgm:t>
        <a:bodyPr/>
        <a:lstStyle/>
        <a:p>
          <a:endParaRPr lang="en-US"/>
        </a:p>
      </dgm:t>
    </dgm:pt>
    <dgm:pt modelId="{E141BFE7-8747-4F96-8EAB-E8BAF37516B8}" type="sibTrans" cxnId="{32A52D6B-9E72-441A-835B-DFCE5EEF634C}">
      <dgm:prSet/>
      <dgm:spPr/>
      <dgm:t>
        <a:bodyPr/>
        <a:lstStyle/>
        <a:p>
          <a:endParaRPr lang="en-US"/>
        </a:p>
      </dgm:t>
    </dgm:pt>
    <dgm:pt modelId="{7C5D8E69-A7FC-4546-A3C1-685154FAE1AE}" type="pres">
      <dgm:prSet presAssocID="{41319D07-2202-44A5-9D41-98B30FA1CE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862C00-554A-41DD-B5FA-4B761B285E17}" type="pres">
      <dgm:prSet presAssocID="{6777D9C1-4ABE-4587-B6D7-D02E4FBFE8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843305-A7CF-41F2-AEE1-0D7A4818E859}" type="presOf" srcId="{6777D9C1-4ABE-4587-B6D7-D02E4FBFE8BB}" destId="{A7862C00-554A-41DD-B5FA-4B761B285E17}" srcOrd="0" destOrd="0" presId="urn:microsoft.com/office/officeart/2005/8/layout/vList2"/>
    <dgm:cxn modelId="{32A52D6B-9E72-441A-835B-DFCE5EEF634C}" srcId="{41319D07-2202-44A5-9D41-98B30FA1CE2D}" destId="{6777D9C1-4ABE-4587-B6D7-D02E4FBFE8BB}" srcOrd="0" destOrd="0" parTransId="{5312443E-111E-4D32-A1C6-734A18CD058C}" sibTransId="{E141BFE7-8747-4F96-8EAB-E8BAF37516B8}"/>
    <dgm:cxn modelId="{2FDC341E-E410-44F8-AAF6-1DE45FE83739}" type="presOf" srcId="{41319D07-2202-44A5-9D41-98B30FA1CE2D}" destId="{7C5D8E69-A7FC-4546-A3C1-685154FAE1AE}" srcOrd="0" destOrd="0" presId="urn:microsoft.com/office/officeart/2005/8/layout/vList2"/>
    <dgm:cxn modelId="{53437382-DA7D-4896-8919-037C8F9F5EC7}" type="presParOf" srcId="{7C5D8E69-A7FC-4546-A3C1-685154FAE1AE}" destId="{A7862C00-554A-41DD-B5FA-4B761B285E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C724AA-545A-4E6E-8EC2-E39BBFCB24DC}" type="doc">
      <dgm:prSet loTypeId="urn:microsoft.com/office/officeart/2005/8/layout/vList2" loCatId="list" qsTypeId="urn:microsoft.com/office/officeart/2005/8/quickstyle/3d9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55EAA7CD-C192-430D-859F-BE3BBEE91642}">
      <dgm:prSet/>
      <dgm:spPr/>
      <dgm:t>
        <a:bodyPr/>
        <a:lstStyle/>
        <a:p>
          <a:pPr rtl="0"/>
          <a:r>
            <a:rPr lang="en-US" b="1" dirty="0" smtClean="0"/>
            <a:t>I </a:t>
          </a:r>
          <a:r>
            <a:rPr lang="en-US" b="1" dirty="0" err="1" smtClean="0"/>
            <a:t>I</a:t>
          </a:r>
          <a:r>
            <a:rPr lang="sr-Cyrl-CS" b="1" dirty="0" smtClean="0"/>
            <a:t> </a:t>
          </a:r>
          <a:r>
            <a:rPr lang="sr-Latn-CS" b="1" dirty="0" smtClean="0"/>
            <a:t>I </a:t>
          </a:r>
          <a:r>
            <a:rPr lang="sr-Cyrl-CS" b="1" dirty="0" smtClean="0"/>
            <a:t>ГРУПА</a:t>
          </a:r>
          <a:r>
            <a:rPr lang="en-US" b="1" dirty="0" smtClean="0"/>
            <a:t/>
          </a:r>
          <a:br>
            <a:rPr lang="en-US" b="1" dirty="0" smtClean="0"/>
          </a:br>
          <a:endParaRPr lang="en-US" b="1" dirty="0"/>
        </a:p>
      </dgm:t>
    </dgm:pt>
    <dgm:pt modelId="{3B0D9D4D-FDEA-42E0-AE95-C2F9C1A2AB64}" type="parTrans" cxnId="{9B9C68CC-83A9-41E8-AF03-BCC9C37E5C1B}">
      <dgm:prSet/>
      <dgm:spPr/>
      <dgm:t>
        <a:bodyPr/>
        <a:lstStyle/>
        <a:p>
          <a:endParaRPr lang="en-US"/>
        </a:p>
      </dgm:t>
    </dgm:pt>
    <dgm:pt modelId="{4F6F7CAE-3EC5-4569-8432-B90FE7FA73B9}" type="sibTrans" cxnId="{9B9C68CC-83A9-41E8-AF03-BCC9C37E5C1B}">
      <dgm:prSet/>
      <dgm:spPr/>
      <dgm:t>
        <a:bodyPr/>
        <a:lstStyle/>
        <a:p>
          <a:endParaRPr lang="en-US"/>
        </a:p>
      </dgm:t>
    </dgm:pt>
    <dgm:pt modelId="{F05BFC2A-0E83-4157-8EE9-D495D80E9606}" type="pres">
      <dgm:prSet presAssocID="{C1C724AA-545A-4E6E-8EC2-E39BBFCB24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F7D900-C94D-42A1-9C36-7C454B8C10FE}" type="pres">
      <dgm:prSet presAssocID="{55EAA7CD-C192-430D-859F-BE3BBEE91642}" presName="parentText" presStyleLbl="node1" presStyleIdx="0" presStyleCnt="1" custLinFactNeighborX="-25515" custLinFactNeighborY="898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9C68CC-83A9-41E8-AF03-BCC9C37E5C1B}" srcId="{C1C724AA-545A-4E6E-8EC2-E39BBFCB24DC}" destId="{55EAA7CD-C192-430D-859F-BE3BBEE91642}" srcOrd="0" destOrd="0" parTransId="{3B0D9D4D-FDEA-42E0-AE95-C2F9C1A2AB64}" sibTransId="{4F6F7CAE-3EC5-4569-8432-B90FE7FA73B9}"/>
    <dgm:cxn modelId="{1F3F04ED-A2F3-4997-B07D-FAEB6C9EA529}" type="presOf" srcId="{C1C724AA-545A-4E6E-8EC2-E39BBFCB24DC}" destId="{F05BFC2A-0E83-4157-8EE9-D495D80E9606}" srcOrd="0" destOrd="0" presId="urn:microsoft.com/office/officeart/2005/8/layout/vList2"/>
    <dgm:cxn modelId="{C39F98C1-6E00-4A74-A55B-EE8749DA7F65}" type="presOf" srcId="{55EAA7CD-C192-430D-859F-BE3BBEE91642}" destId="{38F7D900-C94D-42A1-9C36-7C454B8C10FE}" srcOrd="0" destOrd="0" presId="urn:microsoft.com/office/officeart/2005/8/layout/vList2"/>
    <dgm:cxn modelId="{EE49C813-4EAC-418B-A5B8-09E59E606D3E}" type="presParOf" srcId="{F05BFC2A-0E83-4157-8EE9-D495D80E9606}" destId="{38F7D900-C94D-42A1-9C36-7C454B8C10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D1D082-12B9-4289-A7A6-132BDC4BE069}" type="doc">
      <dgm:prSet loTypeId="urn:microsoft.com/office/officeart/2005/8/layout/target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2D47CC-8AB0-4045-8626-86D881CE3CB8}">
      <dgm:prSet/>
      <dgm:spPr/>
      <dgm:t>
        <a:bodyPr/>
        <a:lstStyle/>
        <a:p>
          <a:pPr rtl="0"/>
          <a:r>
            <a:rPr lang="sr-Cyrl-CS" dirty="0" smtClean="0"/>
            <a:t>АЛЕГОРИЧНОСТ РОМАНА: СТАРАЦ, МОРЕ, РИБОЛОВ, РИБА.</a:t>
          </a:r>
          <a:endParaRPr lang="en-US" dirty="0"/>
        </a:p>
      </dgm:t>
    </dgm:pt>
    <dgm:pt modelId="{0976CB19-134E-420D-9183-CC938BD95C3E}" type="parTrans" cxnId="{1F97698C-4FFC-4CDD-80EB-48FB9503E23C}">
      <dgm:prSet/>
      <dgm:spPr/>
      <dgm:t>
        <a:bodyPr/>
        <a:lstStyle/>
        <a:p>
          <a:endParaRPr lang="en-US"/>
        </a:p>
      </dgm:t>
    </dgm:pt>
    <dgm:pt modelId="{28C1C47D-D3E3-4F8D-BA63-8AD59045DA9C}" type="sibTrans" cxnId="{1F97698C-4FFC-4CDD-80EB-48FB9503E23C}">
      <dgm:prSet/>
      <dgm:spPr/>
      <dgm:t>
        <a:bodyPr/>
        <a:lstStyle/>
        <a:p>
          <a:endParaRPr lang="en-US"/>
        </a:p>
      </dgm:t>
    </dgm:pt>
    <dgm:pt modelId="{51F40FFE-4122-4663-BDA8-383AE7E492FB}" type="pres">
      <dgm:prSet presAssocID="{DED1D082-12B9-4289-A7A6-132BDC4BE06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235DCA-69C7-4884-8461-2075F4A4E41C}" type="pres">
      <dgm:prSet presAssocID="{8A2D47CC-8AB0-4045-8626-86D881CE3CB8}" presName="circle1" presStyleLbl="node1" presStyleIdx="0" presStyleCnt="1"/>
      <dgm:spPr/>
    </dgm:pt>
    <dgm:pt modelId="{ADC0BE85-A8B9-445F-AEA2-082D6E96EA19}" type="pres">
      <dgm:prSet presAssocID="{8A2D47CC-8AB0-4045-8626-86D881CE3CB8}" presName="space" presStyleCnt="0"/>
      <dgm:spPr/>
    </dgm:pt>
    <dgm:pt modelId="{534C4C43-F120-4ECF-992F-21D57F55D4A6}" type="pres">
      <dgm:prSet presAssocID="{8A2D47CC-8AB0-4045-8626-86D881CE3CB8}" presName="rect1" presStyleLbl="alignAcc1" presStyleIdx="0" presStyleCnt="1"/>
      <dgm:spPr/>
      <dgm:t>
        <a:bodyPr/>
        <a:lstStyle/>
        <a:p>
          <a:endParaRPr lang="en-US"/>
        </a:p>
      </dgm:t>
    </dgm:pt>
    <dgm:pt modelId="{40E78E36-1103-4684-8538-D5D2BB3957C2}" type="pres">
      <dgm:prSet presAssocID="{8A2D47CC-8AB0-4045-8626-86D881CE3CB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840B6C-ABBB-45B6-B43E-66E1C12C4020}" type="presOf" srcId="{DED1D082-12B9-4289-A7A6-132BDC4BE069}" destId="{51F40FFE-4122-4663-BDA8-383AE7E492FB}" srcOrd="0" destOrd="0" presId="urn:microsoft.com/office/officeart/2005/8/layout/target3"/>
    <dgm:cxn modelId="{13B18EDD-1098-4BEF-8B6D-CFC5216CB1FA}" type="presOf" srcId="{8A2D47CC-8AB0-4045-8626-86D881CE3CB8}" destId="{40E78E36-1103-4684-8538-D5D2BB3957C2}" srcOrd="1" destOrd="0" presId="urn:microsoft.com/office/officeart/2005/8/layout/target3"/>
    <dgm:cxn modelId="{1F97698C-4FFC-4CDD-80EB-48FB9503E23C}" srcId="{DED1D082-12B9-4289-A7A6-132BDC4BE069}" destId="{8A2D47CC-8AB0-4045-8626-86D881CE3CB8}" srcOrd="0" destOrd="0" parTransId="{0976CB19-134E-420D-9183-CC938BD95C3E}" sibTransId="{28C1C47D-D3E3-4F8D-BA63-8AD59045DA9C}"/>
    <dgm:cxn modelId="{F1C608DB-15FB-4FE9-BDCD-3D923EE4E48D}" type="presOf" srcId="{8A2D47CC-8AB0-4045-8626-86D881CE3CB8}" destId="{534C4C43-F120-4ECF-992F-21D57F55D4A6}" srcOrd="0" destOrd="0" presId="urn:microsoft.com/office/officeart/2005/8/layout/target3"/>
    <dgm:cxn modelId="{6884ED0B-BFD4-453E-93F6-8A5A7BD9A150}" type="presParOf" srcId="{51F40FFE-4122-4663-BDA8-383AE7E492FB}" destId="{C2235DCA-69C7-4884-8461-2075F4A4E41C}" srcOrd="0" destOrd="0" presId="urn:microsoft.com/office/officeart/2005/8/layout/target3"/>
    <dgm:cxn modelId="{E199D5AE-E9E9-4A63-A3D4-93FE64A673AF}" type="presParOf" srcId="{51F40FFE-4122-4663-BDA8-383AE7E492FB}" destId="{ADC0BE85-A8B9-445F-AEA2-082D6E96EA19}" srcOrd="1" destOrd="0" presId="urn:microsoft.com/office/officeart/2005/8/layout/target3"/>
    <dgm:cxn modelId="{BCEC8F4D-9545-44A8-B335-86A8341AF4A0}" type="presParOf" srcId="{51F40FFE-4122-4663-BDA8-383AE7E492FB}" destId="{534C4C43-F120-4ECF-992F-21D57F55D4A6}" srcOrd="2" destOrd="0" presId="urn:microsoft.com/office/officeart/2005/8/layout/target3"/>
    <dgm:cxn modelId="{5A1DFBDD-8571-4B6B-BB76-E2E37428DA11}" type="presParOf" srcId="{51F40FFE-4122-4663-BDA8-383AE7E492FB}" destId="{40E78E36-1103-4684-8538-D5D2BB3957C2}" srcOrd="3" destOrd="0" presId="urn:microsoft.com/office/officeart/2005/8/layout/target3"/>
  </dgm:cxnLst>
  <dgm:bg/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9ADBC7-1028-47AA-9017-CC146E76B1D5}" type="doc">
      <dgm:prSet loTypeId="urn:microsoft.com/office/officeart/2005/8/layout/vList5" loCatId="list" qsTypeId="urn:microsoft.com/office/officeart/2005/8/quickstyle/3d2" qsCatId="3D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BA860D53-CD99-4E6E-8F35-3968047B34A1}">
      <dgm:prSet/>
      <dgm:spPr/>
      <dgm:t>
        <a:bodyPr/>
        <a:lstStyle/>
        <a:p>
          <a:pPr rtl="0"/>
          <a:r>
            <a:rPr lang="en-US" b="1" dirty="0" smtClean="0"/>
            <a:t>I </a:t>
          </a:r>
          <a:r>
            <a:rPr lang="sr-Latn-CS" b="1" dirty="0" smtClean="0"/>
            <a:t>V </a:t>
          </a:r>
          <a:r>
            <a:rPr lang="sr-Cyrl-CS" b="1" dirty="0" smtClean="0"/>
            <a:t>ГРУПА</a:t>
          </a:r>
          <a:r>
            <a:rPr lang="en-US" b="1" dirty="0" smtClean="0"/>
            <a:t/>
          </a:r>
          <a:br>
            <a:rPr lang="en-US" b="1" dirty="0" smtClean="0"/>
          </a:br>
          <a:endParaRPr lang="en-US" b="1" dirty="0"/>
        </a:p>
      </dgm:t>
    </dgm:pt>
    <dgm:pt modelId="{73694898-CBE6-44F8-81E0-20BF65039BFC}" type="parTrans" cxnId="{513C956E-D528-4BB0-AD3C-8D4B3618ED6B}">
      <dgm:prSet/>
      <dgm:spPr/>
      <dgm:t>
        <a:bodyPr/>
        <a:lstStyle/>
        <a:p>
          <a:endParaRPr lang="en-US"/>
        </a:p>
      </dgm:t>
    </dgm:pt>
    <dgm:pt modelId="{4B7357B5-85E2-4D84-B857-C4880D8CA52C}" type="sibTrans" cxnId="{513C956E-D528-4BB0-AD3C-8D4B3618ED6B}">
      <dgm:prSet/>
      <dgm:spPr/>
      <dgm:t>
        <a:bodyPr/>
        <a:lstStyle/>
        <a:p>
          <a:endParaRPr lang="en-US"/>
        </a:p>
      </dgm:t>
    </dgm:pt>
    <dgm:pt modelId="{178238C5-78CF-4B84-BBD2-65E516F3EF0B}" type="pres">
      <dgm:prSet presAssocID="{549ADBC7-1028-47AA-9017-CC146E76B1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309AB8-1BE2-4A97-B5A5-BBF274261D49}" type="pres">
      <dgm:prSet presAssocID="{BA860D53-CD99-4E6E-8F35-3968047B34A1}" presName="linNode" presStyleCnt="0"/>
      <dgm:spPr/>
    </dgm:pt>
    <dgm:pt modelId="{065C30FC-36B8-4152-893A-4B4095DA7FDB}" type="pres">
      <dgm:prSet presAssocID="{BA860D53-CD99-4E6E-8F35-3968047B34A1}" presName="parentText" presStyleLbl="node1" presStyleIdx="0" presStyleCnt="1" custAng="200678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EB4603-AF31-4918-BBC1-4C11C7FE4864}" type="presOf" srcId="{BA860D53-CD99-4E6E-8F35-3968047B34A1}" destId="{065C30FC-36B8-4152-893A-4B4095DA7FDB}" srcOrd="0" destOrd="0" presId="urn:microsoft.com/office/officeart/2005/8/layout/vList5"/>
    <dgm:cxn modelId="{513C956E-D528-4BB0-AD3C-8D4B3618ED6B}" srcId="{549ADBC7-1028-47AA-9017-CC146E76B1D5}" destId="{BA860D53-CD99-4E6E-8F35-3968047B34A1}" srcOrd="0" destOrd="0" parTransId="{73694898-CBE6-44F8-81E0-20BF65039BFC}" sibTransId="{4B7357B5-85E2-4D84-B857-C4880D8CA52C}"/>
    <dgm:cxn modelId="{7121CA0B-4FCC-4C2B-9D74-7498B71E77E3}" type="presOf" srcId="{549ADBC7-1028-47AA-9017-CC146E76B1D5}" destId="{178238C5-78CF-4B84-BBD2-65E516F3EF0B}" srcOrd="0" destOrd="0" presId="urn:microsoft.com/office/officeart/2005/8/layout/vList5"/>
    <dgm:cxn modelId="{52DFA4AA-FB01-4694-8FD9-72A33A5ACAC7}" type="presParOf" srcId="{178238C5-78CF-4B84-BBD2-65E516F3EF0B}" destId="{1D309AB8-1BE2-4A97-B5A5-BBF274261D49}" srcOrd="0" destOrd="0" presId="urn:microsoft.com/office/officeart/2005/8/layout/vList5"/>
    <dgm:cxn modelId="{6B75B60D-C69B-4B5C-B5D8-DD5740DB62FA}" type="presParOf" srcId="{1D309AB8-1BE2-4A97-B5A5-BBF274261D49}" destId="{065C30FC-36B8-4152-893A-4B4095DA7FDB}" srcOrd="0" destOrd="0" presId="urn:microsoft.com/office/officeart/2005/8/layout/vList5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8FE2E4-6971-4295-A020-948E01441CA7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A7259-B049-4F17-A678-BAAEBB990BEF}">
      <dgm:prSet/>
      <dgm:spPr/>
      <dgm:t>
        <a:bodyPr/>
        <a:lstStyle/>
        <a:p>
          <a:pPr rtl="0"/>
          <a:endParaRPr lang="en-US" b="1" dirty="0"/>
        </a:p>
      </dgm:t>
    </dgm:pt>
    <dgm:pt modelId="{B981CD96-4155-48DF-BAD1-4B188BA5DE06}" type="parTrans" cxnId="{A637218E-BBDC-413B-8E81-349497F0505F}">
      <dgm:prSet/>
      <dgm:spPr/>
      <dgm:t>
        <a:bodyPr/>
        <a:lstStyle/>
        <a:p>
          <a:endParaRPr lang="en-US"/>
        </a:p>
      </dgm:t>
    </dgm:pt>
    <dgm:pt modelId="{1375F59E-A436-41B8-963C-6F5BE51F4B2C}" type="sibTrans" cxnId="{A637218E-BBDC-413B-8E81-349497F0505F}">
      <dgm:prSet/>
      <dgm:spPr/>
      <dgm:t>
        <a:bodyPr/>
        <a:lstStyle/>
        <a:p>
          <a:endParaRPr lang="en-US"/>
        </a:p>
      </dgm:t>
    </dgm:pt>
    <dgm:pt modelId="{56E5BFA6-0418-4C7D-A5AF-79D470BE15B6}" type="pres">
      <dgm:prSet presAssocID="{848FE2E4-6971-4295-A020-948E01441CA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85B202-C835-4AA4-8018-DF5CB338C925}" type="pres">
      <dgm:prSet presAssocID="{175A7259-B049-4F17-A678-BAAEBB990BEF}" presName="composite" presStyleCnt="0"/>
      <dgm:spPr/>
    </dgm:pt>
    <dgm:pt modelId="{C83F40A7-7811-4898-BAAA-B6A047872E1B}" type="pres">
      <dgm:prSet presAssocID="{175A7259-B049-4F17-A678-BAAEBB990BEF}" presName="imgShp" presStyleLbl="fgImgPlace1" presStyleIdx="0" presStyleCnt="1"/>
      <dgm:spPr/>
    </dgm:pt>
    <dgm:pt modelId="{433DD81F-184C-4A51-85B7-9ED20E89FD39}" type="pres">
      <dgm:prSet presAssocID="{175A7259-B049-4F17-A678-BAAEBB990BEF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C2A4D8-0A3D-4FC8-8557-E737C3100F4A}" type="presOf" srcId="{175A7259-B049-4F17-A678-BAAEBB990BEF}" destId="{433DD81F-184C-4A51-85B7-9ED20E89FD39}" srcOrd="0" destOrd="0" presId="urn:microsoft.com/office/officeart/2005/8/layout/vList3#1"/>
    <dgm:cxn modelId="{A637218E-BBDC-413B-8E81-349497F0505F}" srcId="{848FE2E4-6971-4295-A020-948E01441CA7}" destId="{175A7259-B049-4F17-A678-BAAEBB990BEF}" srcOrd="0" destOrd="0" parTransId="{B981CD96-4155-48DF-BAD1-4B188BA5DE06}" sibTransId="{1375F59E-A436-41B8-963C-6F5BE51F4B2C}"/>
    <dgm:cxn modelId="{97D48E88-64CA-4571-9F6B-66AEF8AE09E9}" type="presOf" srcId="{848FE2E4-6971-4295-A020-948E01441CA7}" destId="{56E5BFA6-0418-4C7D-A5AF-79D470BE15B6}" srcOrd="0" destOrd="0" presId="urn:microsoft.com/office/officeart/2005/8/layout/vList3#1"/>
    <dgm:cxn modelId="{AC2FD399-7110-4953-8530-3BE75E9140DF}" type="presParOf" srcId="{56E5BFA6-0418-4C7D-A5AF-79D470BE15B6}" destId="{A685B202-C835-4AA4-8018-DF5CB338C925}" srcOrd="0" destOrd="0" presId="urn:microsoft.com/office/officeart/2005/8/layout/vList3#1"/>
    <dgm:cxn modelId="{ABB4197B-6278-426D-8F0F-828CDF9C6B9B}" type="presParOf" srcId="{A685B202-C835-4AA4-8018-DF5CB338C925}" destId="{C83F40A7-7811-4898-BAAA-B6A047872E1B}" srcOrd="0" destOrd="0" presId="urn:microsoft.com/office/officeart/2005/8/layout/vList3#1"/>
    <dgm:cxn modelId="{6F014FB8-48E7-4677-9BDA-8272814F7A04}" type="presParOf" srcId="{A685B202-C835-4AA4-8018-DF5CB338C925}" destId="{433DD81F-184C-4A51-85B7-9ED20E89FD3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A7D28-EBB4-42A0-BC73-B59E08628382}">
      <dsp:nvSpPr>
        <dsp:cNvPr id="0" name=""/>
        <dsp:cNvSpPr/>
      </dsp:nvSpPr>
      <dsp:spPr>
        <a:xfrm>
          <a:off x="0" y="9899"/>
          <a:ext cx="822960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4000" b="1" kern="1200" dirty="0" smtClean="0"/>
            <a:t>СТАРАЦ И МОРЕ - ХЕМИНГВЕЈ</a:t>
          </a:r>
          <a:endParaRPr lang="en-US" sz="4000" b="1" kern="1200" dirty="0"/>
        </a:p>
      </dsp:txBody>
      <dsp:txXfrm>
        <a:off x="54830" y="64729"/>
        <a:ext cx="8119940" cy="1013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24D2E-A67A-48D5-9DD9-FDEE1369F689}">
      <dsp:nvSpPr>
        <dsp:cNvPr id="0" name=""/>
        <dsp:cNvSpPr/>
      </dsp:nvSpPr>
      <dsp:spPr>
        <a:xfrm>
          <a:off x="0" y="20361"/>
          <a:ext cx="5143536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</a:t>
          </a:r>
          <a:r>
            <a:rPr lang="sr-Cyrl-CS" sz="2000" b="1" kern="1200" dirty="0" smtClean="0"/>
            <a:t> ГРУПА</a:t>
          </a:r>
          <a:br>
            <a:rPr lang="sr-Cyrl-CS" sz="2000" b="1" kern="1200" dirty="0" smtClean="0"/>
          </a:br>
          <a:endParaRPr lang="en-US" sz="2000" b="1" kern="1200" dirty="0"/>
        </a:p>
      </dsp:txBody>
      <dsp:txXfrm>
        <a:off x="46834" y="67195"/>
        <a:ext cx="5049868" cy="865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D2A2A-AB3E-42FB-984A-486FCCF52BA6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4BC68-01F6-44BA-AEF1-4D8F6F94C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4BC68-01F6-44BA-AEF1-4D8F6F94C1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D7906F-D569-4F12-BA9D-CDD99FC8932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46CE38-79E2-4848-8ACA-1AF5834A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Ernest_Hemingway_195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9000" y="1978819"/>
            <a:ext cx="3175000" cy="3530600"/>
          </a:xfrm>
          <a:prstGeom prst="snip2Same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sr-Cyrl-CS" dirty="0" smtClean="0"/>
              <a:t>Ернест Милер Хемингвеј </a:t>
            </a:r>
            <a:r>
              <a:rPr lang="en-US" dirty="0" smtClean="0"/>
              <a:t>(</a:t>
            </a:r>
            <a:r>
              <a:rPr lang="en-US" dirty="0" err="1" smtClean="0"/>
              <a:t>engl</a:t>
            </a:r>
            <a:r>
              <a:rPr lang="en-US" dirty="0" smtClean="0"/>
              <a:t>. Ernest Miller Hemingway, 21. </a:t>
            </a:r>
            <a:r>
              <a:rPr lang="sr-Cyrl-CS" dirty="0" smtClean="0"/>
              <a:t>јул</a:t>
            </a:r>
            <a:r>
              <a:rPr lang="en-US" dirty="0" smtClean="0"/>
              <a:t> 1899 — 2. </a:t>
            </a:r>
            <a:r>
              <a:rPr lang="sr-Cyrl-CS" dirty="0" smtClean="0"/>
              <a:t>јул</a:t>
            </a:r>
            <a:r>
              <a:rPr lang="en-US" dirty="0" smtClean="0"/>
              <a:t>1961) </a:t>
            </a:r>
            <a:r>
              <a:rPr lang="sr-Cyrl-CS" dirty="0" smtClean="0"/>
              <a:t>је био амерички писац и новинар. Био је припадник паришког удружења</a:t>
            </a:r>
            <a:r>
              <a:rPr lang="en-US" dirty="0" smtClean="0"/>
              <a:t> </a:t>
            </a:r>
            <a:r>
              <a:rPr lang="sr-Cyrl-CS" dirty="0" smtClean="0"/>
              <a:t>изгнаника</a:t>
            </a:r>
            <a:r>
              <a:rPr lang="en-US" dirty="0" smtClean="0"/>
              <a:t> </a:t>
            </a:r>
            <a:r>
              <a:rPr lang="sr-Cyrl-CS" dirty="0" smtClean="0"/>
              <a:t>двадесетих година</a:t>
            </a:r>
            <a:r>
              <a:rPr lang="en-US" dirty="0" smtClean="0"/>
              <a:t> </a:t>
            </a:r>
            <a:r>
              <a:rPr lang="sr-Cyrl-CS" dirty="0" smtClean="0"/>
              <a:t>двадесетог вијека</a:t>
            </a:r>
            <a:r>
              <a:rPr lang="en-US" dirty="0" smtClean="0"/>
              <a:t>, </a:t>
            </a:r>
            <a:r>
              <a:rPr lang="sr-Cyrl-CS" dirty="0" smtClean="0"/>
              <a:t>и један од ветерана Првог светског рата</a:t>
            </a:r>
            <a:r>
              <a:rPr lang="en-US" dirty="0" smtClean="0"/>
              <a:t>,</a:t>
            </a:r>
            <a:r>
              <a:rPr lang="sr-Cyrl-CS" dirty="0" smtClean="0"/>
              <a:t>који су касније били познати као “изгубљена генерација”</a:t>
            </a:r>
            <a:r>
              <a:rPr lang="en-US" dirty="0" smtClean="0"/>
              <a:t>. </a:t>
            </a:r>
            <a:r>
              <a:rPr lang="sr-Cyrl-CS" dirty="0" smtClean="0"/>
              <a:t>Добио је Пулицерову награду</a:t>
            </a:r>
            <a:r>
              <a:rPr lang="en-US" dirty="0" smtClean="0"/>
              <a:t> 1953. </a:t>
            </a:r>
            <a:r>
              <a:rPr lang="sr-Cyrl-CS" dirty="0" smtClean="0"/>
              <a:t>године за роман</a:t>
            </a:r>
            <a:r>
              <a:rPr lang="en-US" dirty="0" smtClean="0"/>
              <a:t> </a:t>
            </a:r>
            <a:r>
              <a:rPr lang="sr-Cyrl-CS" dirty="0" smtClean="0"/>
              <a:t>Старац и море</a:t>
            </a:r>
            <a:r>
              <a:rPr lang="en-US" dirty="0" smtClean="0"/>
              <a:t>,</a:t>
            </a:r>
            <a:r>
              <a:rPr lang="sr-Cyrl-CS" dirty="0" smtClean="0"/>
              <a:t> као и Нобелову награду за књижевност</a:t>
            </a:r>
            <a:r>
              <a:rPr lang="en-US" dirty="0" smtClean="0"/>
              <a:t> 1954. </a:t>
            </a:r>
            <a:r>
              <a:rPr lang="sr-Cyrl-CS" dirty="0" smtClean="0"/>
              <a:t>године.</a:t>
            </a:r>
            <a:endParaRPr lang="en-US" dirty="0" smtClean="0"/>
          </a:p>
          <a:p>
            <a:endParaRPr lang="en-US" dirty="0" smtClean="0"/>
          </a:p>
          <a:p>
            <a:r>
              <a:rPr lang="sr-Cyrl-CS" dirty="0" smtClean="0"/>
              <a:t>Посебан начин писања: шкртост на речима</a:t>
            </a:r>
            <a:r>
              <a:rPr lang="en-US" dirty="0" smtClean="0"/>
              <a:t>, </a:t>
            </a:r>
            <a:r>
              <a:rPr lang="sr-Cyrl-CS" dirty="0" smtClean="0"/>
              <a:t>значајан утицај на развој</a:t>
            </a:r>
            <a:r>
              <a:rPr lang="en-US" dirty="0" smtClean="0"/>
              <a:t> </a:t>
            </a:r>
            <a:r>
              <a:rPr lang="sr-Cyrl-CS" dirty="0" smtClean="0"/>
              <a:t>фантастичне књижевности двадесетог вијека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3000372"/>
            <a:ext cx="6943716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КО ЈЕ САНТЈАГО?</a:t>
            </a:r>
          </a:p>
          <a:p>
            <a:endParaRPr lang="sr-Cyrl-CS" dirty="0" smtClean="0"/>
          </a:p>
          <a:p>
            <a:r>
              <a:rPr lang="sr-Cyrl-CS" dirty="0" smtClean="0"/>
              <a:t>ИЗГЛЕД И СОЦИЈАЛНИ АСПЕКТ ЛИКА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-1714544" y="357166"/>
          <a:ext cx="5143536" cy="1000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4525963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smtClean="0"/>
              <a:t>КОЈИ </a:t>
            </a:r>
            <a:r>
              <a:rPr lang="sr-Cyrl-CS" smtClean="0"/>
              <a:t>ЈЕ </a:t>
            </a:r>
            <a:r>
              <a:rPr lang="sr-Cyrl-CS" dirty="0" smtClean="0"/>
              <a:t>САНТЈАГОВ ЖИВОТНИ САН?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57918" y="0"/>
            <a:ext cx="2786082" cy="11430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sr-Cyrl-CS" dirty="0" smtClean="0">
                <a:latin typeface="Times New Roman"/>
                <a:cs typeface="Times New Roman"/>
              </a:rPr>
              <a:t> ГРУПА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2336235">
            <a:off x="6683004" y="118658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643446"/>
          <a:ext cx="5357818" cy="2382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57200" y="274638"/>
          <a:ext cx="347185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ight Arrow 5"/>
          <p:cNvSpPr/>
          <p:nvPr/>
        </p:nvSpPr>
        <p:spPr>
          <a:xfrm rot="2687561">
            <a:off x="2567353" y="1596460"/>
            <a:ext cx="1788719" cy="72468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143248"/>
          <a:ext cx="7543824" cy="286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57200" y="274638"/>
          <a:ext cx="5829312" cy="108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143248"/>
            <a:ext cx="6972320" cy="371475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sr-Cyrl-BA" dirty="0" smtClean="0"/>
              <a:t>Животни сан му је да се докаже, да учини нешто велико, да оствари циљ. </a:t>
            </a:r>
            <a:endParaRPr lang="en-US" dirty="0" smtClean="0"/>
          </a:p>
          <a:p>
            <a:r>
              <a:rPr lang="sr-Cyrl-BA" dirty="0" smtClean="0"/>
              <a:t>Снага је у упорности, одлучности, истрајности да се да све од себе, без обзира на исход. Нема одустајања и предаје.</a:t>
            </a:r>
            <a:endParaRPr lang="en-US" dirty="0" smtClean="0"/>
          </a:p>
          <a:p>
            <a:r>
              <a:rPr lang="sr-Cyrl-BA" dirty="0" smtClean="0"/>
              <a:t>Старац је сваки појединац, море је метафора живота, сталних промјена, риба је срећа, оно што желимо, а риболов вјечна људска чежња, потрага за срећом.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0"/>
          <a:ext cx="4286248" cy="264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owchart: Direct Access Storage 7"/>
          <p:cNvSpPr/>
          <p:nvPr/>
        </p:nvSpPr>
        <p:spPr>
          <a:xfrm>
            <a:off x="-642974" y="0"/>
            <a:ext cx="4786346" cy="264318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Cyrl-CS" b="1" dirty="0" smtClean="0"/>
              <a:t>ОЧЕКИВАНИ ОДГОВОРИ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222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I I ГРУПА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Dragan</cp:lastModifiedBy>
  <cp:revision>47</cp:revision>
  <dcterms:created xsi:type="dcterms:W3CDTF">2009-11-22T20:49:24Z</dcterms:created>
  <dcterms:modified xsi:type="dcterms:W3CDTF">2020-03-19T20:37:49Z</dcterms:modified>
</cp:coreProperties>
</file>