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66" r:id="rId3"/>
    <p:sldId id="270" r:id="rId4"/>
    <p:sldId id="258" r:id="rId5"/>
    <p:sldId id="271" r:id="rId6"/>
    <p:sldId id="268" r:id="rId7"/>
    <p:sldId id="261" r:id="rId8"/>
    <p:sldId id="259" r:id="rId9"/>
    <p:sldId id="318" r:id="rId10"/>
    <p:sldId id="260" r:id="rId11"/>
    <p:sldId id="317" r:id="rId12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4"/>
      <p:bold r:id="rId15"/>
    </p:embeddedFont>
    <p:embeddedFont>
      <p:font typeface="Arial Black" panose="020B0A04020102020204" pitchFamily="34" charset="0"/>
      <p:bold r:id="rId16"/>
    </p:embeddedFont>
    <p:embeddedFont>
      <p:font typeface="Cambria Math" panose="02040503050406030204" pitchFamily="18" charset="0"/>
      <p:regular r:id="rId17"/>
    </p:embeddedFont>
    <p:embeddedFont>
      <p:font typeface="Darker Grotesque" panose="020B0604020202020204" charset="0"/>
      <p:regular r:id="rId18"/>
      <p:bold r:id="rId19"/>
    </p:embeddedFont>
    <p:embeddedFont>
      <p:font typeface="Franklin Gothic Book" panose="020B0503020102020204" pitchFamily="34" charset="0"/>
      <p:regular r:id="rId20"/>
      <p:italic r:id="rId21"/>
    </p:embeddedFont>
    <p:embeddedFont>
      <p:font typeface="Franklin Gothic Heavy" panose="020B0903020102020204" pitchFamily="34" charset="0"/>
      <p:regular r:id="rId22"/>
      <p:italic r:id="rId23"/>
    </p:embeddedFont>
    <p:embeddedFont>
      <p:font typeface="IM Fell English SC" panose="020B0604020202020204" charset="0"/>
      <p:regular r:id="rId24"/>
    </p:embeddedFont>
    <p:embeddedFont>
      <p:font typeface="IM Fell Great Primer SC" panose="020B0604020202020204" charset="0"/>
      <p:regular r:id="rId25"/>
    </p:embeddedFont>
    <p:embeddedFont>
      <p:font typeface="Nunito Light" panose="000004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E2944F-E050-470E-85F5-22F3B83CEF41}">
  <a:tblStyle styleId="{2CE2944F-E050-470E-85F5-22F3B83CEF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449df2c4f_1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449df2c4f_1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449df2c4f_1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449df2c4f_1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72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17200616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17200616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gency FB" panose="020B0503020202020204" pitchFamily="34" charset="0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017200616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1017200616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78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96950" y="1272750"/>
            <a:ext cx="6350100" cy="19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491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Franklin Gothic Book" panose="020B05030201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552800" y="2045300"/>
            <a:ext cx="6038400" cy="12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lin Gothic Heavy" panose="020B09030201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2" hasCustomPrompt="1"/>
          </p:nvPr>
        </p:nvSpPr>
        <p:spPr>
          <a:xfrm>
            <a:off x="3955050" y="976900"/>
            <a:ext cx="1233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Franklin Gothic Heavy" panose="020B09030201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2038200" y="3560675"/>
            <a:ext cx="506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Franklin Gothic Book" panose="020B05030201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820475" y="1505550"/>
            <a:ext cx="4610100" cy="13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9000"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5057225" y="2836950"/>
            <a:ext cx="33735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363025" y="2332238"/>
            <a:ext cx="5067600" cy="12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lin Gothic Heavy" panose="020B09030201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196725" y="898825"/>
            <a:ext cx="1233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363025" y="3787900"/>
            <a:ext cx="506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801775" y="1780275"/>
            <a:ext cx="38964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16600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Franklin Gothic Heavy" panose="020B0903020102020204" pitchFamily="34" charset="0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3375" y="540700"/>
            <a:ext cx="518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100">
                <a:latin typeface="Franklin Gothic Heavy" panose="020B09030201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1863875" y="540700"/>
            <a:ext cx="5518200" cy="12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84650"/>
            <a:ext cx="65760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latin typeface="Franklin Gothic Heavy" panose="020B09030201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1284000" y="296175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13377" y="1550500"/>
            <a:ext cx="24396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713377" y="2153497"/>
            <a:ext cx="243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2"/>
          </p:nvPr>
        </p:nvSpPr>
        <p:spPr>
          <a:xfrm>
            <a:off x="3349225" y="1550500"/>
            <a:ext cx="24456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3"/>
          </p:nvPr>
        </p:nvSpPr>
        <p:spPr>
          <a:xfrm>
            <a:off x="3352200" y="2153497"/>
            <a:ext cx="243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/>
          </p:nvPr>
        </p:nvSpPr>
        <p:spPr>
          <a:xfrm>
            <a:off x="713377" y="3441100"/>
            <a:ext cx="24396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713377" y="4044097"/>
            <a:ext cx="243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6"/>
          </p:nvPr>
        </p:nvSpPr>
        <p:spPr>
          <a:xfrm>
            <a:off x="3349225" y="3441100"/>
            <a:ext cx="24456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7"/>
          </p:nvPr>
        </p:nvSpPr>
        <p:spPr>
          <a:xfrm>
            <a:off x="3352200" y="4044097"/>
            <a:ext cx="243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8"/>
          </p:nvPr>
        </p:nvSpPr>
        <p:spPr>
          <a:xfrm>
            <a:off x="5991075" y="1550500"/>
            <a:ext cx="24456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9"/>
          </p:nvPr>
        </p:nvSpPr>
        <p:spPr>
          <a:xfrm>
            <a:off x="5994075" y="2153497"/>
            <a:ext cx="243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/>
          </p:nvPr>
        </p:nvSpPr>
        <p:spPr>
          <a:xfrm>
            <a:off x="5991075" y="3441100"/>
            <a:ext cx="24456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5994075" y="4044097"/>
            <a:ext cx="2439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5" hasCustomPrompt="1"/>
          </p:nvPr>
        </p:nvSpPr>
        <p:spPr>
          <a:xfrm>
            <a:off x="1565827" y="10399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Franklin Gothic Heavy" panose="020B09030201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6" hasCustomPrompt="1"/>
          </p:nvPr>
        </p:nvSpPr>
        <p:spPr>
          <a:xfrm>
            <a:off x="1565827" y="29305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Franklin Gothic Heavy" panose="020B09030201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7" hasCustomPrompt="1"/>
          </p:nvPr>
        </p:nvSpPr>
        <p:spPr>
          <a:xfrm>
            <a:off x="4204647" y="10399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Franklin Gothic Heavy" panose="020B09030201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8" hasCustomPrompt="1"/>
          </p:nvPr>
        </p:nvSpPr>
        <p:spPr>
          <a:xfrm>
            <a:off x="4204647" y="29305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Franklin Gothic Heavy" panose="020B09030201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9" hasCustomPrompt="1"/>
          </p:nvPr>
        </p:nvSpPr>
        <p:spPr>
          <a:xfrm>
            <a:off x="6846523" y="10399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Franklin Gothic Heavy" panose="020B09030201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0" hasCustomPrompt="1"/>
          </p:nvPr>
        </p:nvSpPr>
        <p:spPr>
          <a:xfrm>
            <a:off x="6846523" y="29305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Franklin Gothic Heavy" panose="020B09030201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1"/>
          </p:nvPr>
        </p:nvSpPr>
        <p:spPr>
          <a:xfrm>
            <a:off x="720000" y="416600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Franklin Gothic Heavy" panose="020B0903020102020204" pitchFamily="34" charset="0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13375" y="2080038"/>
            <a:ext cx="5067600" cy="12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2" hasCustomPrompt="1"/>
          </p:nvPr>
        </p:nvSpPr>
        <p:spPr>
          <a:xfrm>
            <a:off x="713375" y="1011650"/>
            <a:ext cx="1233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Franklin Gothic Heavy" panose="020B09030201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713375" y="3595425"/>
            <a:ext cx="506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Franklin Gothic Book" panose="020B05030201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M Fell English SC"/>
              <a:buNone/>
              <a:defRPr sz="3500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M Fell English SC"/>
              <a:buNone/>
              <a:defRPr sz="3500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M Fell English SC"/>
              <a:buNone/>
              <a:defRPr sz="3500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M Fell English SC"/>
              <a:buNone/>
              <a:defRPr sz="3500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M Fell English SC"/>
              <a:buNone/>
              <a:defRPr sz="3500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M Fell English SC"/>
              <a:buNone/>
              <a:defRPr sz="3500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M Fell English SC"/>
              <a:buNone/>
              <a:defRPr sz="3500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M Fell English SC"/>
              <a:buNone/>
              <a:defRPr sz="3500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M Fell English SC"/>
              <a:buNone/>
              <a:defRPr sz="3500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 Black" panose="020B0A04020102020204" pitchFamily="34" charset="0"/>
          <a:ea typeface="Arial Black" panose="020B0A040201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gency FB" panose="020B0503020202020204" pitchFamily="34" charset="0"/>
          <a:ea typeface="Agency FB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ctrTitle" idx="4294967295"/>
          </p:nvPr>
        </p:nvSpPr>
        <p:spPr>
          <a:xfrm>
            <a:off x="499343" y="545146"/>
            <a:ext cx="8158027" cy="2287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sr-Cyrl-BA" sz="4000" dirty="0">
                <a:latin typeface="Franklin Gothic Heavy" panose="020B0903020102020204" pitchFamily="34" charset="0"/>
              </a:rPr>
              <a:t>Добрица Ћосић:</a:t>
            </a:r>
            <a:br>
              <a:rPr lang="sr-Cyrl-BA" sz="4000" dirty="0">
                <a:latin typeface="Franklin Gothic Heavy" panose="020B0903020102020204" pitchFamily="34" charset="0"/>
              </a:rPr>
            </a:br>
            <a:r>
              <a:rPr lang="sr-Cyrl-BA" sz="4000" dirty="0">
                <a:latin typeface="Franklin Gothic Heavy" panose="020B0903020102020204" pitchFamily="34" charset="0"/>
              </a:rPr>
              <a:t>мотив смрти у историјским дјелима </a:t>
            </a:r>
            <a:endParaRPr sz="4000" dirty="0">
              <a:latin typeface="Franklin Gothic Heavy" panose="020B09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Google Shape;161;p33"/>
              <p:cNvSpPr txBox="1"/>
              <p:nvPr/>
            </p:nvSpPr>
            <p:spPr>
              <a:xfrm>
                <a:off x="4220792" y="2667998"/>
                <a:ext cx="6909520" cy="614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r-Cyrl-BA" sz="1800" dirty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IM Fell Great Primer SC"/>
                    <a:cs typeface="IM Fell Great Primer SC"/>
                    <a:sym typeface="IM Fell Great Primer SC"/>
                  </a:rPr>
                  <a:t>Ученици: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r-Cyrl-BA" sz="1800" dirty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IM Fell Great Primer SC"/>
                    <a:cs typeface="IM Fell Great Primer SC"/>
                    <a:sym typeface="IM Fell Great Primer SC"/>
                  </a:rPr>
                  <a:t>Анастасија Радаковић,</a:t>
                </a:r>
              </a:p>
              <a:p>
                <a:pPr algn="ctr"/>
                <a:r>
                  <a:rPr lang="sr-Cyrl-BA" sz="1800" dirty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IM Fell Great Primer SC"/>
                    <a:cs typeface="IM Fell Great Primer SC"/>
                    <a:sym typeface="IM Fell Great Primer SC"/>
                  </a:rPr>
                  <a:t>Милица Тркуља,</a:t>
                </a:r>
              </a:p>
              <a:p>
                <a:pPr algn="ctr"/>
                <a:r>
                  <a:rPr lang="sr-Cyrl-BA" sz="1800" dirty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IM Fell Great Primer SC"/>
                    <a:cs typeface="IM Fell Great Primer SC"/>
                    <a:sym typeface="IM Fell Great Primer SC"/>
                  </a:rPr>
                  <a:t>Милица Глишић,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r-Cyrl-BA" sz="1800" dirty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IM Fell Great Primer SC"/>
                    <a:cs typeface="IM Fell Great Primer SC"/>
                    <a:sym typeface="IM Fell Great Primer SC"/>
                  </a:rPr>
                  <a:t>Анабела Перичевић,</a:t>
                </a:r>
              </a:p>
              <a:p>
                <a:pPr algn="ctr"/>
                <a:r>
                  <a:rPr lang="sr-Cyrl-BA" sz="1800" dirty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IM Fell Great Primer SC"/>
                    <a:cs typeface="IM Fell Great Primer SC"/>
                    <a:sym typeface="IM Fell Great Primer SC"/>
                  </a:rPr>
                  <a:t>Теодора Савић</a:t>
                </a:r>
              </a:p>
              <a:p>
                <a:pPr algn="ctr"/>
                <a:r>
                  <a:rPr lang="sr-Cyrl-BA" sz="1800" dirty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IM Fell Great Primer SC"/>
                    <a:cs typeface="IM Fell Great Primer SC"/>
                    <a:sym typeface="IM Fell Great Primer SC"/>
                  </a:rPr>
                  <a:t>Разред: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IM Fell Great Primer SC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FFFFFF"/>
                            </a:solidFill>
                            <a:latin typeface="Franklin Gothic Book" panose="020B0503020102020204" pitchFamily="34" charset="0"/>
                            <a:ea typeface="IM Fell Great Primer SC"/>
                            <a:cs typeface="IM Fell Great Primer SC"/>
                            <a:sym typeface="IM Fell Great Primer SC"/>
                          </a:rPr>
                          <m:t>I</m:t>
                        </m:r>
                      </m:e>
                      <m:sub>
                        <m:r>
                          <a:rPr lang="sr-Cyrl-BA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IM Fell Great Primer SC"/>
                          </a:rPr>
                          <m:t>3</m:t>
                        </m:r>
                      </m:sub>
                    </m:sSub>
                  </m:oMath>
                </a14:m>
                <a:endParaRPr lang="sr-Cyrl-BA" sz="1800" dirty="0">
                  <a:solidFill>
                    <a:srgbClr val="FFFFFF"/>
                  </a:solidFill>
                  <a:latin typeface="Franklin Gothic Book" panose="020B0503020102020204" pitchFamily="34" charset="0"/>
                  <a:ea typeface="IM Fell Great Primer SC"/>
                  <a:cs typeface="IM Fell Great Primer SC"/>
                  <a:sym typeface="IM Fell Great Primer SC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sr-Cyrl-BA" sz="1800" dirty="0">
                  <a:solidFill>
                    <a:srgbClr val="FFFFFF"/>
                  </a:solidFill>
                  <a:latin typeface="Franklin Gothic Book" panose="020B0503020102020204" pitchFamily="34" charset="0"/>
                  <a:ea typeface="IM Fell Great Primer SC"/>
                  <a:cs typeface="IM Fell Great Primer SC"/>
                  <a:sym typeface="IM Fell Great Primer SC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Franklin Gothic Book" panose="020B0503020102020204" pitchFamily="34" charset="0"/>
                  <a:ea typeface="IM Fell Great Primer SC"/>
                  <a:cs typeface="IM Fell Great Primer SC"/>
                  <a:sym typeface="IM Fell Great Primer SC"/>
                </a:endParaRPr>
              </a:p>
            </p:txBody>
          </p:sp>
        </mc:Choice>
        <mc:Fallback xmlns="">
          <p:sp>
            <p:nvSpPr>
              <p:cNvPr id="161" name="Google Shape;16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792" y="2667998"/>
                <a:ext cx="6909520" cy="614944"/>
              </a:xfrm>
              <a:prstGeom prst="rect">
                <a:avLst/>
              </a:prstGeom>
              <a:blipFill>
                <a:blip r:embed="rId4"/>
                <a:stretch>
                  <a:fillRect b="-249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535778" y="114530"/>
            <a:ext cx="2103302" cy="213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99343" y="132819"/>
            <a:ext cx="2139881" cy="21033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06747-D4AC-4DD3-9D23-E5F1E03B0B67}"/>
              </a:ext>
            </a:extLst>
          </p:cNvPr>
          <p:cNvSpPr txBox="1"/>
          <p:nvPr/>
        </p:nvSpPr>
        <p:spPr>
          <a:xfrm>
            <a:off x="350083" y="406132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Cyrl-BA" sz="1800" dirty="0">
                <a:solidFill>
                  <a:srgbClr val="FFFFFF"/>
                </a:solidFill>
                <a:latin typeface="Franklin Gothic Book" panose="020B0503020102020204" pitchFamily="34" charset="0"/>
                <a:ea typeface="IM Fell Great Primer SC"/>
                <a:cs typeface="IM Fell Great Primer SC"/>
                <a:sym typeface="IM Fell Great Primer SC"/>
              </a:rPr>
              <a:t>Професор:</a:t>
            </a:r>
          </a:p>
          <a:p>
            <a:pPr lvl="0" algn="ctr"/>
            <a:r>
              <a:rPr lang="sr-Cyrl-BA" sz="1800" dirty="0">
                <a:solidFill>
                  <a:srgbClr val="FFFFFF"/>
                </a:solidFill>
                <a:latin typeface="Franklin Gothic Book" panose="020B0503020102020204" pitchFamily="34" charset="0"/>
                <a:ea typeface="IM Fell Great Primer SC"/>
                <a:cs typeface="IM Fell Great Primer SC"/>
                <a:sym typeface="IM Fell Great Primer SC"/>
              </a:rPr>
              <a:t>мр Сања Ђурић, проф.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720000" y="416600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Сви Ћосићеви ликови имају нешто заједничко</a:t>
            </a:r>
            <a:endParaRPr dirty="0"/>
          </a:p>
        </p:txBody>
      </p:sp>
      <p:sp>
        <p:nvSpPr>
          <p:cNvPr id="362" name="Google Shape;362;p37"/>
          <p:cNvSpPr txBox="1">
            <a:spLocks noGrp="1"/>
          </p:cNvSpPr>
          <p:nvPr>
            <p:ph type="subTitle" idx="1"/>
          </p:nvPr>
        </p:nvSpPr>
        <p:spPr>
          <a:xfrm>
            <a:off x="720000" y="1987744"/>
            <a:ext cx="4589667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000" dirty="0"/>
              <a:t>То је чврста увјереност у исправност својих ставова, непоколебљивост и спремност да ради своје идеје или неке идеологије жртвују много тога. Истичу се по упорности да истрају у свом науму, шта год то било.</a:t>
            </a:r>
          </a:p>
        </p:txBody>
      </p:sp>
      <p:pic>
        <p:nvPicPr>
          <p:cNvPr id="363" name="Google Shape;363;p37"/>
          <p:cNvPicPr preferRelativeResize="0"/>
          <p:nvPr/>
        </p:nvPicPr>
        <p:blipFill rotWithShape="1">
          <a:blip r:embed="rId4">
            <a:alphaModFix/>
          </a:blip>
          <a:srcRect t="5555" b="5555"/>
          <a:stretch/>
        </p:blipFill>
        <p:spPr>
          <a:xfrm>
            <a:off x="5978414" y="1542300"/>
            <a:ext cx="3000900" cy="36012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  <p:bldP spid="36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ctrTitle" idx="4294967295"/>
          </p:nvPr>
        </p:nvSpPr>
        <p:spPr>
          <a:xfrm>
            <a:off x="599524" y="1534105"/>
            <a:ext cx="8158027" cy="2287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sr-Cyrl-BA" sz="7200" dirty="0">
                <a:latin typeface="Franklin Gothic Heavy" panose="020B0903020102020204" pitchFamily="34" charset="0"/>
              </a:rPr>
              <a:t>Хвала на пажњи!</a:t>
            </a:r>
            <a:endParaRPr sz="7200" dirty="0">
              <a:latin typeface="Franklin Gothic Heavy" panose="020B09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34418" y="2762110"/>
            <a:ext cx="2103302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6800263" y="2780399"/>
            <a:ext cx="2103302" cy="213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18" y="252543"/>
            <a:ext cx="2103302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800262" y="234254"/>
            <a:ext cx="210330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3"/>
          <p:cNvSpPr txBox="1">
            <a:spLocks noGrp="1"/>
          </p:cNvSpPr>
          <p:nvPr>
            <p:ph type="subTitle" idx="1"/>
          </p:nvPr>
        </p:nvSpPr>
        <p:spPr>
          <a:xfrm>
            <a:off x="164638" y="2898490"/>
            <a:ext cx="4734925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ru-RU" dirty="0"/>
              <a:t>Први предсједник Савезне Републике Југославије и српски књижевник.</a:t>
            </a:r>
          </a:p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ru-RU" dirty="0"/>
              <a:t>Учесник Народноослободилачке борбе и комесар Расинског партизанског одреда.</a:t>
            </a:r>
          </a:p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ru-RU" dirty="0"/>
              <a:t>Прво дјело: роман „Далеко је сунце“ (1951).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38F787-7CD0-4B17-A14D-829524062D91}"/>
              </a:ext>
            </a:extLst>
          </p:cNvPr>
          <p:cNvGrpSpPr/>
          <p:nvPr/>
        </p:nvGrpSpPr>
        <p:grpSpPr>
          <a:xfrm>
            <a:off x="4694107" y="425185"/>
            <a:ext cx="4381880" cy="4154372"/>
            <a:chOff x="4572000" y="347624"/>
            <a:chExt cx="4381880" cy="41403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579A72-2140-4411-AD07-69F9A957D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502" r="13037"/>
            <a:stretch/>
          </p:blipFill>
          <p:spPr>
            <a:xfrm>
              <a:off x="4572000" y="449398"/>
              <a:ext cx="4101956" cy="4038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24" name="Google Shape;724;p43"/>
            <p:cNvGrpSpPr/>
            <p:nvPr/>
          </p:nvGrpSpPr>
          <p:grpSpPr>
            <a:xfrm flipH="1">
              <a:off x="6468813" y="347624"/>
              <a:ext cx="2485067" cy="2312058"/>
              <a:chOff x="298650" y="311925"/>
              <a:chExt cx="1460095" cy="1484323"/>
            </a:xfrm>
          </p:grpSpPr>
          <p:sp>
            <p:nvSpPr>
              <p:cNvPr id="725" name="Google Shape;725;p43"/>
              <p:cNvSpPr/>
              <p:nvPr/>
            </p:nvSpPr>
            <p:spPr>
              <a:xfrm>
                <a:off x="606703" y="379708"/>
                <a:ext cx="258395" cy="12024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2739" extrusionOk="0">
                    <a:moveTo>
                      <a:pt x="811" y="817"/>
                    </a:moveTo>
                    <a:cubicBezTo>
                      <a:pt x="811" y="817"/>
                      <a:pt x="811" y="818"/>
                      <a:pt x="812" y="821"/>
                    </a:cubicBezTo>
                    <a:lnTo>
                      <a:pt x="812" y="821"/>
                    </a:lnTo>
                    <a:cubicBezTo>
                      <a:pt x="812" y="818"/>
                      <a:pt x="811" y="817"/>
                      <a:pt x="811" y="817"/>
                    </a:cubicBezTo>
                    <a:close/>
                    <a:moveTo>
                      <a:pt x="926" y="1"/>
                    </a:moveTo>
                    <a:cubicBezTo>
                      <a:pt x="905" y="1"/>
                      <a:pt x="885" y="1"/>
                      <a:pt x="865" y="4"/>
                    </a:cubicBezTo>
                    <a:cubicBezTo>
                      <a:pt x="844" y="4"/>
                      <a:pt x="824" y="4"/>
                      <a:pt x="803" y="8"/>
                    </a:cubicBezTo>
                    <a:cubicBezTo>
                      <a:pt x="640" y="35"/>
                      <a:pt x="480" y="106"/>
                      <a:pt x="351" y="219"/>
                    </a:cubicBezTo>
                    <a:cubicBezTo>
                      <a:pt x="219" y="327"/>
                      <a:pt x="117" y="477"/>
                      <a:pt x="51" y="651"/>
                    </a:cubicBezTo>
                    <a:cubicBezTo>
                      <a:pt x="24" y="739"/>
                      <a:pt x="4" y="834"/>
                      <a:pt x="1" y="933"/>
                    </a:cubicBezTo>
                    <a:cubicBezTo>
                      <a:pt x="1" y="1032"/>
                      <a:pt x="15" y="1126"/>
                      <a:pt x="42" y="1219"/>
                    </a:cubicBezTo>
                    <a:cubicBezTo>
                      <a:pt x="96" y="1406"/>
                      <a:pt x="205" y="1572"/>
                      <a:pt x="345" y="1709"/>
                    </a:cubicBezTo>
                    <a:cubicBezTo>
                      <a:pt x="484" y="1841"/>
                      <a:pt x="657" y="1943"/>
                      <a:pt x="852" y="1998"/>
                    </a:cubicBezTo>
                    <a:cubicBezTo>
                      <a:pt x="954" y="2025"/>
                      <a:pt x="1052" y="2035"/>
                      <a:pt x="1147" y="2038"/>
                    </a:cubicBezTo>
                    <a:cubicBezTo>
                      <a:pt x="1246" y="2038"/>
                      <a:pt x="1345" y="2032"/>
                      <a:pt x="1436" y="2015"/>
                    </a:cubicBezTo>
                    <a:cubicBezTo>
                      <a:pt x="1620" y="1980"/>
                      <a:pt x="1794" y="1919"/>
                      <a:pt x="1954" y="1851"/>
                    </a:cubicBezTo>
                    <a:cubicBezTo>
                      <a:pt x="2031" y="1817"/>
                      <a:pt x="2110" y="1780"/>
                      <a:pt x="2185" y="1743"/>
                    </a:cubicBezTo>
                    <a:cubicBezTo>
                      <a:pt x="2260" y="1709"/>
                      <a:pt x="2331" y="1671"/>
                      <a:pt x="2406" y="1633"/>
                    </a:cubicBezTo>
                    <a:cubicBezTo>
                      <a:pt x="2552" y="1559"/>
                      <a:pt x="2695" y="1484"/>
                      <a:pt x="2838" y="1416"/>
                    </a:cubicBezTo>
                    <a:cubicBezTo>
                      <a:pt x="2981" y="1348"/>
                      <a:pt x="3124" y="1280"/>
                      <a:pt x="3263" y="1225"/>
                    </a:cubicBezTo>
                    <a:cubicBezTo>
                      <a:pt x="3406" y="1171"/>
                      <a:pt x="3546" y="1123"/>
                      <a:pt x="3684" y="1090"/>
                    </a:cubicBezTo>
                    <a:cubicBezTo>
                      <a:pt x="3844" y="1051"/>
                      <a:pt x="4002" y="1031"/>
                      <a:pt x="4155" y="1031"/>
                    </a:cubicBezTo>
                    <a:cubicBezTo>
                      <a:pt x="4271" y="1031"/>
                      <a:pt x="4385" y="1042"/>
                      <a:pt x="4494" y="1065"/>
                    </a:cubicBezTo>
                    <a:cubicBezTo>
                      <a:pt x="4620" y="1090"/>
                      <a:pt x="4742" y="1131"/>
                      <a:pt x="4855" y="1184"/>
                    </a:cubicBezTo>
                    <a:cubicBezTo>
                      <a:pt x="4967" y="1236"/>
                      <a:pt x="5072" y="1300"/>
                      <a:pt x="5165" y="1368"/>
                    </a:cubicBezTo>
                    <a:cubicBezTo>
                      <a:pt x="5348" y="1511"/>
                      <a:pt x="5491" y="1674"/>
                      <a:pt x="5593" y="1838"/>
                    </a:cubicBezTo>
                    <a:cubicBezTo>
                      <a:pt x="5644" y="1919"/>
                      <a:pt x="5689" y="2001"/>
                      <a:pt x="5722" y="2076"/>
                    </a:cubicBezTo>
                    <a:cubicBezTo>
                      <a:pt x="5756" y="2154"/>
                      <a:pt x="5783" y="2229"/>
                      <a:pt x="5801" y="2297"/>
                    </a:cubicBezTo>
                    <a:cubicBezTo>
                      <a:pt x="5841" y="2433"/>
                      <a:pt x="5859" y="2545"/>
                      <a:pt x="5865" y="2621"/>
                    </a:cubicBezTo>
                    <a:cubicBezTo>
                      <a:pt x="5868" y="2661"/>
                      <a:pt x="5868" y="2688"/>
                      <a:pt x="5868" y="2709"/>
                    </a:cubicBezTo>
                    <a:lnTo>
                      <a:pt x="5868" y="2739"/>
                    </a:lnTo>
                    <a:cubicBezTo>
                      <a:pt x="5868" y="2739"/>
                      <a:pt x="5872" y="2729"/>
                      <a:pt x="5872" y="2709"/>
                    </a:cubicBezTo>
                    <a:cubicBezTo>
                      <a:pt x="5872" y="2688"/>
                      <a:pt x="5876" y="2661"/>
                      <a:pt x="5879" y="2621"/>
                    </a:cubicBezTo>
                    <a:cubicBezTo>
                      <a:pt x="5882" y="2542"/>
                      <a:pt x="5885" y="2429"/>
                      <a:pt x="5865" y="2283"/>
                    </a:cubicBezTo>
                    <a:cubicBezTo>
                      <a:pt x="5841" y="2137"/>
                      <a:pt x="5804" y="1960"/>
                      <a:pt x="5719" y="1770"/>
                    </a:cubicBezTo>
                    <a:cubicBezTo>
                      <a:pt x="5631" y="1583"/>
                      <a:pt x="5498" y="1379"/>
                      <a:pt x="5301" y="1205"/>
                    </a:cubicBezTo>
                    <a:cubicBezTo>
                      <a:pt x="5202" y="1117"/>
                      <a:pt x="5093" y="1035"/>
                      <a:pt x="4970" y="963"/>
                    </a:cubicBezTo>
                    <a:cubicBezTo>
                      <a:pt x="4848" y="895"/>
                      <a:pt x="4712" y="834"/>
                      <a:pt x="4566" y="790"/>
                    </a:cubicBezTo>
                    <a:cubicBezTo>
                      <a:pt x="4491" y="770"/>
                      <a:pt x="4416" y="749"/>
                      <a:pt x="4338" y="735"/>
                    </a:cubicBezTo>
                    <a:cubicBezTo>
                      <a:pt x="4321" y="732"/>
                      <a:pt x="4301" y="729"/>
                      <a:pt x="4280" y="729"/>
                    </a:cubicBezTo>
                    <a:cubicBezTo>
                      <a:pt x="4260" y="726"/>
                      <a:pt x="4240" y="722"/>
                      <a:pt x="4222" y="722"/>
                    </a:cubicBezTo>
                    <a:cubicBezTo>
                      <a:pt x="4182" y="718"/>
                      <a:pt x="4141" y="712"/>
                      <a:pt x="4103" y="712"/>
                    </a:cubicBezTo>
                    <a:cubicBezTo>
                      <a:pt x="4062" y="712"/>
                      <a:pt x="4022" y="712"/>
                      <a:pt x="3981" y="709"/>
                    </a:cubicBezTo>
                    <a:cubicBezTo>
                      <a:pt x="3940" y="709"/>
                      <a:pt x="3899" y="712"/>
                      <a:pt x="3858" y="715"/>
                    </a:cubicBezTo>
                    <a:cubicBezTo>
                      <a:pt x="3838" y="715"/>
                      <a:pt x="3817" y="715"/>
                      <a:pt x="3797" y="718"/>
                    </a:cubicBezTo>
                    <a:lnTo>
                      <a:pt x="3736" y="726"/>
                    </a:lnTo>
                    <a:cubicBezTo>
                      <a:pt x="3695" y="732"/>
                      <a:pt x="3654" y="735"/>
                      <a:pt x="3613" y="743"/>
                    </a:cubicBezTo>
                    <a:cubicBezTo>
                      <a:pt x="3290" y="797"/>
                      <a:pt x="2970" y="909"/>
                      <a:pt x="2668" y="1038"/>
                    </a:cubicBezTo>
                    <a:cubicBezTo>
                      <a:pt x="2515" y="1103"/>
                      <a:pt x="2365" y="1171"/>
                      <a:pt x="2219" y="1239"/>
                    </a:cubicBezTo>
                    <a:cubicBezTo>
                      <a:pt x="2069" y="1304"/>
                      <a:pt x="1919" y="1371"/>
                      <a:pt x="1776" y="1426"/>
                    </a:cubicBezTo>
                    <a:cubicBezTo>
                      <a:pt x="1634" y="1487"/>
                      <a:pt x="1491" y="1531"/>
                      <a:pt x="1354" y="1555"/>
                    </a:cubicBezTo>
                    <a:cubicBezTo>
                      <a:pt x="1287" y="1569"/>
                      <a:pt x="1219" y="1576"/>
                      <a:pt x="1154" y="1576"/>
                    </a:cubicBezTo>
                    <a:cubicBezTo>
                      <a:pt x="1089" y="1576"/>
                      <a:pt x="1025" y="1569"/>
                      <a:pt x="967" y="1555"/>
                    </a:cubicBezTo>
                    <a:cubicBezTo>
                      <a:pt x="852" y="1525"/>
                      <a:pt x="736" y="1467"/>
                      <a:pt x="643" y="1385"/>
                    </a:cubicBezTo>
                    <a:cubicBezTo>
                      <a:pt x="552" y="1304"/>
                      <a:pt x="480" y="1202"/>
                      <a:pt x="439" y="1093"/>
                    </a:cubicBezTo>
                    <a:cubicBezTo>
                      <a:pt x="419" y="1038"/>
                      <a:pt x="412" y="984"/>
                      <a:pt x="406" y="930"/>
                    </a:cubicBezTo>
                    <a:cubicBezTo>
                      <a:pt x="402" y="875"/>
                      <a:pt x="412" y="820"/>
                      <a:pt x="423" y="766"/>
                    </a:cubicBezTo>
                    <a:cubicBezTo>
                      <a:pt x="453" y="661"/>
                      <a:pt x="511" y="559"/>
                      <a:pt x="589" y="481"/>
                    </a:cubicBezTo>
                    <a:cubicBezTo>
                      <a:pt x="668" y="399"/>
                      <a:pt x="763" y="344"/>
                      <a:pt x="861" y="321"/>
                    </a:cubicBezTo>
                    <a:cubicBezTo>
                      <a:pt x="898" y="310"/>
                      <a:pt x="936" y="305"/>
                      <a:pt x="973" y="305"/>
                    </a:cubicBezTo>
                    <a:cubicBezTo>
                      <a:pt x="1033" y="305"/>
                      <a:pt x="1093" y="318"/>
                      <a:pt x="1147" y="341"/>
                    </a:cubicBezTo>
                    <a:cubicBezTo>
                      <a:pt x="1235" y="379"/>
                      <a:pt x="1310" y="437"/>
                      <a:pt x="1358" y="504"/>
                    </a:cubicBezTo>
                    <a:cubicBezTo>
                      <a:pt x="1382" y="542"/>
                      <a:pt x="1395" y="575"/>
                      <a:pt x="1406" y="616"/>
                    </a:cubicBezTo>
                    <a:cubicBezTo>
                      <a:pt x="1416" y="657"/>
                      <a:pt x="1416" y="698"/>
                      <a:pt x="1412" y="735"/>
                    </a:cubicBezTo>
                    <a:cubicBezTo>
                      <a:pt x="1403" y="817"/>
                      <a:pt x="1372" y="889"/>
                      <a:pt x="1324" y="943"/>
                    </a:cubicBezTo>
                    <a:cubicBezTo>
                      <a:pt x="1296" y="967"/>
                      <a:pt x="1269" y="988"/>
                      <a:pt x="1239" y="1001"/>
                    </a:cubicBezTo>
                    <a:cubicBezTo>
                      <a:pt x="1212" y="1015"/>
                      <a:pt x="1178" y="1018"/>
                      <a:pt x="1147" y="1021"/>
                    </a:cubicBezTo>
                    <a:cubicBezTo>
                      <a:pt x="1134" y="1023"/>
                      <a:pt x="1121" y="1023"/>
                      <a:pt x="1108" y="1023"/>
                    </a:cubicBezTo>
                    <a:cubicBezTo>
                      <a:pt x="1061" y="1023"/>
                      <a:pt x="1015" y="1013"/>
                      <a:pt x="977" y="994"/>
                    </a:cubicBezTo>
                    <a:cubicBezTo>
                      <a:pt x="929" y="974"/>
                      <a:pt x="892" y="947"/>
                      <a:pt x="868" y="916"/>
                    </a:cubicBezTo>
                    <a:cubicBezTo>
                      <a:pt x="844" y="889"/>
                      <a:pt x="831" y="865"/>
                      <a:pt x="824" y="845"/>
                    </a:cubicBezTo>
                    <a:cubicBezTo>
                      <a:pt x="817" y="834"/>
                      <a:pt x="814" y="825"/>
                      <a:pt x="812" y="821"/>
                    </a:cubicBezTo>
                    <a:lnTo>
                      <a:pt x="812" y="821"/>
                    </a:lnTo>
                    <a:cubicBezTo>
                      <a:pt x="814" y="833"/>
                      <a:pt x="817" y="873"/>
                      <a:pt x="847" y="933"/>
                    </a:cubicBezTo>
                    <a:cubicBezTo>
                      <a:pt x="868" y="967"/>
                      <a:pt x="902" y="1008"/>
                      <a:pt x="949" y="1042"/>
                    </a:cubicBezTo>
                    <a:cubicBezTo>
                      <a:pt x="998" y="1079"/>
                      <a:pt x="1062" y="1106"/>
                      <a:pt x="1144" y="1120"/>
                    </a:cubicBezTo>
                    <a:cubicBezTo>
                      <a:pt x="1157" y="1120"/>
                      <a:pt x="1171" y="1120"/>
                      <a:pt x="1186" y="1120"/>
                    </a:cubicBezTo>
                    <a:cubicBezTo>
                      <a:pt x="1214" y="1120"/>
                      <a:pt x="1244" y="1119"/>
                      <a:pt x="1276" y="1110"/>
                    </a:cubicBezTo>
                    <a:cubicBezTo>
                      <a:pt x="1321" y="1100"/>
                      <a:pt x="1368" y="1079"/>
                      <a:pt x="1409" y="1049"/>
                    </a:cubicBezTo>
                    <a:cubicBezTo>
                      <a:pt x="1494" y="991"/>
                      <a:pt x="1566" y="895"/>
                      <a:pt x="1599" y="776"/>
                    </a:cubicBezTo>
                    <a:cubicBezTo>
                      <a:pt x="1616" y="718"/>
                      <a:pt x="1623" y="657"/>
                      <a:pt x="1620" y="589"/>
                    </a:cubicBezTo>
                    <a:cubicBezTo>
                      <a:pt x="1616" y="525"/>
                      <a:pt x="1599" y="453"/>
                      <a:pt x="1569" y="392"/>
                    </a:cubicBezTo>
                    <a:cubicBezTo>
                      <a:pt x="1511" y="263"/>
                      <a:pt x="1403" y="154"/>
                      <a:pt x="1266" y="86"/>
                    </a:cubicBezTo>
                    <a:cubicBezTo>
                      <a:pt x="1202" y="52"/>
                      <a:pt x="1127" y="24"/>
                      <a:pt x="1048" y="11"/>
                    </a:cubicBezTo>
                    <a:lnTo>
                      <a:pt x="1018" y="8"/>
                    </a:lnTo>
                    <a:lnTo>
                      <a:pt x="987" y="4"/>
                    </a:lnTo>
                    <a:cubicBezTo>
                      <a:pt x="967" y="4"/>
                      <a:pt x="946" y="1"/>
                      <a:pt x="9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3"/>
              <p:cNvSpPr/>
              <p:nvPr/>
            </p:nvSpPr>
            <p:spPr>
              <a:xfrm>
                <a:off x="626414" y="402536"/>
                <a:ext cx="27218" cy="34198"/>
              </a:xfrm>
              <a:custGeom>
                <a:avLst/>
                <a:gdLst/>
                <a:ahLst/>
                <a:cxnLst/>
                <a:rect l="l" t="t" r="r" b="b"/>
                <a:pathLst>
                  <a:path w="620" h="779" extrusionOk="0">
                    <a:moveTo>
                      <a:pt x="329" y="1"/>
                    </a:moveTo>
                    <a:cubicBezTo>
                      <a:pt x="285" y="1"/>
                      <a:pt x="234" y="9"/>
                      <a:pt x="188" y="35"/>
                    </a:cubicBezTo>
                    <a:cubicBezTo>
                      <a:pt x="133" y="60"/>
                      <a:pt x="89" y="107"/>
                      <a:pt x="59" y="157"/>
                    </a:cubicBezTo>
                    <a:cubicBezTo>
                      <a:pt x="25" y="212"/>
                      <a:pt x="7" y="270"/>
                      <a:pt x="1" y="335"/>
                    </a:cubicBezTo>
                    <a:cubicBezTo>
                      <a:pt x="1" y="369"/>
                      <a:pt x="4" y="402"/>
                      <a:pt x="11" y="433"/>
                    </a:cubicBezTo>
                    <a:cubicBezTo>
                      <a:pt x="21" y="468"/>
                      <a:pt x="31" y="498"/>
                      <a:pt x="45" y="525"/>
                    </a:cubicBezTo>
                    <a:cubicBezTo>
                      <a:pt x="76" y="576"/>
                      <a:pt x="109" y="614"/>
                      <a:pt x="140" y="644"/>
                    </a:cubicBezTo>
                    <a:cubicBezTo>
                      <a:pt x="205" y="709"/>
                      <a:pt x="290" y="743"/>
                      <a:pt x="362" y="767"/>
                    </a:cubicBezTo>
                    <a:cubicBezTo>
                      <a:pt x="386" y="776"/>
                      <a:pt x="412" y="779"/>
                      <a:pt x="435" y="779"/>
                    </a:cubicBezTo>
                    <a:cubicBezTo>
                      <a:pt x="446" y="779"/>
                      <a:pt x="457" y="778"/>
                      <a:pt x="467" y="777"/>
                    </a:cubicBezTo>
                    <a:cubicBezTo>
                      <a:pt x="497" y="774"/>
                      <a:pt x="525" y="763"/>
                      <a:pt x="545" y="757"/>
                    </a:cubicBezTo>
                    <a:cubicBezTo>
                      <a:pt x="566" y="743"/>
                      <a:pt x="579" y="733"/>
                      <a:pt x="586" y="726"/>
                    </a:cubicBezTo>
                    <a:cubicBezTo>
                      <a:pt x="593" y="716"/>
                      <a:pt x="596" y="713"/>
                      <a:pt x="596" y="713"/>
                    </a:cubicBezTo>
                    <a:cubicBezTo>
                      <a:pt x="596" y="713"/>
                      <a:pt x="593" y="713"/>
                      <a:pt x="582" y="709"/>
                    </a:cubicBezTo>
                    <a:cubicBezTo>
                      <a:pt x="572" y="709"/>
                      <a:pt x="555" y="702"/>
                      <a:pt x="541" y="695"/>
                    </a:cubicBezTo>
                    <a:cubicBezTo>
                      <a:pt x="525" y="692"/>
                      <a:pt x="508" y="678"/>
                      <a:pt x="491" y="664"/>
                    </a:cubicBezTo>
                    <a:cubicBezTo>
                      <a:pt x="474" y="651"/>
                      <a:pt x="460" y="634"/>
                      <a:pt x="439" y="617"/>
                    </a:cubicBezTo>
                    <a:cubicBezTo>
                      <a:pt x="406" y="583"/>
                      <a:pt x="375" y="525"/>
                      <a:pt x="345" y="474"/>
                    </a:cubicBezTo>
                    <a:cubicBezTo>
                      <a:pt x="327" y="443"/>
                      <a:pt x="310" y="416"/>
                      <a:pt x="304" y="399"/>
                    </a:cubicBezTo>
                    <a:cubicBezTo>
                      <a:pt x="300" y="389"/>
                      <a:pt x="300" y="382"/>
                      <a:pt x="300" y="375"/>
                    </a:cubicBezTo>
                    <a:lnTo>
                      <a:pt x="300" y="352"/>
                    </a:lnTo>
                    <a:cubicBezTo>
                      <a:pt x="300" y="335"/>
                      <a:pt x="304" y="314"/>
                      <a:pt x="310" y="297"/>
                    </a:cubicBezTo>
                    <a:cubicBezTo>
                      <a:pt x="317" y="280"/>
                      <a:pt x="327" y="264"/>
                      <a:pt x="334" y="246"/>
                    </a:cubicBezTo>
                    <a:cubicBezTo>
                      <a:pt x="345" y="233"/>
                      <a:pt x="358" y="215"/>
                      <a:pt x="375" y="202"/>
                    </a:cubicBezTo>
                    <a:cubicBezTo>
                      <a:pt x="395" y="192"/>
                      <a:pt x="419" y="178"/>
                      <a:pt x="443" y="178"/>
                    </a:cubicBezTo>
                    <a:cubicBezTo>
                      <a:pt x="459" y="176"/>
                      <a:pt x="473" y="174"/>
                      <a:pt x="487" y="174"/>
                    </a:cubicBezTo>
                    <a:cubicBezTo>
                      <a:pt x="498" y="174"/>
                      <a:pt x="508" y="175"/>
                      <a:pt x="518" y="178"/>
                    </a:cubicBezTo>
                    <a:cubicBezTo>
                      <a:pt x="538" y="182"/>
                      <a:pt x="558" y="185"/>
                      <a:pt x="576" y="195"/>
                    </a:cubicBezTo>
                    <a:cubicBezTo>
                      <a:pt x="589" y="202"/>
                      <a:pt x="603" y="212"/>
                      <a:pt x="610" y="219"/>
                    </a:cubicBezTo>
                    <a:cubicBezTo>
                      <a:pt x="616" y="226"/>
                      <a:pt x="620" y="229"/>
                      <a:pt x="620" y="229"/>
                    </a:cubicBezTo>
                    <a:cubicBezTo>
                      <a:pt x="620" y="229"/>
                      <a:pt x="620" y="223"/>
                      <a:pt x="616" y="212"/>
                    </a:cubicBezTo>
                    <a:cubicBezTo>
                      <a:pt x="613" y="202"/>
                      <a:pt x="610" y="189"/>
                      <a:pt x="603" y="171"/>
                    </a:cubicBezTo>
                    <a:cubicBezTo>
                      <a:pt x="593" y="154"/>
                      <a:pt x="579" y="131"/>
                      <a:pt x="558" y="107"/>
                    </a:cubicBezTo>
                    <a:cubicBezTo>
                      <a:pt x="541" y="83"/>
                      <a:pt x="514" y="60"/>
                      <a:pt x="480" y="42"/>
                    </a:cubicBezTo>
                    <a:cubicBezTo>
                      <a:pt x="447" y="25"/>
                      <a:pt x="403" y="5"/>
                      <a:pt x="351" y="2"/>
                    </a:cubicBezTo>
                    <a:cubicBezTo>
                      <a:pt x="344" y="1"/>
                      <a:pt x="336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3"/>
              <p:cNvSpPr/>
              <p:nvPr/>
            </p:nvSpPr>
            <p:spPr>
              <a:xfrm>
                <a:off x="589406" y="333349"/>
                <a:ext cx="119232" cy="105404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2401" extrusionOk="0">
                    <a:moveTo>
                      <a:pt x="1304" y="1"/>
                    </a:moveTo>
                    <a:cubicBezTo>
                      <a:pt x="1218" y="1"/>
                      <a:pt x="1133" y="7"/>
                      <a:pt x="1051" y="19"/>
                    </a:cubicBezTo>
                    <a:cubicBezTo>
                      <a:pt x="858" y="50"/>
                      <a:pt x="681" y="125"/>
                      <a:pt x="534" y="223"/>
                    </a:cubicBezTo>
                    <a:cubicBezTo>
                      <a:pt x="384" y="322"/>
                      <a:pt x="269" y="448"/>
                      <a:pt x="184" y="570"/>
                    </a:cubicBezTo>
                    <a:cubicBezTo>
                      <a:pt x="98" y="697"/>
                      <a:pt x="51" y="826"/>
                      <a:pt x="27" y="942"/>
                    </a:cubicBezTo>
                    <a:cubicBezTo>
                      <a:pt x="0" y="1060"/>
                      <a:pt x="0" y="1162"/>
                      <a:pt x="4" y="1244"/>
                    </a:cubicBezTo>
                    <a:cubicBezTo>
                      <a:pt x="4" y="1264"/>
                      <a:pt x="7" y="1284"/>
                      <a:pt x="10" y="1302"/>
                    </a:cubicBezTo>
                    <a:cubicBezTo>
                      <a:pt x="14" y="1319"/>
                      <a:pt x="17" y="1336"/>
                      <a:pt x="21" y="1353"/>
                    </a:cubicBezTo>
                    <a:cubicBezTo>
                      <a:pt x="27" y="1383"/>
                      <a:pt x="31" y="1411"/>
                      <a:pt x="37" y="1431"/>
                    </a:cubicBezTo>
                    <a:cubicBezTo>
                      <a:pt x="51" y="1472"/>
                      <a:pt x="58" y="1493"/>
                      <a:pt x="58" y="1493"/>
                    </a:cubicBezTo>
                    <a:cubicBezTo>
                      <a:pt x="58" y="1493"/>
                      <a:pt x="62" y="1472"/>
                      <a:pt x="65" y="1427"/>
                    </a:cubicBezTo>
                    <a:cubicBezTo>
                      <a:pt x="68" y="1407"/>
                      <a:pt x="75" y="1383"/>
                      <a:pt x="78" y="1353"/>
                    </a:cubicBezTo>
                    <a:cubicBezTo>
                      <a:pt x="82" y="1339"/>
                      <a:pt x="89" y="1322"/>
                      <a:pt x="92" y="1305"/>
                    </a:cubicBezTo>
                    <a:cubicBezTo>
                      <a:pt x="98" y="1292"/>
                      <a:pt x="103" y="1275"/>
                      <a:pt x="109" y="1254"/>
                    </a:cubicBezTo>
                    <a:cubicBezTo>
                      <a:pt x="129" y="1182"/>
                      <a:pt x="167" y="1101"/>
                      <a:pt x="218" y="1016"/>
                    </a:cubicBezTo>
                    <a:cubicBezTo>
                      <a:pt x="272" y="931"/>
                      <a:pt x="340" y="843"/>
                      <a:pt x="418" y="761"/>
                    </a:cubicBezTo>
                    <a:cubicBezTo>
                      <a:pt x="500" y="676"/>
                      <a:pt x="602" y="604"/>
                      <a:pt x="721" y="557"/>
                    </a:cubicBezTo>
                    <a:cubicBezTo>
                      <a:pt x="837" y="506"/>
                      <a:pt x="970" y="475"/>
                      <a:pt x="1106" y="462"/>
                    </a:cubicBezTo>
                    <a:cubicBezTo>
                      <a:pt x="1123" y="462"/>
                      <a:pt x="1139" y="462"/>
                      <a:pt x="1160" y="458"/>
                    </a:cubicBezTo>
                    <a:lnTo>
                      <a:pt x="1211" y="458"/>
                    </a:lnTo>
                    <a:cubicBezTo>
                      <a:pt x="1246" y="462"/>
                      <a:pt x="1282" y="462"/>
                      <a:pt x="1317" y="468"/>
                    </a:cubicBezTo>
                    <a:cubicBezTo>
                      <a:pt x="1384" y="479"/>
                      <a:pt x="1456" y="493"/>
                      <a:pt x="1521" y="513"/>
                    </a:cubicBezTo>
                    <a:cubicBezTo>
                      <a:pt x="1657" y="557"/>
                      <a:pt x="1783" y="625"/>
                      <a:pt x="1891" y="717"/>
                    </a:cubicBezTo>
                    <a:cubicBezTo>
                      <a:pt x="2004" y="805"/>
                      <a:pt x="2092" y="914"/>
                      <a:pt x="2153" y="1033"/>
                    </a:cubicBezTo>
                    <a:cubicBezTo>
                      <a:pt x="2184" y="1094"/>
                      <a:pt x="2208" y="1155"/>
                      <a:pt x="2225" y="1217"/>
                    </a:cubicBezTo>
                    <a:cubicBezTo>
                      <a:pt x="2242" y="1281"/>
                      <a:pt x="2252" y="1346"/>
                      <a:pt x="2255" y="1411"/>
                    </a:cubicBezTo>
                    <a:cubicBezTo>
                      <a:pt x="2255" y="1543"/>
                      <a:pt x="2235" y="1672"/>
                      <a:pt x="2188" y="1788"/>
                    </a:cubicBezTo>
                    <a:cubicBezTo>
                      <a:pt x="2164" y="1843"/>
                      <a:pt x="2133" y="1897"/>
                      <a:pt x="2099" y="1945"/>
                    </a:cubicBezTo>
                    <a:cubicBezTo>
                      <a:pt x="2065" y="1989"/>
                      <a:pt x="2024" y="2030"/>
                      <a:pt x="1980" y="2064"/>
                    </a:cubicBezTo>
                    <a:cubicBezTo>
                      <a:pt x="1891" y="2132"/>
                      <a:pt x="1792" y="2187"/>
                      <a:pt x="1701" y="2217"/>
                    </a:cubicBezTo>
                    <a:cubicBezTo>
                      <a:pt x="1609" y="2248"/>
                      <a:pt x="1517" y="2261"/>
                      <a:pt x="1446" y="2261"/>
                    </a:cubicBezTo>
                    <a:cubicBezTo>
                      <a:pt x="1409" y="2261"/>
                      <a:pt x="1374" y="2258"/>
                      <a:pt x="1343" y="2258"/>
                    </a:cubicBezTo>
                    <a:cubicBezTo>
                      <a:pt x="1313" y="2254"/>
                      <a:pt x="1290" y="2251"/>
                      <a:pt x="1269" y="2248"/>
                    </a:cubicBezTo>
                    <a:cubicBezTo>
                      <a:pt x="1228" y="2234"/>
                      <a:pt x="1208" y="2227"/>
                      <a:pt x="1208" y="2227"/>
                    </a:cubicBezTo>
                    <a:lnTo>
                      <a:pt x="1208" y="2227"/>
                    </a:lnTo>
                    <a:cubicBezTo>
                      <a:pt x="1208" y="2227"/>
                      <a:pt x="1225" y="2237"/>
                      <a:pt x="1262" y="2264"/>
                    </a:cubicBezTo>
                    <a:cubicBezTo>
                      <a:pt x="1279" y="2275"/>
                      <a:pt x="1303" y="2289"/>
                      <a:pt x="1327" y="2305"/>
                    </a:cubicBezTo>
                    <a:cubicBezTo>
                      <a:pt x="1357" y="2319"/>
                      <a:pt x="1388" y="2336"/>
                      <a:pt x="1429" y="2353"/>
                    </a:cubicBezTo>
                    <a:cubicBezTo>
                      <a:pt x="1507" y="2377"/>
                      <a:pt x="1609" y="2400"/>
                      <a:pt x="1728" y="2400"/>
                    </a:cubicBezTo>
                    <a:cubicBezTo>
                      <a:pt x="1847" y="2400"/>
                      <a:pt x="1987" y="2374"/>
                      <a:pt x="2126" y="2305"/>
                    </a:cubicBezTo>
                    <a:cubicBezTo>
                      <a:pt x="2194" y="2268"/>
                      <a:pt x="2266" y="2223"/>
                      <a:pt x="2331" y="2169"/>
                    </a:cubicBezTo>
                    <a:cubicBezTo>
                      <a:pt x="2395" y="2111"/>
                      <a:pt x="2456" y="2047"/>
                      <a:pt x="2507" y="1972"/>
                    </a:cubicBezTo>
                    <a:cubicBezTo>
                      <a:pt x="2613" y="1822"/>
                      <a:pt x="2684" y="1636"/>
                      <a:pt x="2701" y="1435"/>
                    </a:cubicBezTo>
                    <a:cubicBezTo>
                      <a:pt x="2715" y="1336"/>
                      <a:pt x="2711" y="1231"/>
                      <a:pt x="2698" y="1125"/>
                    </a:cubicBezTo>
                    <a:cubicBezTo>
                      <a:pt x="2681" y="1023"/>
                      <a:pt x="2650" y="917"/>
                      <a:pt x="2606" y="819"/>
                    </a:cubicBezTo>
                    <a:cubicBezTo>
                      <a:pt x="2521" y="622"/>
                      <a:pt x="2381" y="452"/>
                      <a:pt x="2215" y="315"/>
                    </a:cubicBezTo>
                    <a:cubicBezTo>
                      <a:pt x="2048" y="186"/>
                      <a:pt x="1854" y="91"/>
                      <a:pt x="1650" y="39"/>
                    </a:cubicBezTo>
                    <a:cubicBezTo>
                      <a:pt x="1536" y="12"/>
                      <a:pt x="1419" y="1"/>
                      <a:pt x="1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3"/>
              <p:cNvSpPr/>
              <p:nvPr/>
            </p:nvSpPr>
            <p:spPr>
              <a:xfrm>
                <a:off x="585367" y="367152"/>
                <a:ext cx="95131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1859" extrusionOk="0">
                    <a:moveTo>
                      <a:pt x="1137" y="0"/>
                    </a:moveTo>
                    <a:cubicBezTo>
                      <a:pt x="939" y="0"/>
                      <a:pt x="732" y="60"/>
                      <a:pt x="551" y="164"/>
                    </a:cubicBezTo>
                    <a:cubicBezTo>
                      <a:pt x="337" y="294"/>
                      <a:pt x="160" y="491"/>
                      <a:pt x="75" y="715"/>
                    </a:cubicBezTo>
                    <a:cubicBezTo>
                      <a:pt x="31" y="825"/>
                      <a:pt x="11" y="937"/>
                      <a:pt x="7" y="1042"/>
                    </a:cubicBezTo>
                    <a:cubicBezTo>
                      <a:pt x="0" y="1151"/>
                      <a:pt x="11" y="1249"/>
                      <a:pt x="27" y="1338"/>
                    </a:cubicBezTo>
                    <a:cubicBezTo>
                      <a:pt x="44" y="1430"/>
                      <a:pt x="72" y="1508"/>
                      <a:pt x="106" y="1573"/>
                    </a:cubicBezTo>
                    <a:cubicBezTo>
                      <a:pt x="137" y="1641"/>
                      <a:pt x="170" y="1692"/>
                      <a:pt x="198" y="1736"/>
                    </a:cubicBezTo>
                    <a:cubicBezTo>
                      <a:pt x="231" y="1777"/>
                      <a:pt x="256" y="1808"/>
                      <a:pt x="276" y="1828"/>
                    </a:cubicBezTo>
                    <a:cubicBezTo>
                      <a:pt x="293" y="1848"/>
                      <a:pt x="303" y="1858"/>
                      <a:pt x="303" y="1858"/>
                    </a:cubicBezTo>
                    <a:cubicBezTo>
                      <a:pt x="303" y="1858"/>
                      <a:pt x="297" y="1848"/>
                      <a:pt x="283" y="1821"/>
                    </a:cubicBezTo>
                    <a:cubicBezTo>
                      <a:pt x="269" y="1800"/>
                      <a:pt x="252" y="1764"/>
                      <a:pt x="235" y="1715"/>
                    </a:cubicBezTo>
                    <a:cubicBezTo>
                      <a:pt x="195" y="1627"/>
                      <a:pt x="160" y="1488"/>
                      <a:pt x="146" y="1324"/>
                    </a:cubicBezTo>
                    <a:cubicBezTo>
                      <a:pt x="133" y="1158"/>
                      <a:pt x="164" y="968"/>
                      <a:pt x="248" y="787"/>
                    </a:cubicBezTo>
                    <a:cubicBezTo>
                      <a:pt x="333" y="610"/>
                      <a:pt x="476" y="447"/>
                      <a:pt x="657" y="338"/>
                    </a:cubicBezTo>
                    <a:cubicBezTo>
                      <a:pt x="827" y="232"/>
                      <a:pt x="1025" y="178"/>
                      <a:pt x="1213" y="178"/>
                    </a:cubicBezTo>
                    <a:cubicBezTo>
                      <a:pt x="1224" y="178"/>
                      <a:pt x="1235" y="178"/>
                      <a:pt x="1245" y="178"/>
                    </a:cubicBezTo>
                    <a:cubicBezTo>
                      <a:pt x="1446" y="185"/>
                      <a:pt x="1633" y="249"/>
                      <a:pt x="1773" y="338"/>
                    </a:cubicBezTo>
                    <a:cubicBezTo>
                      <a:pt x="1916" y="423"/>
                      <a:pt x="2018" y="525"/>
                      <a:pt x="2079" y="603"/>
                    </a:cubicBezTo>
                    <a:cubicBezTo>
                      <a:pt x="2109" y="644"/>
                      <a:pt x="2133" y="674"/>
                      <a:pt x="2147" y="698"/>
                    </a:cubicBezTo>
                    <a:cubicBezTo>
                      <a:pt x="2160" y="723"/>
                      <a:pt x="2167" y="736"/>
                      <a:pt x="2167" y="736"/>
                    </a:cubicBezTo>
                    <a:cubicBezTo>
                      <a:pt x="2167" y="736"/>
                      <a:pt x="2164" y="723"/>
                      <a:pt x="2154" y="695"/>
                    </a:cubicBezTo>
                    <a:cubicBezTo>
                      <a:pt x="2143" y="671"/>
                      <a:pt x="2126" y="634"/>
                      <a:pt x="2102" y="586"/>
                    </a:cubicBezTo>
                    <a:cubicBezTo>
                      <a:pt x="2089" y="566"/>
                      <a:pt x="2076" y="542"/>
                      <a:pt x="2062" y="514"/>
                    </a:cubicBezTo>
                    <a:cubicBezTo>
                      <a:pt x="2041" y="488"/>
                      <a:pt x="2024" y="461"/>
                      <a:pt x="2000" y="430"/>
                    </a:cubicBezTo>
                    <a:cubicBezTo>
                      <a:pt x="1960" y="372"/>
                      <a:pt x="1902" y="310"/>
                      <a:pt x="1831" y="256"/>
                    </a:cubicBezTo>
                    <a:cubicBezTo>
                      <a:pt x="1759" y="199"/>
                      <a:pt x="1677" y="144"/>
                      <a:pt x="1582" y="100"/>
                    </a:cubicBezTo>
                    <a:cubicBezTo>
                      <a:pt x="1487" y="56"/>
                      <a:pt x="1378" y="21"/>
                      <a:pt x="1259" y="8"/>
                    </a:cubicBezTo>
                    <a:cubicBezTo>
                      <a:pt x="1219" y="3"/>
                      <a:pt x="1178" y="0"/>
                      <a:pt x="1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3"/>
              <p:cNvSpPr/>
              <p:nvPr/>
            </p:nvSpPr>
            <p:spPr>
              <a:xfrm>
                <a:off x="628653" y="456753"/>
                <a:ext cx="527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7" extrusionOk="0">
                    <a:moveTo>
                      <a:pt x="5" y="1"/>
                    </a:moveTo>
                    <a:lnTo>
                      <a:pt x="5" y="8"/>
                    </a:lnTo>
                    <a:cubicBezTo>
                      <a:pt x="5" y="15"/>
                      <a:pt x="0" y="25"/>
                      <a:pt x="0" y="29"/>
                    </a:cubicBezTo>
                    <a:lnTo>
                      <a:pt x="0" y="52"/>
                    </a:lnTo>
                    <a:lnTo>
                      <a:pt x="0" y="62"/>
                    </a:lnTo>
                    <a:lnTo>
                      <a:pt x="0" y="76"/>
                    </a:lnTo>
                    <a:lnTo>
                      <a:pt x="0" y="96"/>
                    </a:lnTo>
                    <a:cubicBezTo>
                      <a:pt x="0" y="103"/>
                      <a:pt x="5" y="114"/>
                      <a:pt x="5" y="117"/>
                    </a:cubicBezTo>
                    <a:lnTo>
                      <a:pt x="5" y="127"/>
                    </a:lnTo>
                    <a:cubicBezTo>
                      <a:pt x="8" y="123"/>
                      <a:pt x="8" y="123"/>
                      <a:pt x="8" y="120"/>
                    </a:cubicBezTo>
                    <a:cubicBezTo>
                      <a:pt x="8" y="117"/>
                      <a:pt x="8" y="106"/>
                      <a:pt x="11" y="100"/>
                    </a:cubicBezTo>
                    <a:lnTo>
                      <a:pt x="11" y="76"/>
                    </a:lnTo>
                    <a:lnTo>
                      <a:pt x="11" y="62"/>
                    </a:lnTo>
                    <a:lnTo>
                      <a:pt x="11" y="49"/>
                    </a:lnTo>
                    <a:lnTo>
                      <a:pt x="11" y="25"/>
                    </a:lnTo>
                    <a:cubicBezTo>
                      <a:pt x="8" y="21"/>
                      <a:pt x="8" y="12"/>
                      <a:pt x="8" y="8"/>
                    </a:cubicBezTo>
                    <a:cubicBezTo>
                      <a:pt x="8" y="1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3"/>
              <p:cNvSpPr/>
              <p:nvPr/>
            </p:nvSpPr>
            <p:spPr>
              <a:xfrm>
                <a:off x="842231" y="447402"/>
                <a:ext cx="113833" cy="193116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4399" extrusionOk="0"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2" y="0"/>
                      <a:pt x="258" y="34"/>
                      <a:pt x="289" y="95"/>
                    </a:cubicBezTo>
                    <a:cubicBezTo>
                      <a:pt x="316" y="156"/>
                      <a:pt x="357" y="248"/>
                      <a:pt x="395" y="367"/>
                    </a:cubicBezTo>
                    <a:cubicBezTo>
                      <a:pt x="436" y="490"/>
                      <a:pt x="470" y="639"/>
                      <a:pt x="483" y="813"/>
                    </a:cubicBezTo>
                    <a:cubicBezTo>
                      <a:pt x="490" y="857"/>
                      <a:pt x="490" y="901"/>
                      <a:pt x="494" y="945"/>
                    </a:cubicBezTo>
                    <a:cubicBezTo>
                      <a:pt x="494" y="993"/>
                      <a:pt x="494" y="1041"/>
                      <a:pt x="490" y="1088"/>
                    </a:cubicBezTo>
                    <a:cubicBezTo>
                      <a:pt x="490" y="1136"/>
                      <a:pt x="487" y="1187"/>
                      <a:pt x="483" y="1234"/>
                    </a:cubicBezTo>
                    <a:cubicBezTo>
                      <a:pt x="476" y="1286"/>
                      <a:pt x="473" y="1337"/>
                      <a:pt x="462" y="1388"/>
                    </a:cubicBezTo>
                    <a:cubicBezTo>
                      <a:pt x="432" y="1595"/>
                      <a:pt x="354" y="1813"/>
                      <a:pt x="266" y="2044"/>
                    </a:cubicBezTo>
                    <a:cubicBezTo>
                      <a:pt x="222" y="2164"/>
                      <a:pt x="173" y="2286"/>
                      <a:pt x="129" y="2412"/>
                    </a:cubicBezTo>
                    <a:cubicBezTo>
                      <a:pt x="89" y="2541"/>
                      <a:pt x="48" y="2680"/>
                      <a:pt x="27" y="2826"/>
                    </a:cubicBezTo>
                    <a:cubicBezTo>
                      <a:pt x="4" y="2973"/>
                      <a:pt x="0" y="3129"/>
                      <a:pt x="24" y="3289"/>
                    </a:cubicBezTo>
                    <a:cubicBezTo>
                      <a:pt x="38" y="3368"/>
                      <a:pt x="58" y="3446"/>
                      <a:pt x="85" y="3524"/>
                    </a:cubicBezTo>
                    <a:cubicBezTo>
                      <a:pt x="116" y="3599"/>
                      <a:pt x="150" y="3674"/>
                      <a:pt x="191" y="3742"/>
                    </a:cubicBezTo>
                    <a:cubicBezTo>
                      <a:pt x="276" y="3885"/>
                      <a:pt x="385" y="4010"/>
                      <a:pt x="514" y="4112"/>
                    </a:cubicBezTo>
                    <a:cubicBezTo>
                      <a:pt x="578" y="4167"/>
                      <a:pt x="650" y="4211"/>
                      <a:pt x="725" y="4252"/>
                    </a:cubicBezTo>
                    <a:cubicBezTo>
                      <a:pt x="800" y="4289"/>
                      <a:pt x="878" y="4320"/>
                      <a:pt x="960" y="4344"/>
                    </a:cubicBezTo>
                    <a:cubicBezTo>
                      <a:pt x="1086" y="4380"/>
                      <a:pt x="1217" y="4398"/>
                      <a:pt x="1348" y="4398"/>
                    </a:cubicBezTo>
                    <a:cubicBezTo>
                      <a:pt x="1550" y="4398"/>
                      <a:pt x="1751" y="4356"/>
                      <a:pt x="1932" y="4269"/>
                    </a:cubicBezTo>
                    <a:cubicBezTo>
                      <a:pt x="2082" y="4194"/>
                      <a:pt x="2214" y="4095"/>
                      <a:pt x="2324" y="3969"/>
                    </a:cubicBezTo>
                    <a:cubicBezTo>
                      <a:pt x="2432" y="3847"/>
                      <a:pt x="2517" y="3694"/>
                      <a:pt x="2555" y="3531"/>
                    </a:cubicBezTo>
                    <a:cubicBezTo>
                      <a:pt x="2592" y="3364"/>
                      <a:pt x="2579" y="3194"/>
                      <a:pt x="2521" y="3041"/>
                    </a:cubicBezTo>
                    <a:cubicBezTo>
                      <a:pt x="2467" y="2891"/>
                      <a:pt x="2361" y="2759"/>
                      <a:pt x="2232" y="2671"/>
                    </a:cubicBezTo>
                    <a:cubicBezTo>
                      <a:pt x="2197" y="2650"/>
                      <a:pt x="2164" y="2630"/>
                      <a:pt x="2126" y="2613"/>
                    </a:cubicBezTo>
                    <a:cubicBezTo>
                      <a:pt x="2109" y="2605"/>
                      <a:pt x="2089" y="2599"/>
                      <a:pt x="2072" y="2592"/>
                    </a:cubicBezTo>
                    <a:cubicBezTo>
                      <a:pt x="2051" y="2589"/>
                      <a:pt x="2034" y="2582"/>
                      <a:pt x="2014" y="2578"/>
                    </a:cubicBezTo>
                    <a:cubicBezTo>
                      <a:pt x="1968" y="2568"/>
                      <a:pt x="1922" y="2562"/>
                      <a:pt x="1876" y="2562"/>
                    </a:cubicBezTo>
                    <a:cubicBezTo>
                      <a:pt x="1848" y="2562"/>
                      <a:pt x="1820" y="2564"/>
                      <a:pt x="1793" y="2568"/>
                    </a:cubicBezTo>
                    <a:cubicBezTo>
                      <a:pt x="1721" y="2575"/>
                      <a:pt x="1654" y="2599"/>
                      <a:pt x="1589" y="2622"/>
                    </a:cubicBezTo>
                    <a:cubicBezTo>
                      <a:pt x="1524" y="2650"/>
                      <a:pt x="1467" y="2684"/>
                      <a:pt x="1415" y="2732"/>
                    </a:cubicBezTo>
                    <a:cubicBezTo>
                      <a:pt x="1313" y="2817"/>
                      <a:pt x="1245" y="2949"/>
                      <a:pt x="1235" y="3071"/>
                    </a:cubicBezTo>
                    <a:cubicBezTo>
                      <a:pt x="1225" y="3194"/>
                      <a:pt x="1255" y="3306"/>
                      <a:pt x="1303" y="3398"/>
                    </a:cubicBezTo>
                    <a:cubicBezTo>
                      <a:pt x="1351" y="3487"/>
                      <a:pt x="1415" y="3558"/>
                      <a:pt x="1490" y="3609"/>
                    </a:cubicBezTo>
                    <a:cubicBezTo>
                      <a:pt x="1565" y="3657"/>
                      <a:pt x="1640" y="3680"/>
                      <a:pt x="1712" y="3694"/>
                    </a:cubicBezTo>
                    <a:cubicBezTo>
                      <a:pt x="1728" y="3696"/>
                      <a:pt x="1745" y="3697"/>
                      <a:pt x="1761" y="3697"/>
                    </a:cubicBezTo>
                    <a:cubicBezTo>
                      <a:pt x="1876" y="3697"/>
                      <a:pt x="1966" y="3657"/>
                      <a:pt x="2014" y="3613"/>
                    </a:cubicBezTo>
                    <a:cubicBezTo>
                      <a:pt x="2018" y="3605"/>
                      <a:pt x="2024" y="3602"/>
                      <a:pt x="2031" y="3595"/>
                    </a:cubicBezTo>
                    <a:cubicBezTo>
                      <a:pt x="2034" y="3589"/>
                      <a:pt x="2041" y="3585"/>
                      <a:pt x="2045" y="3578"/>
                    </a:cubicBezTo>
                    <a:cubicBezTo>
                      <a:pt x="2048" y="3575"/>
                      <a:pt x="2054" y="3569"/>
                      <a:pt x="2059" y="3564"/>
                    </a:cubicBezTo>
                    <a:cubicBezTo>
                      <a:pt x="2059" y="3558"/>
                      <a:pt x="2062" y="3555"/>
                      <a:pt x="2065" y="3551"/>
                    </a:cubicBezTo>
                    <a:cubicBezTo>
                      <a:pt x="2075" y="3538"/>
                      <a:pt x="2079" y="3528"/>
                      <a:pt x="2079" y="3528"/>
                    </a:cubicBezTo>
                    <a:lnTo>
                      <a:pt x="2079" y="3528"/>
                    </a:lnTo>
                    <a:cubicBezTo>
                      <a:pt x="2079" y="3528"/>
                      <a:pt x="2059" y="3561"/>
                      <a:pt x="2001" y="3592"/>
                    </a:cubicBezTo>
                    <a:cubicBezTo>
                      <a:pt x="1967" y="3612"/>
                      <a:pt x="1918" y="3624"/>
                      <a:pt x="1862" y="3624"/>
                    </a:cubicBezTo>
                    <a:cubicBezTo>
                      <a:pt x="1822" y="3624"/>
                      <a:pt x="1778" y="3618"/>
                      <a:pt x="1732" y="3602"/>
                    </a:cubicBezTo>
                    <a:cubicBezTo>
                      <a:pt x="1674" y="3585"/>
                      <a:pt x="1616" y="3555"/>
                      <a:pt x="1569" y="3507"/>
                    </a:cubicBezTo>
                    <a:cubicBezTo>
                      <a:pt x="1524" y="3462"/>
                      <a:pt x="1483" y="3398"/>
                      <a:pt x="1459" y="3327"/>
                    </a:cubicBezTo>
                    <a:cubicBezTo>
                      <a:pt x="1436" y="3255"/>
                      <a:pt x="1426" y="3173"/>
                      <a:pt x="1442" y="3099"/>
                    </a:cubicBezTo>
                    <a:cubicBezTo>
                      <a:pt x="1446" y="3082"/>
                      <a:pt x="1453" y="3062"/>
                      <a:pt x="1459" y="3044"/>
                    </a:cubicBezTo>
                    <a:cubicBezTo>
                      <a:pt x="1463" y="3034"/>
                      <a:pt x="1467" y="3027"/>
                      <a:pt x="1470" y="3017"/>
                    </a:cubicBezTo>
                    <a:cubicBezTo>
                      <a:pt x="1473" y="3010"/>
                      <a:pt x="1480" y="3000"/>
                      <a:pt x="1483" y="2993"/>
                    </a:cubicBezTo>
                    <a:cubicBezTo>
                      <a:pt x="1503" y="2960"/>
                      <a:pt x="1531" y="2932"/>
                      <a:pt x="1565" y="2905"/>
                    </a:cubicBezTo>
                    <a:cubicBezTo>
                      <a:pt x="1596" y="2878"/>
                      <a:pt x="1633" y="2854"/>
                      <a:pt x="1677" y="2840"/>
                    </a:cubicBezTo>
                    <a:cubicBezTo>
                      <a:pt x="1718" y="2823"/>
                      <a:pt x="1765" y="2817"/>
                      <a:pt x="1810" y="2817"/>
                    </a:cubicBezTo>
                    <a:cubicBezTo>
                      <a:pt x="1858" y="2817"/>
                      <a:pt x="1905" y="2823"/>
                      <a:pt x="1946" y="2837"/>
                    </a:cubicBezTo>
                    <a:lnTo>
                      <a:pt x="1977" y="2847"/>
                    </a:lnTo>
                    <a:cubicBezTo>
                      <a:pt x="1987" y="2854"/>
                      <a:pt x="1997" y="2857"/>
                      <a:pt x="2007" y="2864"/>
                    </a:cubicBezTo>
                    <a:cubicBezTo>
                      <a:pt x="2024" y="2875"/>
                      <a:pt x="2045" y="2888"/>
                      <a:pt x="2062" y="2905"/>
                    </a:cubicBezTo>
                    <a:cubicBezTo>
                      <a:pt x="2133" y="2963"/>
                      <a:pt x="2188" y="3051"/>
                      <a:pt x="2214" y="3150"/>
                    </a:cubicBezTo>
                    <a:cubicBezTo>
                      <a:pt x="2246" y="3245"/>
                      <a:pt x="2252" y="3354"/>
                      <a:pt x="2228" y="3456"/>
                    </a:cubicBezTo>
                    <a:cubicBezTo>
                      <a:pt x="2201" y="3558"/>
                      <a:pt x="2147" y="3657"/>
                      <a:pt x="2068" y="3745"/>
                    </a:cubicBezTo>
                    <a:cubicBezTo>
                      <a:pt x="1990" y="3834"/>
                      <a:pt x="1891" y="3905"/>
                      <a:pt x="1783" y="3956"/>
                    </a:cubicBezTo>
                    <a:cubicBezTo>
                      <a:pt x="1648" y="4018"/>
                      <a:pt x="1496" y="4050"/>
                      <a:pt x="1344" y="4050"/>
                    </a:cubicBezTo>
                    <a:cubicBezTo>
                      <a:pt x="1246" y="4050"/>
                      <a:pt x="1148" y="4037"/>
                      <a:pt x="1054" y="4010"/>
                    </a:cubicBezTo>
                    <a:cubicBezTo>
                      <a:pt x="936" y="3977"/>
                      <a:pt x="823" y="3922"/>
                      <a:pt x="725" y="3847"/>
                    </a:cubicBezTo>
                    <a:cubicBezTo>
                      <a:pt x="626" y="3769"/>
                      <a:pt x="538" y="3677"/>
                      <a:pt x="473" y="3572"/>
                    </a:cubicBezTo>
                    <a:cubicBezTo>
                      <a:pt x="439" y="3517"/>
                      <a:pt x="412" y="3462"/>
                      <a:pt x="388" y="3405"/>
                    </a:cubicBezTo>
                    <a:cubicBezTo>
                      <a:pt x="365" y="3351"/>
                      <a:pt x="347" y="3293"/>
                      <a:pt x="333" y="3231"/>
                    </a:cubicBezTo>
                    <a:cubicBezTo>
                      <a:pt x="310" y="3112"/>
                      <a:pt x="307" y="2986"/>
                      <a:pt x="320" y="2864"/>
                    </a:cubicBezTo>
                    <a:cubicBezTo>
                      <a:pt x="344" y="2613"/>
                      <a:pt x="422" y="2364"/>
                      <a:pt x="494" y="2123"/>
                    </a:cubicBezTo>
                    <a:cubicBezTo>
                      <a:pt x="561" y="1881"/>
                      <a:pt x="626" y="1639"/>
                      <a:pt x="643" y="1412"/>
                    </a:cubicBezTo>
                    <a:cubicBezTo>
                      <a:pt x="654" y="1296"/>
                      <a:pt x="654" y="1187"/>
                      <a:pt x="643" y="1082"/>
                    </a:cubicBezTo>
                    <a:cubicBezTo>
                      <a:pt x="640" y="1030"/>
                      <a:pt x="630" y="983"/>
                      <a:pt x="622" y="936"/>
                    </a:cubicBezTo>
                    <a:cubicBezTo>
                      <a:pt x="613" y="884"/>
                      <a:pt x="605" y="840"/>
                      <a:pt x="596" y="796"/>
                    </a:cubicBezTo>
                    <a:cubicBezTo>
                      <a:pt x="555" y="616"/>
                      <a:pt x="497" y="469"/>
                      <a:pt x="446" y="350"/>
                    </a:cubicBezTo>
                    <a:cubicBezTo>
                      <a:pt x="388" y="231"/>
                      <a:pt x="337" y="146"/>
                      <a:pt x="299" y="88"/>
                    </a:cubicBezTo>
                    <a:cubicBezTo>
                      <a:pt x="262" y="30"/>
                      <a:pt x="242" y="0"/>
                      <a:pt x="2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3"/>
              <p:cNvSpPr/>
              <p:nvPr/>
            </p:nvSpPr>
            <p:spPr>
              <a:xfrm>
                <a:off x="547744" y="362542"/>
                <a:ext cx="132183" cy="27758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6323" extrusionOk="0">
                    <a:moveTo>
                      <a:pt x="738" y="1"/>
                    </a:moveTo>
                    <a:cubicBezTo>
                      <a:pt x="738" y="1"/>
                      <a:pt x="728" y="7"/>
                      <a:pt x="705" y="24"/>
                    </a:cubicBezTo>
                    <a:cubicBezTo>
                      <a:pt x="684" y="41"/>
                      <a:pt x="650" y="62"/>
                      <a:pt x="612" y="96"/>
                    </a:cubicBezTo>
                    <a:cubicBezTo>
                      <a:pt x="592" y="113"/>
                      <a:pt x="568" y="130"/>
                      <a:pt x="545" y="154"/>
                    </a:cubicBezTo>
                    <a:cubicBezTo>
                      <a:pt x="524" y="178"/>
                      <a:pt x="496" y="201"/>
                      <a:pt x="476" y="232"/>
                    </a:cubicBezTo>
                    <a:cubicBezTo>
                      <a:pt x="463" y="246"/>
                      <a:pt x="449" y="263"/>
                      <a:pt x="439" y="280"/>
                    </a:cubicBezTo>
                    <a:cubicBezTo>
                      <a:pt x="425" y="297"/>
                      <a:pt x="415" y="313"/>
                      <a:pt x="402" y="330"/>
                    </a:cubicBezTo>
                    <a:cubicBezTo>
                      <a:pt x="388" y="351"/>
                      <a:pt x="378" y="368"/>
                      <a:pt x="367" y="392"/>
                    </a:cubicBezTo>
                    <a:cubicBezTo>
                      <a:pt x="358" y="412"/>
                      <a:pt x="344" y="432"/>
                      <a:pt x="337" y="456"/>
                    </a:cubicBezTo>
                    <a:cubicBezTo>
                      <a:pt x="296" y="548"/>
                      <a:pt x="272" y="657"/>
                      <a:pt x="262" y="776"/>
                    </a:cubicBezTo>
                    <a:cubicBezTo>
                      <a:pt x="251" y="899"/>
                      <a:pt x="259" y="1028"/>
                      <a:pt x="286" y="1164"/>
                    </a:cubicBezTo>
                    <a:cubicBezTo>
                      <a:pt x="340" y="1440"/>
                      <a:pt x="469" y="1729"/>
                      <a:pt x="653" y="2015"/>
                    </a:cubicBezTo>
                    <a:cubicBezTo>
                      <a:pt x="745" y="2158"/>
                      <a:pt x="851" y="2297"/>
                      <a:pt x="973" y="2436"/>
                    </a:cubicBezTo>
                    <a:cubicBezTo>
                      <a:pt x="1034" y="2505"/>
                      <a:pt x="1099" y="2572"/>
                      <a:pt x="1167" y="2637"/>
                    </a:cubicBezTo>
                    <a:cubicBezTo>
                      <a:pt x="1187" y="2654"/>
                      <a:pt x="1204" y="2671"/>
                      <a:pt x="1221" y="2688"/>
                    </a:cubicBezTo>
                    <a:cubicBezTo>
                      <a:pt x="1238" y="2701"/>
                      <a:pt x="1256" y="2718"/>
                      <a:pt x="1276" y="2732"/>
                    </a:cubicBezTo>
                    <a:cubicBezTo>
                      <a:pt x="1310" y="2763"/>
                      <a:pt x="1347" y="2794"/>
                      <a:pt x="1381" y="2828"/>
                    </a:cubicBezTo>
                    <a:cubicBezTo>
                      <a:pt x="1670" y="3076"/>
                      <a:pt x="1980" y="3324"/>
                      <a:pt x="2242" y="3624"/>
                    </a:cubicBezTo>
                    <a:cubicBezTo>
                      <a:pt x="2310" y="3698"/>
                      <a:pt x="2371" y="3776"/>
                      <a:pt x="2429" y="3858"/>
                    </a:cubicBezTo>
                    <a:cubicBezTo>
                      <a:pt x="2484" y="3940"/>
                      <a:pt x="2534" y="4025"/>
                      <a:pt x="2575" y="4114"/>
                    </a:cubicBezTo>
                    <a:cubicBezTo>
                      <a:pt x="2664" y="4293"/>
                      <a:pt x="2715" y="4484"/>
                      <a:pt x="2725" y="4681"/>
                    </a:cubicBezTo>
                    <a:cubicBezTo>
                      <a:pt x="2728" y="4780"/>
                      <a:pt x="2721" y="4882"/>
                      <a:pt x="2705" y="4977"/>
                    </a:cubicBezTo>
                    <a:cubicBezTo>
                      <a:pt x="2688" y="5076"/>
                      <a:pt x="2660" y="5168"/>
                      <a:pt x="2623" y="5260"/>
                    </a:cubicBezTo>
                    <a:cubicBezTo>
                      <a:pt x="2582" y="5348"/>
                      <a:pt x="2531" y="5433"/>
                      <a:pt x="2473" y="5511"/>
                    </a:cubicBezTo>
                    <a:cubicBezTo>
                      <a:pt x="2412" y="5590"/>
                      <a:pt x="2344" y="5661"/>
                      <a:pt x="2266" y="5722"/>
                    </a:cubicBezTo>
                    <a:cubicBezTo>
                      <a:pt x="2027" y="5919"/>
                      <a:pt x="1716" y="6028"/>
                      <a:pt x="1412" y="6028"/>
                    </a:cubicBezTo>
                    <a:cubicBezTo>
                      <a:pt x="1326" y="6028"/>
                      <a:pt x="1240" y="6019"/>
                      <a:pt x="1157" y="6001"/>
                    </a:cubicBezTo>
                    <a:cubicBezTo>
                      <a:pt x="1061" y="5978"/>
                      <a:pt x="970" y="5946"/>
                      <a:pt x="884" y="5906"/>
                    </a:cubicBezTo>
                    <a:cubicBezTo>
                      <a:pt x="799" y="5862"/>
                      <a:pt x="721" y="5808"/>
                      <a:pt x="647" y="5746"/>
                    </a:cubicBezTo>
                    <a:lnTo>
                      <a:pt x="595" y="5698"/>
                    </a:lnTo>
                    <a:cubicBezTo>
                      <a:pt x="578" y="5685"/>
                      <a:pt x="562" y="5665"/>
                      <a:pt x="545" y="5648"/>
                    </a:cubicBezTo>
                    <a:cubicBezTo>
                      <a:pt x="514" y="5613"/>
                      <a:pt x="483" y="5576"/>
                      <a:pt x="456" y="5538"/>
                    </a:cubicBezTo>
                    <a:cubicBezTo>
                      <a:pt x="402" y="5467"/>
                      <a:pt x="361" y="5386"/>
                      <a:pt x="330" y="5301"/>
                    </a:cubicBezTo>
                    <a:cubicBezTo>
                      <a:pt x="276" y="5130"/>
                      <a:pt x="272" y="4946"/>
                      <a:pt x="327" y="4790"/>
                    </a:cubicBezTo>
                    <a:cubicBezTo>
                      <a:pt x="354" y="4712"/>
                      <a:pt x="394" y="4644"/>
                      <a:pt x="449" y="4583"/>
                    </a:cubicBezTo>
                    <a:cubicBezTo>
                      <a:pt x="504" y="4522"/>
                      <a:pt x="571" y="4474"/>
                      <a:pt x="643" y="4436"/>
                    </a:cubicBezTo>
                    <a:cubicBezTo>
                      <a:pt x="764" y="4376"/>
                      <a:pt x="899" y="4346"/>
                      <a:pt x="1029" y="4346"/>
                    </a:cubicBezTo>
                    <a:cubicBezTo>
                      <a:pt x="1059" y="4346"/>
                      <a:pt x="1089" y="4348"/>
                      <a:pt x="1119" y="4351"/>
                    </a:cubicBezTo>
                    <a:cubicBezTo>
                      <a:pt x="1279" y="4368"/>
                      <a:pt x="1429" y="4430"/>
                      <a:pt x="1541" y="4522"/>
                    </a:cubicBezTo>
                    <a:cubicBezTo>
                      <a:pt x="1595" y="4569"/>
                      <a:pt x="1643" y="4624"/>
                      <a:pt x="1677" y="4681"/>
                    </a:cubicBezTo>
                    <a:cubicBezTo>
                      <a:pt x="1714" y="4739"/>
                      <a:pt x="1738" y="4804"/>
                      <a:pt x="1749" y="4869"/>
                    </a:cubicBezTo>
                    <a:cubicBezTo>
                      <a:pt x="1769" y="5001"/>
                      <a:pt x="1752" y="5134"/>
                      <a:pt x="1697" y="5239"/>
                    </a:cubicBezTo>
                    <a:cubicBezTo>
                      <a:pt x="1670" y="5293"/>
                      <a:pt x="1636" y="5338"/>
                      <a:pt x="1592" y="5375"/>
                    </a:cubicBezTo>
                    <a:cubicBezTo>
                      <a:pt x="1551" y="5409"/>
                      <a:pt x="1504" y="5440"/>
                      <a:pt x="1452" y="5457"/>
                    </a:cubicBezTo>
                    <a:cubicBezTo>
                      <a:pt x="1409" y="5472"/>
                      <a:pt x="1365" y="5478"/>
                      <a:pt x="1322" y="5478"/>
                    </a:cubicBezTo>
                    <a:cubicBezTo>
                      <a:pt x="1267" y="5478"/>
                      <a:pt x="1214" y="5468"/>
                      <a:pt x="1167" y="5450"/>
                    </a:cubicBezTo>
                    <a:cubicBezTo>
                      <a:pt x="1078" y="5420"/>
                      <a:pt x="1011" y="5372"/>
                      <a:pt x="956" y="5324"/>
                    </a:cubicBezTo>
                    <a:cubicBezTo>
                      <a:pt x="929" y="5301"/>
                      <a:pt x="909" y="5273"/>
                      <a:pt x="888" y="5249"/>
                    </a:cubicBezTo>
                    <a:cubicBezTo>
                      <a:pt x="871" y="5222"/>
                      <a:pt x="854" y="5202"/>
                      <a:pt x="840" y="5178"/>
                    </a:cubicBezTo>
                    <a:cubicBezTo>
                      <a:pt x="834" y="5168"/>
                      <a:pt x="830" y="5158"/>
                      <a:pt x="823" y="5147"/>
                    </a:cubicBezTo>
                    <a:cubicBezTo>
                      <a:pt x="820" y="5137"/>
                      <a:pt x="816" y="5127"/>
                      <a:pt x="813" y="5117"/>
                    </a:cubicBezTo>
                    <a:cubicBezTo>
                      <a:pt x="807" y="5106"/>
                      <a:pt x="803" y="5100"/>
                      <a:pt x="799" y="5093"/>
                    </a:cubicBezTo>
                    <a:cubicBezTo>
                      <a:pt x="799" y="5083"/>
                      <a:pt x="796" y="5076"/>
                      <a:pt x="793" y="5069"/>
                    </a:cubicBezTo>
                    <a:cubicBezTo>
                      <a:pt x="786" y="5045"/>
                      <a:pt x="782" y="5032"/>
                      <a:pt x="782" y="5032"/>
                    </a:cubicBezTo>
                    <a:lnTo>
                      <a:pt x="782" y="5032"/>
                    </a:lnTo>
                    <a:cubicBezTo>
                      <a:pt x="782" y="5032"/>
                      <a:pt x="786" y="5045"/>
                      <a:pt x="789" y="5073"/>
                    </a:cubicBezTo>
                    <a:cubicBezTo>
                      <a:pt x="793" y="5079"/>
                      <a:pt x="793" y="5086"/>
                      <a:pt x="793" y="5093"/>
                    </a:cubicBezTo>
                    <a:cubicBezTo>
                      <a:pt x="796" y="5103"/>
                      <a:pt x="799" y="5110"/>
                      <a:pt x="803" y="5120"/>
                    </a:cubicBezTo>
                    <a:cubicBezTo>
                      <a:pt x="807" y="5130"/>
                      <a:pt x="807" y="5141"/>
                      <a:pt x="810" y="5151"/>
                    </a:cubicBezTo>
                    <a:cubicBezTo>
                      <a:pt x="816" y="5161"/>
                      <a:pt x="820" y="5175"/>
                      <a:pt x="827" y="5185"/>
                    </a:cubicBezTo>
                    <a:cubicBezTo>
                      <a:pt x="834" y="5212"/>
                      <a:pt x="851" y="5236"/>
                      <a:pt x="864" y="5263"/>
                    </a:cubicBezTo>
                    <a:cubicBezTo>
                      <a:pt x="881" y="5290"/>
                      <a:pt x="901" y="5321"/>
                      <a:pt x="929" y="5351"/>
                    </a:cubicBezTo>
                    <a:cubicBezTo>
                      <a:pt x="980" y="5409"/>
                      <a:pt x="1047" y="5471"/>
                      <a:pt x="1140" y="5515"/>
                    </a:cubicBezTo>
                    <a:cubicBezTo>
                      <a:pt x="1187" y="5532"/>
                      <a:pt x="1238" y="5552"/>
                      <a:pt x="1296" y="5555"/>
                    </a:cubicBezTo>
                    <a:cubicBezTo>
                      <a:pt x="1316" y="5559"/>
                      <a:pt x="1335" y="5561"/>
                      <a:pt x="1355" y="5561"/>
                    </a:cubicBezTo>
                    <a:cubicBezTo>
                      <a:pt x="1395" y="5561"/>
                      <a:pt x="1437" y="5554"/>
                      <a:pt x="1480" y="5546"/>
                    </a:cubicBezTo>
                    <a:cubicBezTo>
                      <a:pt x="1541" y="5532"/>
                      <a:pt x="1603" y="5502"/>
                      <a:pt x="1660" y="5464"/>
                    </a:cubicBezTo>
                    <a:cubicBezTo>
                      <a:pt x="1718" y="5420"/>
                      <a:pt x="1769" y="5365"/>
                      <a:pt x="1810" y="5304"/>
                    </a:cubicBezTo>
                    <a:cubicBezTo>
                      <a:pt x="1888" y="5175"/>
                      <a:pt x="1922" y="5015"/>
                      <a:pt x="1905" y="4844"/>
                    </a:cubicBezTo>
                    <a:cubicBezTo>
                      <a:pt x="1898" y="4763"/>
                      <a:pt x="1874" y="4678"/>
                      <a:pt x="1830" y="4596"/>
                    </a:cubicBezTo>
                    <a:cubicBezTo>
                      <a:pt x="1790" y="4515"/>
                      <a:pt x="1732" y="4443"/>
                      <a:pt x="1660" y="4382"/>
                    </a:cubicBezTo>
                    <a:cubicBezTo>
                      <a:pt x="1521" y="4260"/>
                      <a:pt x="1344" y="4178"/>
                      <a:pt x="1146" y="4144"/>
                    </a:cubicBezTo>
                    <a:cubicBezTo>
                      <a:pt x="1094" y="4137"/>
                      <a:pt x="1041" y="4133"/>
                      <a:pt x="987" y="4133"/>
                    </a:cubicBezTo>
                    <a:cubicBezTo>
                      <a:pt x="840" y="4133"/>
                      <a:pt x="688" y="4161"/>
                      <a:pt x="545" y="4226"/>
                    </a:cubicBezTo>
                    <a:cubicBezTo>
                      <a:pt x="446" y="4266"/>
                      <a:pt x="350" y="4331"/>
                      <a:pt x="272" y="4409"/>
                    </a:cubicBezTo>
                    <a:cubicBezTo>
                      <a:pt x="190" y="4491"/>
                      <a:pt x="126" y="4590"/>
                      <a:pt x="85" y="4698"/>
                    </a:cubicBezTo>
                    <a:cubicBezTo>
                      <a:pt x="0" y="4916"/>
                      <a:pt x="0" y="5161"/>
                      <a:pt x="68" y="5386"/>
                    </a:cubicBezTo>
                    <a:cubicBezTo>
                      <a:pt x="102" y="5497"/>
                      <a:pt x="157" y="5607"/>
                      <a:pt x="225" y="5706"/>
                    </a:cubicBezTo>
                    <a:cubicBezTo>
                      <a:pt x="262" y="5750"/>
                      <a:pt x="292" y="5797"/>
                      <a:pt x="333" y="5838"/>
                    </a:cubicBezTo>
                    <a:cubicBezTo>
                      <a:pt x="354" y="5862"/>
                      <a:pt x="374" y="5882"/>
                      <a:pt x="394" y="5902"/>
                    </a:cubicBezTo>
                    <a:lnTo>
                      <a:pt x="460" y="5964"/>
                    </a:lnTo>
                    <a:cubicBezTo>
                      <a:pt x="548" y="6042"/>
                      <a:pt x="647" y="6110"/>
                      <a:pt x="752" y="6164"/>
                    </a:cubicBezTo>
                    <a:cubicBezTo>
                      <a:pt x="860" y="6219"/>
                      <a:pt x="973" y="6260"/>
                      <a:pt x="1092" y="6287"/>
                    </a:cubicBezTo>
                    <a:cubicBezTo>
                      <a:pt x="1200" y="6311"/>
                      <a:pt x="1311" y="6323"/>
                      <a:pt x="1421" y="6323"/>
                    </a:cubicBezTo>
                    <a:cubicBezTo>
                      <a:pt x="1793" y="6323"/>
                      <a:pt x="2165" y="6190"/>
                      <a:pt x="2456" y="5954"/>
                    </a:cubicBezTo>
                    <a:cubicBezTo>
                      <a:pt x="2548" y="5875"/>
                      <a:pt x="2633" y="5787"/>
                      <a:pt x="2708" y="5689"/>
                    </a:cubicBezTo>
                    <a:cubicBezTo>
                      <a:pt x="2779" y="5590"/>
                      <a:pt x="2840" y="5484"/>
                      <a:pt x="2888" y="5372"/>
                    </a:cubicBezTo>
                    <a:cubicBezTo>
                      <a:pt x="2936" y="5260"/>
                      <a:pt x="2966" y="5141"/>
                      <a:pt x="2986" y="5022"/>
                    </a:cubicBezTo>
                    <a:cubicBezTo>
                      <a:pt x="3004" y="4902"/>
                      <a:pt x="3011" y="4787"/>
                      <a:pt x="3004" y="4668"/>
                    </a:cubicBezTo>
                    <a:cubicBezTo>
                      <a:pt x="2990" y="4430"/>
                      <a:pt x="2919" y="4199"/>
                      <a:pt x="2817" y="3998"/>
                    </a:cubicBezTo>
                    <a:cubicBezTo>
                      <a:pt x="2711" y="3794"/>
                      <a:pt x="2575" y="3613"/>
                      <a:pt x="2432" y="3456"/>
                    </a:cubicBezTo>
                    <a:cubicBezTo>
                      <a:pt x="2140" y="3137"/>
                      <a:pt x="1813" y="2896"/>
                      <a:pt x="1517" y="2660"/>
                    </a:cubicBezTo>
                    <a:cubicBezTo>
                      <a:pt x="1480" y="2634"/>
                      <a:pt x="1443" y="2603"/>
                      <a:pt x="1408" y="2572"/>
                    </a:cubicBezTo>
                    <a:cubicBezTo>
                      <a:pt x="1388" y="2558"/>
                      <a:pt x="1371" y="2545"/>
                      <a:pt x="1354" y="2531"/>
                    </a:cubicBezTo>
                    <a:cubicBezTo>
                      <a:pt x="1337" y="2518"/>
                      <a:pt x="1320" y="2501"/>
                      <a:pt x="1303" y="2487"/>
                    </a:cubicBezTo>
                    <a:cubicBezTo>
                      <a:pt x="1235" y="2429"/>
                      <a:pt x="1170" y="2368"/>
                      <a:pt x="1113" y="2307"/>
                    </a:cubicBezTo>
                    <a:cubicBezTo>
                      <a:pt x="994" y="2181"/>
                      <a:pt x="884" y="2052"/>
                      <a:pt x="793" y="1919"/>
                    </a:cubicBezTo>
                    <a:cubicBezTo>
                      <a:pt x="606" y="1657"/>
                      <a:pt x="469" y="1389"/>
                      <a:pt x="398" y="1140"/>
                    </a:cubicBezTo>
                    <a:cubicBezTo>
                      <a:pt x="327" y="889"/>
                      <a:pt x="327" y="654"/>
                      <a:pt x="391" y="477"/>
                    </a:cubicBezTo>
                    <a:cubicBezTo>
                      <a:pt x="446" y="297"/>
                      <a:pt x="548" y="178"/>
                      <a:pt x="619" y="106"/>
                    </a:cubicBezTo>
                    <a:cubicBezTo>
                      <a:pt x="656" y="68"/>
                      <a:pt x="687" y="45"/>
                      <a:pt x="708" y="28"/>
                    </a:cubicBezTo>
                    <a:cubicBezTo>
                      <a:pt x="728" y="11"/>
                      <a:pt x="738" y="1"/>
                      <a:pt x="7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3"/>
              <p:cNvSpPr/>
              <p:nvPr/>
            </p:nvSpPr>
            <p:spPr>
              <a:xfrm>
                <a:off x="539227" y="582353"/>
                <a:ext cx="136529" cy="197023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4488" extrusionOk="0">
                    <a:moveTo>
                      <a:pt x="3109" y="1"/>
                    </a:moveTo>
                    <a:cubicBezTo>
                      <a:pt x="3109" y="1"/>
                      <a:pt x="3103" y="28"/>
                      <a:pt x="3092" y="79"/>
                    </a:cubicBezTo>
                    <a:cubicBezTo>
                      <a:pt x="3086" y="107"/>
                      <a:pt x="3075" y="137"/>
                      <a:pt x="3062" y="175"/>
                    </a:cubicBezTo>
                    <a:cubicBezTo>
                      <a:pt x="3058" y="195"/>
                      <a:pt x="3048" y="212"/>
                      <a:pt x="3042" y="232"/>
                    </a:cubicBezTo>
                    <a:cubicBezTo>
                      <a:pt x="3031" y="253"/>
                      <a:pt x="3024" y="277"/>
                      <a:pt x="3014" y="297"/>
                    </a:cubicBezTo>
                    <a:cubicBezTo>
                      <a:pt x="2932" y="481"/>
                      <a:pt x="2766" y="712"/>
                      <a:pt x="2507" y="926"/>
                    </a:cubicBezTo>
                    <a:cubicBezTo>
                      <a:pt x="2442" y="980"/>
                      <a:pt x="2371" y="1035"/>
                      <a:pt x="2300" y="1086"/>
                    </a:cubicBezTo>
                    <a:cubicBezTo>
                      <a:pt x="2225" y="1137"/>
                      <a:pt x="2144" y="1184"/>
                      <a:pt x="2058" y="1233"/>
                    </a:cubicBezTo>
                    <a:cubicBezTo>
                      <a:pt x="1891" y="1327"/>
                      <a:pt x="1704" y="1416"/>
                      <a:pt x="1514" y="1518"/>
                    </a:cubicBezTo>
                    <a:cubicBezTo>
                      <a:pt x="1320" y="1613"/>
                      <a:pt x="1116" y="1719"/>
                      <a:pt x="919" y="1851"/>
                    </a:cubicBezTo>
                    <a:cubicBezTo>
                      <a:pt x="891" y="1869"/>
                      <a:pt x="868" y="1886"/>
                      <a:pt x="844" y="1903"/>
                    </a:cubicBezTo>
                    <a:cubicBezTo>
                      <a:pt x="820" y="1923"/>
                      <a:pt x="792" y="1940"/>
                      <a:pt x="769" y="1957"/>
                    </a:cubicBezTo>
                    <a:cubicBezTo>
                      <a:pt x="745" y="1977"/>
                      <a:pt x="721" y="1994"/>
                      <a:pt x="698" y="2015"/>
                    </a:cubicBezTo>
                    <a:lnTo>
                      <a:pt x="626" y="2079"/>
                    </a:lnTo>
                    <a:cubicBezTo>
                      <a:pt x="534" y="2164"/>
                      <a:pt x="450" y="2256"/>
                      <a:pt x="368" y="2358"/>
                    </a:cubicBezTo>
                    <a:cubicBezTo>
                      <a:pt x="293" y="2460"/>
                      <a:pt x="225" y="2572"/>
                      <a:pt x="167" y="2692"/>
                    </a:cubicBezTo>
                    <a:cubicBezTo>
                      <a:pt x="112" y="2811"/>
                      <a:pt x="68" y="2936"/>
                      <a:pt x="45" y="3073"/>
                    </a:cubicBezTo>
                    <a:cubicBezTo>
                      <a:pt x="1" y="3338"/>
                      <a:pt x="37" y="3627"/>
                      <a:pt x="167" y="3862"/>
                    </a:cubicBezTo>
                    <a:cubicBezTo>
                      <a:pt x="293" y="4097"/>
                      <a:pt x="486" y="4270"/>
                      <a:pt x="698" y="4372"/>
                    </a:cubicBezTo>
                    <a:cubicBezTo>
                      <a:pt x="860" y="4451"/>
                      <a:pt x="1033" y="4487"/>
                      <a:pt x="1195" y="4487"/>
                    </a:cubicBezTo>
                    <a:cubicBezTo>
                      <a:pt x="1244" y="4487"/>
                      <a:pt x="1291" y="4484"/>
                      <a:pt x="1337" y="4478"/>
                    </a:cubicBezTo>
                    <a:cubicBezTo>
                      <a:pt x="1436" y="4467"/>
                      <a:pt x="1531" y="4437"/>
                      <a:pt x="1616" y="4393"/>
                    </a:cubicBezTo>
                    <a:cubicBezTo>
                      <a:pt x="1698" y="4348"/>
                      <a:pt x="1766" y="4291"/>
                      <a:pt x="1820" y="4226"/>
                    </a:cubicBezTo>
                    <a:cubicBezTo>
                      <a:pt x="1874" y="4161"/>
                      <a:pt x="1908" y="4090"/>
                      <a:pt x="1929" y="4026"/>
                    </a:cubicBezTo>
                    <a:cubicBezTo>
                      <a:pt x="1949" y="3957"/>
                      <a:pt x="1956" y="3896"/>
                      <a:pt x="1956" y="3842"/>
                    </a:cubicBezTo>
                    <a:cubicBezTo>
                      <a:pt x="1953" y="3787"/>
                      <a:pt x="1946" y="3736"/>
                      <a:pt x="1932" y="3699"/>
                    </a:cubicBezTo>
                    <a:cubicBezTo>
                      <a:pt x="1926" y="3679"/>
                      <a:pt x="1915" y="3661"/>
                      <a:pt x="1908" y="3644"/>
                    </a:cubicBezTo>
                    <a:cubicBezTo>
                      <a:pt x="1902" y="3627"/>
                      <a:pt x="1895" y="3613"/>
                      <a:pt x="1888" y="3603"/>
                    </a:cubicBezTo>
                    <a:cubicBezTo>
                      <a:pt x="1878" y="3590"/>
                      <a:pt x="1871" y="3580"/>
                      <a:pt x="1868" y="3572"/>
                    </a:cubicBezTo>
                    <a:cubicBezTo>
                      <a:pt x="1861" y="3563"/>
                      <a:pt x="1854" y="3556"/>
                      <a:pt x="1850" y="3552"/>
                    </a:cubicBezTo>
                    <a:cubicBezTo>
                      <a:pt x="1841" y="3542"/>
                      <a:pt x="1837" y="3536"/>
                      <a:pt x="1837" y="3536"/>
                    </a:cubicBezTo>
                    <a:lnTo>
                      <a:pt x="1837" y="3536"/>
                    </a:lnTo>
                    <a:cubicBezTo>
                      <a:pt x="1837" y="3536"/>
                      <a:pt x="1837" y="3542"/>
                      <a:pt x="1844" y="3556"/>
                    </a:cubicBezTo>
                    <a:cubicBezTo>
                      <a:pt x="1847" y="3563"/>
                      <a:pt x="1850" y="3569"/>
                      <a:pt x="1854" y="3580"/>
                    </a:cubicBezTo>
                    <a:cubicBezTo>
                      <a:pt x="1858" y="3590"/>
                      <a:pt x="1861" y="3600"/>
                      <a:pt x="1864" y="3613"/>
                    </a:cubicBezTo>
                    <a:cubicBezTo>
                      <a:pt x="1878" y="3661"/>
                      <a:pt x="1882" y="3743"/>
                      <a:pt x="1858" y="3831"/>
                    </a:cubicBezTo>
                    <a:cubicBezTo>
                      <a:pt x="1844" y="3872"/>
                      <a:pt x="1827" y="3919"/>
                      <a:pt x="1797" y="3964"/>
                    </a:cubicBezTo>
                    <a:cubicBezTo>
                      <a:pt x="1766" y="4008"/>
                      <a:pt x="1728" y="4049"/>
                      <a:pt x="1681" y="4079"/>
                    </a:cubicBezTo>
                    <a:cubicBezTo>
                      <a:pt x="1585" y="4148"/>
                      <a:pt x="1456" y="4181"/>
                      <a:pt x="1317" y="4181"/>
                    </a:cubicBezTo>
                    <a:cubicBezTo>
                      <a:pt x="1174" y="4178"/>
                      <a:pt x="1021" y="4128"/>
                      <a:pt x="891" y="4035"/>
                    </a:cubicBezTo>
                    <a:cubicBezTo>
                      <a:pt x="759" y="3944"/>
                      <a:pt x="646" y="3808"/>
                      <a:pt x="582" y="3658"/>
                    </a:cubicBezTo>
                    <a:lnTo>
                      <a:pt x="572" y="3627"/>
                    </a:lnTo>
                    <a:lnTo>
                      <a:pt x="561" y="3600"/>
                    </a:lnTo>
                    <a:cubicBezTo>
                      <a:pt x="552" y="3580"/>
                      <a:pt x="548" y="3559"/>
                      <a:pt x="544" y="3542"/>
                    </a:cubicBezTo>
                    <a:cubicBezTo>
                      <a:pt x="538" y="3522"/>
                      <a:pt x="534" y="3501"/>
                      <a:pt x="531" y="3481"/>
                    </a:cubicBezTo>
                    <a:cubicBezTo>
                      <a:pt x="527" y="3470"/>
                      <a:pt x="527" y="3461"/>
                      <a:pt x="524" y="3450"/>
                    </a:cubicBezTo>
                    <a:lnTo>
                      <a:pt x="521" y="3416"/>
                    </a:lnTo>
                    <a:cubicBezTo>
                      <a:pt x="514" y="3335"/>
                      <a:pt x="517" y="3246"/>
                      <a:pt x="534" y="3158"/>
                    </a:cubicBezTo>
                    <a:cubicBezTo>
                      <a:pt x="568" y="2981"/>
                      <a:pt x="636" y="2794"/>
                      <a:pt x="752" y="2627"/>
                    </a:cubicBezTo>
                    <a:cubicBezTo>
                      <a:pt x="803" y="2542"/>
                      <a:pt x="864" y="2460"/>
                      <a:pt x="932" y="2382"/>
                    </a:cubicBezTo>
                    <a:lnTo>
                      <a:pt x="987" y="2327"/>
                    </a:lnTo>
                    <a:cubicBezTo>
                      <a:pt x="1004" y="2307"/>
                      <a:pt x="1024" y="2291"/>
                      <a:pt x="1041" y="2274"/>
                    </a:cubicBezTo>
                    <a:cubicBezTo>
                      <a:pt x="1058" y="2253"/>
                      <a:pt x="1078" y="2236"/>
                      <a:pt x="1099" y="2216"/>
                    </a:cubicBezTo>
                    <a:cubicBezTo>
                      <a:pt x="1116" y="2198"/>
                      <a:pt x="1136" y="2181"/>
                      <a:pt x="1157" y="2161"/>
                    </a:cubicBezTo>
                    <a:cubicBezTo>
                      <a:pt x="1313" y="2018"/>
                      <a:pt x="1490" y="1892"/>
                      <a:pt x="1664" y="1767"/>
                    </a:cubicBezTo>
                    <a:cubicBezTo>
                      <a:pt x="1837" y="1644"/>
                      <a:pt x="2011" y="1522"/>
                      <a:pt x="2171" y="1399"/>
                    </a:cubicBezTo>
                    <a:cubicBezTo>
                      <a:pt x="2327" y="1273"/>
                      <a:pt x="2473" y="1148"/>
                      <a:pt x="2596" y="1021"/>
                    </a:cubicBezTo>
                    <a:cubicBezTo>
                      <a:pt x="2718" y="895"/>
                      <a:pt x="2817" y="766"/>
                      <a:pt x="2891" y="644"/>
                    </a:cubicBezTo>
                    <a:cubicBezTo>
                      <a:pt x="2963" y="521"/>
                      <a:pt x="3014" y="409"/>
                      <a:pt x="3045" y="311"/>
                    </a:cubicBezTo>
                    <a:cubicBezTo>
                      <a:pt x="3055" y="286"/>
                      <a:pt x="3058" y="263"/>
                      <a:pt x="3065" y="242"/>
                    </a:cubicBezTo>
                    <a:cubicBezTo>
                      <a:pt x="3072" y="219"/>
                      <a:pt x="3078" y="198"/>
                      <a:pt x="3082" y="181"/>
                    </a:cubicBezTo>
                    <a:cubicBezTo>
                      <a:pt x="3089" y="140"/>
                      <a:pt x="3096" y="110"/>
                      <a:pt x="3099" y="82"/>
                    </a:cubicBezTo>
                    <a:cubicBezTo>
                      <a:pt x="3106" y="28"/>
                      <a:pt x="3109" y="1"/>
                      <a:pt x="31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3"/>
              <p:cNvSpPr/>
              <p:nvPr/>
            </p:nvSpPr>
            <p:spPr>
              <a:xfrm>
                <a:off x="505731" y="503068"/>
                <a:ext cx="113306" cy="147504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3360" extrusionOk="0">
                    <a:moveTo>
                      <a:pt x="1715" y="1"/>
                    </a:moveTo>
                    <a:cubicBezTo>
                      <a:pt x="1569" y="1"/>
                      <a:pt x="1413" y="11"/>
                      <a:pt x="1246" y="48"/>
                    </a:cubicBezTo>
                    <a:cubicBezTo>
                      <a:pt x="1083" y="86"/>
                      <a:pt x="913" y="150"/>
                      <a:pt x="753" y="255"/>
                    </a:cubicBezTo>
                    <a:cubicBezTo>
                      <a:pt x="593" y="354"/>
                      <a:pt x="443" y="491"/>
                      <a:pt x="324" y="657"/>
                    </a:cubicBezTo>
                    <a:cubicBezTo>
                      <a:pt x="205" y="820"/>
                      <a:pt x="117" y="1007"/>
                      <a:pt x="62" y="1202"/>
                    </a:cubicBezTo>
                    <a:cubicBezTo>
                      <a:pt x="52" y="1252"/>
                      <a:pt x="39" y="1304"/>
                      <a:pt x="32" y="1351"/>
                    </a:cubicBezTo>
                    <a:cubicBezTo>
                      <a:pt x="25" y="1403"/>
                      <a:pt x="15" y="1450"/>
                      <a:pt x="12" y="1500"/>
                    </a:cubicBezTo>
                    <a:cubicBezTo>
                      <a:pt x="1" y="1599"/>
                      <a:pt x="1" y="1701"/>
                      <a:pt x="12" y="1800"/>
                    </a:cubicBezTo>
                    <a:cubicBezTo>
                      <a:pt x="25" y="1994"/>
                      <a:pt x="73" y="2185"/>
                      <a:pt x="144" y="2354"/>
                    </a:cubicBezTo>
                    <a:cubicBezTo>
                      <a:pt x="212" y="2525"/>
                      <a:pt x="307" y="2678"/>
                      <a:pt x="412" y="2807"/>
                    </a:cubicBezTo>
                    <a:cubicBezTo>
                      <a:pt x="519" y="2937"/>
                      <a:pt x="637" y="3042"/>
                      <a:pt x="756" y="3123"/>
                    </a:cubicBezTo>
                    <a:cubicBezTo>
                      <a:pt x="872" y="3205"/>
                      <a:pt x="995" y="3260"/>
                      <a:pt x="1103" y="3293"/>
                    </a:cubicBezTo>
                    <a:cubicBezTo>
                      <a:pt x="1158" y="3314"/>
                      <a:pt x="1208" y="3321"/>
                      <a:pt x="1257" y="3334"/>
                    </a:cubicBezTo>
                    <a:cubicBezTo>
                      <a:pt x="1280" y="3337"/>
                      <a:pt x="1304" y="3341"/>
                      <a:pt x="1328" y="3345"/>
                    </a:cubicBezTo>
                    <a:cubicBezTo>
                      <a:pt x="1348" y="3348"/>
                      <a:pt x="1368" y="3351"/>
                      <a:pt x="1389" y="3351"/>
                    </a:cubicBezTo>
                    <a:cubicBezTo>
                      <a:pt x="1430" y="3355"/>
                      <a:pt x="1464" y="3355"/>
                      <a:pt x="1494" y="3358"/>
                    </a:cubicBezTo>
                    <a:cubicBezTo>
                      <a:pt x="1505" y="3359"/>
                      <a:pt x="1514" y="3360"/>
                      <a:pt x="1524" y="3360"/>
                    </a:cubicBezTo>
                    <a:cubicBezTo>
                      <a:pt x="1542" y="3360"/>
                      <a:pt x="1559" y="3358"/>
                      <a:pt x="1573" y="3358"/>
                    </a:cubicBezTo>
                    <a:lnTo>
                      <a:pt x="1637" y="3358"/>
                    </a:lnTo>
                    <a:cubicBezTo>
                      <a:pt x="1637" y="3358"/>
                      <a:pt x="1613" y="3355"/>
                      <a:pt x="1573" y="3348"/>
                    </a:cubicBezTo>
                    <a:cubicBezTo>
                      <a:pt x="1555" y="3345"/>
                      <a:pt x="1528" y="3337"/>
                      <a:pt x="1502" y="3328"/>
                    </a:cubicBezTo>
                    <a:cubicBezTo>
                      <a:pt x="1471" y="3321"/>
                      <a:pt x="1440" y="3307"/>
                      <a:pt x="1403" y="3293"/>
                    </a:cubicBezTo>
                    <a:cubicBezTo>
                      <a:pt x="1368" y="3280"/>
                      <a:pt x="1328" y="3263"/>
                      <a:pt x="1287" y="3243"/>
                    </a:cubicBezTo>
                    <a:cubicBezTo>
                      <a:pt x="1249" y="3219"/>
                      <a:pt x="1205" y="3199"/>
                      <a:pt x="1161" y="3168"/>
                    </a:cubicBezTo>
                    <a:cubicBezTo>
                      <a:pt x="1141" y="3154"/>
                      <a:pt x="1117" y="3141"/>
                      <a:pt x="1097" y="3123"/>
                    </a:cubicBezTo>
                    <a:cubicBezTo>
                      <a:pt x="1073" y="3106"/>
                      <a:pt x="1053" y="3089"/>
                      <a:pt x="1029" y="3072"/>
                    </a:cubicBezTo>
                    <a:cubicBezTo>
                      <a:pt x="988" y="3035"/>
                      <a:pt x="940" y="2998"/>
                      <a:pt x="899" y="2950"/>
                    </a:cubicBezTo>
                    <a:cubicBezTo>
                      <a:pt x="811" y="2865"/>
                      <a:pt x="732" y="2756"/>
                      <a:pt x="665" y="2634"/>
                    </a:cubicBezTo>
                    <a:cubicBezTo>
                      <a:pt x="600" y="2511"/>
                      <a:pt x="549" y="2375"/>
                      <a:pt x="511" y="2229"/>
                    </a:cubicBezTo>
                    <a:cubicBezTo>
                      <a:pt x="474" y="2086"/>
                      <a:pt x="457" y="1933"/>
                      <a:pt x="457" y="1780"/>
                    </a:cubicBezTo>
                    <a:lnTo>
                      <a:pt x="461" y="1722"/>
                    </a:lnTo>
                    <a:cubicBezTo>
                      <a:pt x="461" y="1701"/>
                      <a:pt x="464" y="1684"/>
                      <a:pt x="464" y="1664"/>
                    </a:cubicBezTo>
                    <a:cubicBezTo>
                      <a:pt x="464" y="1647"/>
                      <a:pt x="464" y="1627"/>
                      <a:pt x="467" y="1607"/>
                    </a:cubicBezTo>
                    <a:lnTo>
                      <a:pt x="474" y="1552"/>
                    </a:lnTo>
                    <a:cubicBezTo>
                      <a:pt x="478" y="1511"/>
                      <a:pt x="484" y="1474"/>
                      <a:pt x="491" y="1436"/>
                    </a:cubicBezTo>
                    <a:cubicBezTo>
                      <a:pt x="498" y="1398"/>
                      <a:pt x="511" y="1365"/>
                      <a:pt x="519" y="1327"/>
                    </a:cubicBezTo>
                    <a:cubicBezTo>
                      <a:pt x="555" y="1181"/>
                      <a:pt x="621" y="1042"/>
                      <a:pt x="698" y="919"/>
                    </a:cubicBezTo>
                    <a:cubicBezTo>
                      <a:pt x="780" y="797"/>
                      <a:pt x="882" y="688"/>
                      <a:pt x="995" y="599"/>
                    </a:cubicBezTo>
                    <a:cubicBezTo>
                      <a:pt x="1106" y="511"/>
                      <a:pt x="1229" y="436"/>
                      <a:pt x="1355" y="382"/>
                    </a:cubicBezTo>
                    <a:cubicBezTo>
                      <a:pt x="1481" y="324"/>
                      <a:pt x="1607" y="286"/>
                      <a:pt x="1729" y="266"/>
                    </a:cubicBezTo>
                    <a:cubicBezTo>
                      <a:pt x="1852" y="249"/>
                      <a:pt x="1968" y="239"/>
                      <a:pt x="2070" y="239"/>
                    </a:cubicBezTo>
                    <a:cubicBezTo>
                      <a:pt x="2124" y="239"/>
                      <a:pt x="2172" y="242"/>
                      <a:pt x="2216" y="246"/>
                    </a:cubicBezTo>
                    <a:cubicBezTo>
                      <a:pt x="2260" y="249"/>
                      <a:pt x="2304" y="255"/>
                      <a:pt x="2342" y="263"/>
                    </a:cubicBezTo>
                    <a:cubicBezTo>
                      <a:pt x="2379" y="269"/>
                      <a:pt x="2413" y="276"/>
                      <a:pt x="2444" y="280"/>
                    </a:cubicBezTo>
                    <a:cubicBezTo>
                      <a:pt x="2471" y="286"/>
                      <a:pt x="2494" y="293"/>
                      <a:pt x="2515" y="300"/>
                    </a:cubicBezTo>
                    <a:cubicBezTo>
                      <a:pt x="2556" y="310"/>
                      <a:pt x="2580" y="317"/>
                      <a:pt x="2580" y="317"/>
                    </a:cubicBezTo>
                    <a:cubicBezTo>
                      <a:pt x="2580" y="317"/>
                      <a:pt x="2560" y="304"/>
                      <a:pt x="2525" y="280"/>
                    </a:cubicBezTo>
                    <a:cubicBezTo>
                      <a:pt x="2508" y="266"/>
                      <a:pt x="2488" y="249"/>
                      <a:pt x="2464" y="232"/>
                    </a:cubicBezTo>
                    <a:cubicBezTo>
                      <a:pt x="2437" y="215"/>
                      <a:pt x="2406" y="198"/>
                      <a:pt x="2372" y="178"/>
                    </a:cubicBezTo>
                    <a:cubicBezTo>
                      <a:pt x="2335" y="161"/>
                      <a:pt x="2294" y="140"/>
                      <a:pt x="2249" y="120"/>
                    </a:cubicBezTo>
                    <a:cubicBezTo>
                      <a:pt x="2202" y="103"/>
                      <a:pt x="2155" y="82"/>
                      <a:pt x="2097" y="65"/>
                    </a:cubicBezTo>
                    <a:cubicBezTo>
                      <a:pt x="1988" y="31"/>
                      <a:pt x="1858" y="4"/>
                      <a:pt x="17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3"/>
              <p:cNvSpPr/>
              <p:nvPr/>
            </p:nvSpPr>
            <p:spPr>
              <a:xfrm>
                <a:off x="520701" y="666291"/>
                <a:ext cx="64709" cy="100663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2293" extrusionOk="0">
                    <a:moveTo>
                      <a:pt x="1293" y="1"/>
                    </a:moveTo>
                    <a:cubicBezTo>
                      <a:pt x="1232" y="4"/>
                      <a:pt x="1161" y="4"/>
                      <a:pt x="1079" y="7"/>
                    </a:cubicBezTo>
                    <a:cubicBezTo>
                      <a:pt x="997" y="11"/>
                      <a:pt x="905" y="21"/>
                      <a:pt x="806" y="38"/>
                    </a:cubicBezTo>
                    <a:cubicBezTo>
                      <a:pt x="756" y="45"/>
                      <a:pt x="704" y="55"/>
                      <a:pt x="650" y="68"/>
                    </a:cubicBezTo>
                    <a:cubicBezTo>
                      <a:pt x="596" y="79"/>
                      <a:pt x="538" y="96"/>
                      <a:pt x="476" y="117"/>
                    </a:cubicBezTo>
                    <a:cubicBezTo>
                      <a:pt x="418" y="140"/>
                      <a:pt x="357" y="170"/>
                      <a:pt x="300" y="219"/>
                    </a:cubicBezTo>
                    <a:cubicBezTo>
                      <a:pt x="239" y="263"/>
                      <a:pt x="184" y="330"/>
                      <a:pt x="157" y="412"/>
                    </a:cubicBezTo>
                    <a:cubicBezTo>
                      <a:pt x="123" y="508"/>
                      <a:pt x="123" y="613"/>
                      <a:pt x="160" y="712"/>
                    </a:cubicBezTo>
                    <a:cubicBezTo>
                      <a:pt x="181" y="759"/>
                      <a:pt x="205" y="811"/>
                      <a:pt x="242" y="851"/>
                    </a:cubicBezTo>
                    <a:cubicBezTo>
                      <a:pt x="263" y="872"/>
                      <a:pt x="283" y="892"/>
                      <a:pt x="307" y="909"/>
                    </a:cubicBezTo>
                    <a:lnTo>
                      <a:pt x="313" y="916"/>
                    </a:lnTo>
                    <a:lnTo>
                      <a:pt x="320" y="919"/>
                    </a:lnTo>
                    <a:lnTo>
                      <a:pt x="320" y="922"/>
                    </a:lnTo>
                    <a:lnTo>
                      <a:pt x="316" y="922"/>
                    </a:lnTo>
                    <a:lnTo>
                      <a:pt x="316" y="926"/>
                    </a:lnTo>
                    <a:lnTo>
                      <a:pt x="320" y="926"/>
                    </a:lnTo>
                    <a:lnTo>
                      <a:pt x="310" y="933"/>
                    </a:lnTo>
                    <a:lnTo>
                      <a:pt x="296" y="953"/>
                    </a:lnTo>
                    <a:cubicBezTo>
                      <a:pt x="252" y="1001"/>
                      <a:pt x="211" y="1052"/>
                      <a:pt x="174" y="1106"/>
                    </a:cubicBezTo>
                    <a:cubicBezTo>
                      <a:pt x="137" y="1164"/>
                      <a:pt x="102" y="1222"/>
                      <a:pt x="76" y="1286"/>
                    </a:cubicBezTo>
                    <a:cubicBezTo>
                      <a:pt x="62" y="1318"/>
                      <a:pt x="51" y="1351"/>
                      <a:pt x="38" y="1382"/>
                    </a:cubicBezTo>
                    <a:cubicBezTo>
                      <a:pt x="31" y="1415"/>
                      <a:pt x="21" y="1450"/>
                      <a:pt x="18" y="1484"/>
                    </a:cubicBezTo>
                    <a:cubicBezTo>
                      <a:pt x="4" y="1558"/>
                      <a:pt x="0" y="1637"/>
                      <a:pt x="14" y="1709"/>
                    </a:cubicBezTo>
                    <a:cubicBezTo>
                      <a:pt x="24" y="1780"/>
                      <a:pt x="41" y="1844"/>
                      <a:pt x="65" y="1902"/>
                    </a:cubicBezTo>
                    <a:cubicBezTo>
                      <a:pt x="79" y="1933"/>
                      <a:pt x="92" y="1963"/>
                      <a:pt x="109" y="1991"/>
                    </a:cubicBezTo>
                    <a:cubicBezTo>
                      <a:pt x="123" y="2021"/>
                      <a:pt x="140" y="2048"/>
                      <a:pt x="160" y="2076"/>
                    </a:cubicBezTo>
                    <a:cubicBezTo>
                      <a:pt x="198" y="2127"/>
                      <a:pt x="239" y="2171"/>
                      <a:pt x="286" y="2208"/>
                    </a:cubicBezTo>
                    <a:cubicBezTo>
                      <a:pt x="334" y="2246"/>
                      <a:pt x="391" y="2277"/>
                      <a:pt x="453" y="2287"/>
                    </a:cubicBezTo>
                    <a:cubicBezTo>
                      <a:pt x="471" y="2291"/>
                      <a:pt x="490" y="2293"/>
                      <a:pt x="509" y="2293"/>
                    </a:cubicBezTo>
                    <a:cubicBezTo>
                      <a:pt x="549" y="2293"/>
                      <a:pt x="587" y="2284"/>
                      <a:pt x="619" y="2273"/>
                    </a:cubicBezTo>
                    <a:cubicBezTo>
                      <a:pt x="671" y="2256"/>
                      <a:pt x="708" y="2225"/>
                      <a:pt x="735" y="2195"/>
                    </a:cubicBezTo>
                    <a:cubicBezTo>
                      <a:pt x="762" y="2164"/>
                      <a:pt x="783" y="2134"/>
                      <a:pt x="796" y="2109"/>
                    </a:cubicBezTo>
                    <a:cubicBezTo>
                      <a:pt x="823" y="2052"/>
                      <a:pt x="837" y="2007"/>
                      <a:pt x="847" y="1977"/>
                    </a:cubicBezTo>
                    <a:cubicBezTo>
                      <a:pt x="854" y="1943"/>
                      <a:pt x="861" y="1930"/>
                      <a:pt x="861" y="1930"/>
                    </a:cubicBezTo>
                    <a:lnTo>
                      <a:pt x="861" y="1930"/>
                    </a:lnTo>
                    <a:cubicBezTo>
                      <a:pt x="861" y="1930"/>
                      <a:pt x="847" y="1940"/>
                      <a:pt x="827" y="1967"/>
                    </a:cubicBezTo>
                    <a:cubicBezTo>
                      <a:pt x="806" y="1991"/>
                      <a:pt x="776" y="2025"/>
                      <a:pt x="735" y="2059"/>
                    </a:cubicBezTo>
                    <a:cubicBezTo>
                      <a:pt x="698" y="2096"/>
                      <a:pt x="640" y="2134"/>
                      <a:pt x="582" y="2137"/>
                    </a:cubicBezTo>
                    <a:cubicBezTo>
                      <a:pt x="579" y="2137"/>
                      <a:pt x="576" y="2137"/>
                      <a:pt x="572" y="2137"/>
                    </a:cubicBezTo>
                    <a:cubicBezTo>
                      <a:pt x="519" y="2137"/>
                      <a:pt x="470" y="2111"/>
                      <a:pt x="418" y="2059"/>
                    </a:cubicBezTo>
                    <a:cubicBezTo>
                      <a:pt x="391" y="2032"/>
                      <a:pt x="368" y="1998"/>
                      <a:pt x="351" y="1957"/>
                    </a:cubicBezTo>
                    <a:cubicBezTo>
                      <a:pt x="330" y="1916"/>
                      <a:pt x="316" y="1878"/>
                      <a:pt x="307" y="1828"/>
                    </a:cubicBezTo>
                    <a:cubicBezTo>
                      <a:pt x="296" y="1780"/>
                      <a:pt x="289" y="1729"/>
                      <a:pt x="289" y="1681"/>
                    </a:cubicBezTo>
                    <a:cubicBezTo>
                      <a:pt x="289" y="1633"/>
                      <a:pt x="296" y="1589"/>
                      <a:pt x="307" y="1542"/>
                    </a:cubicBezTo>
                    <a:cubicBezTo>
                      <a:pt x="313" y="1522"/>
                      <a:pt x="320" y="1501"/>
                      <a:pt x="327" y="1481"/>
                    </a:cubicBezTo>
                    <a:cubicBezTo>
                      <a:pt x="337" y="1460"/>
                      <a:pt x="344" y="1440"/>
                      <a:pt x="357" y="1415"/>
                    </a:cubicBezTo>
                    <a:cubicBezTo>
                      <a:pt x="378" y="1375"/>
                      <a:pt x="405" y="1334"/>
                      <a:pt x="436" y="1293"/>
                    </a:cubicBezTo>
                    <a:cubicBezTo>
                      <a:pt x="467" y="1252"/>
                      <a:pt x="500" y="1215"/>
                      <a:pt x="538" y="1175"/>
                    </a:cubicBezTo>
                    <a:lnTo>
                      <a:pt x="552" y="1161"/>
                    </a:lnTo>
                    <a:lnTo>
                      <a:pt x="561" y="1150"/>
                    </a:lnTo>
                    <a:cubicBezTo>
                      <a:pt x="569" y="1144"/>
                      <a:pt x="572" y="1140"/>
                      <a:pt x="578" y="1134"/>
                    </a:cubicBezTo>
                    <a:lnTo>
                      <a:pt x="643" y="1073"/>
                    </a:lnTo>
                    <a:cubicBezTo>
                      <a:pt x="688" y="1028"/>
                      <a:pt x="735" y="987"/>
                      <a:pt x="779" y="946"/>
                    </a:cubicBezTo>
                    <a:cubicBezTo>
                      <a:pt x="765" y="922"/>
                      <a:pt x="752" y="895"/>
                      <a:pt x="735" y="872"/>
                    </a:cubicBezTo>
                    <a:cubicBezTo>
                      <a:pt x="725" y="851"/>
                      <a:pt x="712" y="834"/>
                      <a:pt x="701" y="814"/>
                    </a:cubicBezTo>
                    <a:lnTo>
                      <a:pt x="701" y="811"/>
                    </a:lnTo>
                    <a:lnTo>
                      <a:pt x="698" y="811"/>
                    </a:lnTo>
                    <a:cubicBezTo>
                      <a:pt x="698" y="807"/>
                      <a:pt x="694" y="807"/>
                      <a:pt x="694" y="803"/>
                    </a:cubicBezTo>
                    <a:cubicBezTo>
                      <a:pt x="684" y="790"/>
                      <a:pt x="657" y="753"/>
                      <a:pt x="606" y="668"/>
                    </a:cubicBezTo>
                    <a:lnTo>
                      <a:pt x="552" y="677"/>
                    </a:lnTo>
                    <a:cubicBezTo>
                      <a:pt x="549" y="679"/>
                      <a:pt x="548" y="679"/>
                      <a:pt x="547" y="679"/>
                    </a:cubicBezTo>
                    <a:cubicBezTo>
                      <a:pt x="545" y="679"/>
                      <a:pt x="544" y="677"/>
                      <a:pt x="541" y="677"/>
                    </a:cubicBezTo>
                    <a:lnTo>
                      <a:pt x="531" y="677"/>
                    </a:lnTo>
                    <a:lnTo>
                      <a:pt x="514" y="674"/>
                    </a:lnTo>
                    <a:lnTo>
                      <a:pt x="500" y="671"/>
                    </a:lnTo>
                    <a:lnTo>
                      <a:pt x="490" y="671"/>
                    </a:lnTo>
                    <a:lnTo>
                      <a:pt x="484" y="668"/>
                    </a:lnTo>
                    <a:cubicBezTo>
                      <a:pt x="484" y="668"/>
                      <a:pt x="480" y="668"/>
                      <a:pt x="476" y="664"/>
                    </a:cubicBezTo>
                    <a:lnTo>
                      <a:pt x="473" y="664"/>
                    </a:lnTo>
                    <a:cubicBezTo>
                      <a:pt x="467" y="660"/>
                      <a:pt x="456" y="654"/>
                      <a:pt x="449" y="651"/>
                    </a:cubicBezTo>
                    <a:cubicBezTo>
                      <a:pt x="436" y="640"/>
                      <a:pt x="423" y="624"/>
                      <a:pt x="409" y="606"/>
                    </a:cubicBezTo>
                    <a:cubicBezTo>
                      <a:pt x="391" y="569"/>
                      <a:pt x="385" y="525"/>
                      <a:pt x="391" y="487"/>
                    </a:cubicBezTo>
                    <a:cubicBezTo>
                      <a:pt x="402" y="450"/>
                      <a:pt x="418" y="415"/>
                      <a:pt x="449" y="382"/>
                    </a:cubicBezTo>
                    <a:cubicBezTo>
                      <a:pt x="476" y="348"/>
                      <a:pt x="517" y="321"/>
                      <a:pt x="561" y="293"/>
                    </a:cubicBezTo>
                    <a:cubicBezTo>
                      <a:pt x="647" y="242"/>
                      <a:pt x="749" y="208"/>
                      <a:pt x="841" y="178"/>
                    </a:cubicBezTo>
                    <a:cubicBezTo>
                      <a:pt x="1024" y="120"/>
                      <a:pt x="1184" y="65"/>
                      <a:pt x="1296" y="41"/>
                    </a:cubicBezTo>
                    <a:cubicBezTo>
                      <a:pt x="1351" y="28"/>
                      <a:pt x="1398" y="18"/>
                      <a:pt x="1429" y="15"/>
                    </a:cubicBezTo>
                    <a:cubicBezTo>
                      <a:pt x="1459" y="7"/>
                      <a:pt x="1473" y="7"/>
                      <a:pt x="1473" y="7"/>
                    </a:cubicBezTo>
                    <a:cubicBezTo>
                      <a:pt x="1473" y="7"/>
                      <a:pt x="1409" y="4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3"/>
              <p:cNvSpPr/>
              <p:nvPr/>
            </p:nvSpPr>
            <p:spPr>
              <a:xfrm>
                <a:off x="657628" y="443583"/>
                <a:ext cx="182975" cy="9728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216" extrusionOk="0">
                    <a:moveTo>
                      <a:pt x="2840" y="0"/>
                    </a:moveTo>
                    <a:cubicBezTo>
                      <a:pt x="2754" y="0"/>
                      <a:pt x="2670" y="7"/>
                      <a:pt x="2590" y="18"/>
                    </a:cubicBezTo>
                    <a:cubicBezTo>
                      <a:pt x="2467" y="32"/>
                      <a:pt x="2348" y="59"/>
                      <a:pt x="2235" y="94"/>
                    </a:cubicBezTo>
                    <a:cubicBezTo>
                      <a:pt x="2008" y="158"/>
                      <a:pt x="1807" y="250"/>
                      <a:pt x="1617" y="342"/>
                    </a:cubicBezTo>
                    <a:cubicBezTo>
                      <a:pt x="1524" y="390"/>
                      <a:pt x="1430" y="437"/>
                      <a:pt x="1348" y="485"/>
                    </a:cubicBezTo>
                    <a:cubicBezTo>
                      <a:pt x="1263" y="533"/>
                      <a:pt x="1181" y="580"/>
                      <a:pt x="1100" y="621"/>
                    </a:cubicBezTo>
                    <a:cubicBezTo>
                      <a:pt x="943" y="706"/>
                      <a:pt x="797" y="778"/>
                      <a:pt x="661" y="825"/>
                    </a:cubicBezTo>
                    <a:cubicBezTo>
                      <a:pt x="533" y="870"/>
                      <a:pt x="417" y="893"/>
                      <a:pt x="316" y="893"/>
                    </a:cubicBezTo>
                    <a:cubicBezTo>
                      <a:pt x="309" y="893"/>
                      <a:pt x="303" y="893"/>
                      <a:pt x="296" y="893"/>
                    </a:cubicBezTo>
                    <a:cubicBezTo>
                      <a:pt x="290" y="893"/>
                      <a:pt x="284" y="893"/>
                      <a:pt x="277" y="893"/>
                    </a:cubicBezTo>
                    <a:cubicBezTo>
                      <a:pt x="184" y="893"/>
                      <a:pt x="110" y="871"/>
                      <a:pt x="62" y="855"/>
                    </a:cubicBezTo>
                    <a:cubicBezTo>
                      <a:pt x="34" y="845"/>
                      <a:pt x="14" y="839"/>
                      <a:pt x="1" y="832"/>
                    </a:cubicBezTo>
                    <a:lnTo>
                      <a:pt x="1" y="832"/>
                    </a:lnTo>
                    <a:cubicBezTo>
                      <a:pt x="14" y="839"/>
                      <a:pt x="31" y="852"/>
                      <a:pt x="59" y="863"/>
                    </a:cubicBezTo>
                    <a:cubicBezTo>
                      <a:pt x="109" y="886"/>
                      <a:pt x="188" y="921"/>
                      <a:pt x="296" y="930"/>
                    </a:cubicBezTo>
                    <a:cubicBezTo>
                      <a:pt x="327" y="934"/>
                      <a:pt x="359" y="936"/>
                      <a:pt x="393" y="936"/>
                    </a:cubicBezTo>
                    <a:cubicBezTo>
                      <a:pt x="479" y="936"/>
                      <a:pt x="577" y="924"/>
                      <a:pt x="681" y="900"/>
                    </a:cubicBezTo>
                    <a:cubicBezTo>
                      <a:pt x="830" y="869"/>
                      <a:pt x="990" y="811"/>
                      <a:pt x="1157" y="740"/>
                    </a:cubicBezTo>
                    <a:cubicBezTo>
                      <a:pt x="1239" y="703"/>
                      <a:pt x="1328" y="665"/>
                      <a:pt x="1416" y="624"/>
                    </a:cubicBezTo>
                    <a:cubicBezTo>
                      <a:pt x="1504" y="587"/>
                      <a:pt x="1596" y="546"/>
                      <a:pt x="1692" y="512"/>
                    </a:cubicBezTo>
                    <a:cubicBezTo>
                      <a:pt x="1882" y="437"/>
                      <a:pt x="2086" y="365"/>
                      <a:pt x="2293" y="315"/>
                    </a:cubicBezTo>
                    <a:cubicBezTo>
                      <a:pt x="2464" y="271"/>
                      <a:pt x="2642" y="242"/>
                      <a:pt x="2821" y="242"/>
                    </a:cubicBezTo>
                    <a:cubicBezTo>
                      <a:pt x="2863" y="242"/>
                      <a:pt x="2905" y="244"/>
                      <a:pt x="2947" y="247"/>
                    </a:cubicBezTo>
                    <a:cubicBezTo>
                      <a:pt x="3164" y="263"/>
                      <a:pt x="3382" y="329"/>
                      <a:pt x="3565" y="444"/>
                    </a:cubicBezTo>
                    <a:cubicBezTo>
                      <a:pt x="3658" y="502"/>
                      <a:pt x="3736" y="570"/>
                      <a:pt x="3794" y="659"/>
                    </a:cubicBezTo>
                    <a:cubicBezTo>
                      <a:pt x="3858" y="743"/>
                      <a:pt x="3896" y="845"/>
                      <a:pt x="3920" y="948"/>
                    </a:cubicBezTo>
                    <a:cubicBezTo>
                      <a:pt x="3964" y="1158"/>
                      <a:pt x="3940" y="1383"/>
                      <a:pt x="3868" y="1577"/>
                    </a:cubicBezTo>
                    <a:cubicBezTo>
                      <a:pt x="3831" y="1676"/>
                      <a:pt x="3780" y="1764"/>
                      <a:pt x="3719" y="1842"/>
                    </a:cubicBezTo>
                    <a:cubicBezTo>
                      <a:pt x="3658" y="1917"/>
                      <a:pt x="3582" y="1978"/>
                      <a:pt x="3501" y="2015"/>
                    </a:cubicBezTo>
                    <a:cubicBezTo>
                      <a:pt x="3418" y="2056"/>
                      <a:pt x="3331" y="2074"/>
                      <a:pt x="3244" y="2074"/>
                    </a:cubicBezTo>
                    <a:cubicBezTo>
                      <a:pt x="3156" y="2074"/>
                      <a:pt x="3070" y="2055"/>
                      <a:pt x="2991" y="2023"/>
                    </a:cubicBezTo>
                    <a:cubicBezTo>
                      <a:pt x="2950" y="2009"/>
                      <a:pt x="2916" y="1992"/>
                      <a:pt x="2882" y="1971"/>
                    </a:cubicBezTo>
                    <a:cubicBezTo>
                      <a:pt x="2865" y="1962"/>
                      <a:pt x="2848" y="1951"/>
                      <a:pt x="2831" y="1941"/>
                    </a:cubicBezTo>
                    <a:cubicBezTo>
                      <a:pt x="2818" y="1927"/>
                      <a:pt x="2804" y="1913"/>
                      <a:pt x="2790" y="1904"/>
                    </a:cubicBezTo>
                    <a:cubicBezTo>
                      <a:pt x="2733" y="1852"/>
                      <a:pt x="2688" y="1794"/>
                      <a:pt x="2654" y="1733"/>
                    </a:cubicBezTo>
                    <a:cubicBezTo>
                      <a:pt x="2620" y="1672"/>
                      <a:pt x="2596" y="1610"/>
                      <a:pt x="2579" y="1553"/>
                    </a:cubicBezTo>
                    <a:cubicBezTo>
                      <a:pt x="2565" y="1495"/>
                      <a:pt x="2559" y="1437"/>
                      <a:pt x="2562" y="1386"/>
                    </a:cubicBezTo>
                    <a:cubicBezTo>
                      <a:pt x="2559" y="1288"/>
                      <a:pt x="2582" y="1206"/>
                      <a:pt x="2606" y="1155"/>
                    </a:cubicBezTo>
                    <a:cubicBezTo>
                      <a:pt x="2617" y="1128"/>
                      <a:pt x="2626" y="1111"/>
                      <a:pt x="2634" y="1097"/>
                    </a:cubicBezTo>
                    <a:cubicBezTo>
                      <a:pt x="2640" y="1084"/>
                      <a:pt x="2644" y="1080"/>
                      <a:pt x="2644" y="1080"/>
                    </a:cubicBezTo>
                    <a:lnTo>
                      <a:pt x="2644" y="1080"/>
                    </a:lnTo>
                    <a:cubicBezTo>
                      <a:pt x="2644" y="1080"/>
                      <a:pt x="2640" y="1084"/>
                      <a:pt x="2631" y="1097"/>
                    </a:cubicBezTo>
                    <a:cubicBezTo>
                      <a:pt x="2623" y="1108"/>
                      <a:pt x="2606" y="1125"/>
                      <a:pt x="2593" y="1148"/>
                    </a:cubicBezTo>
                    <a:cubicBezTo>
                      <a:pt x="2562" y="1196"/>
                      <a:pt x="2524" y="1274"/>
                      <a:pt x="2511" y="1383"/>
                    </a:cubicBezTo>
                    <a:cubicBezTo>
                      <a:pt x="2504" y="1437"/>
                      <a:pt x="2504" y="1499"/>
                      <a:pt x="2515" y="1566"/>
                    </a:cubicBezTo>
                    <a:cubicBezTo>
                      <a:pt x="2524" y="1631"/>
                      <a:pt x="2542" y="1703"/>
                      <a:pt x="2573" y="1774"/>
                    </a:cubicBezTo>
                    <a:cubicBezTo>
                      <a:pt x="2606" y="1846"/>
                      <a:pt x="2651" y="1917"/>
                      <a:pt x="2712" y="1982"/>
                    </a:cubicBezTo>
                    <a:cubicBezTo>
                      <a:pt x="2725" y="1998"/>
                      <a:pt x="2742" y="2012"/>
                      <a:pt x="2760" y="2029"/>
                    </a:cubicBezTo>
                    <a:cubicBezTo>
                      <a:pt x="2777" y="2043"/>
                      <a:pt x="2797" y="2056"/>
                      <a:pt x="2814" y="2073"/>
                    </a:cubicBezTo>
                    <a:cubicBezTo>
                      <a:pt x="2855" y="2097"/>
                      <a:pt x="2899" y="2125"/>
                      <a:pt x="2943" y="2141"/>
                    </a:cubicBezTo>
                    <a:cubicBezTo>
                      <a:pt x="2984" y="2162"/>
                      <a:pt x="3031" y="2175"/>
                      <a:pt x="3083" y="2189"/>
                    </a:cubicBezTo>
                    <a:cubicBezTo>
                      <a:pt x="3107" y="2196"/>
                      <a:pt x="3130" y="2199"/>
                      <a:pt x="3157" y="2206"/>
                    </a:cubicBezTo>
                    <a:cubicBezTo>
                      <a:pt x="3182" y="2213"/>
                      <a:pt x="3209" y="2213"/>
                      <a:pt x="3236" y="2213"/>
                    </a:cubicBezTo>
                    <a:cubicBezTo>
                      <a:pt x="3256" y="2215"/>
                      <a:pt x="3276" y="2216"/>
                      <a:pt x="3296" y="2216"/>
                    </a:cubicBezTo>
                    <a:cubicBezTo>
                      <a:pt x="3386" y="2216"/>
                      <a:pt x="3477" y="2198"/>
                      <a:pt x="3565" y="2158"/>
                    </a:cubicBezTo>
                    <a:cubicBezTo>
                      <a:pt x="3671" y="2114"/>
                      <a:pt x="3766" y="2039"/>
                      <a:pt x="3848" y="1951"/>
                    </a:cubicBezTo>
                    <a:cubicBezTo>
                      <a:pt x="3926" y="1863"/>
                      <a:pt x="3991" y="1757"/>
                      <a:pt x="4039" y="1645"/>
                    </a:cubicBezTo>
                    <a:cubicBezTo>
                      <a:pt x="4134" y="1420"/>
                      <a:pt x="4168" y="1161"/>
                      <a:pt x="4116" y="907"/>
                    </a:cubicBezTo>
                    <a:cubicBezTo>
                      <a:pt x="4093" y="781"/>
                      <a:pt x="4042" y="655"/>
                      <a:pt x="3974" y="539"/>
                    </a:cubicBezTo>
                    <a:cubicBezTo>
                      <a:pt x="3903" y="427"/>
                      <a:pt x="3800" y="325"/>
                      <a:pt x="3695" y="250"/>
                    </a:cubicBezTo>
                    <a:cubicBezTo>
                      <a:pt x="3586" y="172"/>
                      <a:pt x="3467" y="114"/>
                      <a:pt x="3341" y="76"/>
                    </a:cubicBezTo>
                    <a:cubicBezTo>
                      <a:pt x="3215" y="36"/>
                      <a:pt x="3089" y="15"/>
                      <a:pt x="2964" y="5"/>
                    </a:cubicBezTo>
                    <a:cubicBezTo>
                      <a:pt x="2922" y="2"/>
                      <a:pt x="2881" y="0"/>
                      <a:pt x="28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3"/>
              <p:cNvSpPr/>
              <p:nvPr/>
            </p:nvSpPr>
            <p:spPr>
              <a:xfrm>
                <a:off x="803554" y="404072"/>
                <a:ext cx="142499" cy="7221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1645" extrusionOk="0">
                    <a:moveTo>
                      <a:pt x="0" y="0"/>
                    </a:moveTo>
                    <a:cubicBezTo>
                      <a:pt x="0" y="0"/>
                      <a:pt x="21" y="4"/>
                      <a:pt x="54" y="7"/>
                    </a:cubicBezTo>
                    <a:cubicBezTo>
                      <a:pt x="72" y="11"/>
                      <a:pt x="92" y="14"/>
                      <a:pt x="119" y="17"/>
                    </a:cubicBezTo>
                    <a:cubicBezTo>
                      <a:pt x="143" y="20"/>
                      <a:pt x="174" y="28"/>
                      <a:pt x="205" y="34"/>
                    </a:cubicBezTo>
                    <a:cubicBezTo>
                      <a:pt x="334" y="61"/>
                      <a:pt x="514" y="116"/>
                      <a:pt x="711" y="208"/>
                    </a:cubicBezTo>
                    <a:cubicBezTo>
                      <a:pt x="813" y="256"/>
                      <a:pt x="915" y="317"/>
                      <a:pt x="1021" y="388"/>
                    </a:cubicBezTo>
                    <a:cubicBezTo>
                      <a:pt x="1123" y="460"/>
                      <a:pt x="1225" y="541"/>
                      <a:pt x="1320" y="637"/>
                    </a:cubicBezTo>
                    <a:cubicBezTo>
                      <a:pt x="1419" y="732"/>
                      <a:pt x="1507" y="841"/>
                      <a:pt x="1588" y="956"/>
                    </a:cubicBezTo>
                    <a:cubicBezTo>
                      <a:pt x="1667" y="1075"/>
                      <a:pt x="1745" y="1212"/>
                      <a:pt x="1861" y="1334"/>
                    </a:cubicBezTo>
                    <a:cubicBezTo>
                      <a:pt x="1976" y="1453"/>
                      <a:pt x="2123" y="1551"/>
                      <a:pt x="2279" y="1603"/>
                    </a:cubicBezTo>
                    <a:cubicBezTo>
                      <a:pt x="2368" y="1630"/>
                      <a:pt x="2460" y="1645"/>
                      <a:pt x="2550" y="1645"/>
                    </a:cubicBezTo>
                    <a:cubicBezTo>
                      <a:pt x="2626" y="1645"/>
                      <a:pt x="2701" y="1634"/>
                      <a:pt x="2772" y="1612"/>
                    </a:cubicBezTo>
                    <a:cubicBezTo>
                      <a:pt x="2851" y="1592"/>
                      <a:pt x="2926" y="1555"/>
                      <a:pt x="2990" y="1507"/>
                    </a:cubicBezTo>
                    <a:cubicBezTo>
                      <a:pt x="3055" y="1460"/>
                      <a:pt x="3109" y="1399"/>
                      <a:pt x="3150" y="1334"/>
                    </a:cubicBezTo>
                    <a:cubicBezTo>
                      <a:pt x="3225" y="1198"/>
                      <a:pt x="3246" y="1052"/>
                      <a:pt x="3218" y="926"/>
                    </a:cubicBezTo>
                    <a:cubicBezTo>
                      <a:pt x="3194" y="796"/>
                      <a:pt x="3116" y="691"/>
                      <a:pt x="3024" y="640"/>
                    </a:cubicBezTo>
                    <a:cubicBezTo>
                      <a:pt x="2969" y="606"/>
                      <a:pt x="2909" y="590"/>
                      <a:pt x="2856" y="590"/>
                    </a:cubicBezTo>
                    <a:cubicBezTo>
                      <a:pt x="2824" y="590"/>
                      <a:pt x="2794" y="596"/>
                      <a:pt x="2769" y="606"/>
                    </a:cubicBezTo>
                    <a:cubicBezTo>
                      <a:pt x="2701" y="633"/>
                      <a:pt x="2667" y="681"/>
                      <a:pt x="2650" y="711"/>
                    </a:cubicBezTo>
                    <a:cubicBezTo>
                      <a:pt x="2643" y="728"/>
                      <a:pt x="2640" y="742"/>
                      <a:pt x="2637" y="752"/>
                    </a:cubicBezTo>
                    <a:cubicBezTo>
                      <a:pt x="2637" y="759"/>
                      <a:pt x="2633" y="766"/>
                      <a:pt x="2633" y="766"/>
                    </a:cubicBezTo>
                    <a:cubicBezTo>
                      <a:pt x="2633" y="766"/>
                      <a:pt x="2637" y="763"/>
                      <a:pt x="2640" y="752"/>
                    </a:cubicBezTo>
                    <a:cubicBezTo>
                      <a:pt x="2643" y="745"/>
                      <a:pt x="2650" y="732"/>
                      <a:pt x="2660" y="718"/>
                    </a:cubicBezTo>
                    <a:cubicBezTo>
                      <a:pt x="2681" y="691"/>
                      <a:pt x="2722" y="657"/>
                      <a:pt x="2783" y="647"/>
                    </a:cubicBezTo>
                    <a:cubicBezTo>
                      <a:pt x="2794" y="644"/>
                      <a:pt x="2805" y="643"/>
                      <a:pt x="2816" y="643"/>
                    </a:cubicBezTo>
                    <a:cubicBezTo>
                      <a:pt x="2868" y="643"/>
                      <a:pt x="2926" y="667"/>
                      <a:pt x="2973" y="711"/>
                    </a:cubicBezTo>
                    <a:cubicBezTo>
                      <a:pt x="3034" y="766"/>
                      <a:pt x="3075" y="847"/>
                      <a:pt x="3082" y="946"/>
                    </a:cubicBezTo>
                    <a:cubicBezTo>
                      <a:pt x="3089" y="1041"/>
                      <a:pt x="3062" y="1150"/>
                      <a:pt x="2997" y="1235"/>
                    </a:cubicBezTo>
                    <a:cubicBezTo>
                      <a:pt x="2963" y="1276"/>
                      <a:pt x="2926" y="1310"/>
                      <a:pt x="2878" y="1341"/>
                    </a:cubicBezTo>
                    <a:cubicBezTo>
                      <a:pt x="2827" y="1372"/>
                      <a:pt x="2776" y="1392"/>
                      <a:pt x="2718" y="1405"/>
                    </a:cubicBezTo>
                    <a:cubicBezTo>
                      <a:pt x="2674" y="1416"/>
                      <a:pt x="2626" y="1420"/>
                      <a:pt x="2578" y="1420"/>
                    </a:cubicBezTo>
                    <a:cubicBezTo>
                      <a:pt x="2563" y="1420"/>
                      <a:pt x="2549" y="1420"/>
                      <a:pt x="2535" y="1419"/>
                    </a:cubicBezTo>
                    <a:cubicBezTo>
                      <a:pt x="2473" y="1419"/>
                      <a:pt x="2409" y="1408"/>
                      <a:pt x="2348" y="1388"/>
                    </a:cubicBezTo>
                    <a:cubicBezTo>
                      <a:pt x="2225" y="1351"/>
                      <a:pt x="2106" y="1283"/>
                      <a:pt x="2014" y="1184"/>
                    </a:cubicBezTo>
                    <a:cubicBezTo>
                      <a:pt x="1922" y="1089"/>
                      <a:pt x="1844" y="963"/>
                      <a:pt x="1752" y="841"/>
                    </a:cubicBezTo>
                    <a:cubicBezTo>
                      <a:pt x="1660" y="714"/>
                      <a:pt x="1555" y="603"/>
                      <a:pt x="1442" y="504"/>
                    </a:cubicBezTo>
                    <a:cubicBezTo>
                      <a:pt x="1334" y="408"/>
                      <a:pt x="1214" y="327"/>
                      <a:pt x="1095" y="262"/>
                    </a:cubicBezTo>
                    <a:cubicBezTo>
                      <a:pt x="980" y="201"/>
                      <a:pt x="864" y="147"/>
                      <a:pt x="752" y="109"/>
                    </a:cubicBezTo>
                    <a:cubicBezTo>
                      <a:pt x="534" y="31"/>
                      <a:pt x="340" y="11"/>
                      <a:pt x="2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3"/>
              <p:cNvSpPr/>
              <p:nvPr/>
            </p:nvSpPr>
            <p:spPr>
              <a:xfrm>
                <a:off x="866552" y="451880"/>
                <a:ext cx="73401" cy="8591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957" extrusionOk="0">
                    <a:moveTo>
                      <a:pt x="1" y="0"/>
                    </a:moveTo>
                    <a:cubicBezTo>
                      <a:pt x="1" y="0"/>
                      <a:pt x="15" y="7"/>
                      <a:pt x="35" y="27"/>
                    </a:cubicBezTo>
                    <a:cubicBezTo>
                      <a:pt x="51" y="44"/>
                      <a:pt x="82" y="71"/>
                      <a:pt x="113" y="112"/>
                    </a:cubicBezTo>
                    <a:cubicBezTo>
                      <a:pt x="178" y="187"/>
                      <a:pt x="260" y="310"/>
                      <a:pt x="313" y="470"/>
                    </a:cubicBezTo>
                    <a:cubicBezTo>
                      <a:pt x="341" y="548"/>
                      <a:pt x="365" y="633"/>
                      <a:pt x="378" y="732"/>
                    </a:cubicBezTo>
                    <a:cubicBezTo>
                      <a:pt x="392" y="826"/>
                      <a:pt x="402" y="928"/>
                      <a:pt x="419" y="1038"/>
                    </a:cubicBezTo>
                    <a:cubicBezTo>
                      <a:pt x="436" y="1146"/>
                      <a:pt x="453" y="1262"/>
                      <a:pt x="494" y="1381"/>
                    </a:cubicBezTo>
                    <a:cubicBezTo>
                      <a:pt x="531" y="1497"/>
                      <a:pt x="593" y="1613"/>
                      <a:pt x="674" y="1715"/>
                    </a:cubicBezTo>
                    <a:cubicBezTo>
                      <a:pt x="759" y="1813"/>
                      <a:pt x="872" y="1902"/>
                      <a:pt x="1007" y="1939"/>
                    </a:cubicBezTo>
                    <a:cubicBezTo>
                      <a:pt x="1028" y="1942"/>
                      <a:pt x="1045" y="1946"/>
                      <a:pt x="1062" y="1949"/>
                    </a:cubicBezTo>
                    <a:lnTo>
                      <a:pt x="1113" y="1956"/>
                    </a:lnTo>
                    <a:cubicBezTo>
                      <a:pt x="1147" y="1956"/>
                      <a:pt x="1185" y="1956"/>
                      <a:pt x="1219" y="1949"/>
                    </a:cubicBezTo>
                    <a:cubicBezTo>
                      <a:pt x="1290" y="1939"/>
                      <a:pt x="1354" y="1915"/>
                      <a:pt x="1409" y="1881"/>
                    </a:cubicBezTo>
                    <a:cubicBezTo>
                      <a:pt x="1525" y="1813"/>
                      <a:pt x="1610" y="1707"/>
                      <a:pt x="1647" y="1592"/>
                    </a:cubicBezTo>
                    <a:cubicBezTo>
                      <a:pt x="1664" y="1534"/>
                      <a:pt x="1671" y="1476"/>
                      <a:pt x="1671" y="1418"/>
                    </a:cubicBezTo>
                    <a:cubicBezTo>
                      <a:pt x="1668" y="1360"/>
                      <a:pt x="1654" y="1306"/>
                      <a:pt x="1630" y="1258"/>
                    </a:cubicBezTo>
                    <a:cubicBezTo>
                      <a:pt x="1607" y="1211"/>
                      <a:pt x="1569" y="1170"/>
                      <a:pt x="1525" y="1143"/>
                    </a:cubicBezTo>
                    <a:cubicBezTo>
                      <a:pt x="1489" y="1121"/>
                      <a:pt x="1449" y="1110"/>
                      <a:pt x="1412" y="1110"/>
                    </a:cubicBezTo>
                    <a:cubicBezTo>
                      <a:pt x="1403" y="1110"/>
                      <a:pt x="1394" y="1111"/>
                      <a:pt x="1385" y="1112"/>
                    </a:cubicBezTo>
                    <a:cubicBezTo>
                      <a:pt x="1341" y="1119"/>
                      <a:pt x="1304" y="1140"/>
                      <a:pt x="1276" y="1160"/>
                    </a:cubicBezTo>
                    <a:cubicBezTo>
                      <a:pt x="1249" y="1184"/>
                      <a:pt x="1229" y="1204"/>
                      <a:pt x="1215" y="1225"/>
                    </a:cubicBezTo>
                    <a:cubicBezTo>
                      <a:pt x="1181" y="1269"/>
                      <a:pt x="1167" y="1306"/>
                      <a:pt x="1153" y="1330"/>
                    </a:cubicBezTo>
                    <a:cubicBezTo>
                      <a:pt x="1140" y="1357"/>
                      <a:pt x="1137" y="1371"/>
                      <a:pt x="1137" y="1371"/>
                    </a:cubicBezTo>
                    <a:cubicBezTo>
                      <a:pt x="1137" y="1371"/>
                      <a:pt x="1144" y="1357"/>
                      <a:pt x="1161" y="1337"/>
                    </a:cubicBezTo>
                    <a:cubicBezTo>
                      <a:pt x="1181" y="1316"/>
                      <a:pt x="1208" y="1286"/>
                      <a:pt x="1246" y="1255"/>
                    </a:cubicBezTo>
                    <a:cubicBezTo>
                      <a:pt x="1278" y="1226"/>
                      <a:pt x="1329" y="1197"/>
                      <a:pt x="1381" y="1197"/>
                    </a:cubicBezTo>
                    <a:cubicBezTo>
                      <a:pt x="1383" y="1197"/>
                      <a:pt x="1386" y="1197"/>
                      <a:pt x="1389" y="1197"/>
                    </a:cubicBezTo>
                    <a:cubicBezTo>
                      <a:pt x="1416" y="1201"/>
                      <a:pt x="1439" y="1214"/>
                      <a:pt x="1460" y="1235"/>
                    </a:cubicBezTo>
                    <a:cubicBezTo>
                      <a:pt x="1477" y="1252"/>
                      <a:pt x="1494" y="1279"/>
                      <a:pt x="1505" y="1313"/>
                    </a:cubicBezTo>
                    <a:cubicBezTo>
                      <a:pt x="1514" y="1344"/>
                      <a:pt x="1518" y="1381"/>
                      <a:pt x="1514" y="1418"/>
                    </a:cubicBezTo>
                    <a:cubicBezTo>
                      <a:pt x="1511" y="1452"/>
                      <a:pt x="1497" y="1490"/>
                      <a:pt x="1480" y="1528"/>
                    </a:cubicBezTo>
                    <a:cubicBezTo>
                      <a:pt x="1439" y="1595"/>
                      <a:pt x="1382" y="1657"/>
                      <a:pt x="1307" y="1701"/>
                    </a:cubicBezTo>
                    <a:cubicBezTo>
                      <a:pt x="1269" y="1721"/>
                      <a:pt x="1229" y="1735"/>
                      <a:pt x="1188" y="1741"/>
                    </a:cubicBezTo>
                    <a:cubicBezTo>
                      <a:pt x="1174" y="1741"/>
                      <a:pt x="1161" y="1743"/>
                      <a:pt x="1147" y="1743"/>
                    </a:cubicBezTo>
                    <a:cubicBezTo>
                      <a:pt x="1140" y="1743"/>
                      <a:pt x="1133" y="1743"/>
                      <a:pt x="1127" y="1741"/>
                    </a:cubicBezTo>
                    <a:lnTo>
                      <a:pt x="1092" y="1738"/>
                    </a:lnTo>
                    <a:cubicBezTo>
                      <a:pt x="1082" y="1738"/>
                      <a:pt x="1072" y="1735"/>
                      <a:pt x="1062" y="1732"/>
                    </a:cubicBezTo>
                    <a:cubicBezTo>
                      <a:pt x="977" y="1711"/>
                      <a:pt x="896" y="1657"/>
                      <a:pt x="827" y="1581"/>
                    </a:cubicBezTo>
                    <a:cubicBezTo>
                      <a:pt x="759" y="1507"/>
                      <a:pt x="704" y="1415"/>
                      <a:pt x="668" y="1316"/>
                    </a:cubicBezTo>
                    <a:cubicBezTo>
                      <a:pt x="630" y="1221"/>
                      <a:pt x="607" y="1112"/>
                      <a:pt x="582" y="1010"/>
                    </a:cubicBezTo>
                    <a:cubicBezTo>
                      <a:pt x="538" y="799"/>
                      <a:pt x="491" y="589"/>
                      <a:pt x="402" y="429"/>
                    </a:cubicBezTo>
                    <a:cubicBezTo>
                      <a:pt x="317" y="269"/>
                      <a:pt x="208" y="163"/>
                      <a:pt x="130" y="95"/>
                    </a:cubicBezTo>
                    <a:cubicBezTo>
                      <a:pt x="89" y="61"/>
                      <a:pt x="59" y="38"/>
                      <a:pt x="35" y="24"/>
                    </a:cubicBezTo>
                    <a:cubicBezTo>
                      <a:pt x="15" y="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3"/>
              <p:cNvSpPr/>
              <p:nvPr/>
            </p:nvSpPr>
            <p:spPr>
              <a:xfrm>
                <a:off x="899873" y="410833"/>
                <a:ext cx="36174" cy="41222"/>
              </a:xfrm>
              <a:custGeom>
                <a:avLst/>
                <a:gdLst/>
                <a:ahLst/>
                <a:cxnLst/>
                <a:rect l="l" t="t" r="r" b="b"/>
                <a:pathLst>
                  <a:path w="824" h="939" extrusionOk="0">
                    <a:moveTo>
                      <a:pt x="467" y="1"/>
                    </a:moveTo>
                    <a:cubicBezTo>
                      <a:pt x="455" y="1"/>
                      <a:pt x="442" y="1"/>
                      <a:pt x="429" y="3"/>
                    </a:cubicBezTo>
                    <a:cubicBezTo>
                      <a:pt x="368" y="9"/>
                      <a:pt x="306" y="26"/>
                      <a:pt x="248" y="61"/>
                    </a:cubicBezTo>
                    <a:cubicBezTo>
                      <a:pt x="187" y="95"/>
                      <a:pt x="137" y="146"/>
                      <a:pt x="99" y="204"/>
                    </a:cubicBezTo>
                    <a:cubicBezTo>
                      <a:pt x="58" y="262"/>
                      <a:pt x="34" y="326"/>
                      <a:pt x="14" y="394"/>
                    </a:cubicBezTo>
                    <a:cubicBezTo>
                      <a:pt x="0" y="462"/>
                      <a:pt x="0" y="533"/>
                      <a:pt x="11" y="601"/>
                    </a:cubicBezTo>
                    <a:cubicBezTo>
                      <a:pt x="24" y="670"/>
                      <a:pt x="52" y="734"/>
                      <a:pt x="92" y="789"/>
                    </a:cubicBezTo>
                    <a:cubicBezTo>
                      <a:pt x="133" y="843"/>
                      <a:pt x="184" y="884"/>
                      <a:pt x="242" y="911"/>
                    </a:cubicBezTo>
                    <a:cubicBezTo>
                      <a:pt x="269" y="921"/>
                      <a:pt x="300" y="932"/>
                      <a:pt x="330" y="935"/>
                    </a:cubicBezTo>
                    <a:cubicBezTo>
                      <a:pt x="346" y="937"/>
                      <a:pt x="363" y="939"/>
                      <a:pt x="379" y="939"/>
                    </a:cubicBezTo>
                    <a:cubicBezTo>
                      <a:pt x="392" y="939"/>
                      <a:pt x="404" y="938"/>
                      <a:pt x="415" y="935"/>
                    </a:cubicBezTo>
                    <a:cubicBezTo>
                      <a:pt x="466" y="928"/>
                      <a:pt x="507" y="904"/>
                      <a:pt x="537" y="877"/>
                    </a:cubicBezTo>
                    <a:cubicBezTo>
                      <a:pt x="568" y="850"/>
                      <a:pt x="586" y="822"/>
                      <a:pt x="599" y="799"/>
                    </a:cubicBezTo>
                    <a:cubicBezTo>
                      <a:pt x="609" y="772"/>
                      <a:pt x="609" y="751"/>
                      <a:pt x="612" y="738"/>
                    </a:cubicBezTo>
                    <a:lnTo>
                      <a:pt x="612" y="720"/>
                    </a:lnTo>
                    <a:cubicBezTo>
                      <a:pt x="612" y="720"/>
                      <a:pt x="612" y="720"/>
                      <a:pt x="612" y="720"/>
                    </a:cubicBezTo>
                    <a:cubicBezTo>
                      <a:pt x="608" y="720"/>
                      <a:pt x="601" y="749"/>
                      <a:pt x="565" y="772"/>
                    </a:cubicBezTo>
                    <a:cubicBezTo>
                      <a:pt x="548" y="785"/>
                      <a:pt x="524" y="795"/>
                      <a:pt x="497" y="799"/>
                    </a:cubicBezTo>
                    <a:cubicBezTo>
                      <a:pt x="487" y="800"/>
                      <a:pt x="476" y="801"/>
                      <a:pt x="466" y="801"/>
                    </a:cubicBezTo>
                    <a:cubicBezTo>
                      <a:pt x="448" y="801"/>
                      <a:pt x="429" y="798"/>
                      <a:pt x="412" y="792"/>
                    </a:cubicBezTo>
                    <a:cubicBezTo>
                      <a:pt x="399" y="789"/>
                      <a:pt x="388" y="785"/>
                      <a:pt x="378" y="775"/>
                    </a:cubicBezTo>
                    <a:cubicBezTo>
                      <a:pt x="364" y="769"/>
                      <a:pt x="354" y="758"/>
                      <a:pt x="344" y="748"/>
                    </a:cubicBezTo>
                    <a:cubicBezTo>
                      <a:pt x="323" y="724"/>
                      <a:pt x="306" y="697"/>
                      <a:pt x="297" y="667"/>
                    </a:cubicBezTo>
                    <a:cubicBezTo>
                      <a:pt x="283" y="632"/>
                      <a:pt x="276" y="601"/>
                      <a:pt x="276" y="564"/>
                    </a:cubicBezTo>
                    <a:cubicBezTo>
                      <a:pt x="272" y="530"/>
                      <a:pt x="279" y="496"/>
                      <a:pt x="289" y="458"/>
                    </a:cubicBezTo>
                    <a:cubicBezTo>
                      <a:pt x="297" y="425"/>
                      <a:pt x="313" y="391"/>
                      <a:pt x="333" y="364"/>
                    </a:cubicBezTo>
                    <a:cubicBezTo>
                      <a:pt x="354" y="336"/>
                      <a:pt x="378" y="309"/>
                      <a:pt x="402" y="289"/>
                    </a:cubicBezTo>
                    <a:cubicBezTo>
                      <a:pt x="449" y="251"/>
                      <a:pt x="510" y="213"/>
                      <a:pt x="575" y="204"/>
                    </a:cubicBezTo>
                    <a:cubicBezTo>
                      <a:pt x="609" y="197"/>
                      <a:pt x="639" y="193"/>
                      <a:pt x="670" y="186"/>
                    </a:cubicBezTo>
                    <a:cubicBezTo>
                      <a:pt x="678" y="186"/>
                      <a:pt x="687" y="185"/>
                      <a:pt x="695" y="185"/>
                    </a:cubicBezTo>
                    <a:cubicBezTo>
                      <a:pt x="715" y="185"/>
                      <a:pt x="734" y="187"/>
                      <a:pt x="749" y="190"/>
                    </a:cubicBezTo>
                    <a:cubicBezTo>
                      <a:pt x="772" y="190"/>
                      <a:pt x="793" y="193"/>
                      <a:pt x="803" y="197"/>
                    </a:cubicBezTo>
                    <a:cubicBezTo>
                      <a:pt x="817" y="200"/>
                      <a:pt x="823" y="204"/>
                      <a:pt x="823" y="204"/>
                    </a:cubicBezTo>
                    <a:cubicBezTo>
                      <a:pt x="823" y="204"/>
                      <a:pt x="820" y="197"/>
                      <a:pt x="813" y="183"/>
                    </a:cubicBezTo>
                    <a:cubicBezTo>
                      <a:pt x="807" y="173"/>
                      <a:pt x="796" y="156"/>
                      <a:pt x="779" y="136"/>
                    </a:cubicBezTo>
                    <a:cubicBezTo>
                      <a:pt x="762" y="115"/>
                      <a:pt x="738" y="91"/>
                      <a:pt x="708" y="71"/>
                    </a:cubicBezTo>
                    <a:cubicBezTo>
                      <a:pt x="677" y="47"/>
                      <a:pt x="636" y="26"/>
                      <a:pt x="589" y="17"/>
                    </a:cubicBezTo>
                    <a:cubicBezTo>
                      <a:pt x="552" y="8"/>
                      <a:pt x="511" y="1"/>
                      <a:pt x="4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3"/>
              <p:cNvSpPr/>
              <p:nvPr/>
            </p:nvSpPr>
            <p:spPr>
              <a:xfrm>
                <a:off x="900883" y="491874"/>
                <a:ext cx="25769" cy="2994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82" extrusionOk="0">
                    <a:moveTo>
                      <a:pt x="289" y="0"/>
                    </a:moveTo>
                    <a:cubicBezTo>
                      <a:pt x="247" y="0"/>
                      <a:pt x="201" y="9"/>
                      <a:pt x="154" y="34"/>
                    </a:cubicBezTo>
                    <a:cubicBezTo>
                      <a:pt x="127" y="48"/>
                      <a:pt x="103" y="66"/>
                      <a:pt x="79" y="92"/>
                    </a:cubicBezTo>
                    <a:cubicBezTo>
                      <a:pt x="56" y="116"/>
                      <a:pt x="38" y="147"/>
                      <a:pt x="25" y="177"/>
                    </a:cubicBezTo>
                    <a:cubicBezTo>
                      <a:pt x="1" y="242"/>
                      <a:pt x="1" y="306"/>
                      <a:pt x="8" y="361"/>
                    </a:cubicBezTo>
                    <a:cubicBezTo>
                      <a:pt x="18" y="416"/>
                      <a:pt x="38" y="463"/>
                      <a:pt x="65" y="507"/>
                    </a:cubicBezTo>
                    <a:cubicBezTo>
                      <a:pt x="93" y="548"/>
                      <a:pt x="123" y="589"/>
                      <a:pt x="164" y="617"/>
                    </a:cubicBezTo>
                    <a:cubicBezTo>
                      <a:pt x="205" y="647"/>
                      <a:pt x="253" y="667"/>
                      <a:pt x="297" y="674"/>
                    </a:cubicBezTo>
                    <a:cubicBezTo>
                      <a:pt x="321" y="678"/>
                      <a:pt x="345" y="681"/>
                      <a:pt x="365" y="681"/>
                    </a:cubicBezTo>
                    <a:cubicBezTo>
                      <a:pt x="389" y="678"/>
                      <a:pt x="409" y="674"/>
                      <a:pt x="426" y="670"/>
                    </a:cubicBezTo>
                    <a:cubicBezTo>
                      <a:pt x="464" y="661"/>
                      <a:pt x="494" y="644"/>
                      <a:pt x="514" y="623"/>
                    </a:cubicBezTo>
                    <a:cubicBezTo>
                      <a:pt x="535" y="603"/>
                      <a:pt x="552" y="582"/>
                      <a:pt x="559" y="565"/>
                    </a:cubicBezTo>
                    <a:cubicBezTo>
                      <a:pt x="569" y="545"/>
                      <a:pt x="572" y="531"/>
                      <a:pt x="572" y="521"/>
                    </a:cubicBezTo>
                    <a:cubicBezTo>
                      <a:pt x="572" y="511"/>
                      <a:pt x="576" y="507"/>
                      <a:pt x="576" y="507"/>
                    </a:cubicBezTo>
                    <a:lnTo>
                      <a:pt x="576" y="507"/>
                    </a:lnTo>
                    <a:cubicBezTo>
                      <a:pt x="576" y="507"/>
                      <a:pt x="572" y="511"/>
                      <a:pt x="563" y="518"/>
                    </a:cubicBezTo>
                    <a:cubicBezTo>
                      <a:pt x="555" y="521"/>
                      <a:pt x="545" y="528"/>
                      <a:pt x="528" y="531"/>
                    </a:cubicBezTo>
                    <a:cubicBezTo>
                      <a:pt x="516" y="537"/>
                      <a:pt x="501" y="540"/>
                      <a:pt x="485" y="540"/>
                    </a:cubicBezTo>
                    <a:cubicBezTo>
                      <a:pt x="464" y="540"/>
                      <a:pt x="441" y="535"/>
                      <a:pt x="420" y="528"/>
                    </a:cubicBezTo>
                    <a:cubicBezTo>
                      <a:pt x="379" y="518"/>
                      <a:pt x="358" y="480"/>
                      <a:pt x="338" y="443"/>
                    </a:cubicBezTo>
                    <a:cubicBezTo>
                      <a:pt x="327" y="422"/>
                      <a:pt x="318" y="402"/>
                      <a:pt x="310" y="378"/>
                    </a:cubicBezTo>
                    <a:cubicBezTo>
                      <a:pt x="304" y="358"/>
                      <a:pt x="297" y="334"/>
                      <a:pt x="297" y="314"/>
                    </a:cubicBezTo>
                    <a:cubicBezTo>
                      <a:pt x="294" y="297"/>
                      <a:pt x="294" y="283"/>
                      <a:pt x="297" y="279"/>
                    </a:cubicBezTo>
                    <a:cubicBezTo>
                      <a:pt x="297" y="273"/>
                      <a:pt x="294" y="273"/>
                      <a:pt x="300" y="259"/>
                    </a:cubicBezTo>
                    <a:cubicBezTo>
                      <a:pt x="307" y="252"/>
                      <a:pt x="318" y="239"/>
                      <a:pt x="335" y="229"/>
                    </a:cubicBezTo>
                    <a:cubicBezTo>
                      <a:pt x="345" y="221"/>
                      <a:pt x="355" y="218"/>
                      <a:pt x="362" y="212"/>
                    </a:cubicBezTo>
                    <a:cubicBezTo>
                      <a:pt x="371" y="208"/>
                      <a:pt x="385" y="204"/>
                      <a:pt x="396" y="204"/>
                    </a:cubicBezTo>
                    <a:cubicBezTo>
                      <a:pt x="433" y="196"/>
                      <a:pt x="478" y="187"/>
                      <a:pt x="511" y="187"/>
                    </a:cubicBezTo>
                    <a:cubicBezTo>
                      <a:pt x="517" y="187"/>
                      <a:pt x="523" y="187"/>
                      <a:pt x="528" y="188"/>
                    </a:cubicBezTo>
                    <a:cubicBezTo>
                      <a:pt x="566" y="181"/>
                      <a:pt x="586" y="181"/>
                      <a:pt x="586" y="181"/>
                    </a:cubicBezTo>
                    <a:cubicBezTo>
                      <a:pt x="586" y="181"/>
                      <a:pt x="572" y="163"/>
                      <a:pt x="552" y="133"/>
                    </a:cubicBezTo>
                    <a:cubicBezTo>
                      <a:pt x="525" y="110"/>
                      <a:pt x="491" y="58"/>
                      <a:pt x="426" y="31"/>
                    </a:cubicBezTo>
                    <a:cubicBezTo>
                      <a:pt x="391" y="16"/>
                      <a:pt x="344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3"/>
              <p:cNvSpPr/>
              <p:nvPr/>
            </p:nvSpPr>
            <p:spPr>
              <a:xfrm>
                <a:off x="869537" y="547145"/>
                <a:ext cx="35471" cy="66991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526" extrusionOk="0">
                    <a:moveTo>
                      <a:pt x="539" y="0"/>
                    </a:moveTo>
                    <a:cubicBezTo>
                      <a:pt x="490" y="3"/>
                      <a:pt x="432" y="11"/>
                      <a:pt x="378" y="38"/>
                    </a:cubicBezTo>
                    <a:cubicBezTo>
                      <a:pt x="324" y="61"/>
                      <a:pt x="266" y="96"/>
                      <a:pt x="212" y="140"/>
                    </a:cubicBezTo>
                    <a:cubicBezTo>
                      <a:pt x="157" y="184"/>
                      <a:pt x="103" y="242"/>
                      <a:pt x="69" y="313"/>
                    </a:cubicBezTo>
                    <a:cubicBezTo>
                      <a:pt x="35" y="385"/>
                      <a:pt x="11" y="470"/>
                      <a:pt x="4" y="548"/>
                    </a:cubicBezTo>
                    <a:cubicBezTo>
                      <a:pt x="4" y="568"/>
                      <a:pt x="0" y="589"/>
                      <a:pt x="4" y="609"/>
                    </a:cubicBezTo>
                    <a:lnTo>
                      <a:pt x="4" y="636"/>
                    </a:lnTo>
                    <a:cubicBezTo>
                      <a:pt x="4" y="647"/>
                      <a:pt x="8" y="656"/>
                      <a:pt x="8" y="667"/>
                    </a:cubicBezTo>
                    <a:cubicBezTo>
                      <a:pt x="8" y="688"/>
                      <a:pt x="8" y="708"/>
                      <a:pt x="11" y="728"/>
                    </a:cubicBezTo>
                    <a:cubicBezTo>
                      <a:pt x="14" y="745"/>
                      <a:pt x="18" y="766"/>
                      <a:pt x="21" y="786"/>
                    </a:cubicBezTo>
                    <a:cubicBezTo>
                      <a:pt x="55" y="939"/>
                      <a:pt x="113" y="1075"/>
                      <a:pt x="195" y="1187"/>
                    </a:cubicBezTo>
                    <a:cubicBezTo>
                      <a:pt x="276" y="1300"/>
                      <a:pt x="375" y="1385"/>
                      <a:pt x="467" y="1443"/>
                    </a:cubicBezTo>
                    <a:cubicBezTo>
                      <a:pt x="511" y="1473"/>
                      <a:pt x="559" y="1493"/>
                      <a:pt x="600" y="1504"/>
                    </a:cubicBezTo>
                    <a:cubicBezTo>
                      <a:pt x="644" y="1517"/>
                      <a:pt x="681" y="1521"/>
                      <a:pt x="712" y="1524"/>
                    </a:cubicBezTo>
                    <a:cubicBezTo>
                      <a:pt x="721" y="1525"/>
                      <a:pt x="729" y="1526"/>
                      <a:pt x="737" y="1526"/>
                    </a:cubicBezTo>
                    <a:cubicBezTo>
                      <a:pt x="756" y="1526"/>
                      <a:pt x="771" y="1523"/>
                      <a:pt x="783" y="1521"/>
                    </a:cubicBezTo>
                    <a:lnTo>
                      <a:pt x="807" y="1521"/>
                    </a:lnTo>
                    <a:cubicBezTo>
                      <a:pt x="807" y="1521"/>
                      <a:pt x="796" y="1517"/>
                      <a:pt x="783" y="1514"/>
                    </a:cubicBezTo>
                    <a:cubicBezTo>
                      <a:pt x="770" y="1510"/>
                      <a:pt x="746" y="1501"/>
                      <a:pt x="722" y="1490"/>
                    </a:cubicBezTo>
                    <a:cubicBezTo>
                      <a:pt x="667" y="1466"/>
                      <a:pt x="606" y="1412"/>
                      <a:pt x="548" y="1344"/>
                    </a:cubicBezTo>
                    <a:cubicBezTo>
                      <a:pt x="487" y="1276"/>
                      <a:pt x="436" y="1177"/>
                      <a:pt x="392" y="1075"/>
                    </a:cubicBezTo>
                    <a:cubicBezTo>
                      <a:pt x="347" y="973"/>
                      <a:pt x="307" y="861"/>
                      <a:pt x="310" y="749"/>
                    </a:cubicBezTo>
                    <a:lnTo>
                      <a:pt x="310" y="708"/>
                    </a:lnTo>
                    <a:lnTo>
                      <a:pt x="310" y="667"/>
                    </a:lnTo>
                    <a:cubicBezTo>
                      <a:pt x="310" y="653"/>
                      <a:pt x="314" y="639"/>
                      <a:pt x="317" y="630"/>
                    </a:cubicBezTo>
                    <a:cubicBezTo>
                      <a:pt x="321" y="616"/>
                      <a:pt x="324" y="603"/>
                      <a:pt x="327" y="592"/>
                    </a:cubicBezTo>
                    <a:cubicBezTo>
                      <a:pt x="341" y="541"/>
                      <a:pt x="351" y="501"/>
                      <a:pt x="368" y="460"/>
                    </a:cubicBezTo>
                    <a:lnTo>
                      <a:pt x="399" y="399"/>
                    </a:lnTo>
                    <a:cubicBezTo>
                      <a:pt x="402" y="388"/>
                      <a:pt x="409" y="378"/>
                      <a:pt x="412" y="367"/>
                    </a:cubicBezTo>
                    <a:cubicBezTo>
                      <a:pt x="419" y="358"/>
                      <a:pt x="423" y="347"/>
                      <a:pt x="429" y="337"/>
                    </a:cubicBezTo>
                    <a:cubicBezTo>
                      <a:pt x="450" y="296"/>
                      <a:pt x="473" y="262"/>
                      <a:pt x="504" y="231"/>
                    </a:cubicBezTo>
                    <a:cubicBezTo>
                      <a:pt x="531" y="204"/>
                      <a:pt x="562" y="181"/>
                      <a:pt x="589" y="154"/>
                    </a:cubicBezTo>
                    <a:cubicBezTo>
                      <a:pt x="603" y="140"/>
                      <a:pt x="616" y="129"/>
                      <a:pt x="630" y="119"/>
                    </a:cubicBezTo>
                    <a:cubicBezTo>
                      <a:pt x="644" y="113"/>
                      <a:pt x="657" y="102"/>
                      <a:pt x="671" y="99"/>
                    </a:cubicBezTo>
                    <a:cubicBezTo>
                      <a:pt x="685" y="88"/>
                      <a:pt x="694" y="85"/>
                      <a:pt x="705" y="78"/>
                    </a:cubicBezTo>
                    <a:cubicBezTo>
                      <a:pt x="715" y="75"/>
                      <a:pt x="725" y="72"/>
                      <a:pt x="732" y="68"/>
                    </a:cubicBezTo>
                    <a:cubicBezTo>
                      <a:pt x="749" y="61"/>
                      <a:pt x="756" y="58"/>
                      <a:pt x="756" y="58"/>
                    </a:cubicBezTo>
                    <a:cubicBezTo>
                      <a:pt x="756" y="58"/>
                      <a:pt x="749" y="55"/>
                      <a:pt x="735" y="47"/>
                    </a:cubicBezTo>
                    <a:cubicBezTo>
                      <a:pt x="725" y="41"/>
                      <a:pt x="718" y="38"/>
                      <a:pt x="705" y="31"/>
                    </a:cubicBezTo>
                    <a:cubicBezTo>
                      <a:pt x="691" y="27"/>
                      <a:pt x="677" y="21"/>
                      <a:pt x="664" y="17"/>
                    </a:cubicBezTo>
                    <a:cubicBezTo>
                      <a:pt x="647" y="14"/>
                      <a:pt x="630" y="11"/>
                      <a:pt x="606" y="7"/>
                    </a:cubicBezTo>
                    <a:cubicBezTo>
                      <a:pt x="586" y="3"/>
                      <a:pt x="565" y="3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3"/>
              <p:cNvSpPr/>
              <p:nvPr/>
            </p:nvSpPr>
            <p:spPr>
              <a:xfrm>
                <a:off x="575796" y="565056"/>
                <a:ext cx="42320" cy="44602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16" extrusionOk="0">
                    <a:moveTo>
                      <a:pt x="385" y="0"/>
                    </a:moveTo>
                    <a:cubicBezTo>
                      <a:pt x="324" y="0"/>
                      <a:pt x="256" y="17"/>
                      <a:pt x="195" y="52"/>
                    </a:cubicBezTo>
                    <a:cubicBezTo>
                      <a:pt x="160" y="72"/>
                      <a:pt x="133" y="96"/>
                      <a:pt x="106" y="123"/>
                    </a:cubicBezTo>
                    <a:cubicBezTo>
                      <a:pt x="82" y="150"/>
                      <a:pt x="58" y="187"/>
                      <a:pt x="45" y="222"/>
                    </a:cubicBezTo>
                    <a:cubicBezTo>
                      <a:pt x="11" y="293"/>
                      <a:pt x="0" y="374"/>
                      <a:pt x="4" y="449"/>
                    </a:cubicBezTo>
                    <a:cubicBezTo>
                      <a:pt x="8" y="524"/>
                      <a:pt x="25" y="599"/>
                      <a:pt x="55" y="667"/>
                    </a:cubicBezTo>
                    <a:cubicBezTo>
                      <a:pt x="119" y="800"/>
                      <a:pt x="225" y="909"/>
                      <a:pt x="351" y="963"/>
                    </a:cubicBezTo>
                    <a:cubicBezTo>
                      <a:pt x="413" y="994"/>
                      <a:pt x="477" y="1011"/>
                      <a:pt x="538" y="1014"/>
                    </a:cubicBezTo>
                    <a:cubicBezTo>
                      <a:pt x="549" y="1015"/>
                      <a:pt x="559" y="1015"/>
                      <a:pt x="570" y="1015"/>
                    </a:cubicBezTo>
                    <a:cubicBezTo>
                      <a:pt x="617" y="1015"/>
                      <a:pt x="662" y="1010"/>
                      <a:pt x="702" y="1004"/>
                    </a:cubicBezTo>
                    <a:cubicBezTo>
                      <a:pt x="749" y="997"/>
                      <a:pt x="793" y="977"/>
                      <a:pt x="827" y="956"/>
                    </a:cubicBezTo>
                    <a:cubicBezTo>
                      <a:pt x="862" y="936"/>
                      <a:pt x="885" y="912"/>
                      <a:pt x="909" y="895"/>
                    </a:cubicBezTo>
                    <a:cubicBezTo>
                      <a:pt x="926" y="875"/>
                      <a:pt x="939" y="858"/>
                      <a:pt x="950" y="848"/>
                    </a:cubicBezTo>
                    <a:cubicBezTo>
                      <a:pt x="956" y="837"/>
                      <a:pt x="964" y="831"/>
                      <a:pt x="964" y="831"/>
                    </a:cubicBezTo>
                    <a:lnTo>
                      <a:pt x="939" y="831"/>
                    </a:lnTo>
                    <a:cubicBezTo>
                      <a:pt x="926" y="831"/>
                      <a:pt x="906" y="831"/>
                      <a:pt x="882" y="823"/>
                    </a:cubicBezTo>
                    <a:cubicBezTo>
                      <a:pt x="857" y="823"/>
                      <a:pt x="831" y="817"/>
                      <a:pt x="800" y="810"/>
                    </a:cubicBezTo>
                    <a:cubicBezTo>
                      <a:pt x="769" y="800"/>
                      <a:pt x="735" y="787"/>
                      <a:pt x="705" y="779"/>
                    </a:cubicBezTo>
                    <a:cubicBezTo>
                      <a:pt x="674" y="769"/>
                      <a:pt x="640" y="752"/>
                      <a:pt x="609" y="735"/>
                    </a:cubicBezTo>
                    <a:cubicBezTo>
                      <a:pt x="582" y="715"/>
                      <a:pt x="555" y="691"/>
                      <a:pt x="528" y="671"/>
                    </a:cubicBezTo>
                    <a:cubicBezTo>
                      <a:pt x="480" y="623"/>
                      <a:pt x="433" y="565"/>
                      <a:pt x="408" y="501"/>
                    </a:cubicBezTo>
                    <a:cubicBezTo>
                      <a:pt x="392" y="473"/>
                      <a:pt x="378" y="440"/>
                      <a:pt x="372" y="412"/>
                    </a:cubicBezTo>
                    <a:cubicBezTo>
                      <a:pt x="364" y="382"/>
                      <a:pt x="361" y="354"/>
                      <a:pt x="361" y="330"/>
                    </a:cubicBezTo>
                    <a:lnTo>
                      <a:pt x="361" y="297"/>
                    </a:lnTo>
                    <a:cubicBezTo>
                      <a:pt x="364" y="283"/>
                      <a:pt x="368" y="272"/>
                      <a:pt x="372" y="259"/>
                    </a:cubicBezTo>
                    <a:cubicBezTo>
                      <a:pt x="378" y="235"/>
                      <a:pt x="395" y="215"/>
                      <a:pt x="413" y="201"/>
                    </a:cubicBezTo>
                    <a:cubicBezTo>
                      <a:pt x="433" y="191"/>
                      <a:pt x="460" y="177"/>
                      <a:pt x="487" y="174"/>
                    </a:cubicBezTo>
                    <a:cubicBezTo>
                      <a:pt x="500" y="171"/>
                      <a:pt x="514" y="170"/>
                      <a:pt x="526" y="170"/>
                    </a:cubicBezTo>
                    <a:cubicBezTo>
                      <a:pt x="543" y="170"/>
                      <a:pt x="558" y="172"/>
                      <a:pt x="572" y="174"/>
                    </a:cubicBezTo>
                    <a:cubicBezTo>
                      <a:pt x="596" y="177"/>
                      <a:pt x="617" y="177"/>
                      <a:pt x="630" y="181"/>
                    </a:cubicBezTo>
                    <a:cubicBezTo>
                      <a:pt x="644" y="184"/>
                      <a:pt x="650" y="184"/>
                      <a:pt x="650" y="184"/>
                    </a:cubicBezTo>
                    <a:cubicBezTo>
                      <a:pt x="650" y="184"/>
                      <a:pt x="644" y="181"/>
                      <a:pt x="637" y="170"/>
                    </a:cubicBezTo>
                    <a:cubicBezTo>
                      <a:pt x="626" y="160"/>
                      <a:pt x="617" y="140"/>
                      <a:pt x="599" y="120"/>
                    </a:cubicBezTo>
                    <a:cubicBezTo>
                      <a:pt x="582" y="102"/>
                      <a:pt x="559" y="79"/>
                      <a:pt x="528" y="52"/>
                    </a:cubicBezTo>
                    <a:cubicBezTo>
                      <a:pt x="511" y="41"/>
                      <a:pt x="490" y="27"/>
                      <a:pt x="466" y="17"/>
                    </a:cubicBezTo>
                    <a:cubicBezTo>
                      <a:pt x="443" y="7"/>
                      <a:pt x="416" y="0"/>
                      <a:pt x="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3"/>
              <p:cNvSpPr/>
              <p:nvPr/>
            </p:nvSpPr>
            <p:spPr>
              <a:xfrm>
                <a:off x="881171" y="570412"/>
                <a:ext cx="93726" cy="83278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97" extrusionOk="0">
                    <a:moveTo>
                      <a:pt x="1730" y="0"/>
                    </a:moveTo>
                    <a:cubicBezTo>
                      <a:pt x="1682" y="0"/>
                      <a:pt x="1639" y="9"/>
                      <a:pt x="1603" y="21"/>
                    </a:cubicBezTo>
                    <a:cubicBezTo>
                      <a:pt x="1549" y="48"/>
                      <a:pt x="1514" y="82"/>
                      <a:pt x="1498" y="109"/>
                    </a:cubicBezTo>
                    <a:cubicBezTo>
                      <a:pt x="1487" y="123"/>
                      <a:pt x="1484" y="134"/>
                      <a:pt x="1481" y="140"/>
                    </a:cubicBezTo>
                    <a:cubicBezTo>
                      <a:pt x="1481" y="150"/>
                      <a:pt x="1478" y="154"/>
                      <a:pt x="1478" y="154"/>
                    </a:cubicBezTo>
                    <a:cubicBezTo>
                      <a:pt x="1478" y="154"/>
                      <a:pt x="1481" y="150"/>
                      <a:pt x="1484" y="144"/>
                    </a:cubicBezTo>
                    <a:cubicBezTo>
                      <a:pt x="1491" y="137"/>
                      <a:pt x="1498" y="126"/>
                      <a:pt x="1508" y="120"/>
                    </a:cubicBezTo>
                    <a:cubicBezTo>
                      <a:pt x="1532" y="100"/>
                      <a:pt x="1569" y="79"/>
                      <a:pt x="1621" y="73"/>
                    </a:cubicBezTo>
                    <a:cubicBezTo>
                      <a:pt x="1630" y="71"/>
                      <a:pt x="1640" y="70"/>
                      <a:pt x="1651" y="70"/>
                    </a:cubicBezTo>
                    <a:cubicBezTo>
                      <a:pt x="1693" y="70"/>
                      <a:pt x="1744" y="83"/>
                      <a:pt x="1790" y="109"/>
                    </a:cubicBezTo>
                    <a:cubicBezTo>
                      <a:pt x="1817" y="126"/>
                      <a:pt x="1845" y="150"/>
                      <a:pt x="1861" y="175"/>
                    </a:cubicBezTo>
                    <a:cubicBezTo>
                      <a:pt x="1882" y="205"/>
                      <a:pt x="1896" y="239"/>
                      <a:pt x="1906" y="277"/>
                    </a:cubicBezTo>
                    <a:cubicBezTo>
                      <a:pt x="1927" y="348"/>
                      <a:pt x="1919" y="440"/>
                      <a:pt x="1892" y="528"/>
                    </a:cubicBezTo>
                    <a:cubicBezTo>
                      <a:pt x="1882" y="572"/>
                      <a:pt x="1865" y="620"/>
                      <a:pt x="1845" y="665"/>
                    </a:cubicBezTo>
                    <a:cubicBezTo>
                      <a:pt x="1821" y="709"/>
                      <a:pt x="1797" y="753"/>
                      <a:pt x="1770" y="793"/>
                    </a:cubicBezTo>
                    <a:cubicBezTo>
                      <a:pt x="1750" y="820"/>
                      <a:pt x="1726" y="848"/>
                      <a:pt x="1702" y="872"/>
                    </a:cubicBezTo>
                    <a:cubicBezTo>
                      <a:pt x="1678" y="896"/>
                      <a:pt x="1651" y="919"/>
                      <a:pt x="1624" y="936"/>
                    </a:cubicBezTo>
                    <a:cubicBezTo>
                      <a:pt x="1596" y="957"/>
                      <a:pt x="1566" y="974"/>
                      <a:pt x="1532" y="984"/>
                    </a:cubicBezTo>
                    <a:cubicBezTo>
                      <a:pt x="1525" y="987"/>
                      <a:pt x="1519" y="991"/>
                      <a:pt x="1508" y="994"/>
                    </a:cubicBezTo>
                    <a:lnTo>
                      <a:pt x="1494" y="998"/>
                    </a:lnTo>
                    <a:cubicBezTo>
                      <a:pt x="1494" y="998"/>
                      <a:pt x="1487" y="998"/>
                      <a:pt x="1484" y="1001"/>
                    </a:cubicBezTo>
                    <a:lnTo>
                      <a:pt x="1470" y="1004"/>
                    </a:lnTo>
                    <a:cubicBezTo>
                      <a:pt x="1461" y="1004"/>
                      <a:pt x="1453" y="1007"/>
                      <a:pt x="1443" y="1007"/>
                    </a:cubicBezTo>
                    <a:lnTo>
                      <a:pt x="1409" y="1011"/>
                    </a:lnTo>
                    <a:cubicBezTo>
                      <a:pt x="1402" y="1012"/>
                      <a:pt x="1395" y="1013"/>
                      <a:pt x="1387" y="1013"/>
                    </a:cubicBezTo>
                    <a:cubicBezTo>
                      <a:pt x="1368" y="1013"/>
                      <a:pt x="1347" y="1010"/>
                      <a:pt x="1327" y="1007"/>
                    </a:cubicBezTo>
                    <a:cubicBezTo>
                      <a:pt x="1307" y="1052"/>
                      <a:pt x="1294" y="1086"/>
                      <a:pt x="1287" y="1103"/>
                    </a:cubicBezTo>
                    <a:lnTo>
                      <a:pt x="1280" y="1123"/>
                    </a:lnTo>
                    <a:lnTo>
                      <a:pt x="1277" y="1130"/>
                    </a:lnTo>
                    <a:cubicBezTo>
                      <a:pt x="1277" y="1130"/>
                      <a:pt x="1274" y="1134"/>
                      <a:pt x="1274" y="1137"/>
                    </a:cubicBezTo>
                    <a:cubicBezTo>
                      <a:pt x="1270" y="1150"/>
                      <a:pt x="1256" y="1185"/>
                      <a:pt x="1229" y="1256"/>
                    </a:cubicBezTo>
                    <a:lnTo>
                      <a:pt x="1270" y="1297"/>
                    </a:lnTo>
                    <a:lnTo>
                      <a:pt x="1283" y="1331"/>
                    </a:lnTo>
                    <a:lnTo>
                      <a:pt x="1283" y="1341"/>
                    </a:lnTo>
                    <a:cubicBezTo>
                      <a:pt x="1287" y="1341"/>
                      <a:pt x="1287" y="1348"/>
                      <a:pt x="1287" y="1348"/>
                    </a:cubicBezTo>
                    <a:lnTo>
                      <a:pt x="1287" y="1351"/>
                    </a:lnTo>
                    <a:lnTo>
                      <a:pt x="1287" y="1365"/>
                    </a:lnTo>
                    <a:cubicBezTo>
                      <a:pt x="1290" y="1382"/>
                      <a:pt x="1290" y="1395"/>
                      <a:pt x="1287" y="1412"/>
                    </a:cubicBezTo>
                    <a:cubicBezTo>
                      <a:pt x="1283" y="1426"/>
                      <a:pt x="1280" y="1443"/>
                      <a:pt x="1274" y="1456"/>
                    </a:cubicBezTo>
                    <a:cubicBezTo>
                      <a:pt x="1274" y="1464"/>
                      <a:pt x="1270" y="1467"/>
                      <a:pt x="1266" y="1474"/>
                    </a:cubicBezTo>
                    <a:cubicBezTo>
                      <a:pt x="1263" y="1481"/>
                      <a:pt x="1260" y="1491"/>
                      <a:pt x="1256" y="1497"/>
                    </a:cubicBezTo>
                    <a:cubicBezTo>
                      <a:pt x="1225" y="1552"/>
                      <a:pt x="1161" y="1603"/>
                      <a:pt x="1090" y="1634"/>
                    </a:cubicBezTo>
                    <a:cubicBezTo>
                      <a:pt x="1021" y="1661"/>
                      <a:pt x="941" y="1673"/>
                      <a:pt x="861" y="1673"/>
                    </a:cubicBezTo>
                    <a:cubicBezTo>
                      <a:pt x="842" y="1673"/>
                      <a:pt x="823" y="1672"/>
                      <a:pt x="804" y="1671"/>
                    </a:cubicBezTo>
                    <a:cubicBezTo>
                      <a:pt x="702" y="1665"/>
                      <a:pt x="600" y="1654"/>
                      <a:pt x="508" y="1634"/>
                    </a:cubicBezTo>
                    <a:cubicBezTo>
                      <a:pt x="420" y="1613"/>
                      <a:pt x="338" y="1589"/>
                      <a:pt x="269" y="1558"/>
                    </a:cubicBezTo>
                    <a:cubicBezTo>
                      <a:pt x="202" y="1528"/>
                      <a:pt x="144" y="1494"/>
                      <a:pt x="103" y="1456"/>
                    </a:cubicBezTo>
                    <a:cubicBezTo>
                      <a:pt x="62" y="1423"/>
                      <a:pt x="38" y="1385"/>
                      <a:pt x="25" y="1358"/>
                    </a:cubicBezTo>
                    <a:cubicBezTo>
                      <a:pt x="11" y="1331"/>
                      <a:pt x="1" y="1318"/>
                      <a:pt x="1" y="1318"/>
                    </a:cubicBezTo>
                    <a:lnTo>
                      <a:pt x="1" y="1318"/>
                    </a:lnTo>
                    <a:cubicBezTo>
                      <a:pt x="1" y="1318"/>
                      <a:pt x="8" y="1334"/>
                      <a:pt x="18" y="1362"/>
                    </a:cubicBezTo>
                    <a:cubicBezTo>
                      <a:pt x="29" y="1389"/>
                      <a:pt x="45" y="1433"/>
                      <a:pt x="79" y="1481"/>
                    </a:cubicBezTo>
                    <a:cubicBezTo>
                      <a:pt x="147" y="1572"/>
                      <a:pt x="280" y="1688"/>
                      <a:pt x="467" y="1767"/>
                    </a:cubicBezTo>
                    <a:cubicBezTo>
                      <a:pt x="511" y="1783"/>
                      <a:pt x="559" y="1803"/>
                      <a:pt x="610" y="1824"/>
                    </a:cubicBezTo>
                    <a:cubicBezTo>
                      <a:pt x="661" y="1841"/>
                      <a:pt x="715" y="1858"/>
                      <a:pt x="773" y="1872"/>
                    </a:cubicBezTo>
                    <a:cubicBezTo>
                      <a:pt x="831" y="1885"/>
                      <a:pt x="896" y="1896"/>
                      <a:pt x="960" y="1896"/>
                    </a:cubicBezTo>
                    <a:cubicBezTo>
                      <a:pt x="971" y="1896"/>
                      <a:pt x="981" y="1896"/>
                      <a:pt x="992" y="1896"/>
                    </a:cubicBezTo>
                    <a:cubicBezTo>
                      <a:pt x="1049" y="1896"/>
                      <a:pt x="1111" y="1889"/>
                      <a:pt x="1167" y="1872"/>
                    </a:cubicBezTo>
                    <a:cubicBezTo>
                      <a:pt x="1229" y="1855"/>
                      <a:pt x="1287" y="1831"/>
                      <a:pt x="1341" y="1794"/>
                    </a:cubicBezTo>
                    <a:cubicBezTo>
                      <a:pt x="1399" y="1759"/>
                      <a:pt x="1450" y="1712"/>
                      <a:pt x="1491" y="1651"/>
                    </a:cubicBezTo>
                    <a:cubicBezTo>
                      <a:pt x="1505" y="1637"/>
                      <a:pt x="1511" y="1620"/>
                      <a:pt x="1522" y="1603"/>
                    </a:cubicBezTo>
                    <a:cubicBezTo>
                      <a:pt x="1528" y="1586"/>
                      <a:pt x="1539" y="1569"/>
                      <a:pt x="1545" y="1552"/>
                    </a:cubicBezTo>
                    <a:cubicBezTo>
                      <a:pt x="1559" y="1514"/>
                      <a:pt x="1563" y="1477"/>
                      <a:pt x="1566" y="1440"/>
                    </a:cubicBezTo>
                    <a:cubicBezTo>
                      <a:pt x="1569" y="1403"/>
                      <a:pt x="1569" y="1365"/>
                      <a:pt x="1563" y="1327"/>
                    </a:cubicBezTo>
                    <a:cubicBezTo>
                      <a:pt x="1563" y="1318"/>
                      <a:pt x="1559" y="1307"/>
                      <a:pt x="1555" y="1300"/>
                    </a:cubicBezTo>
                    <a:lnTo>
                      <a:pt x="1552" y="1280"/>
                    </a:lnTo>
                    <a:lnTo>
                      <a:pt x="1552" y="1277"/>
                    </a:lnTo>
                    <a:lnTo>
                      <a:pt x="1552" y="1273"/>
                    </a:lnTo>
                    <a:lnTo>
                      <a:pt x="1559" y="1273"/>
                    </a:lnTo>
                    <a:lnTo>
                      <a:pt x="1590" y="1266"/>
                    </a:lnTo>
                    <a:cubicBezTo>
                      <a:pt x="1603" y="1263"/>
                      <a:pt x="1616" y="1256"/>
                      <a:pt x="1630" y="1252"/>
                    </a:cubicBezTo>
                    <a:cubicBezTo>
                      <a:pt x="1685" y="1232"/>
                      <a:pt x="1736" y="1208"/>
                      <a:pt x="1784" y="1175"/>
                    </a:cubicBezTo>
                    <a:cubicBezTo>
                      <a:pt x="1879" y="1114"/>
                      <a:pt x="1950" y="1032"/>
                      <a:pt x="2001" y="943"/>
                    </a:cubicBezTo>
                    <a:cubicBezTo>
                      <a:pt x="2039" y="882"/>
                      <a:pt x="2066" y="820"/>
                      <a:pt x="2086" y="756"/>
                    </a:cubicBezTo>
                    <a:cubicBezTo>
                      <a:pt x="2106" y="695"/>
                      <a:pt x="2120" y="630"/>
                      <a:pt x="2123" y="566"/>
                    </a:cubicBezTo>
                    <a:cubicBezTo>
                      <a:pt x="2134" y="440"/>
                      <a:pt x="2114" y="318"/>
                      <a:pt x="2062" y="211"/>
                    </a:cubicBezTo>
                    <a:cubicBezTo>
                      <a:pt x="2039" y="161"/>
                      <a:pt x="2004" y="117"/>
                      <a:pt x="1963" y="79"/>
                    </a:cubicBezTo>
                    <a:cubicBezTo>
                      <a:pt x="1919" y="42"/>
                      <a:pt x="1872" y="21"/>
                      <a:pt x="1828" y="11"/>
                    </a:cubicBezTo>
                    <a:cubicBezTo>
                      <a:pt x="1794" y="3"/>
                      <a:pt x="1761" y="0"/>
                      <a:pt x="17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3"/>
              <p:cNvSpPr/>
              <p:nvPr/>
            </p:nvSpPr>
            <p:spPr>
              <a:xfrm>
                <a:off x="435884" y="368952"/>
                <a:ext cx="171912" cy="132227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012" extrusionOk="0">
                    <a:moveTo>
                      <a:pt x="596" y="1"/>
                    </a:moveTo>
                    <a:cubicBezTo>
                      <a:pt x="566" y="1"/>
                      <a:pt x="531" y="4"/>
                      <a:pt x="493" y="11"/>
                    </a:cubicBezTo>
                    <a:cubicBezTo>
                      <a:pt x="408" y="38"/>
                      <a:pt x="306" y="82"/>
                      <a:pt x="215" y="171"/>
                    </a:cubicBezTo>
                    <a:cubicBezTo>
                      <a:pt x="167" y="212"/>
                      <a:pt x="122" y="266"/>
                      <a:pt x="85" y="331"/>
                    </a:cubicBezTo>
                    <a:cubicBezTo>
                      <a:pt x="48" y="396"/>
                      <a:pt x="20" y="470"/>
                      <a:pt x="11" y="555"/>
                    </a:cubicBezTo>
                    <a:cubicBezTo>
                      <a:pt x="7" y="576"/>
                      <a:pt x="3" y="596"/>
                      <a:pt x="3" y="616"/>
                    </a:cubicBezTo>
                    <a:cubicBezTo>
                      <a:pt x="3" y="641"/>
                      <a:pt x="0" y="661"/>
                      <a:pt x="0" y="682"/>
                    </a:cubicBezTo>
                    <a:cubicBezTo>
                      <a:pt x="0" y="702"/>
                      <a:pt x="3" y="722"/>
                      <a:pt x="3" y="743"/>
                    </a:cubicBezTo>
                    <a:cubicBezTo>
                      <a:pt x="3" y="767"/>
                      <a:pt x="7" y="787"/>
                      <a:pt x="11" y="807"/>
                    </a:cubicBezTo>
                    <a:cubicBezTo>
                      <a:pt x="20" y="896"/>
                      <a:pt x="41" y="980"/>
                      <a:pt x="75" y="1062"/>
                    </a:cubicBezTo>
                    <a:cubicBezTo>
                      <a:pt x="136" y="1233"/>
                      <a:pt x="235" y="1389"/>
                      <a:pt x="354" y="1525"/>
                    </a:cubicBezTo>
                    <a:cubicBezTo>
                      <a:pt x="589" y="1800"/>
                      <a:pt x="898" y="2032"/>
                      <a:pt x="1248" y="2185"/>
                    </a:cubicBezTo>
                    <a:cubicBezTo>
                      <a:pt x="1422" y="2256"/>
                      <a:pt x="1606" y="2310"/>
                      <a:pt x="1779" y="2348"/>
                    </a:cubicBezTo>
                    <a:cubicBezTo>
                      <a:pt x="1956" y="2385"/>
                      <a:pt x="2130" y="2412"/>
                      <a:pt x="2293" y="2433"/>
                    </a:cubicBezTo>
                    <a:cubicBezTo>
                      <a:pt x="2457" y="2457"/>
                      <a:pt x="2613" y="2478"/>
                      <a:pt x="2763" y="2491"/>
                    </a:cubicBezTo>
                    <a:cubicBezTo>
                      <a:pt x="2837" y="2501"/>
                      <a:pt x="2909" y="2519"/>
                      <a:pt x="2977" y="2532"/>
                    </a:cubicBezTo>
                    <a:cubicBezTo>
                      <a:pt x="3044" y="2549"/>
                      <a:pt x="3110" y="2566"/>
                      <a:pt x="3171" y="2586"/>
                    </a:cubicBezTo>
                    <a:cubicBezTo>
                      <a:pt x="3416" y="2665"/>
                      <a:pt x="3609" y="2767"/>
                      <a:pt x="3732" y="2858"/>
                    </a:cubicBezTo>
                    <a:cubicBezTo>
                      <a:pt x="3793" y="2902"/>
                      <a:pt x="3840" y="2940"/>
                      <a:pt x="3871" y="2968"/>
                    </a:cubicBezTo>
                    <a:cubicBezTo>
                      <a:pt x="3902" y="2998"/>
                      <a:pt x="3915" y="3012"/>
                      <a:pt x="3915" y="3012"/>
                    </a:cubicBezTo>
                    <a:cubicBezTo>
                      <a:pt x="3915" y="3012"/>
                      <a:pt x="3902" y="2995"/>
                      <a:pt x="3875" y="2963"/>
                    </a:cubicBezTo>
                    <a:cubicBezTo>
                      <a:pt x="3848" y="2933"/>
                      <a:pt x="3807" y="2889"/>
                      <a:pt x="3752" y="2834"/>
                    </a:cubicBezTo>
                    <a:cubicBezTo>
                      <a:pt x="3694" y="2784"/>
                      <a:pt x="3620" y="2723"/>
                      <a:pt x="3531" y="2661"/>
                    </a:cubicBezTo>
                    <a:cubicBezTo>
                      <a:pt x="3440" y="2600"/>
                      <a:pt x="3334" y="2539"/>
                      <a:pt x="3212" y="2481"/>
                    </a:cubicBezTo>
                    <a:cubicBezTo>
                      <a:pt x="3151" y="2453"/>
                      <a:pt x="3085" y="2423"/>
                      <a:pt x="3021" y="2396"/>
                    </a:cubicBezTo>
                    <a:cubicBezTo>
                      <a:pt x="2953" y="2365"/>
                      <a:pt x="2881" y="2341"/>
                      <a:pt x="2810" y="2310"/>
                    </a:cubicBezTo>
                    <a:cubicBezTo>
                      <a:pt x="2670" y="2249"/>
                      <a:pt x="2514" y="2199"/>
                      <a:pt x="2358" y="2147"/>
                    </a:cubicBezTo>
                    <a:cubicBezTo>
                      <a:pt x="2044" y="2045"/>
                      <a:pt x="1722" y="1940"/>
                      <a:pt x="1443" y="1780"/>
                    </a:cubicBezTo>
                    <a:cubicBezTo>
                      <a:pt x="1300" y="1705"/>
                      <a:pt x="1167" y="1613"/>
                      <a:pt x="1041" y="1522"/>
                    </a:cubicBezTo>
                    <a:cubicBezTo>
                      <a:pt x="915" y="1426"/>
                      <a:pt x="796" y="1321"/>
                      <a:pt x="691" y="1219"/>
                    </a:cubicBezTo>
                    <a:cubicBezTo>
                      <a:pt x="589" y="1114"/>
                      <a:pt x="500" y="1008"/>
                      <a:pt x="436" y="899"/>
                    </a:cubicBezTo>
                    <a:cubicBezTo>
                      <a:pt x="408" y="845"/>
                      <a:pt x="381" y="793"/>
                      <a:pt x="367" y="739"/>
                    </a:cubicBezTo>
                    <a:cubicBezTo>
                      <a:pt x="361" y="726"/>
                      <a:pt x="358" y="712"/>
                      <a:pt x="354" y="698"/>
                    </a:cubicBezTo>
                    <a:cubicBezTo>
                      <a:pt x="354" y="685"/>
                      <a:pt x="350" y="671"/>
                      <a:pt x="347" y="657"/>
                    </a:cubicBezTo>
                    <a:cubicBezTo>
                      <a:pt x="347" y="647"/>
                      <a:pt x="344" y="633"/>
                      <a:pt x="344" y="620"/>
                    </a:cubicBezTo>
                    <a:cubicBezTo>
                      <a:pt x="340" y="607"/>
                      <a:pt x="340" y="596"/>
                      <a:pt x="340" y="583"/>
                    </a:cubicBezTo>
                    <a:cubicBezTo>
                      <a:pt x="340" y="396"/>
                      <a:pt x="425" y="195"/>
                      <a:pt x="541" y="117"/>
                    </a:cubicBezTo>
                    <a:cubicBezTo>
                      <a:pt x="595" y="73"/>
                      <a:pt x="650" y="49"/>
                      <a:pt x="687" y="38"/>
                    </a:cubicBezTo>
                    <a:cubicBezTo>
                      <a:pt x="708" y="35"/>
                      <a:pt x="725" y="32"/>
                      <a:pt x="735" y="32"/>
                    </a:cubicBezTo>
                    <a:cubicBezTo>
                      <a:pt x="745" y="29"/>
                      <a:pt x="752" y="29"/>
                      <a:pt x="752" y="29"/>
                    </a:cubicBezTo>
                    <a:cubicBezTo>
                      <a:pt x="752" y="29"/>
                      <a:pt x="745" y="24"/>
                      <a:pt x="735" y="21"/>
                    </a:cubicBezTo>
                    <a:cubicBezTo>
                      <a:pt x="725" y="21"/>
                      <a:pt x="711" y="15"/>
                      <a:pt x="687" y="11"/>
                    </a:cubicBezTo>
                    <a:cubicBezTo>
                      <a:pt x="665" y="5"/>
                      <a:pt x="634" y="1"/>
                      <a:pt x="5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3"/>
              <p:cNvSpPr/>
              <p:nvPr/>
            </p:nvSpPr>
            <p:spPr>
              <a:xfrm>
                <a:off x="477546" y="347572"/>
                <a:ext cx="83673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363" extrusionOk="0">
                    <a:moveTo>
                      <a:pt x="752" y="87"/>
                    </a:moveTo>
                    <a:cubicBezTo>
                      <a:pt x="752" y="87"/>
                      <a:pt x="752" y="87"/>
                      <a:pt x="752" y="87"/>
                    </a:cubicBezTo>
                    <a:cubicBezTo>
                      <a:pt x="752" y="87"/>
                      <a:pt x="752" y="87"/>
                      <a:pt x="752" y="87"/>
                    </a:cubicBezTo>
                    <a:cubicBezTo>
                      <a:pt x="752" y="87"/>
                      <a:pt x="752" y="87"/>
                      <a:pt x="752" y="87"/>
                    </a:cubicBezTo>
                    <a:close/>
                    <a:moveTo>
                      <a:pt x="522" y="0"/>
                    </a:moveTo>
                    <a:cubicBezTo>
                      <a:pt x="486" y="0"/>
                      <a:pt x="446" y="4"/>
                      <a:pt x="405" y="15"/>
                    </a:cubicBezTo>
                    <a:cubicBezTo>
                      <a:pt x="365" y="26"/>
                      <a:pt x="324" y="42"/>
                      <a:pt x="283" y="66"/>
                    </a:cubicBezTo>
                    <a:cubicBezTo>
                      <a:pt x="242" y="90"/>
                      <a:pt x="201" y="120"/>
                      <a:pt x="167" y="164"/>
                    </a:cubicBezTo>
                    <a:cubicBezTo>
                      <a:pt x="161" y="175"/>
                      <a:pt x="150" y="185"/>
                      <a:pt x="143" y="195"/>
                    </a:cubicBezTo>
                    <a:cubicBezTo>
                      <a:pt x="136" y="209"/>
                      <a:pt x="126" y="219"/>
                      <a:pt x="120" y="230"/>
                    </a:cubicBezTo>
                    <a:cubicBezTo>
                      <a:pt x="106" y="253"/>
                      <a:pt x="92" y="277"/>
                      <a:pt x="79" y="304"/>
                    </a:cubicBezTo>
                    <a:cubicBezTo>
                      <a:pt x="54" y="355"/>
                      <a:pt x="38" y="409"/>
                      <a:pt x="24" y="467"/>
                    </a:cubicBezTo>
                    <a:cubicBezTo>
                      <a:pt x="0" y="583"/>
                      <a:pt x="0" y="709"/>
                      <a:pt x="21" y="825"/>
                    </a:cubicBezTo>
                    <a:cubicBezTo>
                      <a:pt x="38" y="944"/>
                      <a:pt x="75" y="1059"/>
                      <a:pt x="126" y="1172"/>
                    </a:cubicBezTo>
                    <a:cubicBezTo>
                      <a:pt x="174" y="1284"/>
                      <a:pt x="238" y="1389"/>
                      <a:pt x="310" y="1491"/>
                    </a:cubicBezTo>
                    <a:cubicBezTo>
                      <a:pt x="347" y="1543"/>
                      <a:pt x="392" y="1587"/>
                      <a:pt x="436" y="1631"/>
                    </a:cubicBezTo>
                    <a:cubicBezTo>
                      <a:pt x="459" y="1651"/>
                      <a:pt x="480" y="1672"/>
                      <a:pt x="503" y="1692"/>
                    </a:cubicBezTo>
                    <a:cubicBezTo>
                      <a:pt x="528" y="1712"/>
                      <a:pt x="555" y="1730"/>
                      <a:pt x="579" y="1747"/>
                    </a:cubicBezTo>
                    <a:cubicBezTo>
                      <a:pt x="681" y="1814"/>
                      <a:pt x="783" y="1876"/>
                      <a:pt x="885" y="1920"/>
                    </a:cubicBezTo>
                    <a:cubicBezTo>
                      <a:pt x="939" y="1940"/>
                      <a:pt x="987" y="1957"/>
                      <a:pt x="1038" y="1971"/>
                    </a:cubicBezTo>
                    <a:cubicBezTo>
                      <a:pt x="1089" y="1985"/>
                      <a:pt x="1136" y="1998"/>
                      <a:pt x="1184" y="2012"/>
                    </a:cubicBezTo>
                    <a:cubicBezTo>
                      <a:pt x="1232" y="2022"/>
                      <a:pt x="1272" y="2039"/>
                      <a:pt x="1317" y="2053"/>
                    </a:cubicBezTo>
                    <a:cubicBezTo>
                      <a:pt x="1357" y="2067"/>
                      <a:pt x="1398" y="2083"/>
                      <a:pt x="1436" y="2097"/>
                    </a:cubicBezTo>
                    <a:cubicBezTo>
                      <a:pt x="1511" y="2128"/>
                      <a:pt x="1579" y="2158"/>
                      <a:pt x="1640" y="2185"/>
                    </a:cubicBezTo>
                    <a:cubicBezTo>
                      <a:pt x="1667" y="2199"/>
                      <a:pt x="1695" y="2216"/>
                      <a:pt x="1721" y="2230"/>
                    </a:cubicBezTo>
                    <a:cubicBezTo>
                      <a:pt x="1745" y="2243"/>
                      <a:pt x="1766" y="2257"/>
                      <a:pt x="1786" y="2271"/>
                    </a:cubicBezTo>
                    <a:cubicBezTo>
                      <a:pt x="1806" y="2284"/>
                      <a:pt x="1824" y="2294"/>
                      <a:pt x="1841" y="2304"/>
                    </a:cubicBezTo>
                    <a:cubicBezTo>
                      <a:pt x="1855" y="2318"/>
                      <a:pt x="1868" y="2328"/>
                      <a:pt x="1878" y="2335"/>
                    </a:cubicBezTo>
                    <a:cubicBezTo>
                      <a:pt x="1895" y="2352"/>
                      <a:pt x="1905" y="2362"/>
                      <a:pt x="1905" y="2362"/>
                    </a:cubicBezTo>
                    <a:cubicBezTo>
                      <a:pt x="1905" y="2362"/>
                      <a:pt x="1899" y="2348"/>
                      <a:pt x="1881" y="2332"/>
                    </a:cubicBezTo>
                    <a:cubicBezTo>
                      <a:pt x="1871" y="2321"/>
                      <a:pt x="1861" y="2308"/>
                      <a:pt x="1850" y="2294"/>
                    </a:cubicBezTo>
                    <a:cubicBezTo>
                      <a:pt x="1837" y="2281"/>
                      <a:pt x="1824" y="2263"/>
                      <a:pt x="1806" y="2246"/>
                    </a:cubicBezTo>
                    <a:cubicBezTo>
                      <a:pt x="1739" y="2179"/>
                      <a:pt x="1633" y="2080"/>
                      <a:pt x="1497" y="1985"/>
                    </a:cubicBezTo>
                    <a:cubicBezTo>
                      <a:pt x="1463" y="1961"/>
                      <a:pt x="1429" y="1934"/>
                      <a:pt x="1392" y="1910"/>
                    </a:cubicBezTo>
                    <a:cubicBezTo>
                      <a:pt x="1354" y="1883"/>
                      <a:pt x="1317" y="1855"/>
                      <a:pt x="1279" y="1825"/>
                    </a:cubicBezTo>
                    <a:cubicBezTo>
                      <a:pt x="1242" y="1794"/>
                      <a:pt x="1208" y="1761"/>
                      <a:pt x="1170" y="1730"/>
                    </a:cubicBezTo>
                    <a:cubicBezTo>
                      <a:pt x="1133" y="1695"/>
                      <a:pt x="1095" y="1665"/>
                      <a:pt x="1062" y="1631"/>
                    </a:cubicBezTo>
                    <a:cubicBezTo>
                      <a:pt x="987" y="1566"/>
                      <a:pt x="916" y="1505"/>
                      <a:pt x="858" y="1434"/>
                    </a:cubicBezTo>
                    <a:cubicBezTo>
                      <a:pt x="841" y="1414"/>
                      <a:pt x="827" y="1396"/>
                      <a:pt x="814" y="1376"/>
                    </a:cubicBezTo>
                    <a:cubicBezTo>
                      <a:pt x="796" y="1359"/>
                      <a:pt x="783" y="1342"/>
                      <a:pt x="765" y="1321"/>
                    </a:cubicBezTo>
                    <a:cubicBezTo>
                      <a:pt x="752" y="1304"/>
                      <a:pt x="739" y="1284"/>
                      <a:pt x="725" y="1267"/>
                    </a:cubicBezTo>
                    <a:lnTo>
                      <a:pt x="684" y="1209"/>
                    </a:lnTo>
                    <a:cubicBezTo>
                      <a:pt x="623" y="1138"/>
                      <a:pt x="572" y="1056"/>
                      <a:pt x="528" y="974"/>
                    </a:cubicBezTo>
                    <a:cubicBezTo>
                      <a:pt x="483" y="896"/>
                      <a:pt x="446" y="808"/>
                      <a:pt x="415" y="729"/>
                    </a:cubicBezTo>
                    <a:cubicBezTo>
                      <a:pt x="388" y="648"/>
                      <a:pt x="365" y="573"/>
                      <a:pt x="357" y="502"/>
                    </a:cubicBezTo>
                    <a:cubicBezTo>
                      <a:pt x="354" y="464"/>
                      <a:pt x="354" y="430"/>
                      <a:pt x="357" y="396"/>
                    </a:cubicBezTo>
                    <a:cubicBezTo>
                      <a:pt x="361" y="382"/>
                      <a:pt x="365" y="365"/>
                      <a:pt x="368" y="352"/>
                    </a:cubicBezTo>
                    <a:cubicBezTo>
                      <a:pt x="368" y="342"/>
                      <a:pt x="371" y="335"/>
                      <a:pt x="374" y="328"/>
                    </a:cubicBezTo>
                    <a:cubicBezTo>
                      <a:pt x="374" y="321"/>
                      <a:pt x="378" y="315"/>
                      <a:pt x="381" y="311"/>
                    </a:cubicBezTo>
                    <a:cubicBezTo>
                      <a:pt x="405" y="257"/>
                      <a:pt x="439" y="209"/>
                      <a:pt x="480" y="169"/>
                    </a:cubicBezTo>
                    <a:cubicBezTo>
                      <a:pt x="521" y="128"/>
                      <a:pt x="565" y="103"/>
                      <a:pt x="610" y="93"/>
                    </a:cubicBezTo>
                    <a:cubicBezTo>
                      <a:pt x="638" y="81"/>
                      <a:pt x="664" y="78"/>
                      <a:pt x="686" y="78"/>
                    </a:cubicBezTo>
                    <a:cubicBezTo>
                      <a:pt x="696" y="78"/>
                      <a:pt x="704" y="79"/>
                      <a:pt x="712" y="80"/>
                    </a:cubicBezTo>
                    <a:cubicBezTo>
                      <a:pt x="735" y="82"/>
                      <a:pt x="749" y="86"/>
                      <a:pt x="752" y="87"/>
                    </a:cubicBezTo>
                    <a:lnTo>
                      <a:pt x="752" y="87"/>
                    </a:lnTo>
                    <a:cubicBezTo>
                      <a:pt x="747" y="82"/>
                      <a:pt x="710" y="36"/>
                      <a:pt x="610" y="9"/>
                    </a:cubicBezTo>
                    <a:cubicBezTo>
                      <a:pt x="584" y="4"/>
                      <a:pt x="554" y="0"/>
                      <a:pt x="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3"/>
              <p:cNvSpPr/>
              <p:nvPr/>
            </p:nvSpPr>
            <p:spPr>
              <a:xfrm>
                <a:off x="509945" y="357055"/>
                <a:ext cx="32442" cy="4824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99" extrusionOk="0">
                    <a:moveTo>
                      <a:pt x="353" y="1"/>
                    </a:moveTo>
                    <a:cubicBezTo>
                      <a:pt x="319" y="1"/>
                      <a:pt x="281" y="8"/>
                      <a:pt x="245" y="24"/>
                    </a:cubicBezTo>
                    <a:cubicBezTo>
                      <a:pt x="201" y="47"/>
                      <a:pt x="150" y="75"/>
                      <a:pt x="106" y="122"/>
                    </a:cubicBezTo>
                    <a:cubicBezTo>
                      <a:pt x="82" y="143"/>
                      <a:pt x="62" y="170"/>
                      <a:pt x="45" y="204"/>
                    </a:cubicBezTo>
                    <a:cubicBezTo>
                      <a:pt x="38" y="218"/>
                      <a:pt x="31" y="238"/>
                      <a:pt x="24" y="255"/>
                    </a:cubicBezTo>
                    <a:cubicBezTo>
                      <a:pt x="21" y="272"/>
                      <a:pt x="18" y="286"/>
                      <a:pt x="14" y="303"/>
                    </a:cubicBezTo>
                    <a:cubicBezTo>
                      <a:pt x="1" y="367"/>
                      <a:pt x="1" y="435"/>
                      <a:pt x="14" y="496"/>
                    </a:cubicBezTo>
                    <a:cubicBezTo>
                      <a:pt x="27" y="557"/>
                      <a:pt x="51" y="612"/>
                      <a:pt x="79" y="660"/>
                    </a:cubicBezTo>
                    <a:cubicBezTo>
                      <a:pt x="92" y="683"/>
                      <a:pt x="109" y="708"/>
                      <a:pt x="123" y="728"/>
                    </a:cubicBezTo>
                    <a:cubicBezTo>
                      <a:pt x="133" y="738"/>
                      <a:pt x="140" y="749"/>
                      <a:pt x="147" y="758"/>
                    </a:cubicBezTo>
                    <a:lnTo>
                      <a:pt x="174" y="785"/>
                    </a:lnTo>
                    <a:cubicBezTo>
                      <a:pt x="191" y="806"/>
                      <a:pt x="208" y="823"/>
                      <a:pt x="225" y="843"/>
                    </a:cubicBezTo>
                    <a:cubicBezTo>
                      <a:pt x="242" y="860"/>
                      <a:pt x="255" y="878"/>
                      <a:pt x="276" y="895"/>
                    </a:cubicBezTo>
                    <a:cubicBezTo>
                      <a:pt x="341" y="966"/>
                      <a:pt x="423" y="1014"/>
                      <a:pt x="490" y="1051"/>
                    </a:cubicBezTo>
                    <a:cubicBezTo>
                      <a:pt x="561" y="1088"/>
                      <a:pt x="630" y="1091"/>
                      <a:pt x="671" y="1099"/>
                    </a:cubicBezTo>
                    <a:lnTo>
                      <a:pt x="698" y="1099"/>
                    </a:lnTo>
                    <a:cubicBezTo>
                      <a:pt x="708" y="1096"/>
                      <a:pt x="715" y="1096"/>
                      <a:pt x="721" y="1096"/>
                    </a:cubicBezTo>
                    <a:lnTo>
                      <a:pt x="739" y="1096"/>
                    </a:lnTo>
                    <a:cubicBezTo>
                      <a:pt x="739" y="1096"/>
                      <a:pt x="732" y="1091"/>
                      <a:pt x="721" y="1085"/>
                    </a:cubicBezTo>
                    <a:cubicBezTo>
                      <a:pt x="718" y="1085"/>
                      <a:pt x="712" y="1082"/>
                      <a:pt x="704" y="1078"/>
                    </a:cubicBezTo>
                    <a:cubicBezTo>
                      <a:pt x="698" y="1071"/>
                      <a:pt x="691" y="1068"/>
                      <a:pt x="681" y="1061"/>
                    </a:cubicBezTo>
                    <a:cubicBezTo>
                      <a:pt x="650" y="1041"/>
                      <a:pt x="613" y="1000"/>
                      <a:pt x="579" y="949"/>
                    </a:cubicBezTo>
                    <a:cubicBezTo>
                      <a:pt x="541" y="898"/>
                      <a:pt x="517" y="826"/>
                      <a:pt x="494" y="752"/>
                    </a:cubicBezTo>
                    <a:cubicBezTo>
                      <a:pt x="487" y="735"/>
                      <a:pt x="484" y="714"/>
                      <a:pt x="476" y="697"/>
                    </a:cubicBezTo>
                    <a:cubicBezTo>
                      <a:pt x="473" y="687"/>
                      <a:pt x="470" y="677"/>
                      <a:pt x="467" y="667"/>
                    </a:cubicBezTo>
                    <a:lnTo>
                      <a:pt x="463" y="636"/>
                    </a:lnTo>
                    <a:lnTo>
                      <a:pt x="456" y="602"/>
                    </a:lnTo>
                    <a:cubicBezTo>
                      <a:pt x="456" y="592"/>
                      <a:pt x="453" y="585"/>
                      <a:pt x="453" y="575"/>
                    </a:cubicBezTo>
                    <a:cubicBezTo>
                      <a:pt x="446" y="554"/>
                      <a:pt x="446" y="534"/>
                      <a:pt x="443" y="517"/>
                    </a:cubicBezTo>
                    <a:cubicBezTo>
                      <a:pt x="436" y="479"/>
                      <a:pt x="432" y="449"/>
                      <a:pt x="432" y="422"/>
                    </a:cubicBezTo>
                    <a:cubicBezTo>
                      <a:pt x="429" y="394"/>
                      <a:pt x="426" y="374"/>
                      <a:pt x="423" y="357"/>
                    </a:cubicBezTo>
                    <a:lnTo>
                      <a:pt x="423" y="344"/>
                    </a:lnTo>
                    <a:cubicBezTo>
                      <a:pt x="423" y="340"/>
                      <a:pt x="419" y="336"/>
                      <a:pt x="419" y="333"/>
                    </a:cubicBezTo>
                    <a:cubicBezTo>
                      <a:pt x="415" y="330"/>
                      <a:pt x="412" y="320"/>
                      <a:pt x="412" y="309"/>
                    </a:cubicBezTo>
                    <a:cubicBezTo>
                      <a:pt x="405" y="289"/>
                      <a:pt x="409" y="262"/>
                      <a:pt x="415" y="245"/>
                    </a:cubicBezTo>
                    <a:cubicBezTo>
                      <a:pt x="423" y="224"/>
                      <a:pt x="429" y="197"/>
                      <a:pt x="439" y="177"/>
                    </a:cubicBezTo>
                    <a:cubicBezTo>
                      <a:pt x="450" y="157"/>
                      <a:pt x="463" y="136"/>
                      <a:pt x="480" y="129"/>
                    </a:cubicBezTo>
                    <a:cubicBezTo>
                      <a:pt x="494" y="112"/>
                      <a:pt x="511" y="105"/>
                      <a:pt x="525" y="102"/>
                    </a:cubicBezTo>
                    <a:cubicBezTo>
                      <a:pt x="534" y="99"/>
                      <a:pt x="541" y="95"/>
                      <a:pt x="541" y="95"/>
                    </a:cubicBezTo>
                    <a:cubicBezTo>
                      <a:pt x="541" y="95"/>
                      <a:pt x="538" y="91"/>
                      <a:pt x="531" y="82"/>
                    </a:cubicBezTo>
                    <a:cubicBezTo>
                      <a:pt x="528" y="75"/>
                      <a:pt x="521" y="68"/>
                      <a:pt x="514" y="61"/>
                    </a:cubicBezTo>
                    <a:cubicBezTo>
                      <a:pt x="508" y="55"/>
                      <a:pt x="497" y="44"/>
                      <a:pt x="487" y="37"/>
                    </a:cubicBezTo>
                    <a:cubicBezTo>
                      <a:pt x="463" y="24"/>
                      <a:pt x="429" y="10"/>
                      <a:pt x="385" y="3"/>
                    </a:cubicBezTo>
                    <a:cubicBezTo>
                      <a:pt x="375" y="2"/>
                      <a:pt x="364" y="1"/>
                      <a:pt x="3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3"/>
              <p:cNvSpPr/>
              <p:nvPr/>
            </p:nvSpPr>
            <p:spPr>
              <a:xfrm>
                <a:off x="643316" y="487396"/>
                <a:ext cx="92761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56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31" y="17"/>
                      <a:pt x="89" y="52"/>
                    </a:cubicBezTo>
                    <a:cubicBezTo>
                      <a:pt x="146" y="82"/>
                      <a:pt x="235" y="133"/>
                      <a:pt x="340" y="198"/>
                    </a:cubicBezTo>
                    <a:cubicBezTo>
                      <a:pt x="449" y="262"/>
                      <a:pt x="578" y="344"/>
                      <a:pt x="721" y="446"/>
                    </a:cubicBezTo>
                    <a:cubicBezTo>
                      <a:pt x="861" y="548"/>
                      <a:pt x="1018" y="667"/>
                      <a:pt x="1170" y="810"/>
                    </a:cubicBezTo>
                    <a:cubicBezTo>
                      <a:pt x="1249" y="882"/>
                      <a:pt x="1324" y="959"/>
                      <a:pt x="1398" y="1048"/>
                    </a:cubicBezTo>
                    <a:cubicBezTo>
                      <a:pt x="1467" y="1133"/>
                      <a:pt x="1534" y="1229"/>
                      <a:pt x="1592" y="1331"/>
                    </a:cubicBezTo>
                    <a:cubicBezTo>
                      <a:pt x="1707" y="1535"/>
                      <a:pt x="1796" y="1769"/>
                      <a:pt x="1830" y="2017"/>
                    </a:cubicBezTo>
                    <a:cubicBezTo>
                      <a:pt x="1830" y="2049"/>
                      <a:pt x="1834" y="2079"/>
                      <a:pt x="1837" y="2110"/>
                    </a:cubicBezTo>
                    <a:cubicBezTo>
                      <a:pt x="1837" y="2140"/>
                      <a:pt x="1837" y="2171"/>
                      <a:pt x="1841" y="2201"/>
                    </a:cubicBezTo>
                    <a:cubicBezTo>
                      <a:pt x="1837" y="2235"/>
                      <a:pt x="1837" y="2266"/>
                      <a:pt x="1837" y="2297"/>
                    </a:cubicBezTo>
                    <a:cubicBezTo>
                      <a:pt x="1834" y="2327"/>
                      <a:pt x="1827" y="2358"/>
                      <a:pt x="1827" y="2388"/>
                    </a:cubicBezTo>
                    <a:cubicBezTo>
                      <a:pt x="1806" y="2511"/>
                      <a:pt x="1769" y="2633"/>
                      <a:pt x="1712" y="2746"/>
                    </a:cubicBezTo>
                    <a:cubicBezTo>
                      <a:pt x="1599" y="2977"/>
                      <a:pt x="1409" y="3178"/>
                      <a:pt x="1205" y="3372"/>
                    </a:cubicBezTo>
                    <a:cubicBezTo>
                      <a:pt x="1000" y="3569"/>
                      <a:pt x="779" y="3760"/>
                      <a:pt x="585" y="3984"/>
                    </a:cubicBezTo>
                    <a:cubicBezTo>
                      <a:pt x="487" y="4099"/>
                      <a:pt x="398" y="4225"/>
                      <a:pt x="330" y="4361"/>
                    </a:cubicBezTo>
                    <a:cubicBezTo>
                      <a:pt x="266" y="4501"/>
                      <a:pt x="218" y="4654"/>
                      <a:pt x="214" y="4810"/>
                    </a:cubicBezTo>
                    <a:cubicBezTo>
                      <a:pt x="211" y="4892"/>
                      <a:pt x="222" y="4970"/>
                      <a:pt x="242" y="5046"/>
                    </a:cubicBezTo>
                    <a:cubicBezTo>
                      <a:pt x="258" y="5123"/>
                      <a:pt x="293" y="5195"/>
                      <a:pt x="333" y="5263"/>
                    </a:cubicBezTo>
                    <a:cubicBezTo>
                      <a:pt x="418" y="5396"/>
                      <a:pt x="541" y="5490"/>
                      <a:pt x="671" y="5548"/>
                    </a:cubicBezTo>
                    <a:cubicBezTo>
                      <a:pt x="735" y="5579"/>
                      <a:pt x="800" y="5600"/>
                      <a:pt x="867" y="5613"/>
                    </a:cubicBezTo>
                    <a:cubicBezTo>
                      <a:pt x="932" y="5627"/>
                      <a:pt x="997" y="5637"/>
                      <a:pt x="1062" y="5637"/>
                    </a:cubicBezTo>
                    <a:cubicBezTo>
                      <a:pt x="1072" y="5638"/>
                      <a:pt x="1082" y="5638"/>
                      <a:pt x="1093" y="5638"/>
                    </a:cubicBezTo>
                    <a:cubicBezTo>
                      <a:pt x="1210" y="5638"/>
                      <a:pt x="1322" y="5621"/>
                      <a:pt x="1426" y="5589"/>
                    </a:cubicBezTo>
                    <a:cubicBezTo>
                      <a:pt x="1483" y="5576"/>
                      <a:pt x="1534" y="5552"/>
                      <a:pt x="1585" y="5525"/>
                    </a:cubicBezTo>
                    <a:cubicBezTo>
                      <a:pt x="1636" y="5498"/>
                      <a:pt x="1684" y="5470"/>
                      <a:pt x="1725" y="5437"/>
                    </a:cubicBezTo>
                    <a:cubicBezTo>
                      <a:pt x="1814" y="5368"/>
                      <a:pt x="1878" y="5290"/>
                      <a:pt x="1925" y="5205"/>
                    </a:cubicBezTo>
                    <a:cubicBezTo>
                      <a:pt x="1973" y="5117"/>
                      <a:pt x="1990" y="5028"/>
                      <a:pt x="1993" y="4947"/>
                    </a:cubicBezTo>
                    <a:cubicBezTo>
                      <a:pt x="1997" y="4865"/>
                      <a:pt x="1987" y="4790"/>
                      <a:pt x="1966" y="4726"/>
                    </a:cubicBezTo>
                    <a:cubicBezTo>
                      <a:pt x="1922" y="4600"/>
                      <a:pt x="1844" y="4521"/>
                      <a:pt x="1783" y="4490"/>
                    </a:cubicBezTo>
                    <a:cubicBezTo>
                      <a:pt x="1769" y="4481"/>
                      <a:pt x="1756" y="4474"/>
                      <a:pt x="1742" y="4470"/>
                    </a:cubicBezTo>
                    <a:cubicBezTo>
                      <a:pt x="1732" y="4463"/>
                      <a:pt x="1721" y="4460"/>
                      <a:pt x="1712" y="4460"/>
                    </a:cubicBezTo>
                    <a:cubicBezTo>
                      <a:pt x="1695" y="4454"/>
                      <a:pt x="1687" y="4450"/>
                      <a:pt x="1687" y="4450"/>
                    </a:cubicBezTo>
                    <a:lnTo>
                      <a:pt x="1687" y="4450"/>
                    </a:lnTo>
                    <a:cubicBezTo>
                      <a:pt x="1687" y="4450"/>
                      <a:pt x="1695" y="4454"/>
                      <a:pt x="1712" y="4463"/>
                    </a:cubicBezTo>
                    <a:cubicBezTo>
                      <a:pt x="1718" y="4467"/>
                      <a:pt x="1728" y="4470"/>
                      <a:pt x="1738" y="4477"/>
                    </a:cubicBezTo>
                    <a:cubicBezTo>
                      <a:pt x="1748" y="4484"/>
                      <a:pt x="1762" y="4494"/>
                      <a:pt x="1776" y="4504"/>
                    </a:cubicBezTo>
                    <a:cubicBezTo>
                      <a:pt x="1827" y="4542"/>
                      <a:pt x="1888" y="4623"/>
                      <a:pt x="1905" y="4743"/>
                    </a:cubicBezTo>
                    <a:cubicBezTo>
                      <a:pt x="1919" y="4801"/>
                      <a:pt x="1919" y="4868"/>
                      <a:pt x="1905" y="4936"/>
                    </a:cubicBezTo>
                    <a:cubicBezTo>
                      <a:pt x="1895" y="5005"/>
                      <a:pt x="1867" y="5079"/>
                      <a:pt x="1820" y="5140"/>
                    </a:cubicBezTo>
                    <a:cubicBezTo>
                      <a:pt x="1728" y="5270"/>
                      <a:pt x="1565" y="5365"/>
                      <a:pt x="1378" y="5413"/>
                    </a:cubicBezTo>
                    <a:cubicBezTo>
                      <a:pt x="1311" y="5430"/>
                      <a:pt x="1239" y="5438"/>
                      <a:pt x="1167" y="5438"/>
                    </a:cubicBezTo>
                    <a:cubicBezTo>
                      <a:pt x="1136" y="5438"/>
                      <a:pt x="1105" y="5436"/>
                      <a:pt x="1075" y="5433"/>
                    </a:cubicBezTo>
                    <a:cubicBezTo>
                      <a:pt x="1021" y="5426"/>
                      <a:pt x="969" y="5416"/>
                      <a:pt x="919" y="5402"/>
                    </a:cubicBezTo>
                    <a:cubicBezTo>
                      <a:pt x="867" y="5388"/>
                      <a:pt x="820" y="5368"/>
                      <a:pt x="773" y="5344"/>
                    </a:cubicBezTo>
                    <a:cubicBezTo>
                      <a:pt x="680" y="5294"/>
                      <a:pt x="599" y="5222"/>
                      <a:pt x="548" y="5130"/>
                    </a:cubicBezTo>
                    <a:cubicBezTo>
                      <a:pt x="497" y="5041"/>
                      <a:pt x="473" y="4933"/>
                      <a:pt x="476" y="4821"/>
                    </a:cubicBezTo>
                    <a:cubicBezTo>
                      <a:pt x="483" y="4708"/>
                      <a:pt x="520" y="4597"/>
                      <a:pt x="578" y="4487"/>
                    </a:cubicBezTo>
                    <a:cubicBezTo>
                      <a:pt x="636" y="4375"/>
                      <a:pt x="711" y="4270"/>
                      <a:pt x="800" y="4171"/>
                    </a:cubicBezTo>
                    <a:cubicBezTo>
                      <a:pt x="977" y="3967"/>
                      <a:pt x="1191" y="3783"/>
                      <a:pt x="1405" y="3579"/>
                    </a:cubicBezTo>
                    <a:cubicBezTo>
                      <a:pt x="1511" y="3477"/>
                      <a:pt x="1613" y="3372"/>
                      <a:pt x="1707" y="3253"/>
                    </a:cubicBezTo>
                    <a:cubicBezTo>
                      <a:pt x="1806" y="3137"/>
                      <a:pt x="1891" y="3008"/>
                      <a:pt x="1960" y="2868"/>
                    </a:cubicBezTo>
                    <a:cubicBezTo>
                      <a:pt x="2027" y="2729"/>
                      <a:pt x="2075" y="2579"/>
                      <a:pt x="2092" y="2426"/>
                    </a:cubicBezTo>
                    <a:cubicBezTo>
                      <a:pt x="2112" y="2273"/>
                      <a:pt x="2106" y="2123"/>
                      <a:pt x="2079" y="1980"/>
                    </a:cubicBezTo>
                    <a:cubicBezTo>
                      <a:pt x="2027" y="1691"/>
                      <a:pt x="1908" y="1436"/>
                      <a:pt x="1759" y="1225"/>
                    </a:cubicBezTo>
                    <a:cubicBezTo>
                      <a:pt x="1687" y="1119"/>
                      <a:pt x="1605" y="1021"/>
                      <a:pt x="1520" y="936"/>
                    </a:cubicBezTo>
                    <a:cubicBezTo>
                      <a:pt x="1436" y="851"/>
                      <a:pt x="1351" y="772"/>
                      <a:pt x="1266" y="705"/>
                    </a:cubicBezTo>
                    <a:cubicBezTo>
                      <a:pt x="1092" y="565"/>
                      <a:pt x="922" y="457"/>
                      <a:pt x="765" y="375"/>
                    </a:cubicBezTo>
                    <a:cubicBezTo>
                      <a:pt x="609" y="290"/>
                      <a:pt x="473" y="221"/>
                      <a:pt x="357" y="168"/>
                    </a:cubicBezTo>
                    <a:cubicBezTo>
                      <a:pt x="129" y="6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3"/>
              <p:cNvSpPr/>
              <p:nvPr/>
            </p:nvSpPr>
            <p:spPr>
              <a:xfrm>
                <a:off x="619258" y="559964"/>
                <a:ext cx="87098" cy="187497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4271" extrusionOk="0">
                    <a:moveTo>
                      <a:pt x="1677" y="0"/>
                    </a:moveTo>
                    <a:cubicBezTo>
                      <a:pt x="1677" y="0"/>
                      <a:pt x="1688" y="18"/>
                      <a:pt x="1712" y="52"/>
                    </a:cubicBezTo>
                    <a:cubicBezTo>
                      <a:pt x="1735" y="86"/>
                      <a:pt x="1766" y="137"/>
                      <a:pt x="1793" y="204"/>
                    </a:cubicBezTo>
                    <a:cubicBezTo>
                      <a:pt x="1824" y="273"/>
                      <a:pt x="1844" y="361"/>
                      <a:pt x="1841" y="457"/>
                    </a:cubicBezTo>
                    <a:cubicBezTo>
                      <a:pt x="1837" y="504"/>
                      <a:pt x="1831" y="556"/>
                      <a:pt x="1814" y="606"/>
                    </a:cubicBezTo>
                    <a:cubicBezTo>
                      <a:pt x="1800" y="658"/>
                      <a:pt x="1779" y="708"/>
                      <a:pt x="1753" y="763"/>
                    </a:cubicBezTo>
                    <a:cubicBezTo>
                      <a:pt x="1698" y="871"/>
                      <a:pt x="1619" y="977"/>
                      <a:pt x="1521" y="1082"/>
                    </a:cubicBezTo>
                    <a:cubicBezTo>
                      <a:pt x="1426" y="1184"/>
                      <a:pt x="1313" y="1290"/>
                      <a:pt x="1194" y="1399"/>
                    </a:cubicBezTo>
                    <a:cubicBezTo>
                      <a:pt x="1076" y="1504"/>
                      <a:pt x="946" y="1613"/>
                      <a:pt x="820" y="1729"/>
                    </a:cubicBezTo>
                    <a:cubicBezTo>
                      <a:pt x="691" y="1845"/>
                      <a:pt x="558" y="1967"/>
                      <a:pt x="432" y="2103"/>
                    </a:cubicBezTo>
                    <a:cubicBezTo>
                      <a:pt x="316" y="2245"/>
                      <a:pt x="205" y="2399"/>
                      <a:pt x="123" y="2576"/>
                    </a:cubicBezTo>
                    <a:cubicBezTo>
                      <a:pt x="41" y="2749"/>
                      <a:pt x="1" y="2947"/>
                      <a:pt x="21" y="3134"/>
                    </a:cubicBezTo>
                    <a:cubicBezTo>
                      <a:pt x="31" y="3229"/>
                      <a:pt x="51" y="3317"/>
                      <a:pt x="85" y="3399"/>
                    </a:cubicBezTo>
                    <a:cubicBezTo>
                      <a:pt x="92" y="3419"/>
                      <a:pt x="99" y="3440"/>
                      <a:pt x="109" y="3460"/>
                    </a:cubicBezTo>
                    <a:cubicBezTo>
                      <a:pt x="120" y="3477"/>
                      <a:pt x="126" y="3498"/>
                      <a:pt x="137" y="3515"/>
                    </a:cubicBezTo>
                    <a:cubicBezTo>
                      <a:pt x="153" y="3556"/>
                      <a:pt x="178" y="3589"/>
                      <a:pt x="198" y="3624"/>
                    </a:cubicBezTo>
                    <a:cubicBezTo>
                      <a:pt x="219" y="3658"/>
                      <a:pt x="239" y="3691"/>
                      <a:pt x="263" y="3722"/>
                    </a:cubicBezTo>
                    <a:cubicBezTo>
                      <a:pt x="286" y="3753"/>
                      <a:pt x="307" y="3784"/>
                      <a:pt x="330" y="3811"/>
                    </a:cubicBezTo>
                    <a:cubicBezTo>
                      <a:pt x="378" y="3869"/>
                      <a:pt x="432" y="3919"/>
                      <a:pt x="484" y="3967"/>
                    </a:cubicBezTo>
                    <a:cubicBezTo>
                      <a:pt x="586" y="4059"/>
                      <a:pt x="698" y="4120"/>
                      <a:pt x="800" y="4164"/>
                    </a:cubicBezTo>
                    <a:cubicBezTo>
                      <a:pt x="902" y="4205"/>
                      <a:pt x="994" y="4233"/>
                      <a:pt x="1068" y="4246"/>
                    </a:cubicBezTo>
                    <a:cubicBezTo>
                      <a:pt x="1106" y="4256"/>
                      <a:pt x="1144" y="4256"/>
                      <a:pt x="1170" y="4263"/>
                    </a:cubicBezTo>
                    <a:cubicBezTo>
                      <a:pt x="1201" y="4263"/>
                      <a:pt x="1228" y="4266"/>
                      <a:pt x="1249" y="4266"/>
                    </a:cubicBezTo>
                    <a:cubicBezTo>
                      <a:pt x="1290" y="4270"/>
                      <a:pt x="1310" y="4270"/>
                      <a:pt x="1310" y="4270"/>
                    </a:cubicBezTo>
                    <a:cubicBezTo>
                      <a:pt x="1310" y="4270"/>
                      <a:pt x="1290" y="4266"/>
                      <a:pt x="1249" y="4260"/>
                    </a:cubicBezTo>
                    <a:cubicBezTo>
                      <a:pt x="1228" y="4253"/>
                      <a:pt x="1205" y="4246"/>
                      <a:pt x="1178" y="4239"/>
                    </a:cubicBezTo>
                    <a:cubicBezTo>
                      <a:pt x="1147" y="4233"/>
                      <a:pt x="1117" y="4222"/>
                      <a:pt x="1079" y="4209"/>
                    </a:cubicBezTo>
                    <a:cubicBezTo>
                      <a:pt x="939" y="4158"/>
                      <a:pt x="745" y="4049"/>
                      <a:pt x="575" y="3869"/>
                    </a:cubicBezTo>
                    <a:cubicBezTo>
                      <a:pt x="412" y="3691"/>
                      <a:pt x="255" y="3409"/>
                      <a:pt x="272" y="3127"/>
                    </a:cubicBezTo>
                    <a:cubicBezTo>
                      <a:pt x="283" y="2845"/>
                      <a:pt x="463" y="2576"/>
                      <a:pt x="694" y="2338"/>
                    </a:cubicBezTo>
                    <a:cubicBezTo>
                      <a:pt x="912" y="2090"/>
                      <a:pt x="1181" y="1862"/>
                      <a:pt x="1409" y="1617"/>
                    </a:cubicBezTo>
                    <a:cubicBezTo>
                      <a:pt x="1643" y="1378"/>
                      <a:pt x="1837" y="1110"/>
                      <a:pt x="1933" y="837"/>
                    </a:cubicBezTo>
                    <a:cubicBezTo>
                      <a:pt x="1957" y="769"/>
                      <a:pt x="1974" y="702"/>
                      <a:pt x="1977" y="633"/>
                    </a:cubicBezTo>
                    <a:cubicBezTo>
                      <a:pt x="1984" y="569"/>
                      <a:pt x="1980" y="504"/>
                      <a:pt x="1966" y="446"/>
                    </a:cubicBezTo>
                    <a:cubicBezTo>
                      <a:pt x="1943" y="331"/>
                      <a:pt x="1895" y="239"/>
                      <a:pt x="1851" y="174"/>
                    </a:cubicBezTo>
                    <a:cubicBezTo>
                      <a:pt x="1800" y="110"/>
                      <a:pt x="1756" y="69"/>
                      <a:pt x="1725" y="41"/>
                    </a:cubicBezTo>
                    <a:cubicBezTo>
                      <a:pt x="1695" y="14"/>
                      <a:pt x="1677" y="0"/>
                      <a:pt x="16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3"/>
              <p:cNvSpPr/>
              <p:nvPr/>
            </p:nvSpPr>
            <p:spPr>
              <a:xfrm>
                <a:off x="580143" y="685124"/>
                <a:ext cx="44822" cy="71338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625" extrusionOk="0">
                    <a:moveTo>
                      <a:pt x="626" y="0"/>
                    </a:moveTo>
                    <a:cubicBezTo>
                      <a:pt x="626" y="0"/>
                      <a:pt x="616" y="4"/>
                      <a:pt x="599" y="14"/>
                    </a:cubicBezTo>
                    <a:cubicBezTo>
                      <a:pt x="579" y="24"/>
                      <a:pt x="551" y="38"/>
                      <a:pt x="518" y="58"/>
                    </a:cubicBezTo>
                    <a:cubicBezTo>
                      <a:pt x="452" y="99"/>
                      <a:pt x="347" y="157"/>
                      <a:pt x="259" y="266"/>
                    </a:cubicBezTo>
                    <a:cubicBezTo>
                      <a:pt x="215" y="317"/>
                      <a:pt x="171" y="378"/>
                      <a:pt x="126" y="449"/>
                    </a:cubicBezTo>
                    <a:cubicBezTo>
                      <a:pt x="85" y="521"/>
                      <a:pt x="48" y="603"/>
                      <a:pt x="28" y="697"/>
                    </a:cubicBezTo>
                    <a:lnTo>
                      <a:pt x="20" y="735"/>
                    </a:lnTo>
                    <a:cubicBezTo>
                      <a:pt x="17" y="746"/>
                      <a:pt x="14" y="759"/>
                      <a:pt x="14" y="769"/>
                    </a:cubicBezTo>
                    <a:cubicBezTo>
                      <a:pt x="11" y="796"/>
                      <a:pt x="7" y="820"/>
                      <a:pt x="3" y="844"/>
                    </a:cubicBezTo>
                    <a:cubicBezTo>
                      <a:pt x="3" y="898"/>
                      <a:pt x="0" y="950"/>
                      <a:pt x="11" y="1000"/>
                    </a:cubicBezTo>
                    <a:cubicBezTo>
                      <a:pt x="14" y="1055"/>
                      <a:pt x="31" y="1109"/>
                      <a:pt x="44" y="1160"/>
                    </a:cubicBezTo>
                    <a:cubicBezTo>
                      <a:pt x="51" y="1187"/>
                      <a:pt x="65" y="1211"/>
                      <a:pt x="75" y="1235"/>
                    </a:cubicBezTo>
                    <a:cubicBezTo>
                      <a:pt x="85" y="1262"/>
                      <a:pt x="96" y="1286"/>
                      <a:pt x="109" y="1310"/>
                    </a:cubicBezTo>
                    <a:lnTo>
                      <a:pt x="150" y="1378"/>
                    </a:lnTo>
                    <a:cubicBezTo>
                      <a:pt x="157" y="1388"/>
                      <a:pt x="167" y="1402"/>
                      <a:pt x="177" y="1412"/>
                    </a:cubicBezTo>
                    <a:cubicBezTo>
                      <a:pt x="187" y="1426"/>
                      <a:pt x="194" y="1436"/>
                      <a:pt x="207" y="1449"/>
                    </a:cubicBezTo>
                    <a:cubicBezTo>
                      <a:pt x="228" y="1470"/>
                      <a:pt x="248" y="1493"/>
                      <a:pt x="273" y="1514"/>
                    </a:cubicBezTo>
                    <a:cubicBezTo>
                      <a:pt x="296" y="1531"/>
                      <a:pt x="323" y="1548"/>
                      <a:pt x="350" y="1562"/>
                    </a:cubicBezTo>
                    <a:cubicBezTo>
                      <a:pt x="405" y="1592"/>
                      <a:pt x="466" y="1613"/>
                      <a:pt x="531" y="1619"/>
                    </a:cubicBezTo>
                    <a:cubicBezTo>
                      <a:pt x="551" y="1623"/>
                      <a:pt x="573" y="1624"/>
                      <a:pt x="594" y="1624"/>
                    </a:cubicBezTo>
                    <a:cubicBezTo>
                      <a:pt x="639" y="1624"/>
                      <a:pt x="684" y="1617"/>
                      <a:pt x="722" y="1603"/>
                    </a:cubicBezTo>
                    <a:cubicBezTo>
                      <a:pt x="776" y="1586"/>
                      <a:pt x="830" y="1555"/>
                      <a:pt x="874" y="1517"/>
                    </a:cubicBezTo>
                    <a:cubicBezTo>
                      <a:pt x="915" y="1476"/>
                      <a:pt x="953" y="1436"/>
                      <a:pt x="973" y="1388"/>
                    </a:cubicBezTo>
                    <a:cubicBezTo>
                      <a:pt x="1017" y="1297"/>
                      <a:pt x="1021" y="1204"/>
                      <a:pt x="1011" y="1129"/>
                    </a:cubicBezTo>
                    <a:cubicBezTo>
                      <a:pt x="1000" y="1052"/>
                      <a:pt x="970" y="991"/>
                      <a:pt x="932" y="942"/>
                    </a:cubicBezTo>
                    <a:cubicBezTo>
                      <a:pt x="898" y="895"/>
                      <a:pt x="854" y="864"/>
                      <a:pt x="820" y="844"/>
                    </a:cubicBezTo>
                    <a:cubicBezTo>
                      <a:pt x="786" y="823"/>
                      <a:pt x="758" y="817"/>
                      <a:pt x="738" y="810"/>
                    </a:cubicBezTo>
                    <a:cubicBezTo>
                      <a:pt x="718" y="807"/>
                      <a:pt x="708" y="803"/>
                      <a:pt x="708" y="803"/>
                    </a:cubicBezTo>
                    <a:lnTo>
                      <a:pt x="708" y="803"/>
                    </a:lnTo>
                    <a:cubicBezTo>
                      <a:pt x="708" y="803"/>
                      <a:pt x="718" y="807"/>
                      <a:pt x="735" y="820"/>
                    </a:cubicBezTo>
                    <a:cubicBezTo>
                      <a:pt x="749" y="831"/>
                      <a:pt x="769" y="851"/>
                      <a:pt x="789" y="881"/>
                    </a:cubicBezTo>
                    <a:cubicBezTo>
                      <a:pt x="810" y="909"/>
                      <a:pt x="824" y="950"/>
                      <a:pt x="834" y="991"/>
                    </a:cubicBezTo>
                    <a:cubicBezTo>
                      <a:pt x="844" y="1035"/>
                      <a:pt x="840" y="1085"/>
                      <a:pt x="834" y="1133"/>
                    </a:cubicBezTo>
                    <a:cubicBezTo>
                      <a:pt x="830" y="1181"/>
                      <a:pt x="807" y="1231"/>
                      <a:pt x="772" y="1259"/>
                    </a:cubicBezTo>
                    <a:cubicBezTo>
                      <a:pt x="750" y="1281"/>
                      <a:pt x="723" y="1289"/>
                      <a:pt x="693" y="1289"/>
                    </a:cubicBezTo>
                    <a:cubicBezTo>
                      <a:pt x="683" y="1289"/>
                      <a:pt x="672" y="1288"/>
                      <a:pt x="661" y="1286"/>
                    </a:cubicBezTo>
                    <a:cubicBezTo>
                      <a:pt x="640" y="1283"/>
                      <a:pt x="629" y="1276"/>
                      <a:pt x="616" y="1266"/>
                    </a:cubicBezTo>
                    <a:cubicBezTo>
                      <a:pt x="599" y="1256"/>
                      <a:pt x="585" y="1242"/>
                      <a:pt x="572" y="1225"/>
                    </a:cubicBezTo>
                    <a:cubicBezTo>
                      <a:pt x="565" y="1218"/>
                      <a:pt x="562" y="1208"/>
                      <a:pt x="554" y="1201"/>
                    </a:cubicBezTo>
                    <a:cubicBezTo>
                      <a:pt x="548" y="1191"/>
                      <a:pt x="541" y="1184"/>
                      <a:pt x="534" y="1174"/>
                    </a:cubicBezTo>
                    <a:lnTo>
                      <a:pt x="527" y="1160"/>
                    </a:lnTo>
                    <a:cubicBezTo>
                      <a:pt x="524" y="1157"/>
                      <a:pt x="521" y="1154"/>
                      <a:pt x="518" y="1146"/>
                    </a:cubicBezTo>
                    <a:lnTo>
                      <a:pt x="500" y="1106"/>
                    </a:lnTo>
                    <a:cubicBezTo>
                      <a:pt x="490" y="1093"/>
                      <a:pt x="487" y="1079"/>
                      <a:pt x="483" y="1065"/>
                    </a:cubicBezTo>
                    <a:cubicBezTo>
                      <a:pt x="477" y="1052"/>
                      <a:pt x="469" y="1038"/>
                      <a:pt x="466" y="1024"/>
                    </a:cubicBezTo>
                    <a:cubicBezTo>
                      <a:pt x="460" y="997"/>
                      <a:pt x="449" y="970"/>
                      <a:pt x="446" y="939"/>
                    </a:cubicBezTo>
                    <a:cubicBezTo>
                      <a:pt x="439" y="912"/>
                      <a:pt x="439" y="884"/>
                      <a:pt x="436" y="854"/>
                    </a:cubicBezTo>
                    <a:lnTo>
                      <a:pt x="436" y="810"/>
                    </a:lnTo>
                    <a:lnTo>
                      <a:pt x="436" y="790"/>
                    </a:lnTo>
                    <a:lnTo>
                      <a:pt x="436" y="766"/>
                    </a:lnTo>
                    <a:cubicBezTo>
                      <a:pt x="439" y="752"/>
                      <a:pt x="439" y="735"/>
                      <a:pt x="439" y="721"/>
                    </a:cubicBezTo>
                    <a:cubicBezTo>
                      <a:pt x="443" y="705"/>
                      <a:pt x="446" y="691"/>
                      <a:pt x="446" y="674"/>
                    </a:cubicBezTo>
                    <a:cubicBezTo>
                      <a:pt x="446" y="660"/>
                      <a:pt x="449" y="644"/>
                      <a:pt x="452" y="630"/>
                    </a:cubicBezTo>
                    <a:cubicBezTo>
                      <a:pt x="456" y="613"/>
                      <a:pt x="456" y="599"/>
                      <a:pt x="460" y="582"/>
                    </a:cubicBezTo>
                    <a:cubicBezTo>
                      <a:pt x="466" y="551"/>
                      <a:pt x="473" y="521"/>
                      <a:pt x="480" y="493"/>
                    </a:cubicBezTo>
                    <a:cubicBezTo>
                      <a:pt x="490" y="463"/>
                      <a:pt x="497" y="432"/>
                      <a:pt x="507" y="405"/>
                    </a:cubicBezTo>
                    <a:cubicBezTo>
                      <a:pt x="541" y="297"/>
                      <a:pt x="562" y="187"/>
                      <a:pt x="592" y="116"/>
                    </a:cubicBezTo>
                    <a:cubicBezTo>
                      <a:pt x="599" y="79"/>
                      <a:pt x="609" y="52"/>
                      <a:pt x="616" y="31"/>
                    </a:cubicBezTo>
                    <a:cubicBezTo>
                      <a:pt x="623" y="11"/>
                      <a:pt x="626" y="0"/>
                      <a:pt x="6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3"/>
              <p:cNvSpPr/>
              <p:nvPr/>
            </p:nvSpPr>
            <p:spPr>
              <a:xfrm>
                <a:off x="765185" y="478704"/>
                <a:ext cx="48861" cy="61680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1405" extrusionOk="0">
                    <a:moveTo>
                      <a:pt x="567" y="0"/>
                    </a:moveTo>
                    <a:cubicBezTo>
                      <a:pt x="470" y="0"/>
                      <a:pt x="369" y="34"/>
                      <a:pt x="286" y="90"/>
                    </a:cubicBezTo>
                    <a:cubicBezTo>
                      <a:pt x="242" y="121"/>
                      <a:pt x="201" y="157"/>
                      <a:pt x="163" y="198"/>
                    </a:cubicBezTo>
                    <a:cubicBezTo>
                      <a:pt x="129" y="239"/>
                      <a:pt x="95" y="284"/>
                      <a:pt x="71" y="331"/>
                    </a:cubicBezTo>
                    <a:cubicBezTo>
                      <a:pt x="47" y="379"/>
                      <a:pt x="27" y="430"/>
                      <a:pt x="17" y="484"/>
                    </a:cubicBezTo>
                    <a:cubicBezTo>
                      <a:pt x="3" y="535"/>
                      <a:pt x="0" y="593"/>
                      <a:pt x="0" y="644"/>
                    </a:cubicBezTo>
                    <a:cubicBezTo>
                      <a:pt x="0" y="749"/>
                      <a:pt x="30" y="848"/>
                      <a:pt x="68" y="933"/>
                    </a:cubicBezTo>
                    <a:cubicBezTo>
                      <a:pt x="150" y="1107"/>
                      <a:pt x="275" y="1223"/>
                      <a:pt x="388" y="1304"/>
                    </a:cubicBezTo>
                    <a:cubicBezTo>
                      <a:pt x="446" y="1345"/>
                      <a:pt x="507" y="1375"/>
                      <a:pt x="564" y="1389"/>
                    </a:cubicBezTo>
                    <a:cubicBezTo>
                      <a:pt x="603" y="1401"/>
                      <a:pt x="641" y="1405"/>
                      <a:pt x="673" y="1405"/>
                    </a:cubicBezTo>
                    <a:cubicBezTo>
                      <a:pt x="689" y="1405"/>
                      <a:pt x="704" y="1404"/>
                      <a:pt x="718" y="1402"/>
                    </a:cubicBezTo>
                    <a:cubicBezTo>
                      <a:pt x="762" y="1393"/>
                      <a:pt x="789" y="1379"/>
                      <a:pt x="806" y="1366"/>
                    </a:cubicBezTo>
                    <a:cubicBezTo>
                      <a:pt x="817" y="1358"/>
                      <a:pt x="823" y="1352"/>
                      <a:pt x="826" y="1348"/>
                    </a:cubicBezTo>
                    <a:cubicBezTo>
                      <a:pt x="830" y="1345"/>
                      <a:pt x="834" y="1345"/>
                      <a:pt x="834" y="1345"/>
                    </a:cubicBezTo>
                    <a:lnTo>
                      <a:pt x="823" y="1345"/>
                    </a:lnTo>
                    <a:cubicBezTo>
                      <a:pt x="820" y="1345"/>
                      <a:pt x="813" y="1348"/>
                      <a:pt x="803" y="1348"/>
                    </a:cubicBezTo>
                    <a:cubicBezTo>
                      <a:pt x="798" y="1349"/>
                      <a:pt x="793" y="1350"/>
                      <a:pt x="787" y="1350"/>
                    </a:cubicBezTo>
                    <a:cubicBezTo>
                      <a:pt x="768" y="1350"/>
                      <a:pt x="745" y="1345"/>
                      <a:pt x="721" y="1335"/>
                    </a:cubicBezTo>
                    <a:cubicBezTo>
                      <a:pt x="691" y="1328"/>
                      <a:pt x="657" y="1308"/>
                      <a:pt x="619" y="1277"/>
                    </a:cubicBezTo>
                    <a:cubicBezTo>
                      <a:pt x="585" y="1246"/>
                      <a:pt x="551" y="1209"/>
                      <a:pt x="514" y="1165"/>
                    </a:cubicBezTo>
                    <a:cubicBezTo>
                      <a:pt x="435" y="1076"/>
                      <a:pt x="364" y="957"/>
                      <a:pt x="327" y="831"/>
                    </a:cubicBezTo>
                    <a:cubicBezTo>
                      <a:pt x="319" y="801"/>
                      <a:pt x="313" y="770"/>
                      <a:pt x="310" y="739"/>
                    </a:cubicBezTo>
                    <a:cubicBezTo>
                      <a:pt x="306" y="705"/>
                      <a:pt x="303" y="675"/>
                      <a:pt x="303" y="644"/>
                    </a:cubicBezTo>
                    <a:cubicBezTo>
                      <a:pt x="303" y="614"/>
                      <a:pt x="306" y="586"/>
                      <a:pt x="316" y="556"/>
                    </a:cubicBezTo>
                    <a:cubicBezTo>
                      <a:pt x="323" y="525"/>
                      <a:pt x="333" y="498"/>
                      <a:pt x="347" y="471"/>
                    </a:cubicBezTo>
                    <a:cubicBezTo>
                      <a:pt x="360" y="440"/>
                      <a:pt x="377" y="416"/>
                      <a:pt x="394" y="389"/>
                    </a:cubicBezTo>
                    <a:cubicBezTo>
                      <a:pt x="412" y="366"/>
                      <a:pt x="432" y="345"/>
                      <a:pt x="456" y="325"/>
                    </a:cubicBezTo>
                    <a:cubicBezTo>
                      <a:pt x="500" y="290"/>
                      <a:pt x="548" y="267"/>
                      <a:pt x="602" y="259"/>
                    </a:cubicBezTo>
                    <a:cubicBezTo>
                      <a:pt x="618" y="257"/>
                      <a:pt x="635" y="256"/>
                      <a:pt x="652" y="256"/>
                    </a:cubicBezTo>
                    <a:cubicBezTo>
                      <a:pt x="691" y="256"/>
                      <a:pt x="731" y="261"/>
                      <a:pt x="768" y="273"/>
                    </a:cubicBezTo>
                    <a:cubicBezTo>
                      <a:pt x="826" y="294"/>
                      <a:pt x="878" y="325"/>
                      <a:pt x="915" y="361"/>
                    </a:cubicBezTo>
                    <a:cubicBezTo>
                      <a:pt x="956" y="402"/>
                      <a:pt x="990" y="443"/>
                      <a:pt x="1017" y="484"/>
                    </a:cubicBezTo>
                    <a:cubicBezTo>
                      <a:pt x="1041" y="525"/>
                      <a:pt x="1061" y="566"/>
                      <a:pt x="1071" y="600"/>
                    </a:cubicBezTo>
                    <a:cubicBezTo>
                      <a:pt x="1085" y="637"/>
                      <a:pt x="1092" y="664"/>
                      <a:pt x="1095" y="685"/>
                    </a:cubicBezTo>
                    <a:cubicBezTo>
                      <a:pt x="1099" y="702"/>
                      <a:pt x="1102" y="716"/>
                      <a:pt x="1102" y="716"/>
                    </a:cubicBezTo>
                    <a:cubicBezTo>
                      <a:pt x="1102" y="716"/>
                      <a:pt x="1102" y="702"/>
                      <a:pt x="1106" y="685"/>
                    </a:cubicBezTo>
                    <a:cubicBezTo>
                      <a:pt x="1106" y="664"/>
                      <a:pt x="1109" y="634"/>
                      <a:pt x="1112" y="597"/>
                    </a:cubicBezTo>
                    <a:cubicBezTo>
                      <a:pt x="1109" y="556"/>
                      <a:pt x="1109" y="508"/>
                      <a:pt x="1099" y="454"/>
                    </a:cubicBezTo>
                    <a:cubicBezTo>
                      <a:pt x="1088" y="399"/>
                      <a:pt x="1071" y="334"/>
                      <a:pt x="1030" y="273"/>
                    </a:cubicBezTo>
                    <a:cubicBezTo>
                      <a:pt x="993" y="212"/>
                      <a:pt x="939" y="148"/>
                      <a:pt x="867" y="96"/>
                    </a:cubicBezTo>
                    <a:cubicBezTo>
                      <a:pt x="830" y="69"/>
                      <a:pt x="789" y="45"/>
                      <a:pt x="745" y="28"/>
                    </a:cubicBezTo>
                    <a:cubicBezTo>
                      <a:pt x="701" y="11"/>
                      <a:pt x="650" y="1"/>
                      <a:pt x="595" y="1"/>
                    </a:cubicBezTo>
                    <a:cubicBezTo>
                      <a:pt x="586" y="1"/>
                      <a:pt x="576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3"/>
              <p:cNvSpPr/>
              <p:nvPr/>
            </p:nvSpPr>
            <p:spPr>
              <a:xfrm>
                <a:off x="482331" y="502454"/>
                <a:ext cx="51978" cy="111769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2546" extrusionOk="0">
                    <a:moveTo>
                      <a:pt x="1184" y="1"/>
                    </a:moveTo>
                    <a:lnTo>
                      <a:pt x="1184" y="1"/>
                    </a:lnTo>
                    <a:cubicBezTo>
                      <a:pt x="1184" y="1"/>
                      <a:pt x="1174" y="4"/>
                      <a:pt x="1154" y="15"/>
                    </a:cubicBezTo>
                    <a:cubicBezTo>
                      <a:pt x="1133" y="21"/>
                      <a:pt x="1099" y="29"/>
                      <a:pt x="1061" y="45"/>
                    </a:cubicBezTo>
                    <a:cubicBezTo>
                      <a:pt x="1041" y="52"/>
                      <a:pt x="1017" y="59"/>
                      <a:pt x="994" y="69"/>
                    </a:cubicBezTo>
                    <a:cubicBezTo>
                      <a:pt x="970" y="79"/>
                      <a:pt x="945" y="90"/>
                      <a:pt x="919" y="100"/>
                    </a:cubicBezTo>
                    <a:cubicBezTo>
                      <a:pt x="864" y="127"/>
                      <a:pt x="799" y="151"/>
                      <a:pt x="741" y="195"/>
                    </a:cubicBezTo>
                    <a:cubicBezTo>
                      <a:pt x="619" y="277"/>
                      <a:pt x="480" y="385"/>
                      <a:pt x="358" y="532"/>
                    </a:cubicBezTo>
                    <a:cubicBezTo>
                      <a:pt x="300" y="603"/>
                      <a:pt x="245" y="685"/>
                      <a:pt x="198" y="773"/>
                    </a:cubicBezTo>
                    <a:cubicBezTo>
                      <a:pt x="154" y="861"/>
                      <a:pt x="113" y="957"/>
                      <a:pt x="78" y="1052"/>
                    </a:cubicBezTo>
                    <a:cubicBezTo>
                      <a:pt x="52" y="1151"/>
                      <a:pt x="31" y="1249"/>
                      <a:pt x="17" y="1348"/>
                    </a:cubicBezTo>
                    <a:cubicBezTo>
                      <a:pt x="7" y="1447"/>
                      <a:pt x="0" y="1546"/>
                      <a:pt x="7" y="1641"/>
                    </a:cubicBezTo>
                    <a:cubicBezTo>
                      <a:pt x="17" y="1828"/>
                      <a:pt x="72" y="1998"/>
                      <a:pt x="123" y="2137"/>
                    </a:cubicBezTo>
                    <a:cubicBezTo>
                      <a:pt x="174" y="2277"/>
                      <a:pt x="248" y="2376"/>
                      <a:pt x="296" y="2444"/>
                    </a:cubicBezTo>
                    <a:cubicBezTo>
                      <a:pt x="320" y="2478"/>
                      <a:pt x="344" y="2505"/>
                      <a:pt x="358" y="2522"/>
                    </a:cubicBezTo>
                    <a:cubicBezTo>
                      <a:pt x="374" y="2539"/>
                      <a:pt x="381" y="2546"/>
                      <a:pt x="381" y="2546"/>
                    </a:cubicBezTo>
                    <a:cubicBezTo>
                      <a:pt x="381" y="2546"/>
                      <a:pt x="378" y="2535"/>
                      <a:pt x="371" y="2515"/>
                    </a:cubicBezTo>
                    <a:cubicBezTo>
                      <a:pt x="364" y="2491"/>
                      <a:pt x="354" y="2461"/>
                      <a:pt x="347" y="2420"/>
                    </a:cubicBezTo>
                    <a:cubicBezTo>
                      <a:pt x="320" y="2341"/>
                      <a:pt x="303" y="2226"/>
                      <a:pt x="279" y="2093"/>
                    </a:cubicBezTo>
                    <a:cubicBezTo>
                      <a:pt x="259" y="1960"/>
                      <a:pt x="259" y="1800"/>
                      <a:pt x="265" y="1637"/>
                    </a:cubicBezTo>
                    <a:cubicBezTo>
                      <a:pt x="272" y="1555"/>
                      <a:pt x="283" y="1474"/>
                      <a:pt x="296" y="1389"/>
                    </a:cubicBezTo>
                    <a:cubicBezTo>
                      <a:pt x="309" y="1307"/>
                      <a:pt x="330" y="1222"/>
                      <a:pt x="358" y="1141"/>
                    </a:cubicBezTo>
                    <a:cubicBezTo>
                      <a:pt x="385" y="1059"/>
                      <a:pt x="415" y="977"/>
                      <a:pt x="449" y="899"/>
                    </a:cubicBezTo>
                    <a:cubicBezTo>
                      <a:pt x="487" y="825"/>
                      <a:pt x="527" y="750"/>
                      <a:pt x="568" y="678"/>
                    </a:cubicBezTo>
                    <a:cubicBezTo>
                      <a:pt x="653" y="539"/>
                      <a:pt x="741" y="409"/>
                      <a:pt x="837" y="310"/>
                    </a:cubicBezTo>
                    <a:cubicBezTo>
                      <a:pt x="851" y="297"/>
                      <a:pt x="861" y="287"/>
                      <a:pt x="871" y="277"/>
                    </a:cubicBezTo>
                    <a:cubicBezTo>
                      <a:pt x="884" y="263"/>
                      <a:pt x="895" y="249"/>
                      <a:pt x="905" y="239"/>
                    </a:cubicBezTo>
                    <a:cubicBezTo>
                      <a:pt x="925" y="216"/>
                      <a:pt x="950" y="195"/>
                      <a:pt x="966" y="175"/>
                    </a:cubicBezTo>
                    <a:cubicBezTo>
                      <a:pt x="1007" y="137"/>
                      <a:pt x="1044" y="103"/>
                      <a:pt x="1079" y="79"/>
                    </a:cubicBezTo>
                    <a:cubicBezTo>
                      <a:pt x="1109" y="52"/>
                      <a:pt x="1137" y="35"/>
                      <a:pt x="1157" y="21"/>
                    </a:cubicBezTo>
                    <a:cubicBezTo>
                      <a:pt x="1174" y="8"/>
                      <a:pt x="1184" y="1"/>
                      <a:pt x="1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3"/>
              <p:cNvSpPr/>
              <p:nvPr/>
            </p:nvSpPr>
            <p:spPr>
              <a:xfrm>
                <a:off x="424821" y="374659"/>
                <a:ext cx="109223" cy="101936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322" extrusionOk="0">
                    <a:moveTo>
                      <a:pt x="293" y="1"/>
                    </a:moveTo>
                    <a:lnTo>
                      <a:pt x="290" y="4"/>
                    </a:lnTo>
                    <a:cubicBezTo>
                      <a:pt x="280" y="7"/>
                      <a:pt x="272" y="7"/>
                      <a:pt x="266" y="10"/>
                    </a:cubicBezTo>
                    <a:cubicBezTo>
                      <a:pt x="259" y="14"/>
                      <a:pt x="249" y="17"/>
                      <a:pt x="242" y="17"/>
                    </a:cubicBezTo>
                    <a:lnTo>
                      <a:pt x="225" y="28"/>
                    </a:lnTo>
                    <a:cubicBezTo>
                      <a:pt x="211" y="31"/>
                      <a:pt x="201" y="37"/>
                      <a:pt x="191" y="48"/>
                    </a:cubicBezTo>
                    <a:cubicBezTo>
                      <a:pt x="178" y="54"/>
                      <a:pt x="167" y="62"/>
                      <a:pt x="157" y="72"/>
                    </a:cubicBezTo>
                    <a:cubicBezTo>
                      <a:pt x="112" y="106"/>
                      <a:pt x="79" y="153"/>
                      <a:pt x="51" y="208"/>
                    </a:cubicBezTo>
                    <a:cubicBezTo>
                      <a:pt x="28" y="262"/>
                      <a:pt x="10" y="323"/>
                      <a:pt x="4" y="388"/>
                    </a:cubicBezTo>
                    <a:cubicBezTo>
                      <a:pt x="1" y="453"/>
                      <a:pt x="7" y="521"/>
                      <a:pt x="28" y="585"/>
                    </a:cubicBezTo>
                    <a:cubicBezTo>
                      <a:pt x="48" y="650"/>
                      <a:pt x="79" y="715"/>
                      <a:pt x="116" y="772"/>
                    </a:cubicBezTo>
                    <a:cubicBezTo>
                      <a:pt x="153" y="833"/>
                      <a:pt x="198" y="891"/>
                      <a:pt x="245" y="943"/>
                    </a:cubicBezTo>
                    <a:cubicBezTo>
                      <a:pt x="252" y="952"/>
                      <a:pt x="263" y="960"/>
                      <a:pt x="269" y="970"/>
                    </a:cubicBezTo>
                    <a:cubicBezTo>
                      <a:pt x="276" y="976"/>
                      <a:pt x="280" y="984"/>
                      <a:pt x="286" y="990"/>
                    </a:cubicBezTo>
                    <a:cubicBezTo>
                      <a:pt x="293" y="993"/>
                      <a:pt x="293" y="997"/>
                      <a:pt x="293" y="997"/>
                    </a:cubicBezTo>
                    <a:lnTo>
                      <a:pt x="290" y="997"/>
                    </a:lnTo>
                    <a:lnTo>
                      <a:pt x="286" y="1001"/>
                    </a:lnTo>
                    <a:lnTo>
                      <a:pt x="276" y="1007"/>
                    </a:lnTo>
                    <a:cubicBezTo>
                      <a:pt x="266" y="1014"/>
                      <a:pt x="259" y="1021"/>
                      <a:pt x="252" y="1024"/>
                    </a:cubicBezTo>
                    <a:cubicBezTo>
                      <a:pt x="228" y="1051"/>
                      <a:pt x="208" y="1086"/>
                      <a:pt x="198" y="1119"/>
                    </a:cubicBezTo>
                    <a:cubicBezTo>
                      <a:pt x="184" y="1153"/>
                      <a:pt x="181" y="1191"/>
                      <a:pt x="184" y="1228"/>
                    </a:cubicBezTo>
                    <a:cubicBezTo>
                      <a:pt x="188" y="1262"/>
                      <a:pt x="198" y="1296"/>
                      <a:pt x="214" y="1327"/>
                    </a:cubicBezTo>
                    <a:cubicBezTo>
                      <a:pt x="242" y="1392"/>
                      <a:pt x="283" y="1446"/>
                      <a:pt x="330" y="1494"/>
                    </a:cubicBezTo>
                    <a:cubicBezTo>
                      <a:pt x="374" y="1541"/>
                      <a:pt x="429" y="1582"/>
                      <a:pt x="484" y="1619"/>
                    </a:cubicBezTo>
                    <a:cubicBezTo>
                      <a:pt x="528" y="1646"/>
                      <a:pt x="572" y="1674"/>
                      <a:pt x="619" y="1695"/>
                    </a:cubicBezTo>
                    <a:cubicBezTo>
                      <a:pt x="668" y="1715"/>
                      <a:pt x="715" y="1731"/>
                      <a:pt x="766" y="1742"/>
                    </a:cubicBezTo>
                    <a:cubicBezTo>
                      <a:pt x="814" y="1756"/>
                      <a:pt x="864" y="1762"/>
                      <a:pt x="916" y="1766"/>
                    </a:cubicBezTo>
                    <a:cubicBezTo>
                      <a:pt x="926" y="1769"/>
                      <a:pt x="939" y="1769"/>
                      <a:pt x="953" y="1769"/>
                    </a:cubicBezTo>
                    <a:lnTo>
                      <a:pt x="987" y="1769"/>
                    </a:lnTo>
                    <a:lnTo>
                      <a:pt x="984" y="1772"/>
                    </a:lnTo>
                    <a:lnTo>
                      <a:pt x="984" y="1776"/>
                    </a:lnTo>
                    <a:lnTo>
                      <a:pt x="984" y="1780"/>
                    </a:lnTo>
                    <a:lnTo>
                      <a:pt x="977" y="1800"/>
                    </a:lnTo>
                    <a:cubicBezTo>
                      <a:pt x="970" y="1830"/>
                      <a:pt x="970" y="1858"/>
                      <a:pt x="974" y="1888"/>
                    </a:cubicBezTo>
                    <a:cubicBezTo>
                      <a:pt x="977" y="1915"/>
                      <a:pt x="980" y="1943"/>
                      <a:pt x="990" y="1966"/>
                    </a:cubicBezTo>
                    <a:cubicBezTo>
                      <a:pt x="1001" y="1993"/>
                      <a:pt x="1010" y="2017"/>
                      <a:pt x="1024" y="2042"/>
                    </a:cubicBezTo>
                    <a:cubicBezTo>
                      <a:pt x="1065" y="2109"/>
                      <a:pt x="1126" y="2157"/>
                      <a:pt x="1188" y="2191"/>
                    </a:cubicBezTo>
                    <a:cubicBezTo>
                      <a:pt x="1252" y="2225"/>
                      <a:pt x="1317" y="2246"/>
                      <a:pt x="1382" y="2266"/>
                    </a:cubicBezTo>
                    <a:cubicBezTo>
                      <a:pt x="1508" y="2296"/>
                      <a:pt x="1633" y="2317"/>
                      <a:pt x="1745" y="2320"/>
                    </a:cubicBezTo>
                    <a:cubicBezTo>
                      <a:pt x="1771" y="2321"/>
                      <a:pt x="1796" y="2322"/>
                      <a:pt x="1820" y="2322"/>
                    </a:cubicBezTo>
                    <a:cubicBezTo>
                      <a:pt x="2018" y="2322"/>
                      <a:pt x="2181" y="2286"/>
                      <a:pt x="2293" y="2252"/>
                    </a:cubicBezTo>
                    <a:cubicBezTo>
                      <a:pt x="2358" y="2235"/>
                      <a:pt x="2406" y="2215"/>
                      <a:pt x="2439" y="2201"/>
                    </a:cubicBezTo>
                    <a:cubicBezTo>
                      <a:pt x="2470" y="2191"/>
                      <a:pt x="2487" y="2184"/>
                      <a:pt x="2487" y="2184"/>
                    </a:cubicBezTo>
                    <a:lnTo>
                      <a:pt x="2487" y="2184"/>
                    </a:lnTo>
                    <a:cubicBezTo>
                      <a:pt x="2487" y="2184"/>
                      <a:pt x="2470" y="2188"/>
                      <a:pt x="2436" y="2201"/>
                    </a:cubicBezTo>
                    <a:cubicBezTo>
                      <a:pt x="2402" y="2211"/>
                      <a:pt x="2354" y="2225"/>
                      <a:pt x="2290" y="2238"/>
                    </a:cubicBezTo>
                    <a:cubicBezTo>
                      <a:pt x="2191" y="2262"/>
                      <a:pt x="2057" y="2282"/>
                      <a:pt x="1899" y="2282"/>
                    </a:cubicBezTo>
                    <a:cubicBezTo>
                      <a:pt x="1851" y="2282"/>
                      <a:pt x="1801" y="2280"/>
                      <a:pt x="1749" y="2276"/>
                    </a:cubicBezTo>
                    <a:cubicBezTo>
                      <a:pt x="1637" y="2266"/>
                      <a:pt x="1517" y="2246"/>
                      <a:pt x="1395" y="2211"/>
                    </a:cubicBezTo>
                    <a:cubicBezTo>
                      <a:pt x="1334" y="2191"/>
                      <a:pt x="1273" y="2171"/>
                      <a:pt x="1219" y="2140"/>
                    </a:cubicBezTo>
                    <a:cubicBezTo>
                      <a:pt x="1161" y="2106"/>
                      <a:pt x="1109" y="2065"/>
                      <a:pt x="1076" y="2011"/>
                    </a:cubicBezTo>
                    <a:cubicBezTo>
                      <a:pt x="1055" y="1973"/>
                      <a:pt x="1038" y="1929"/>
                      <a:pt x="1038" y="1882"/>
                    </a:cubicBezTo>
                    <a:cubicBezTo>
                      <a:pt x="1038" y="1861"/>
                      <a:pt x="1038" y="1837"/>
                      <a:pt x="1045" y="1817"/>
                    </a:cubicBezTo>
                    <a:lnTo>
                      <a:pt x="1051" y="1800"/>
                    </a:lnTo>
                    <a:lnTo>
                      <a:pt x="1055" y="1797"/>
                    </a:lnTo>
                    <a:lnTo>
                      <a:pt x="1059" y="1786"/>
                    </a:lnTo>
                    <a:lnTo>
                      <a:pt x="1068" y="1769"/>
                    </a:lnTo>
                    <a:lnTo>
                      <a:pt x="1072" y="1762"/>
                    </a:lnTo>
                    <a:lnTo>
                      <a:pt x="1079" y="1752"/>
                    </a:lnTo>
                    <a:lnTo>
                      <a:pt x="1096" y="1731"/>
                    </a:lnTo>
                    <a:cubicBezTo>
                      <a:pt x="1106" y="1718"/>
                      <a:pt x="1117" y="1704"/>
                      <a:pt x="1126" y="1691"/>
                    </a:cubicBezTo>
                    <a:lnTo>
                      <a:pt x="957" y="1691"/>
                    </a:lnTo>
                    <a:cubicBezTo>
                      <a:pt x="943" y="1691"/>
                      <a:pt x="933" y="1691"/>
                      <a:pt x="922" y="1687"/>
                    </a:cubicBezTo>
                    <a:cubicBezTo>
                      <a:pt x="875" y="1684"/>
                      <a:pt x="831" y="1677"/>
                      <a:pt x="786" y="1664"/>
                    </a:cubicBezTo>
                    <a:cubicBezTo>
                      <a:pt x="739" y="1654"/>
                      <a:pt x="695" y="1640"/>
                      <a:pt x="650" y="1619"/>
                    </a:cubicBezTo>
                    <a:cubicBezTo>
                      <a:pt x="610" y="1602"/>
                      <a:pt x="566" y="1579"/>
                      <a:pt x="528" y="1552"/>
                    </a:cubicBezTo>
                    <a:cubicBezTo>
                      <a:pt x="477" y="1521"/>
                      <a:pt x="429" y="1480"/>
                      <a:pt x="385" y="1439"/>
                    </a:cubicBezTo>
                    <a:cubicBezTo>
                      <a:pt x="344" y="1395"/>
                      <a:pt x="307" y="1348"/>
                      <a:pt x="283" y="1296"/>
                    </a:cubicBezTo>
                    <a:cubicBezTo>
                      <a:pt x="272" y="1273"/>
                      <a:pt x="266" y="1246"/>
                      <a:pt x="263" y="1218"/>
                    </a:cubicBezTo>
                    <a:cubicBezTo>
                      <a:pt x="259" y="1194"/>
                      <a:pt x="263" y="1170"/>
                      <a:pt x="272" y="1147"/>
                    </a:cubicBezTo>
                    <a:cubicBezTo>
                      <a:pt x="280" y="1123"/>
                      <a:pt x="296" y="1103"/>
                      <a:pt x="310" y="1086"/>
                    </a:cubicBezTo>
                    <a:cubicBezTo>
                      <a:pt x="317" y="1082"/>
                      <a:pt x="321" y="1078"/>
                      <a:pt x="324" y="1075"/>
                    </a:cubicBezTo>
                    <a:cubicBezTo>
                      <a:pt x="327" y="1072"/>
                      <a:pt x="327" y="1072"/>
                      <a:pt x="334" y="1068"/>
                    </a:cubicBezTo>
                    <a:lnTo>
                      <a:pt x="351" y="1062"/>
                    </a:lnTo>
                    <a:cubicBezTo>
                      <a:pt x="357" y="1058"/>
                      <a:pt x="368" y="1058"/>
                      <a:pt x="374" y="1055"/>
                    </a:cubicBezTo>
                    <a:lnTo>
                      <a:pt x="402" y="1048"/>
                    </a:lnTo>
                    <a:lnTo>
                      <a:pt x="456" y="1037"/>
                    </a:lnTo>
                    <a:cubicBezTo>
                      <a:pt x="419" y="1007"/>
                      <a:pt x="388" y="973"/>
                      <a:pt x="354" y="946"/>
                    </a:cubicBezTo>
                    <a:lnTo>
                      <a:pt x="324" y="915"/>
                    </a:lnTo>
                    <a:lnTo>
                      <a:pt x="303" y="891"/>
                    </a:lnTo>
                    <a:cubicBezTo>
                      <a:pt x="205" y="792"/>
                      <a:pt x="126" y="684"/>
                      <a:pt x="85" y="565"/>
                    </a:cubicBezTo>
                    <a:cubicBezTo>
                      <a:pt x="45" y="450"/>
                      <a:pt x="59" y="327"/>
                      <a:pt x="99" y="228"/>
                    </a:cubicBezTo>
                    <a:cubicBezTo>
                      <a:pt x="123" y="180"/>
                      <a:pt x="153" y="139"/>
                      <a:pt x="188" y="106"/>
                    </a:cubicBezTo>
                    <a:cubicBezTo>
                      <a:pt x="198" y="99"/>
                      <a:pt x="205" y="92"/>
                      <a:pt x="214" y="85"/>
                    </a:cubicBezTo>
                    <a:cubicBezTo>
                      <a:pt x="225" y="78"/>
                      <a:pt x="235" y="72"/>
                      <a:pt x="245" y="65"/>
                    </a:cubicBezTo>
                    <a:lnTo>
                      <a:pt x="259" y="58"/>
                    </a:lnTo>
                    <a:cubicBezTo>
                      <a:pt x="266" y="54"/>
                      <a:pt x="266" y="54"/>
                      <a:pt x="269" y="51"/>
                    </a:cubicBezTo>
                    <a:lnTo>
                      <a:pt x="280" y="48"/>
                    </a:lnTo>
                    <a:lnTo>
                      <a:pt x="286" y="48"/>
                    </a:lnTo>
                    <a:lnTo>
                      <a:pt x="290" y="51"/>
                    </a:lnTo>
                    <a:cubicBezTo>
                      <a:pt x="296" y="58"/>
                      <a:pt x="317" y="78"/>
                      <a:pt x="330" y="95"/>
                    </a:cubicBezTo>
                    <a:cubicBezTo>
                      <a:pt x="344" y="109"/>
                      <a:pt x="357" y="126"/>
                      <a:pt x="368" y="139"/>
                    </a:cubicBezTo>
                    <a:cubicBezTo>
                      <a:pt x="395" y="170"/>
                      <a:pt x="415" y="201"/>
                      <a:pt x="432" y="228"/>
                    </a:cubicBezTo>
                    <a:cubicBezTo>
                      <a:pt x="470" y="282"/>
                      <a:pt x="494" y="330"/>
                      <a:pt x="511" y="361"/>
                    </a:cubicBezTo>
                    <a:cubicBezTo>
                      <a:pt x="525" y="392"/>
                      <a:pt x="531" y="412"/>
                      <a:pt x="531" y="412"/>
                    </a:cubicBezTo>
                    <a:cubicBezTo>
                      <a:pt x="531" y="412"/>
                      <a:pt x="528" y="392"/>
                      <a:pt x="514" y="357"/>
                    </a:cubicBezTo>
                    <a:cubicBezTo>
                      <a:pt x="500" y="327"/>
                      <a:pt x="480" y="279"/>
                      <a:pt x="450" y="218"/>
                    </a:cubicBezTo>
                    <a:cubicBezTo>
                      <a:pt x="432" y="191"/>
                      <a:pt x="412" y="156"/>
                      <a:pt x="392" y="126"/>
                    </a:cubicBezTo>
                    <a:cubicBezTo>
                      <a:pt x="378" y="109"/>
                      <a:pt x="368" y="92"/>
                      <a:pt x="354" y="75"/>
                    </a:cubicBezTo>
                    <a:cubicBezTo>
                      <a:pt x="341" y="54"/>
                      <a:pt x="330" y="41"/>
                      <a:pt x="307" y="14"/>
                    </a:cubicBezTo>
                    <a:lnTo>
                      <a:pt x="296" y="7"/>
                    </a:lnTo>
                    <a:cubicBezTo>
                      <a:pt x="296" y="4"/>
                      <a:pt x="296" y="4"/>
                      <a:pt x="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3"/>
              <p:cNvSpPr/>
              <p:nvPr/>
            </p:nvSpPr>
            <p:spPr>
              <a:xfrm>
                <a:off x="627468" y="318510"/>
                <a:ext cx="91005" cy="102463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34" extrusionOk="0">
                    <a:moveTo>
                      <a:pt x="864" y="0"/>
                    </a:moveTo>
                    <a:cubicBezTo>
                      <a:pt x="836" y="0"/>
                      <a:pt x="809" y="3"/>
                      <a:pt x="783" y="7"/>
                    </a:cubicBezTo>
                    <a:cubicBezTo>
                      <a:pt x="718" y="21"/>
                      <a:pt x="657" y="44"/>
                      <a:pt x="603" y="68"/>
                    </a:cubicBezTo>
                    <a:cubicBezTo>
                      <a:pt x="374" y="164"/>
                      <a:pt x="225" y="306"/>
                      <a:pt x="129" y="412"/>
                    </a:cubicBezTo>
                    <a:cubicBezTo>
                      <a:pt x="85" y="463"/>
                      <a:pt x="52" y="507"/>
                      <a:pt x="32" y="537"/>
                    </a:cubicBezTo>
                    <a:cubicBezTo>
                      <a:pt x="11" y="572"/>
                      <a:pt x="1" y="586"/>
                      <a:pt x="1" y="586"/>
                    </a:cubicBezTo>
                    <a:cubicBezTo>
                      <a:pt x="1" y="586"/>
                      <a:pt x="11" y="572"/>
                      <a:pt x="35" y="541"/>
                    </a:cubicBezTo>
                    <a:cubicBezTo>
                      <a:pt x="58" y="511"/>
                      <a:pt x="93" y="470"/>
                      <a:pt x="143" y="418"/>
                    </a:cubicBezTo>
                    <a:cubicBezTo>
                      <a:pt x="239" y="324"/>
                      <a:pt x="399" y="198"/>
                      <a:pt x="619" y="116"/>
                    </a:cubicBezTo>
                    <a:cubicBezTo>
                      <a:pt x="674" y="96"/>
                      <a:pt x="735" y="75"/>
                      <a:pt x="793" y="68"/>
                    </a:cubicBezTo>
                    <a:cubicBezTo>
                      <a:pt x="810" y="66"/>
                      <a:pt x="828" y="65"/>
                      <a:pt x="845" y="65"/>
                    </a:cubicBezTo>
                    <a:cubicBezTo>
                      <a:pt x="889" y="65"/>
                      <a:pt x="932" y="72"/>
                      <a:pt x="966" y="92"/>
                    </a:cubicBezTo>
                    <a:cubicBezTo>
                      <a:pt x="1018" y="123"/>
                      <a:pt x="1059" y="173"/>
                      <a:pt x="1052" y="228"/>
                    </a:cubicBezTo>
                    <a:cubicBezTo>
                      <a:pt x="1045" y="286"/>
                      <a:pt x="1001" y="341"/>
                      <a:pt x="957" y="402"/>
                    </a:cubicBezTo>
                    <a:cubicBezTo>
                      <a:pt x="950" y="408"/>
                      <a:pt x="943" y="415"/>
                      <a:pt x="939" y="426"/>
                    </a:cubicBezTo>
                    <a:lnTo>
                      <a:pt x="933" y="432"/>
                    </a:lnTo>
                    <a:lnTo>
                      <a:pt x="933" y="435"/>
                    </a:lnTo>
                    <a:lnTo>
                      <a:pt x="930" y="439"/>
                    </a:lnTo>
                    <a:lnTo>
                      <a:pt x="916" y="463"/>
                    </a:lnTo>
                    <a:cubicBezTo>
                      <a:pt x="909" y="476"/>
                      <a:pt x="902" y="493"/>
                      <a:pt x="895" y="507"/>
                    </a:cubicBezTo>
                    <a:lnTo>
                      <a:pt x="881" y="555"/>
                    </a:lnTo>
                    <a:cubicBezTo>
                      <a:pt x="879" y="567"/>
                      <a:pt x="865" y="587"/>
                      <a:pt x="881" y="587"/>
                    </a:cubicBezTo>
                    <a:cubicBezTo>
                      <a:pt x="883" y="587"/>
                      <a:pt x="885" y="586"/>
                      <a:pt x="889" y="586"/>
                    </a:cubicBezTo>
                    <a:lnTo>
                      <a:pt x="936" y="582"/>
                    </a:lnTo>
                    <a:lnTo>
                      <a:pt x="987" y="582"/>
                    </a:lnTo>
                    <a:cubicBezTo>
                      <a:pt x="994" y="578"/>
                      <a:pt x="1004" y="578"/>
                      <a:pt x="1014" y="578"/>
                    </a:cubicBezTo>
                    <a:lnTo>
                      <a:pt x="1028" y="578"/>
                    </a:lnTo>
                    <a:cubicBezTo>
                      <a:pt x="1052" y="576"/>
                      <a:pt x="1077" y="575"/>
                      <a:pt x="1102" y="575"/>
                    </a:cubicBezTo>
                    <a:cubicBezTo>
                      <a:pt x="1152" y="575"/>
                      <a:pt x="1202" y="580"/>
                      <a:pt x="1252" y="589"/>
                    </a:cubicBezTo>
                    <a:cubicBezTo>
                      <a:pt x="1399" y="613"/>
                      <a:pt x="1548" y="667"/>
                      <a:pt x="1674" y="749"/>
                    </a:cubicBezTo>
                    <a:cubicBezTo>
                      <a:pt x="1739" y="790"/>
                      <a:pt x="1800" y="837"/>
                      <a:pt x="1851" y="892"/>
                    </a:cubicBezTo>
                    <a:cubicBezTo>
                      <a:pt x="1905" y="946"/>
                      <a:pt x="1957" y="1004"/>
                      <a:pt x="1970" y="1062"/>
                    </a:cubicBezTo>
                    <a:cubicBezTo>
                      <a:pt x="1974" y="1092"/>
                      <a:pt x="1970" y="1123"/>
                      <a:pt x="1960" y="1150"/>
                    </a:cubicBezTo>
                    <a:cubicBezTo>
                      <a:pt x="1950" y="1173"/>
                      <a:pt x="1930" y="1198"/>
                      <a:pt x="1902" y="1218"/>
                    </a:cubicBezTo>
                    <a:cubicBezTo>
                      <a:pt x="1875" y="1239"/>
                      <a:pt x="1844" y="1255"/>
                      <a:pt x="1814" y="1269"/>
                    </a:cubicBezTo>
                    <a:cubicBezTo>
                      <a:pt x="1797" y="1275"/>
                      <a:pt x="1779" y="1280"/>
                      <a:pt x="1762" y="1286"/>
                    </a:cubicBezTo>
                    <a:lnTo>
                      <a:pt x="1739" y="1293"/>
                    </a:lnTo>
                    <a:cubicBezTo>
                      <a:pt x="1718" y="1296"/>
                      <a:pt x="1701" y="1300"/>
                      <a:pt x="1685" y="1303"/>
                    </a:cubicBezTo>
                    <a:cubicBezTo>
                      <a:pt x="1660" y="1310"/>
                      <a:pt x="1633" y="1310"/>
                      <a:pt x="1610" y="1313"/>
                    </a:cubicBezTo>
                    <a:cubicBezTo>
                      <a:pt x="1586" y="1316"/>
                      <a:pt x="1562" y="1320"/>
                      <a:pt x="1545" y="1324"/>
                    </a:cubicBezTo>
                    <a:cubicBezTo>
                      <a:pt x="1596" y="1364"/>
                      <a:pt x="1647" y="1405"/>
                      <a:pt x="1695" y="1446"/>
                    </a:cubicBezTo>
                    <a:cubicBezTo>
                      <a:pt x="1708" y="1456"/>
                      <a:pt x="1721" y="1470"/>
                      <a:pt x="1735" y="1480"/>
                    </a:cubicBezTo>
                    <a:cubicBezTo>
                      <a:pt x="1746" y="1490"/>
                      <a:pt x="1759" y="1504"/>
                      <a:pt x="1770" y="1514"/>
                    </a:cubicBezTo>
                    <a:cubicBezTo>
                      <a:pt x="1817" y="1558"/>
                      <a:pt x="1858" y="1602"/>
                      <a:pt x="1892" y="1653"/>
                    </a:cubicBezTo>
                    <a:cubicBezTo>
                      <a:pt x="1930" y="1701"/>
                      <a:pt x="1957" y="1752"/>
                      <a:pt x="1974" y="1803"/>
                    </a:cubicBezTo>
                    <a:cubicBezTo>
                      <a:pt x="1994" y="1854"/>
                      <a:pt x="2004" y="1908"/>
                      <a:pt x="2004" y="1960"/>
                    </a:cubicBezTo>
                    <a:cubicBezTo>
                      <a:pt x="2007" y="2071"/>
                      <a:pt x="1966" y="2178"/>
                      <a:pt x="1899" y="2239"/>
                    </a:cubicBezTo>
                    <a:cubicBezTo>
                      <a:pt x="1840" y="2292"/>
                      <a:pt x="1765" y="2311"/>
                      <a:pt x="1705" y="2311"/>
                    </a:cubicBezTo>
                    <a:cubicBezTo>
                      <a:pt x="1695" y="2311"/>
                      <a:pt x="1686" y="2311"/>
                      <a:pt x="1677" y="2310"/>
                    </a:cubicBezTo>
                    <a:cubicBezTo>
                      <a:pt x="1644" y="2310"/>
                      <a:pt x="1613" y="2300"/>
                      <a:pt x="1589" y="2289"/>
                    </a:cubicBezTo>
                    <a:cubicBezTo>
                      <a:pt x="1566" y="2280"/>
                      <a:pt x="1545" y="2266"/>
                      <a:pt x="1531" y="2255"/>
                    </a:cubicBezTo>
                    <a:cubicBezTo>
                      <a:pt x="1525" y="2249"/>
                      <a:pt x="1517" y="2242"/>
                      <a:pt x="1514" y="2239"/>
                    </a:cubicBezTo>
                    <a:cubicBezTo>
                      <a:pt x="1511" y="2231"/>
                      <a:pt x="1508" y="2228"/>
                      <a:pt x="1504" y="2225"/>
                    </a:cubicBezTo>
                    <a:cubicBezTo>
                      <a:pt x="1497" y="2214"/>
                      <a:pt x="1494" y="2211"/>
                      <a:pt x="1494" y="2211"/>
                    </a:cubicBezTo>
                    <a:lnTo>
                      <a:pt x="1494" y="2211"/>
                    </a:lnTo>
                    <a:cubicBezTo>
                      <a:pt x="1494" y="2211"/>
                      <a:pt x="1497" y="2218"/>
                      <a:pt x="1501" y="2225"/>
                    </a:cubicBezTo>
                    <a:cubicBezTo>
                      <a:pt x="1504" y="2228"/>
                      <a:pt x="1508" y="2235"/>
                      <a:pt x="1511" y="2239"/>
                    </a:cubicBezTo>
                    <a:cubicBezTo>
                      <a:pt x="1517" y="2245"/>
                      <a:pt x="1521" y="2252"/>
                      <a:pt x="1528" y="2259"/>
                    </a:cubicBezTo>
                    <a:cubicBezTo>
                      <a:pt x="1542" y="2272"/>
                      <a:pt x="1558" y="2286"/>
                      <a:pt x="1586" y="2300"/>
                    </a:cubicBezTo>
                    <a:cubicBezTo>
                      <a:pt x="1610" y="2313"/>
                      <a:pt x="1640" y="2324"/>
                      <a:pt x="1674" y="2330"/>
                    </a:cubicBezTo>
                    <a:cubicBezTo>
                      <a:pt x="1690" y="2333"/>
                      <a:pt x="1706" y="2334"/>
                      <a:pt x="1723" y="2334"/>
                    </a:cubicBezTo>
                    <a:cubicBezTo>
                      <a:pt x="1786" y="2334"/>
                      <a:pt x="1858" y="2316"/>
                      <a:pt x="1922" y="2266"/>
                    </a:cubicBezTo>
                    <a:cubicBezTo>
                      <a:pt x="2007" y="2201"/>
                      <a:pt x="2059" y="2085"/>
                      <a:pt x="2059" y="1960"/>
                    </a:cubicBezTo>
                    <a:cubicBezTo>
                      <a:pt x="2062" y="1902"/>
                      <a:pt x="2052" y="1844"/>
                      <a:pt x="2035" y="1782"/>
                    </a:cubicBezTo>
                    <a:cubicBezTo>
                      <a:pt x="2015" y="1725"/>
                      <a:pt x="1987" y="1667"/>
                      <a:pt x="1950" y="1613"/>
                    </a:cubicBezTo>
                    <a:cubicBezTo>
                      <a:pt x="1916" y="1558"/>
                      <a:pt x="1872" y="1507"/>
                      <a:pt x="1824" y="1459"/>
                    </a:cubicBezTo>
                    <a:cubicBezTo>
                      <a:pt x="1814" y="1446"/>
                      <a:pt x="1800" y="1432"/>
                      <a:pt x="1790" y="1422"/>
                    </a:cubicBezTo>
                    <a:cubicBezTo>
                      <a:pt x="1776" y="1412"/>
                      <a:pt x="1766" y="1402"/>
                      <a:pt x="1753" y="1388"/>
                    </a:cubicBezTo>
                    <a:cubicBezTo>
                      <a:pt x="1749" y="1385"/>
                      <a:pt x="1746" y="1382"/>
                      <a:pt x="1746" y="1378"/>
                    </a:cubicBezTo>
                    <a:lnTo>
                      <a:pt x="1759" y="1378"/>
                    </a:lnTo>
                    <a:lnTo>
                      <a:pt x="1787" y="1371"/>
                    </a:lnTo>
                    <a:cubicBezTo>
                      <a:pt x="1807" y="1364"/>
                      <a:pt x="1828" y="1361"/>
                      <a:pt x="1844" y="1351"/>
                    </a:cubicBezTo>
                    <a:cubicBezTo>
                      <a:pt x="1885" y="1337"/>
                      <a:pt x="1922" y="1320"/>
                      <a:pt x="1957" y="1293"/>
                    </a:cubicBezTo>
                    <a:cubicBezTo>
                      <a:pt x="1994" y="1266"/>
                      <a:pt x="2024" y="1231"/>
                      <a:pt x="2045" y="1187"/>
                    </a:cubicBezTo>
                    <a:cubicBezTo>
                      <a:pt x="2065" y="1143"/>
                      <a:pt x="2073" y="1092"/>
                      <a:pt x="2062" y="1044"/>
                    </a:cubicBezTo>
                    <a:cubicBezTo>
                      <a:pt x="2052" y="997"/>
                      <a:pt x="2028" y="956"/>
                      <a:pt x="2004" y="919"/>
                    </a:cubicBezTo>
                    <a:cubicBezTo>
                      <a:pt x="1980" y="881"/>
                      <a:pt x="1950" y="854"/>
                      <a:pt x="1922" y="823"/>
                    </a:cubicBezTo>
                    <a:cubicBezTo>
                      <a:pt x="1861" y="765"/>
                      <a:pt x="1797" y="711"/>
                      <a:pt x="1729" y="667"/>
                    </a:cubicBezTo>
                    <a:cubicBezTo>
                      <a:pt x="1586" y="575"/>
                      <a:pt x="1426" y="520"/>
                      <a:pt x="1266" y="497"/>
                    </a:cubicBezTo>
                    <a:cubicBezTo>
                      <a:pt x="1212" y="488"/>
                      <a:pt x="1157" y="485"/>
                      <a:pt x="1103" y="485"/>
                    </a:cubicBezTo>
                    <a:cubicBezTo>
                      <a:pt x="1075" y="485"/>
                      <a:pt x="1048" y="486"/>
                      <a:pt x="1021" y="487"/>
                    </a:cubicBezTo>
                    <a:lnTo>
                      <a:pt x="1007" y="490"/>
                    </a:lnTo>
                    <a:lnTo>
                      <a:pt x="1001" y="490"/>
                    </a:lnTo>
                    <a:cubicBezTo>
                      <a:pt x="1001" y="487"/>
                      <a:pt x="1001" y="487"/>
                      <a:pt x="1004" y="484"/>
                    </a:cubicBezTo>
                    <a:lnTo>
                      <a:pt x="1004" y="479"/>
                    </a:lnTo>
                    <a:lnTo>
                      <a:pt x="1007" y="476"/>
                    </a:lnTo>
                    <a:lnTo>
                      <a:pt x="1011" y="473"/>
                    </a:lnTo>
                    <a:cubicBezTo>
                      <a:pt x="1014" y="463"/>
                      <a:pt x="1021" y="456"/>
                      <a:pt x="1024" y="449"/>
                    </a:cubicBezTo>
                    <a:cubicBezTo>
                      <a:pt x="1045" y="418"/>
                      <a:pt x="1068" y="388"/>
                      <a:pt x="1089" y="354"/>
                    </a:cubicBezTo>
                    <a:cubicBezTo>
                      <a:pt x="1109" y="320"/>
                      <a:pt x="1126" y="279"/>
                      <a:pt x="1130" y="235"/>
                    </a:cubicBezTo>
                    <a:cubicBezTo>
                      <a:pt x="1130" y="190"/>
                      <a:pt x="1117" y="143"/>
                      <a:pt x="1093" y="109"/>
                    </a:cubicBezTo>
                    <a:cubicBezTo>
                      <a:pt x="1068" y="75"/>
                      <a:pt x="1035" y="51"/>
                      <a:pt x="1001" y="30"/>
                    </a:cubicBezTo>
                    <a:cubicBezTo>
                      <a:pt x="957" y="8"/>
                      <a:pt x="910" y="0"/>
                      <a:pt x="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3"/>
              <p:cNvSpPr/>
              <p:nvPr/>
            </p:nvSpPr>
            <p:spPr>
              <a:xfrm>
                <a:off x="824583" y="533536"/>
                <a:ext cx="69933" cy="117257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671" extrusionOk="0">
                    <a:moveTo>
                      <a:pt x="1528" y="2362"/>
                    </a:moveTo>
                    <a:cubicBezTo>
                      <a:pt x="1527" y="2362"/>
                      <a:pt x="1529" y="2363"/>
                      <a:pt x="1532" y="2366"/>
                    </a:cubicBezTo>
                    <a:lnTo>
                      <a:pt x="1532" y="2366"/>
                    </a:lnTo>
                    <a:cubicBezTo>
                      <a:pt x="1530" y="2363"/>
                      <a:pt x="1528" y="2362"/>
                      <a:pt x="1528" y="2362"/>
                    </a:cubicBezTo>
                    <a:close/>
                    <a:moveTo>
                      <a:pt x="1532" y="2366"/>
                    </a:moveTo>
                    <a:cubicBezTo>
                      <a:pt x="1534" y="2367"/>
                      <a:pt x="1536" y="2369"/>
                      <a:pt x="1538" y="2372"/>
                    </a:cubicBezTo>
                    <a:cubicBezTo>
                      <a:pt x="1538" y="2372"/>
                      <a:pt x="1539" y="2372"/>
                      <a:pt x="1539" y="2372"/>
                    </a:cubicBezTo>
                    <a:lnTo>
                      <a:pt x="1539" y="2372"/>
                    </a:lnTo>
                    <a:cubicBezTo>
                      <a:pt x="1536" y="2369"/>
                      <a:pt x="1534" y="2367"/>
                      <a:pt x="1532" y="2366"/>
                    </a:cubicBezTo>
                    <a:close/>
                    <a:moveTo>
                      <a:pt x="739" y="1"/>
                    </a:moveTo>
                    <a:cubicBezTo>
                      <a:pt x="735" y="8"/>
                      <a:pt x="729" y="21"/>
                      <a:pt x="718" y="35"/>
                    </a:cubicBezTo>
                    <a:cubicBezTo>
                      <a:pt x="698" y="65"/>
                      <a:pt x="668" y="106"/>
                      <a:pt x="620" y="150"/>
                    </a:cubicBezTo>
                    <a:cubicBezTo>
                      <a:pt x="572" y="194"/>
                      <a:pt x="508" y="242"/>
                      <a:pt x="429" y="293"/>
                    </a:cubicBezTo>
                    <a:cubicBezTo>
                      <a:pt x="354" y="344"/>
                      <a:pt x="266" y="402"/>
                      <a:pt x="181" y="480"/>
                    </a:cubicBezTo>
                    <a:cubicBezTo>
                      <a:pt x="140" y="521"/>
                      <a:pt x="100" y="569"/>
                      <a:pt x="68" y="627"/>
                    </a:cubicBezTo>
                    <a:cubicBezTo>
                      <a:pt x="35" y="684"/>
                      <a:pt x="15" y="749"/>
                      <a:pt x="7" y="820"/>
                    </a:cubicBezTo>
                    <a:cubicBezTo>
                      <a:pt x="1" y="888"/>
                      <a:pt x="15" y="966"/>
                      <a:pt x="62" y="1035"/>
                    </a:cubicBezTo>
                    <a:cubicBezTo>
                      <a:pt x="106" y="1103"/>
                      <a:pt x="181" y="1144"/>
                      <a:pt x="263" y="1158"/>
                    </a:cubicBezTo>
                    <a:cubicBezTo>
                      <a:pt x="283" y="1161"/>
                      <a:pt x="300" y="1161"/>
                      <a:pt x="317" y="1161"/>
                    </a:cubicBezTo>
                    <a:lnTo>
                      <a:pt x="334" y="1158"/>
                    </a:lnTo>
                    <a:lnTo>
                      <a:pt x="344" y="1158"/>
                    </a:lnTo>
                    <a:lnTo>
                      <a:pt x="341" y="1161"/>
                    </a:lnTo>
                    <a:lnTo>
                      <a:pt x="341" y="1164"/>
                    </a:lnTo>
                    <a:cubicBezTo>
                      <a:pt x="340" y="1164"/>
                      <a:pt x="340" y="1164"/>
                      <a:pt x="340" y="1164"/>
                    </a:cubicBezTo>
                    <a:lnTo>
                      <a:pt x="340" y="1164"/>
                    </a:lnTo>
                    <a:cubicBezTo>
                      <a:pt x="339" y="1164"/>
                      <a:pt x="340" y="1165"/>
                      <a:pt x="338" y="1171"/>
                    </a:cubicBezTo>
                    <a:cubicBezTo>
                      <a:pt x="327" y="1194"/>
                      <a:pt x="321" y="1219"/>
                      <a:pt x="310" y="1242"/>
                    </a:cubicBezTo>
                    <a:cubicBezTo>
                      <a:pt x="293" y="1290"/>
                      <a:pt x="280" y="1341"/>
                      <a:pt x="266" y="1392"/>
                    </a:cubicBezTo>
                    <a:cubicBezTo>
                      <a:pt x="242" y="1494"/>
                      <a:pt x="222" y="1599"/>
                      <a:pt x="219" y="1709"/>
                    </a:cubicBezTo>
                    <a:cubicBezTo>
                      <a:pt x="215" y="1790"/>
                      <a:pt x="222" y="1872"/>
                      <a:pt x="246" y="1949"/>
                    </a:cubicBezTo>
                    <a:cubicBezTo>
                      <a:pt x="269" y="2028"/>
                      <a:pt x="313" y="2106"/>
                      <a:pt x="371" y="2164"/>
                    </a:cubicBezTo>
                    <a:cubicBezTo>
                      <a:pt x="433" y="2222"/>
                      <a:pt x="508" y="2266"/>
                      <a:pt x="596" y="2276"/>
                    </a:cubicBezTo>
                    <a:cubicBezTo>
                      <a:pt x="607" y="2277"/>
                      <a:pt x="618" y="2278"/>
                      <a:pt x="628" y="2278"/>
                    </a:cubicBezTo>
                    <a:cubicBezTo>
                      <a:pt x="705" y="2278"/>
                      <a:pt x="777" y="2246"/>
                      <a:pt x="831" y="2198"/>
                    </a:cubicBezTo>
                    <a:cubicBezTo>
                      <a:pt x="838" y="2191"/>
                      <a:pt x="844" y="2185"/>
                      <a:pt x="851" y="2178"/>
                    </a:cubicBezTo>
                    <a:lnTo>
                      <a:pt x="861" y="2171"/>
                    </a:lnTo>
                    <a:cubicBezTo>
                      <a:pt x="864" y="2167"/>
                      <a:pt x="864" y="2167"/>
                      <a:pt x="864" y="2164"/>
                    </a:cubicBezTo>
                    <a:cubicBezTo>
                      <a:pt x="869" y="2161"/>
                      <a:pt x="869" y="2158"/>
                      <a:pt x="869" y="2158"/>
                    </a:cubicBezTo>
                    <a:cubicBezTo>
                      <a:pt x="872" y="2154"/>
                      <a:pt x="872" y="2150"/>
                      <a:pt x="872" y="2144"/>
                    </a:cubicBezTo>
                    <a:cubicBezTo>
                      <a:pt x="874" y="2141"/>
                      <a:pt x="875" y="2131"/>
                      <a:pt x="875" y="2131"/>
                    </a:cubicBezTo>
                    <a:cubicBezTo>
                      <a:pt x="875" y="2131"/>
                      <a:pt x="875" y="2132"/>
                      <a:pt x="875" y="2133"/>
                    </a:cubicBezTo>
                    <a:cubicBezTo>
                      <a:pt x="875" y="2137"/>
                      <a:pt x="878" y="2140"/>
                      <a:pt x="878" y="2147"/>
                    </a:cubicBezTo>
                    <a:cubicBezTo>
                      <a:pt x="882" y="2150"/>
                      <a:pt x="882" y="2154"/>
                      <a:pt x="885" y="2161"/>
                    </a:cubicBezTo>
                    <a:cubicBezTo>
                      <a:pt x="885" y="2167"/>
                      <a:pt x="889" y="2174"/>
                      <a:pt x="892" y="2181"/>
                    </a:cubicBezTo>
                    <a:cubicBezTo>
                      <a:pt x="896" y="2191"/>
                      <a:pt x="899" y="2202"/>
                      <a:pt x="902" y="2212"/>
                    </a:cubicBezTo>
                    <a:cubicBezTo>
                      <a:pt x="919" y="2249"/>
                      <a:pt x="936" y="2287"/>
                      <a:pt x="957" y="2321"/>
                    </a:cubicBezTo>
                    <a:cubicBezTo>
                      <a:pt x="994" y="2389"/>
                      <a:pt x="1035" y="2450"/>
                      <a:pt x="1079" y="2505"/>
                    </a:cubicBezTo>
                    <a:cubicBezTo>
                      <a:pt x="1158" y="2593"/>
                      <a:pt x="1252" y="2657"/>
                      <a:pt x="1354" y="2668"/>
                    </a:cubicBezTo>
                    <a:cubicBezTo>
                      <a:pt x="1367" y="2670"/>
                      <a:pt x="1379" y="2670"/>
                      <a:pt x="1391" y="2670"/>
                    </a:cubicBezTo>
                    <a:cubicBezTo>
                      <a:pt x="1402" y="2670"/>
                      <a:pt x="1414" y="2670"/>
                      <a:pt x="1426" y="2668"/>
                    </a:cubicBezTo>
                    <a:cubicBezTo>
                      <a:pt x="1450" y="2661"/>
                      <a:pt x="1470" y="2654"/>
                      <a:pt x="1487" y="2640"/>
                    </a:cubicBezTo>
                    <a:cubicBezTo>
                      <a:pt x="1525" y="2616"/>
                      <a:pt x="1549" y="2586"/>
                      <a:pt x="1566" y="2555"/>
                    </a:cubicBezTo>
                    <a:cubicBezTo>
                      <a:pt x="1593" y="2491"/>
                      <a:pt x="1586" y="2429"/>
                      <a:pt x="1566" y="2398"/>
                    </a:cubicBezTo>
                    <a:cubicBezTo>
                      <a:pt x="1563" y="2392"/>
                      <a:pt x="1555" y="2385"/>
                      <a:pt x="1552" y="2382"/>
                    </a:cubicBezTo>
                    <a:cubicBezTo>
                      <a:pt x="1549" y="2375"/>
                      <a:pt x="1543" y="2372"/>
                      <a:pt x="1539" y="2372"/>
                    </a:cubicBezTo>
                    <a:lnTo>
                      <a:pt x="1539" y="2372"/>
                    </a:lnTo>
                    <a:cubicBezTo>
                      <a:pt x="1546" y="2378"/>
                      <a:pt x="1554" y="2388"/>
                      <a:pt x="1563" y="2403"/>
                    </a:cubicBezTo>
                    <a:cubicBezTo>
                      <a:pt x="1576" y="2433"/>
                      <a:pt x="1579" y="2491"/>
                      <a:pt x="1545" y="2545"/>
                    </a:cubicBezTo>
                    <a:cubicBezTo>
                      <a:pt x="1528" y="2572"/>
                      <a:pt x="1505" y="2596"/>
                      <a:pt x="1474" y="2613"/>
                    </a:cubicBezTo>
                    <a:cubicBezTo>
                      <a:pt x="1452" y="2628"/>
                      <a:pt x="1425" y="2632"/>
                      <a:pt x="1395" y="2632"/>
                    </a:cubicBezTo>
                    <a:cubicBezTo>
                      <a:pt x="1383" y="2632"/>
                      <a:pt x="1371" y="2631"/>
                      <a:pt x="1358" y="2630"/>
                    </a:cubicBezTo>
                    <a:cubicBezTo>
                      <a:pt x="1277" y="2613"/>
                      <a:pt x="1191" y="2549"/>
                      <a:pt x="1127" y="2464"/>
                    </a:cubicBezTo>
                    <a:cubicBezTo>
                      <a:pt x="1086" y="2412"/>
                      <a:pt x="1048" y="2354"/>
                      <a:pt x="1018" y="2290"/>
                    </a:cubicBezTo>
                    <a:cubicBezTo>
                      <a:pt x="1001" y="2256"/>
                      <a:pt x="987" y="2222"/>
                      <a:pt x="974" y="2185"/>
                    </a:cubicBezTo>
                    <a:cubicBezTo>
                      <a:pt x="971" y="2174"/>
                      <a:pt x="967" y="2167"/>
                      <a:pt x="963" y="2158"/>
                    </a:cubicBezTo>
                    <a:lnTo>
                      <a:pt x="960" y="2144"/>
                    </a:lnTo>
                    <a:lnTo>
                      <a:pt x="957" y="2130"/>
                    </a:lnTo>
                    <a:lnTo>
                      <a:pt x="953" y="2117"/>
                    </a:lnTo>
                    <a:cubicBezTo>
                      <a:pt x="950" y="2100"/>
                      <a:pt x="943" y="2079"/>
                      <a:pt x="940" y="2059"/>
                    </a:cubicBezTo>
                    <a:cubicBezTo>
                      <a:pt x="936" y="2038"/>
                      <a:pt x="933" y="2015"/>
                      <a:pt x="926" y="1994"/>
                    </a:cubicBezTo>
                    <a:cubicBezTo>
                      <a:pt x="919" y="1990"/>
                      <a:pt x="913" y="1990"/>
                      <a:pt x="902" y="1987"/>
                    </a:cubicBezTo>
                    <a:cubicBezTo>
                      <a:pt x="899" y="1984"/>
                      <a:pt x="892" y="1980"/>
                      <a:pt x="889" y="1980"/>
                    </a:cubicBezTo>
                    <a:cubicBezTo>
                      <a:pt x="886" y="1977"/>
                      <a:pt x="884" y="1976"/>
                      <a:pt x="884" y="1976"/>
                    </a:cubicBezTo>
                    <a:lnTo>
                      <a:pt x="884" y="1976"/>
                    </a:lnTo>
                    <a:cubicBezTo>
                      <a:pt x="883" y="1976"/>
                      <a:pt x="887" y="1982"/>
                      <a:pt x="882" y="1984"/>
                    </a:cubicBezTo>
                    <a:cubicBezTo>
                      <a:pt x="882" y="1987"/>
                      <a:pt x="864" y="1990"/>
                      <a:pt x="834" y="1998"/>
                    </a:cubicBezTo>
                    <a:cubicBezTo>
                      <a:pt x="831" y="2015"/>
                      <a:pt x="824" y="2035"/>
                      <a:pt x="820" y="2056"/>
                    </a:cubicBezTo>
                    <a:cubicBezTo>
                      <a:pt x="817" y="2059"/>
                      <a:pt x="817" y="2065"/>
                      <a:pt x="817" y="2072"/>
                    </a:cubicBezTo>
                    <a:lnTo>
                      <a:pt x="811" y="2079"/>
                    </a:lnTo>
                    <a:cubicBezTo>
                      <a:pt x="807" y="2083"/>
                      <a:pt x="803" y="2086"/>
                      <a:pt x="800" y="2092"/>
                    </a:cubicBezTo>
                    <a:cubicBezTo>
                      <a:pt x="797" y="2096"/>
                      <a:pt x="793" y="2103"/>
                      <a:pt x="790" y="2106"/>
                    </a:cubicBezTo>
                    <a:lnTo>
                      <a:pt x="783" y="2113"/>
                    </a:lnTo>
                    <a:cubicBezTo>
                      <a:pt x="780" y="2117"/>
                      <a:pt x="776" y="2123"/>
                      <a:pt x="770" y="2127"/>
                    </a:cubicBezTo>
                    <a:cubicBezTo>
                      <a:pt x="731" y="2160"/>
                      <a:pt x="679" y="2179"/>
                      <a:pt x="628" y="2179"/>
                    </a:cubicBezTo>
                    <a:cubicBezTo>
                      <a:pt x="621" y="2179"/>
                      <a:pt x="614" y="2179"/>
                      <a:pt x="606" y="2178"/>
                    </a:cubicBezTo>
                    <a:cubicBezTo>
                      <a:pt x="549" y="2167"/>
                      <a:pt x="491" y="2137"/>
                      <a:pt x="443" y="2089"/>
                    </a:cubicBezTo>
                    <a:cubicBezTo>
                      <a:pt x="395" y="2045"/>
                      <a:pt x="365" y="1987"/>
                      <a:pt x="344" y="1923"/>
                    </a:cubicBezTo>
                    <a:cubicBezTo>
                      <a:pt x="324" y="1855"/>
                      <a:pt x="321" y="1786"/>
                      <a:pt x="321" y="1715"/>
                    </a:cubicBezTo>
                    <a:cubicBezTo>
                      <a:pt x="327" y="1616"/>
                      <a:pt x="344" y="1514"/>
                      <a:pt x="365" y="1416"/>
                    </a:cubicBezTo>
                    <a:cubicBezTo>
                      <a:pt x="379" y="1368"/>
                      <a:pt x="392" y="1321"/>
                      <a:pt x="406" y="1273"/>
                    </a:cubicBezTo>
                    <a:cubicBezTo>
                      <a:pt x="415" y="1252"/>
                      <a:pt x="423" y="1229"/>
                      <a:pt x="433" y="1205"/>
                    </a:cubicBezTo>
                    <a:cubicBezTo>
                      <a:pt x="433" y="1202"/>
                      <a:pt x="440" y="1188"/>
                      <a:pt x="443" y="1178"/>
                    </a:cubicBezTo>
                    <a:lnTo>
                      <a:pt x="460" y="1144"/>
                    </a:lnTo>
                    <a:cubicBezTo>
                      <a:pt x="470" y="1120"/>
                      <a:pt x="481" y="1096"/>
                      <a:pt x="491" y="1076"/>
                    </a:cubicBezTo>
                    <a:cubicBezTo>
                      <a:pt x="481" y="1065"/>
                      <a:pt x="477" y="1062"/>
                      <a:pt x="470" y="1059"/>
                    </a:cubicBezTo>
                    <a:lnTo>
                      <a:pt x="460" y="1051"/>
                    </a:lnTo>
                    <a:lnTo>
                      <a:pt x="456" y="1048"/>
                    </a:lnTo>
                    <a:lnTo>
                      <a:pt x="453" y="1045"/>
                    </a:lnTo>
                    <a:cubicBezTo>
                      <a:pt x="451" y="1045"/>
                      <a:pt x="450" y="1043"/>
                      <a:pt x="450" y="1043"/>
                    </a:cubicBezTo>
                    <a:cubicBezTo>
                      <a:pt x="450" y="1043"/>
                      <a:pt x="450" y="1044"/>
                      <a:pt x="450" y="1045"/>
                    </a:cubicBezTo>
                    <a:lnTo>
                      <a:pt x="446" y="1045"/>
                    </a:lnTo>
                    <a:lnTo>
                      <a:pt x="443" y="1042"/>
                    </a:lnTo>
                    <a:cubicBezTo>
                      <a:pt x="440" y="1042"/>
                      <a:pt x="436" y="1042"/>
                      <a:pt x="433" y="1038"/>
                    </a:cubicBezTo>
                    <a:lnTo>
                      <a:pt x="426" y="1035"/>
                    </a:lnTo>
                    <a:lnTo>
                      <a:pt x="420" y="1031"/>
                    </a:lnTo>
                    <a:lnTo>
                      <a:pt x="399" y="1021"/>
                    </a:lnTo>
                    <a:cubicBezTo>
                      <a:pt x="389" y="1031"/>
                      <a:pt x="389" y="1031"/>
                      <a:pt x="382" y="1035"/>
                    </a:cubicBezTo>
                    <a:lnTo>
                      <a:pt x="368" y="1042"/>
                    </a:lnTo>
                    <a:cubicBezTo>
                      <a:pt x="358" y="1048"/>
                      <a:pt x="351" y="1051"/>
                      <a:pt x="341" y="1059"/>
                    </a:cubicBezTo>
                    <a:lnTo>
                      <a:pt x="334" y="1062"/>
                    </a:lnTo>
                    <a:lnTo>
                      <a:pt x="331" y="1062"/>
                    </a:lnTo>
                    <a:cubicBezTo>
                      <a:pt x="327" y="1064"/>
                      <a:pt x="326" y="1064"/>
                      <a:pt x="324" y="1064"/>
                    </a:cubicBezTo>
                    <a:cubicBezTo>
                      <a:pt x="323" y="1064"/>
                      <a:pt x="322" y="1064"/>
                      <a:pt x="321" y="1065"/>
                    </a:cubicBezTo>
                    <a:lnTo>
                      <a:pt x="277" y="1065"/>
                    </a:lnTo>
                    <a:cubicBezTo>
                      <a:pt x="219" y="1062"/>
                      <a:pt x="161" y="1031"/>
                      <a:pt x="126" y="987"/>
                    </a:cubicBezTo>
                    <a:cubicBezTo>
                      <a:pt x="93" y="943"/>
                      <a:pt x="76" y="882"/>
                      <a:pt x="79" y="824"/>
                    </a:cubicBezTo>
                    <a:cubicBezTo>
                      <a:pt x="79" y="766"/>
                      <a:pt x="96" y="704"/>
                      <a:pt x="120" y="654"/>
                    </a:cubicBezTo>
                    <a:cubicBezTo>
                      <a:pt x="147" y="602"/>
                      <a:pt x="181" y="558"/>
                      <a:pt x="219" y="517"/>
                    </a:cubicBezTo>
                    <a:cubicBezTo>
                      <a:pt x="293" y="436"/>
                      <a:pt x="375" y="375"/>
                      <a:pt x="450" y="317"/>
                    </a:cubicBezTo>
                    <a:cubicBezTo>
                      <a:pt x="522" y="263"/>
                      <a:pt x="583" y="208"/>
                      <a:pt x="627" y="157"/>
                    </a:cubicBezTo>
                    <a:cubicBezTo>
                      <a:pt x="674" y="109"/>
                      <a:pt x="701" y="65"/>
                      <a:pt x="722" y="35"/>
                    </a:cubicBezTo>
                    <a:cubicBezTo>
                      <a:pt x="729" y="21"/>
                      <a:pt x="735" y="8"/>
                      <a:pt x="7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3"/>
              <p:cNvSpPr/>
              <p:nvPr/>
            </p:nvSpPr>
            <p:spPr>
              <a:xfrm>
                <a:off x="673037" y="672130"/>
                <a:ext cx="62470" cy="60538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379" extrusionOk="0">
                    <a:moveTo>
                      <a:pt x="854" y="497"/>
                    </a:moveTo>
                    <a:lnTo>
                      <a:pt x="854" y="497"/>
                    </a:lnTo>
                    <a:cubicBezTo>
                      <a:pt x="854" y="497"/>
                      <a:pt x="854" y="497"/>
                      <a:pt x="854" y="497"/>
                    </a:cubicBezTo>
                    <a:lnTo>
                      <a:pt x="854" y="497"/>
                    </a:lnTo>
                    <a:cubicBezTo>
                      <a:pt x="854" y="497"/>
                      <a:pt x="854" y="497"/>
                      <a:pt x="854" y="497"/>
                    </a:cubicBezTo>
                    <a:close/>
                    <a:moveTo>
                      <a:pt x="801" y="0"/>
                    </a:moveTo>
                    <a:cubicBezTo>
                      <a:pt x="668" y="0"/>
                      <a:pt x="538" y="45"/>
                      <a:pt x="435" y="133"/>
                    </a:cubicBezTo>
                    <a:cubicBezTo>
                      <a:pt x="377" y="180"/>
                      <a:pt x="330" y="246"/>
                      <a:pt x="300" y="313"/>
                    </a:cubicBezTo>
                    <a:cubicBezTo>
                      <a:pt x="272" y="381"/>
                      <a:pt x="259" y="453"/>
                      <a:pt x="262" y="521"/>
                    </a:cubicBezTo>
                    <a:cubicBezTo>
                      <a:pt x="265" y="593"/>
                      <a:pt x="283" y="660"/>
                      <a:pt x="316" y="718"/>
                    </a:cubicBezTo>
                    <a:cubicBezTo>
                      <a:pt x="350" y="780"/>
                      <a:pt x="402" y="824"/>
                      <a:pt x="452" y="854"/>
                    </a:cubicBezTo>
                    <a:cubicBezTo>
                      <a:pt x="507" y="887"/>
                      <a:pt x="566" y="903"/>
                      <a:pt x="623" y="903"/>
                    </a:cubicBezTo>
                    <a:cubicBezTo>
                      <a:pt x="676" y="903"/>
                      <a:pt x="728" y="889"/>
                      <a:pt x="769" y="864"/>
                    </a:cubicBezTo>
                    <a:cubicBezTo>
                      <a:pt x="813" y="841"/>
                      <a:pt x="843" y="807"/>
                      <a:pt x="864" y="772"/>
                    </a:cubicBezTo>
                    <a:cubicBezTo>
                      <a:pt x="884" y="739"/>
                      <a:pt x="895" y="704"/>
                      <a:pt x="901" y="674"/>
                    </a:cubicBezTo>
                    <a:cubicBezTo>
                      <a:pt x="908" y="609"/>
                      <a:pt x="895" y="562"/>
                      <a:pt x="878" y="535"/>
                    </a:cubicBezTo>
                    <a:cubicBezTo>
                      <a:pt x="865" y="509"/>
                      <a:pt x="853" y="499"/>
                      <a:pt x="854" y="497"/>
                    </a:cubicBezTo>
                    <a:lnTo>
                      <a:pt x="854" y="497"/>
                    </a:lnTo>
                    <a:cubicBezTo>
                      <a:pt x="852" y="499"/>
                      <a:pt x="861" y="513"/>
                      <a:pt x="864" y="541"/>
                    </a:cubicBezTo>
                    <a:cubicBezTo>
                      <a:pt x="867" y="568"/>
                      <a:pt x="861" y="609"/>
                      <a:pt x="837" y="654"/>
                    </a:cubicBezTo>
                    <a:cubicBezTo>
                      <a:pt x="820" y="698"/>
                      <a:pt x="772" y="742"/>
                      <a:pt x="721" y="752"/>
                    </a:cubicBezTo>
                    <a:cubicBezTo>
                      <a:pt x="709" y="755"/>
                      <a:pt x="696" y="757"/>
                      <a:pt x="682" y="757"/>
                    </a:cubicBezTo>
                    <a:cubicBezTo>
                      <a:pt x="638" y="757"/>
                      <a:pt x="589" y="739"/>
                      <a:pt x="548" y="708"/>
                    </a:cubicBezTo>
                    <a:cubicBezTo>
                      <a:pt x="520" y="687"/>
                      <a:pt x="500" y="660"/>
                      <a:pt x="487" y="629"/>
                    </a:cubicBezTo>
                    <a:cubicBezTo>
                      <a:pt x="473" y="599"/>
                      <a:pt x="470" y="562"/>
                      <a:pt x="473" y="524"/>
                    </a:cubicBezTo>
                    <a:cubicBezTo>
                      <a:pt x="476" y="486"/>
                      <a:pt x="490" y="446"/>
                      <a:pt x="510" y="412"/>
                    </a:cubicBezTo>
                    <a:cubicBezTo>
                      <a:pt x="531" y="381"/>
                      <a:pt x="558" y="351"/>
                      <a:pt x="589" y="327"/>
                    </a:cubicBezTo>
                    <a:cubicBezTo>
                      <a:pt x="644" y="288"/>
                      <a:pt x="717" y="265"/>
                      <a:pt x="789" y="265"/>
                    </a:cubicBezTo>
                    <a:cubicBezTo>
                      <a:pt x="806" y="265"/>
                      <a:pt x="823" y="267"/>
                      <a:pt x="840" y="269"/>
                    </a:cubicBezTo>
                    <a:cubicBezTo>
                      <a:pt x="884" y="273"/>
                      <a:pt x="925" y="286"/>
                      <a:pt x="963" y="310"/>
                    </a:cubicBezTo>
                    <a:cubicBezTo>
                      <a:pt x="1000" y="334"/>
                      <a:pt x="1035" y="364"/>
                      <a:pt x="1061" y="402"/>
                    </a:cubicBezTo>
                    <a:cubicBezTo>
                      <a:pt x="1116" y="473"/>
                      <a:pt x="1150" y="572"/>
                      <a:pt x="1150" y="664"/>
                    </a:cubicBezTo>
                    <a:cubicBezTo>
                      <a:pt x="1150" y="759"/>
                      <a:pt x="1119" y="851"/>
                      <a:pt x="1068" y="932"/>
                    </a:cubicBezTo>
                    <a:cubicBezTo>
                      <a:pt x="1014" y="1011"/>
                      <a:pt x="942" y="1078"/>
                      <a:pt x="864" y="1130"/>
                    </a:cubicBezTo>
                    <a:cubicBezTo>
                      <a:pt x="786" y="1177"/>
                      <a:pt x="697" y="1208"/>
                      <a:pt x="609" y="1225"/>
                    </a:cubicBezTo>
                    <a:cubicBezTo>
                      <a:pt x="463" y="1248"/>
                      <a:pt x="326" y="1268"/>
                      <a:pt x="222" y="1268"/>
                    </a:cubicBezTo>
                    <a:cubicBezTo>
                      <a:pt x="202" y="1268"/>
                      <a:pt x="184" y="1268"/>
                      <a:pt x="167" y="1266"/>
                    </a:cubicBezTo>
                    <a:cubicBezTo>
                      <a:pt x="112" y="1266"/>
                      <a:pt x="71" y="1259"/>
                      <a:pt x="41" y="1256"/>
                    </a:cubicBezTo>
                    <a:cubicBezTo>
                      <a:pt x="14" y="1249"/>
                      <a:pt x="0" y="1242"/>
                      <a:pt x="0" y="1242"/>
                    </a:cubicBezTo>
                    <a:lnTo>
                      <a:pt x="0" y="1242"/>
                    </a:lnTo>
                    <a:cubicBezTo>
                      <a:pt x="0" y="1242"/>
                      <a:pt x="14" y="1249"/>
                      <a:pt x="41" y="1262"/>
                    </a:cubicBezTo>
                    <a:cubicBezTo>
                      <a:pt x="68" y="1276"/>
                      <a:pt x="109" y="1293"/>
                      <a:pt x="160" y="1310"/>
                    </a:cubicBezTo>
                    <a:cubicBezTo>
                      <a:pt x="214" y="1323"/>
                      <a:pt x="283" y="1337"/>
                      <a:pt x="361" y="1354"/>
                    </a:cubicBezTo>
                    <a:cubicBezTo>
                      <a:pt x="427" y="1367"/>
                      <a:pt x="508" y="1379"/>
                      <a:pt x="595" y="1379"/>
                    </a:cubicBezTo>
                    <a:cubicBezTo>
                      <a:pt x="606" y="1379"/>
                      <a:pt x="616" y="1378"/>
                      <a:pt x="626" y="1378"/>
                    </a:cubicBezTo>
                    <a:cubicBezTo>
                      <a:pt x="728" y="1375"/>
                      <a:pt x="840" y="1361"/>
                      <a:pt x="956" y="1314"/>
                    </a:cubicBezTo>
                    <a:cubicBezTo>
                      <a:pt x="1071" y="1266"/>
                      <a:pt x="1184" y="1188"/>
                      <a:pt x="1269" y="1078"/>
                    </a:cubicBezTo>
                    <a:cubicBezTo>
                      <a:pt x="1354" y="970"/>
                      <a:pt x="1415" y="824"/>
                      <a:pt x="1418" y="667"/>
                    </a:cubicBezTo>
                    <a:cubicBezTo>
                      <a:pt x="1422" y="514"/>
                      <a:pt x="1374" y="361"/>
                      <a:pt x="1279" y="232"/>
                    </a:cubicBezTo>
                    <a:cubicBezTo>
                      <a:pt x="1231" y="171"/>
                      <a:pt x="1170" y="116"/>
                      <a:pt x="1099" y="75"/>
                    </a:cubicBezTo>
                    <a:cubicBezTo>
                      <a:pt x="1027" y="34"/>
                      <a:pt x="946" y="11"/>
                      <a:pt x="867" y="4"/>
                    </a:cubicBezTo>
                    <a:cubicBezTo>
                      <a:pt x="845" y="2"/>
                      <a:pt x="823" y="0"/>
                      <a:pt x="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3"/>
              <p:cNvSpPr/>
              <p:nvPr/>
            </p:nvSpPr>
            <p:spPr>
              <a:xfrm>
                <a:off x="745737" y="335148"/>
                <a:ext cx="821676" cy="194082"/>
              </a:xfrm>
              <a:custGeom>
                <a:avLst/>
                <a:gdLst/>
                <a:ahLst/>
                <a:cxnLst/>
                <a:rect l="l" t="t" r="r" b="b"/>
                <a:pathLst>
                  <a:path w="18717" h="4421" extrusionOk="0">
                    <a:moveTo>
                      <a:pt x="5284" y="1"/>
                    </a:moveTo>
                    <a:cubicBezTo>
                      <a:pt x="5231" y="1"/>
                      <a:pt x="5178" y="3"/>
                      <a:pt x="5124" y="3"/>
                    </a:cubicBezTo>
                    <a:cubicBezTo>
                      <a:pt x="5098" y="2"/>
                      <a:pt x="5073" y="2"/>
                      <a:pt x="5048" y="2"/>
                    </a:cubicBezTo>
                    <a:cubicBezTo>
                      <a:pt x="4914" y="2"/>
                      <a:pt x="4783" y="10"/>
                      <a:pt x="4654" y="12"/>
                    </a:cubicBezTo>
                    <a:cubicBezTo>
                      <a:pt x="4576" y="16"/>
                      <a:pt x="4501" y="23"/>
                      <a:pt x="4423" y="29"/>
                    </a:cubicBezTo>
                    <a:cubicBezTo>
                      <a:pt x="4348" y="33"/>
                      <a:pt x="4273" y="36"/>
                      <a:pt x="4199" y="47"/>
                    </a:cubicBezTo>
                    <a:cubicBezTo>
                      <a:pt x="4052" y="64"/>
                      <a:pt x="3905" y="77"/>
                      <a:pt x="3763" y="94"/>
                    </a:cubicBezTo>
                    <a:cubicBezTo>
                      <a:pt x="3692" y="100"/>
                      <a:pt x="3620" y="111"/>
                      <a:pt x="3549" y="118"/>
                    </a:cubicBezTo>
                    <a:cubicBezTo>
                      <a:pt x="3481" y="132"/>
                      <a:pt x="3412" y="141"/>
                      <a:pt x="3345" y="152"/>
                    </a:cubicBezTo>
                    <a:cubicBezTo>
                      <a:pt x="3069" y="196"/>
                      <a:pt x="2811" y="254"/>
                      <a:pt x="2569" y="318"/>
                    </a:cubicBezTo>
                    <a:cubicBezTo>
                      <a:pt x="2508" y="332"/>
                      <a:pt x="2450" y="353"/>
                      <a:pt x="2389" y="370"/>
                    </a:cubicBezTo>
                    <a:cubicBezTo>
                      <a:pt x="2331" y="386"/>
                      <a:pt x="2273" y="403"/>
                      <a:pt x="2216" y="421"/>
                    </a:cubicBezTo>
                    <a:cubicBezTo>
                      <a:pt x="2158" y="438"/>
                      <a:pt x="2103" y="458"/>
                      <a:pt x="2048" y="478"/>
                    </a:cubicBezTo>
                    <a:cubicBezTo>
                      <a:pt x="1994" y="496"/>
                      <a:pt x="1940" y="516"/>
                      <a:pt x="1889" y="533"/>
                    </a:cubicBezTo>
                    <a:cubicBezTo>
                      <a:pt x="1467" y="686"/>
                      <a:pt x="1117" y="863"/>
                      <a:pt x="837" y="1016"/>
                    </a:cubicBezTo>
                    <a:cubicBezTo>
                      <a:pt x="698" y="1097"/>
                      <a:pt x="572" y="1169"/>
                      <a:pt x="470" y="1240"/>
                    </a:cubicBezTo>
                    <a:cubicBezTo>
                      <a:pt x="368" y="1309"/>
                      <a:pt x="280" y="1366"/>
                      <a:pt x="211" y="1417"/>
                    </a:cubicBezTo>
                    <a:cubicBezTo>
                      <a:pt x="76" y="1519"/>
                      <a:pt x="1" y="1574"/>
                      <a:pt x="1" y="1574"/>
                    </a:cubicBezTo>
                    <a:cubicBezTo>
                      <a:pt x="1" y="1574"/>
                      <a:pt x="79" y="1526"/>
                      <a:pt x="222" y="1434"/>
                    </a:cubicBezTo>
                    <a:cubicBezTo>
                      <a:pt x="293" y="1383"/>
                      <a:pt x="385" y="1332"/>
                      <a:pt x="490" y="1271"/>
                    </a:cubicBezTo>
                    <a:cubicBezTo>
                      <a:pt x="596" y="1207"/>
                      <a:pt x="726" y="1145"/>
                      <a:pt x="864" y="1070"/>
                    </a:cubicBezTo>
                    <a:cubicBezTo>
                      <a:pt x="1150" y="928"/>
                      <a:pt x="1504" y="771"/>
                      <a:pt x="1922" y="635"/>
                    </a:cubicBezTo>
                    <a:cubicBezTo>
                      <a:pt x="2028" y="601"/>
                      <a:pt x="2137" y="567"/>
                      <a:pt x="2249" y="536"/>
                    </a:cubicBezTo>
                    <a:cubicBezTo>
                      <a:pt x="2307" y="523"/>
                      <a:pt x="2365" y="505"/>
                      <a:pt x="2423" y="492"/>
                    </a:cubicBezTo>
                    <a:cubicBezTo>
                      <a:pt x="2481" y="478"/>
                      <a:pt x="2538" y="461"/>
                      <a:pt x="2599" y="447"/>
                    </a:cubicBezTo>
                    <a:cubicBezTo>
                      <a:pt x="2660" y="434"/>
                      <a:pt x="2722" y="424"/>
                      <a:pt x="2783" y="411"/>
                    </a:cubicBezTo>
                    <a:cubicBezTo>
                      <a:pt x="2814" y="403"/>
                      <a:pt x="2848" y="397"/>
                      <a:pt x="2878" y="390"/>
                    </a:cubicBezTo>
                    <a:cubicBezTo>
                      <a:pt x="2909" y="383"/>
                      <a:pt x="2943" y="380"/>
                      <a:pt x="2974" y="373"/>
                    </a:cubicBezTo>
                    <a:cubicBezTo>
                      <a:pt x="3103" y="353"/>
                      <a:pt x="3232" y="329"/>
                      <a:pt x="3368" y="315"/>
                    </a:cubicBezTo>
                    <a:cubicBezTo>
                      <a:pt x="3433" y="305"/>
                      <a:pt x="3501" y="298"/>
                      <a:pt x="3572" y="288"/>
                    </a:cubicBezTo>
                    <a:cubicBezTo>
                      <a:pt x="3640" y="281"/>
                      <a:pt x="3709" y="278"/>
                      <a:pt x="3780" y="271"/>
                    </a:cubicBezTo>
                    <a:cubicBezTo>
                      <a:pt x="3919" y="254"/>
                      <a:pt x="4062" y="257"/>
                      <a:pt x="4208" y="251"/>
                    </a:cubicBezTo>
                    <a:cubicBezTo>
                      <a:pt x="4283" y="251"/>
                      <a:pt x="4355" y="254"/>
                      <a:pt x="4430" y="254"/>
                    </a:cubicBezTo>
                    <a:cubicBezTo>
                      <a:pt x="4505" y="257"/>
                      <a:pt x="4579" y="257"/>
                      <a:pt x="4654" y="261"/>
                    </a:cubicBezTo>
                    <a:cubicBezTo>
                      <a:pt x="4804" y="271"/>
                      <a:pt x="4957" y="274"/>
                      <a:pt x="5110" y="292"/>
                    </a:cubicBezTo>
                    <a:cubicBezTo>
                      <a:pt x="5188" y="298"/>
                      <a:pt x="5266" y="305"/>
                      <a:pt x="5345" y="315"/>
                    </a:cubicBezTo>
                    <a:cubicBezTo>
                      <a:pt x="5423" y="325"/>
                      <a:pt x="5502" y="336"/>
                      <a:pt x="5579" y="345"/>
                    </a:cubicBezTo>
                    <a:cubicBezTo>
                      <a:pt x="5657" y="356"/>
                      <a:pt x="5736" y="373"/>
                      <a:pt x="5814" y="386"/>
                    </a:cubicBezTo>
                    <a:cubicBezTo>
                      <a:pt x="5893" y="403"/>
                      <a:pt x="5974" y="414"/>
                      <a:pt x="6053" y="431"/>
                    </a:cubicBezTo>
                    <a:cubicBezTo>
                      <a:pt x="6130" y="447"/>
                      <a:pt x="6209" y="468"/>
                      <a:pt x="6290" y="482"/>
                    </a:cubicBezTo>
                    <a:cubicBezTo>
                      <a:pt x="6372" y="499"/>
                      <a:pt x="6450" y="519"/>
                      <a:pt x="6532" y="540"/>
                    </a:cubicBezTo>
                    <a:cubicBezTo>
                      <a:pt x="6569" y="550"/>
                      <a:pt x="6610" y="557"/>
                      <a:pt x="6651" y="567"/>
                    </a:cubicBezTo>
                    <a:cubicBezTo>
                      <a:pt x="6692" y="574"/>
                      <a:pt x="6733" y="584"/>
                      <a:pt x="6774" y="594"/>
                    </a:cubicBezTo>
                    <a:cubicBezTo>
                      <a:pt x="6852" y="611"/>
                      <a:pt x="6934" y="631"/>
                      <a:pt x="7015" y="648"/>
                    </a:cubicBezTo>
                    <a:lnTo>
                      <a:pt x="7260" y="710"/>
                    </a:lnTo>
                    <a:cubicBezTo>
                      <a:pt x="7342" y="730"/>
                      <a:pt x="7423" y="754"/>
                      <a:pt x="7505" y="778"/>
                    </a:cubicBezTo>
                    <a:cubicBezTo>
                      <a:pt x="7587" y="802"/>
                      <a:pt x="7672" y="825"/>
                      <a:pt x="7753" y="849"/>
                    </a:cubicBezTo>
                    <a:cubicBezTo>
                      <a:pt x="7835" y="876"/>
                      <a:pt x="7916" y="904"/>
                      <a:pt x="7998" y="931"/>
                    </a:cubicBezTo>
                    <a:cubicBezTo>
                      <a:pt x="8325" y="1039"/>
                      <a:pt x="8651" y="1162"/>
                      <a:pt x="8975" y="1301"/>
                    </a:cubicBezTo>
                    <a:cubicBezTo>
                      <a:pt x="9298" y="1441"/>
                      <a:pt x="9617" y="1595"/>
                      <a:pt x="9931" y="1758"/>
                    </a:cubicBezTo>
                    <a:cubicBezTo>
                      <a:pt x="10243" y="1928"/>
                      <a:pt x="10553" y="2101"/>
                      <a:pt x="10856" y="2292"/>
                    </a:cubicBezTo>
                    <a:cubicBezTo>
                      <a:pt x="11162" y="2482"/>
                      <a:pt x="11465" y="2680"/>
                      <a:pt x="11771" y="2880"/>
                    </a:cubicBezTo>
                    <a:cubicBezTo>
                      <a:pt x="12077" y="3077"/>
                      <a:pt x="12386" y="3271"/>
                      <a:pt x="12702" y="3452"/>
                    </a:cubicBezTo>
                    <a:cubicBezTo>
                      <a:pt x="12862" y="3543"/>
                      <a:pt x="13026" y="3628"/>
                      <a:pt x="13186" y="3710"/>
                    </a:cubicBezTo>
                    <a:cubicBezTo>
                      <a:pt x="13349" y="3791"/>
                      <a:pt x="13515" y="3870"/>
                      <a:pt x="13682" y="3942"/>
                    </a:cubicBezTo>
                    <a:cubicBezTo>
                      <a:pt x="13849" y="4013"/>
                      <a:pt x="14016" y="4080"/>
                      <a:pt x="14186" y="4138"/>
                    </a:cubicBezTo>
                    <a:cubicBezTo>
                      <a:pt x="14355" y="4196"/>
                      <a:pt x="14526" y="4248"/>
                      <a:pt x="14699" y="4289"/>
                    </a:cubicBezTo>
                    <a:cubicBezTo>
                      <a:pt x="14740" y="4298"/>
                      <a:pt x="14784" y="4309"/>
                      <a:pt x="14829" y="4319"/>
                    </a:cubicBezTo>
                    <a:cubicBezTo>
                      <a:pt x="14870" y="4325"/>
                      <a:pt x="14914" y="4336"/>
                      <a:pt x="14958" y="4343"/>
                    </a:cubicBezTo>
                    <a:cubicBezTo>
                      <a:pt x="15043" y="4360"/>
                      <a:pt x="15131" y="4377"/>
                      <a:pt x="15217" y="4383"/>
                    </a:cubicBezTo>
                    <a:cubicBezTo>
                      <a:pt x="15305" y="4397"/>
                      <a:pt x="15390" y="4404"/>
                      <a:pt x="15475" y="4411"/>
                    </a:cubicBezTo>
                    <a:cubicBezTo>
                      <a:pt x="15519" y="4414"/>
                      <a:pt x="15564" y="4414"/>
                      <a:pt x="15605" y="4418"/>
                    </a:cubicBezTo>
                    <a:cubicBezTo>
                      <a:pt x="15649" y="4418"/>
                      <a:pt x="15693" y="4421"/>
                      <a:pt x="15734" y="4421"/>
                    </a:cubicBezTo>
                    <a:lnTo>
                      <a:pt x="15863" y="4421"/>
                    </a:lnTo>
                    <a:cubicBezTo>
                      <a:pt x="15907" y="4418"/>
                      <a:pt x="15952" y="4418"/>
                      <a:pt x="15992" y="4414"/>
                    </a:cubicBezTo>
                    <a:cubicBezTo>
                      <a:pt x="16077" y="4407"/>
                      <a:pt x="16162" y="4400"/>
                      <a:pt x="16247" y="4387"/>
                    </a:cubicBezTo>
                    <a:cubicBezTo>
                      <a:pt x="16414" y="4360"/>
                      <a:pt x="16574" y="4322"/>
                      <a:pt x="16730" y="4278"/>
                    </a:cubicBezTo>
                    <a:cubicBezTo>
                      <a:pt x="17040" y="4187"/>
                      <a:pt x="17332" y="4064"/>
                      <a:pt x="17597" y="3911"/>
                    </a:cubicBezTo>
                    <a:cubicBezTo>
                      <a:pt x="17730" y="3836"/>
                      <a:pt x="17856" y="3754"/>
                      <a:pt x="17972" y="3662"/>
                    </a:cubicBezTo>
                    <a:cubicBezTo>
                      <a:pt x="18091" y="3574"/>
                      <a:pt x="18200" y="3476"/>
                      <a:pt x="18295" y="3370"/>
                    </a:cubicBezTo>
                    <a:cubicBezTo>
                      <a:pt x="18393" y="3261"/>
                      <a:pt x="18478" y="3149"/>
                      <a:pt x="18544" y="3026"/>
                    </a:cubicBezTo>
                    <a:cubicBezTo>
                      <a:pt x="18611" y="2904"/>
                      <a:pt x="18659" y="2774"/>
                      <a:pt x="18686" y="2642"/>
                    </a:cubicBezTo>
                    <a:cubicBezTo>
                      <a:pt x="18717" y="2513"/>
                      <a:pt x="18717" y="2380"/>
                      <a:pt x="18707" y="2257"/>
                    </a:cubicBezTo>
                    <a:cubicBezTo>
                      <a:pt x="18696" y="2132"/>
                      <a:pt x="18662" y="2009"/>
                      <a:pt x="18615" y="1904"/>
                    </a:cubicBezTo>
                    <a:cubicBezTo>
                      <a:pt x="18519" y="1686"/>
                      <a:pt x="18370" y="1519"/>
                      <a:pt x="18203" y="1403"/>
                    </a:cubicBezTo>
                    <a:cubicBezTo>
                      <a:pt x="18037" y="1292"/>
                      <a:pt x="17856" y="1234"/>
                      <a:pt x="17693" y="1220"/>
                    </a:cubicBezTo>
                    <a:cubicBezTo>
                      <a:pt x="17659" y="1217"/>
                      <a:pt x="17626" y="1216"/>
                      <a:pt x="17594" y="1216"/>
                    </a:cubicBezTo>
                    <a:cubicBezTo>
                      <a:pt x="17470" y="1216"/>
                      <a:pt x="17358" y="1235"/>
                      <a:pt x="17261" y="1264"/>
                    </a:cubicBezTo>
                    <a:cubicBezTo>
                      <a:pt x="17142" y="1301"/>
                      <a:pt x="17046" y="1353"/>
                      <a:pt x="16975" y="1400"/>
                    </a:cubicBezTo>
                    <a:cubicBezTo>
                      <a:pt x="16955" y="1411"/>
                      <a:pt x="16941" y="1421"/>
                      <a:pt x="16924" y="1434"/>
                    </a:cubicBezTo>
                    <a:cubicBezTo>
                      <a:pt x="16911" y="1444"/>
                      <a:pt x="16897" y="1455"/>
                      <a:pt x="16883" y="1465"/>
                    </a:cubicBezTo>
                    <a:cubicBezTo>
                      <a:pt x="16859" y="1488"/>
                      <a:pt x="16836" y="1506"/>
                      <a:pt x="16822" y="1523"/>
                    </a:cubicBezTo>
                    <a:cubicBezTo>
                      <a:pt x="16839" y="1509"/>
                      <a:pt x="16863" y="1492"/>
                      <a:pt x="16886" y="1472"/>
                    </a:cubicBezTo>
                    <a:cubicBezTo>
                      <a:pt x="16900" y="1461"/>
                      <a:pt x="16914" y="1455"/>
                      <a:pt x="16931" y="1444"/>
                    </a:cubicBezTo>
                    <a:cubicBezTo>
                      <a:pt x="16938" y="1438"/>
                      <a:pt x="16948" y="1431"/>
                      <a:pt x="16955" y="1427"/>
                    </a:cubicBezTo>
                    <a:cubicBezTo>
                      <a:pt x="16965" y="1421"/>
                      <a:pt x="16972" y="1417"/>
                      <a:pt x="16982" y="1411"/>
                    </a:cubicBezTo>
                    <a:cubicBezTo>
                      <a:pt x="17057" y="1370"/>
                      <a:pt x="17152" y="1325"/>
                      <a:pt x="17271" y="1298"/>
                    </a:cubicBezTo>
                    <a:cubicBezTo>
                      <a:pt x="17344" y="1282"/>
                      <a:pt x="17427" y="1271"/>
                      <a:pt x="17515" y="1271"/>
                    </a:cubicBezTo>
                    <a:cubicBezTo>
                      <a:pt x="17570" y="1271"/>
                      <a:pt x="17627" y="1275"/>
                      <a:pt x="17686" y="1284"/>
                    </a:cubicBezTo>
                    <a:cubicBezTo>
                      <a:pt x="17839" y="1305"/>
                      <a:pt x="18002" y="1366"/>
                      <a:pt x="18148" y="1482"/>
                    </a:cubicBezTo>
                    <a:cubicBezTo>
                      <a:pt x="18295" y="1595"/>
                      <a:pt x="18421" y="1754"/>
                      <a:pt x="18492" y="1951"/>
                    </a:cubicBezTo>
                    <a:cubicBezTo>
                      <a:pt x="18530" y="2050"/>
                      <a:pt x="18553" y="2155"/>
                      <a:pt x="18553" y="2268"/>
                    </a:cubicBezTo>
                    <a:cubicBezTo>
                      <a:pt x="18557" y="2377"/>
                      <a:pt x="18550" y="2493"/>
                      <a:pt x="18519" y="2604"/>
                    </a:cubicBezTo>
                    <a:cubicBezTo>
                      <a:pt x="18489" y="2717"/>
                      <a:pt x="18442" y="2826"/>
                      <a:pt x="18380" y="2931"/>
                    </a:cubicBezTo>
                    <a:cubicBezTo>
                      <a:pt x="18315" y="3036"/>
                      <a:pt x="18237" y="3135"/>
                      <a:pt x="18145" y="3227"/>
                    </a:cubicBezTo>
                    <a:cubicBezTo>
                      <a:pt x="18057" y="3322"/>
                      <a:pt x="17952" y="3407"/>
                      <a:pt x="17842" y="3489"/>
                    </a:cubicBezTo>
                    <a:cubicBezTo>
                      <a:pt x="17730" y="3567"/>
                      <a:pt x="17611" y="3639"/>
                      <a:pt x="17482" y="3703"/>
                    </a:cubicBezTo>
                    <a:cubicBezTo>
                      <a:pt x="17230" y="3836"/>
                      <a:pt x="16952" y="3942"/>
                      <a:pt x="16659" y="4013"/>
                    </a:cubicBezTo>
                    <a:cubicBezTo>
                      <a:pt x="16509" y="4050"/>
                      <a:pt x="16360" y="4080"/>
                      <a:pt x="16206" y="4098"/>
                    </a:cubicBezTo>
                    <a:cubicBezTo>
                      <a:pt x="16131" y="4108"/>
                      <a:pt x="16054" y="4111"/>
                      <a:pt x="15978" y="4115"/>
                    </a:cubicBezTo>
                    <a:cubicBezTo>
                      <a:pt x="15941" y="4118"/>
                      <a:pt x="15903" y="4118"/>
                      <a:pt x="15863" y="4118"/>
                    </a:cubicBezTo>
                    <a:cubicBezTo>
                      <a:pt x="15822" y="4115"/>
                      <a:pt x="15784" y="4111"/>
                      <a:pt x="15743" y="4111"/>
                    </a:cubicBezTo>
                    <a:cubicBezTo>
                      <a:pt x="15707" y="4111"/>
                      <a:pt x="15666" y="4105"/>
                      <a:pt x="15625" y="4101"/>
                    </a:cubicBezTo>
                    <a:cubicBezTo>
                      <a:pt x="15587" y="4098"/>
                      <a:pt x="15547" y="4094"/>
                      <a:pt x="15509" y="4088"/>
                    </a:cubicBezTo>
                    <a:cubicBezTo>
                      <a:pt x="15427" y="4077"/>
                      <a:pt x="15349" y="4067"/>
                      <a:pt x="15271" y="4050"/>
                    </a:cubicBezTo>
                    <a:cubicBezTo>
                      <a:pt x="15189" y="4036"/>
                      <a:pt x="15111" y="4016"/>
                      <a:pt x="15033" y="3999"/>
                    </a:cubicBezTo>
                    <a:cubicBezTo>
                      <a:pt x="14992" y="3992"/>
                      <a:pt x="14951" y="3978"/>
                      <a:pt x="14914" y="3969"/>
                    </a:cubicBezTo>
                    <a:cubicBezTo>
                      <a:pt x="14873" y="3958"/>
                      <a:pt x="14832" y="3948"/>
                      <a:pt x="14795" y="3934"/>
                    </a:cubicBezTo>
                    <a:cubicBezTo>
                      <a:pt x="14635" y="3890"/>
                      <a:pt x="14478" y="3829"/>
                      <a:pt x="14322" y="3768"/>
                    </a:cubicBezTo>
                    <a:cubicBezTo>
                      <a:pt x="14165" y="3707"/>
                      <a:pt x="14013" y="3636"/>
                      <a:pt x="13859" y="3560"/>
                    </a:cubicBezTo>
                    <a:cubicBezTo>
                      <a:pt x="13553" y="3407"/>
                      <a:pt x="13253" y="3227"/>
                      <a:pt x="12961" y="3033"/>
                    </a:cubicBezTo>
                    <a:cubicBezTo>
                      <a:pt x="12666" y="2840"/>
                      <a:pt x="12369" y="2635"/>
                      <a:pt x="12074" y="2424"/>
                    </a:cubicBezTo>
                    <a:cubicBezTo>
                      <a:pt x="11774" y="2220"/>
                      <a:pt x="11471" y="2013"/>
                      <a:pt x="11162" y="1808"/>
                    </a:cubicBezTo>
                    <a:cubicBezTo>
                      <a:pt x="11005" y="1710"/>
                      <a:pt x="10845" y="1611"/>
                      <a:pt x="10682" y="1519"/>
                    </a:cubicBezTo>
                    <a:cubicBezTo>
                      <a:pt x="10522" y="1424"/>
                      <a:pt x="10359" y="1336"/>
                      <a:pt x="10192" y="1251"/>
                    </a:cubicBezTo>
                    <a:cubicBezTo>
                      <a:pt x="9862" y="1084"/>
                      <a:pt x="9522" y="931"/>
                      <a:pt x="9182" y="794"/>
                    </a:cubicBezTo>
                    <a:cubicBezTo>
                      <a:pt x="8841" y="659"/>
                      <a:pt x="8498" y="540"/>
                      <a:pt x="8155" y="434"/>
                    </a:cubicBezTo>
                    <a:cubicBezTo>
                      <a:pt x="7811" y="332"/>
                      <a:pt x="7467" y="243"/>
                      <a:pt x="7124" y="169"/>
                    </a:cubicBezTo>
                    <a:cubicBezTo>
                      <a:pt x="6783" y="94"/>
                      <a:pt x="6440" y="53"/>
                      <a:pt x="6107" y="29"/>
                    </a:cubicBezTo>
                    <a:cubicBezTo>
                      <a:pt x="6022" y="23"/>
                      <a:pt x="5937" y="23"/>
                      <a:pt x="5855" y="16"/>
                    </a:cubicBezTo>
                    <a:cubicBezTo>
                      <a:pt x="5773" y="12"/>
                      <a:pt x="5692" y="9"/>
                      <a:pt x="5610" y="9"/>
                    </a:cubicBezTo>
                    <a:cubicBezTo>
                      <a:pt x="5525" y="9"/>
                      <a:pt x="5447" y="3"/>
                      <a:pt x="5365" y="3"/>
                    </a:cubicBezTo>
                    <a:cubicBezTo>
                      <a:pt x="5338" y="1"/>
                      <a:pt x="5311" y="1"/>
                      <a:pt x="5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3"/>
              <p:cNvSpPr/>
              <p:nvPr/>
            </p:nvSpPr>
            <p:spPr>
              <a:xfrm>
                <a:off x="422275" y="666028"/>
                <a:ext cx="219851" cy="574080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13077" extrusionOk="0">
                    <a:moveTo>
                      <a:pt x="2354" y="0"/>
                    </a:moveTo>
                    <a:lnTo>
                      <a:pt x="2354" y="0"/>
                    </a:lnTo>
                    <a:cubicBezTo>
                      <a:pt x="2354" y="0"/>
                      <a:pt x="2277" y="24"/>
                      <a:pt x="2127" y="74"/>
                    </a:cubicBezTo>
                    <a:cubicBezTo>
                      <a:pt x="1977" y="129"/>
                      <a:pt x="1759" y="217"/>
                      <a:pt x="1511" y="381"/>
                    </a:cubicBezTo>
                    <a:cubicBezTo>
                      <a:pt x="1263" y="548"/>
                      <a:pt x="987" y="789"/>
                      <a:pt x="732" y="1119"/>
                    </a:cubicBezTo>
                    <a:cubicBezTo>
                      <a:pt x="715" y="1140"/>
                      <a:pt x="698" y="1160"/>
                      <a:pt x="681" y="1184"/>
                    </a:cubicBezTo>
                    <a:cubicBezTo>
                      <a:pt x="668" y="1204"/>
                      <a:pt x="654" y="1228"/>
                      <a:pt x="637" y="1248"/>
                    </a:cubicBezTo>
                    <a:cubicBezTo>
                      <a:pt x="606" y="1292"/>
                      <a:pt x="575" y="1337"/>
                      <a:pt x="545" y="1385"/>
                    </a:cubicBezTo>
                    <a:cubicBezTo>
                      <a:pt x="490" y="1483"/>
                      <a:pt x="429" y="1578"/>
                      <a:pt x="379" y="1687"/>
                    </a:cubicBezTo>
                    <a:cubicBezTo>
                      <a:pt x="324" y="1789"/>
                      <a:pt x="280" y="1905"/>
                      <a:pt x="232" y="2017"/>
                    </a:cubicBezTo>
                    <a:cubicBezTo>
                      <a:pt x="211" y="2079"/>
                      <a:pt x="191" y="2136"/>
                      <a:pt x="170" y="2197"/>
                    </a:cubicBezTo>
                    <a:cubicBezTo>
                      <a:pt x="167" y="2211"/>
                      <a:pt x="161" y="2228"/>
                      <a:pt x="157" y="2242"/>
                    </a:cubicBezTo>
                    <a:lnTo>
                      <a:pt x="143" y="2289"/>
                    </a:lnTo>
                    <a:cubicBezTo>
                      <a:pt x="137" y="2320"/>
                      <a:pt x="126" y="2351"/>
                      <a:pt x="120" y="2381"/>
                    </a:cubicBezTo>
                    <a:cubicBezTo>
                      <a:pt x="55" y="2636"/>
                      <a:pt x="18" y="2905"/>
                      <a:pt x="7" y="3187"/>
                    </a:cubicBezTo>
                    <a:cubicBezTo>
                      <a:pt x="1" y="3467"/>
                      <a:pt x="21" y="3759"/>
                      <a:pt x="76" y="4051"/>
                    </a:cubicBezTo>
                    <a:cubicBezTo>
                      <a:pt x="181" y="4640"/>
                      <a:pt x="412" y="5238"/>
                      <a:pt x="759" y="5789"/>
                    </a:cubicBezTo>
                    <a:cubicBezTo>
                      <a:pt x="933" y="6062"/>
                      <a:pt x="1137" y="6331"/>
                      <a:pt x="1362" y="6572"/>
                    </a:cubicBezTo>
                    <a:cubicBezTo>
                      <a:pt x="1586" y="6820"/>
                      <a:pt x="1828" y="7051"/>
                      <a:pt x="2076" y="7276"/>
                    </a:cubicBezTo>
                    <a:cubicBezTo>
                      <a:pt x="2569" y="7725"/>
                      <a:pt x="3086" y="8150"/>
                      <a:pt x="3528" y="8634"/>
                    </a:cubicBezTo>
                    <a:cubicBezTo>
                      <a:pt x="3750" y="8871"/>
                      <a:pt x="3957" y="9127"/>
                      <a:pt x="4127" y="9395"/>
                    </a:cubicBezTo>
                    <a:cubicBezTo>
                      <a:pt x="4216" y="9528"/>
                      <a:pt x="4290" y="9671"/>
                      <a:pt x="4359" y="9810"/>
                    </a:cubicBezTo>
                    <a:cubicBezTo>
                      <a:pt x="4423" y="9953"/>
                      <a:pt x="4481" y="10103"/>
                      <a:pt x="4522" y="10249"/>
                    </a:cubicBezTo>
                    <a:cubicBezTo>
                      <a:pt x="4610" y="10542"/>
                      <a:pt x="4640" y="10851"/>
                      <a:pt x="4617" y="11151"/>
                    </a:cubicBezTo>
                    <a:cubicBezTo>
                      <a:pt x="4613" y="11188"/>
                      <a:pt x="4610" y="11226"/>
                      <a:pt x="4603" y="11263"/>
                    </a:cubicBezTo>
                    <a:cubicBezTo>
                      <a:pt x="4599" y="11300"/>
                      <a:pt x="4593" y="11338"/>
                      <a:pt x="4586" y="11375"/>
                    </a:cubicBezTo>
                    <a:lnTo>
                      <a:pt x="4579" y="11430"/>
                    </a:lnTo>
                    <a:lnTo>
                      <a:pt x="4566" y="11484"/>
                    </a:lnTo>
                    <a:cubicBezTo>
                      <a:pt x="4555" y="11518"/>
                      <a:pt x="4549" y="11556"/>
                      <a:pt x="4538" y="11590"/>
                    </a:cubicBezTo>
                    <a:cubicBezTo>
                      <a:pt x="4497" y="11733"/>
                      <a:pt x="4443" y="11868"/>
                      <a:pt x="4375" y="11994"/>
                    </a:cubicBezTo>
                    <a:cubicBezTo>
                      <a:pt x="4359" y="12025"/>
                      <a:pt x="4338" y="12055"/>
                      <a:pt x="4321" y="12086"/>
                    </a:cubicBezTo>
                    <a:cubicBezTo>
                      <a:pt x="4310" y="12100"/>
                      <a:pt x="4301" y="12116"/>
                      <a:pt x="4290" y="12130"/>
                    </a:cubicBezTo>
                    <a:lnTo>
                      <a:pt x="4260" y="12171"/>
                    </a:lnTo>
                    <a:lnTo>
                      <a:pt x="4229" y="12215"/>
                    </a:lnTo>
                    <a:cubicBezTo>
                      <a:pt x="4219" y="12229"/>
                      <a:pt x="4208" y="12243"/>
                      <a:pt x="4195" y="12256"/>
                    </a:cubicBezTo>
                    <a:cubicBezTo>
                      <a:pt x="4175" y="12284"/>
                      <a:pt x="4150" y="12307"/>
                      <a:pt x="4127" y="12334"/>
                    </a:cubicBezTo>
                    <a:cubicBezTo>
                      <a:pt x="4117" y="12348"/>
                      <a:pt x="4103" y="12361"/>
                      <a:pt x="4089" y="12372"/>
                    </a:cubicBezTo>
                    <a:lnTo>
                      <a:pt x="4052" y="12406"/>
                    </a:lnTo>
                    <a:cubicBezTo>
                      <a:pt x="4028" y="12430"/>
                      <a:pt x="4001" y="12457"/>
                      <a:pt x="3974" y="12477"/>
                    </a:cubicBezTo>
                    <a:cubicBezTo>
                      <a:pt x="3923" y="12518"/>
                      <a:pt x="3869" y="12556"/>
                      <a:pt x="3811" y="12586"/>
                    </a:cubicBezTo>
                    <a:cubicBezTo>
                      <a:pt x="3589" y="12711"/>
                      <a:pt x="3331" y="12770"/>
                      <a:pt x="3083" y="12770"/>
                    </a:cubicBezTo>
                    <a:cubicBezTo>
                      <a:pt x="3068" y="12770"/>
                      <a:pt x="3053" y="12770"/>
                      <a:pt x="3038" y="12770"/>
                    </a:cubicBezTo>
                    <a:cubicBezTo>
                      <a:pt x="2905" y="12766"/>
                      <a:pt x="2776" y="12746"/>
                      <a:pt x="2654" y="12708"/>
                    </a:cubicBezTo>
                    <a:cubicBezTo>
                      <a:pt x="2535" y="12672"/>
                      <a:pt x="2420" y="12620"/>
                      <a:pt x="2318" y="12552"/>
                    </a:cubicBezTo>
                    <a:cubicBezTo>
                      <a:pt x="2215" y="12484"/>
                      <a:pt x="2127" y="12402"/>
                      <a:pt x="2059" y="12311"/>
                    </a:cubicBezTo>
                    <a:cubicBezTo>
                      <a:pt x="1991" y="12215"/>
                      <a:pt x="1936" y="12113"/>
                      <a:pt x="1905" y="12005"/>
                    </a:cubicBezTo>
                    <a:cubicBezTo>
                      <a:pt x="1872" y="11899"/>
                      <a:pt x="1858" y="11787"/>
                      <a:pt x="1869" y="11681"/>
                    </a:cubicBezTo>
                    <a:cubicBezTo>
                      <a:pt x="1875" y="11576"/>
                      <a:pt x="1902" y="11477"/>
                      <a:pt x="1953" y="11396"/>
                    </a:cubicBezTo>
                    <a:cubicBezTo>
                      <a:pt x="2004" y="11311"/>
                      <a:pt x="2073" y="11243"/>
                      <a:pt x="2154" y="11195"/>
                    </a:cubicBezTo>
                    <a:cubicBezTo>
                      <a:pt x="2236" y="11144"/>
                      <a:pt x="2327" y="11113"/>
                      <a:pt x="2416" y="11096"/>
                    </a:cubicBezTo>
                    <a:cubicBezTo>
                      <a:pt x="2457" y="11088"/>
                      <a:pt x="2499" y="11085"/>
                      <a:pt x="2539" y="11085"/>
                    </a:cubicBezTo>
                    <a:cubicBezTo>
                      <a:pt x="2678" y="11085"/>
                      <a:pt x="2809" y="11127"/>
                      <a:pt x="2909" y="11195"/>
                    </a:cubicBezTo>
                    <a:cubicBezTo>
                      <a:pt x="2977" y="11239"/>
                      <a:pt x="3028" y="11297"/>
                      <a:pt x="3069" y="11361"/>
                    </a:cubicBezTo>
                    <a:cubicBezTo>
                      <a:pt x="3079" y="11375"/>
                      <a:pt x="3089" y="11392"/>
                      <a:pt x="3096" y="11409"/>
                    </a:cubicBezTo>
                    <a:cubicBezTo>
                      <a:pt x="3106" y="11427"/>
                      <a:pt x="3114" y="11443"/>
                      <a:pt x="3120" y="11460"/>
                    </a:cubicBezTo>
                    <a:cubicBezTo>
                      <a:pt x="3134" y="11491"/>
                      <a:pt x="3140" y="11525"/>
                      <a:pt x="3150" y="11559"/>
                    </a:cubicBezTo>
                    <a:cubicBezTo>
                      <a:pt x="3185" y="11695"/>
                      <a:pt x="3178" y="11824"/>
                      <a:pt x="3154" y="11929"/>
                    </a:cubicBezTo>
                    <a:cubicBezTo>
                      <a:pt x="3130" y="12039"/>
                      <a:pt x="3086" y="12127"/>
                      <a:pt x="3042" y="12188"/>
                    </a:cubicBezTo>
                    <a:cubicBezTo>
                      <a:pt x="3018" y="12218"/>
                      <a:pt x="3001" y="12249"/>
                      <a:pt x="2977" y="12270"/>
                    </a:cubicBezTo>
                    <a:cubicBezTo>
                      <a:pt x="2957" y="12290"/>
                      <a:pt x="2940" y="12307"/>
                      <a:pt x="2923" y="12320"/>
                    </a:cubicBezTo>
                    <a:cubicBezTo>
                      <a:pt x="2892" y="12345"/>
                      <a:pt x="2875" y="12358"/>
                      <a:pt x="2875" y="12358"/>
                    </a:cubicBezTo>
                    <a:cubicBezTo>
                      <a:pt x="2875" y="12358"/>
                      <a:pt x="2892" y="12348"/>
                      <a:pt x="2926" y="12325"/>
                    </a:cubicBezTo>
                    <a:cubicBezTo>
                      <a:pt x="2943" y="12314"/>
                      <a:pt x="2963" y="12297"/>
                      <a:pt x="2987" y="12280"/>
                    </a:cubicBezTo>
                    <a:cubicBezTo>
                      <a:pt x="3011" y="12259"/>
                      <a:pt x="3035" y="12232"/>
                      <a:pt x="3062" y="12205"/>
                    </a:cubicBezTo>
                    <a:cubicBezTo>
                      <a:pt x="3114" y="12144"/>
                      <a:pt x="3167" y="12059"/>
                      <a:pt x="3208" y="11947"/>
                    </a:cubicBezTo>
                    <a:cubicBezTo>
                      <a:pt x="3243" y="11835"/>
                      <a:pt x="3266" y="11695"/>
                      <a:pt x="3243" y="11542"/>
                    </a:cubicBezTo>
                    <a:cubicBezTo>
                      <a:pt x="3236" y="11504"/>
                      <a:pt x="3229" y="11463"/>
                      <a:pt x="3216" y="11422"/>
                    </a:cubicBezTo>
                    <a:cubicBezTo>
                      <a:pt x="3205" y="11406"/>
                      <a:pt x="3202" y="11386"/>
                      <a:pt x="3191" y="11365"/>
                    </a:cubicBezTo>
                    <a:cubicBezTo>
                      <a:pt x="3185" y="11345"/>
                      <a:pt x="3175" y="11324"/>
                      <a:pt x="3164" y="11307"/>
                    </a:cubicBezTo>
                    <a:cubicBezTo>
                      <a:pt x="3123" y="11229"/>
                      <a:pt x="3065" y="11154"/>
                      <a:pt x="2987" y="11089"/>
                    </a:cubicBezTo>
                    <a:cubicBezTo>
                      <a:pt x="2858" y="10986"/>
                      <a:pt x="2677" y="10921"/>
                      <a:pt x="2484" y="10921"/>
                    </a:cubicBezTo>
                    <a:cubicBezTo>
                      <a:pt x="2455" y="10921"/>
                      <a:pt x="2425" y="10923"/>
                      <a:pt x="2395" y="10926"/>
                    </a:cubicBezTo>
                    <a:cubicBezTo>
                      <a:pt x="2283" y="10937"/>
                      <a:pt x="2167" y="10970"/>
                      <a:pt x="2059" y="11028"/>
                    </a:cubicBezTo>
                    <a:cubicBezTo>
                      <a:pt x="1950" y="11083"/>
                      <a:pt x="1851" y="11171"/>
                      <a:pt x="1776" y="11284"/>
                    </a:cubicBezTo>
                    <a:cubicBezTo>
                      <a:pt x="1701" y="11392"/>
                      <a:pt x="1660" y="11525"/>
                      <a:pt x="1644" y="11661"/>
                    </a:cubicBezTo>
                    <a:cubicBezTo>
                      <a:pt x="1627" y="11794"/>
                      <a:pt x="1640" y="11933"/>
                      <a:pt x="1674" y="12069"/>
                    </a:cubicBezTo>
                    <a:cubicBezTo>
                      <a:pt x="1709" y="12205"/>
                      <a:pt x="1770" y="12338"/>
                      <a:pt x="1855" y="12457"/>
                    </a:cubicBezTo>
                    <a:cubicBezTo>
                      <a:pt x="1936" y="12579"/>
                      <a:pt x="2042" y="12685"/>
                      <a:pt x="2164" y="12774"/>
                    </a:cubicBezTo>
                    <a:cubicBezTo>
                      <a:pt x="2287" y="12862"/>
                      <a:pt x="2423" y="12930"/>
                      <a:pt x="2566" y="12981"/>
                    </a:cubicBezTo>
                    <a:cubicBezTo>
                      <a:pt x="2712" y="13032"/>
                      <a:pt x="2865" y="13063"/>
                      <a:pt x="3021" y="13072"/>
                    </a:cubicBezTo>
                    <a:cubicBezTo>
                      <a:pt x="3067" y="13075"/>
                      <a:pt x="3112" y="13077"/>
                      <a:pt x="3158" y="13077"/>
                    </a:cubicBezTo>
                    <a:cubicBezTo>
                      <a:pt x="3272" y="13077"/>
                      <a:pt x="3387" y="13067"/>
                      <a:pt x="3501" y="13045"/>
                    </a:cubicBezTo>
                    <a:cubicBezTo>
                      <a:pt x="3579" y="13032"/>
                      <a:pt x="3661" y="13008"/>
                      <a:pt x="3739" y="12984"/>
                    </a:cubicBezTo>
                    <a:cubicBezTo>
                      <a:pt x="3817" y="12957"/>
                      <a:pt x="3896" y="12923"/>
                      <a:pt x="3971" y="12885"/>
                    </a:cubicBezTo>
                    <a:cubicBezTo>
                      <a:pt x="4277" y="12725"/>
                      <a:pt x="4511" y="12467"/>
                      <a:pt x="4688" y="12171"/>
                    </a:cubicBezTo>
                    <a:cubicBezTo>
                      <a:pt x="4773" y="12022"/>
                      <a:pt x="4841" y="11862"/>
                      <a:pt x="4892" y="11695"/>
                    </a:cubicBezTo>
                    <a:cubicBezTo>
                      <a:pt x="4906" y="11654"/>
                      <a:pt x="4916" y="11613"/>
                      <a:pt x="4926" y="11569"/>
                    </a:cubicBezTo>
                    <a:lnTo>
                      <a:pt x="4943" y="11508"/>
                    </a:lnTo>
                    <a:lnTo>
                      <a:pt x="4954" y="11443"/>
                    </a:lnTo>
                    <a:cubicBezTo>
                      <a:pt x="4964" y="11402"/>
                      <a:pt x="4971" y="11358"/>
                      <a:pt x="4977" y="11314"/>
                    </a:cubicBezTo>
                    <a:cubicBezTo>
                      <a:pt x="4984" y="11273"/>
                      <a:pt x="4987" y="11229"/>
                      <a:pt x="4995" y="11185"/>
                    </a:cubicBezTo>
                    <a:cubicBezTo>
                      <a:pt x="4998" y="11144"/>
                      <a:pt x="4998" y="11100"/>
                      <a:pt x="5001" y="11055"/>
                    </a:cubicBezTo>
                    <a:cubicBezTo>
                      <a:pt x="5004" y="11011"/>
                      <a:pt x="5008" y="10967"/>
                      <a:pt x="5004" y="10923"/>
                    </a:cubicBezTo>
                    <a:lnTo>
                      <a:pt x="5004" y="10794"/>
                    </a:lnTo>
                    <a:cubicBezTo>
                      <a:pt x="5001" y="10749"/>
                      <a:pt x="4998" y="10705"/>
                      <a:pt x="4995" y="10661"/>
                    </a:cubicBezTo>
                    <a:cubicBezTo>
                      <a:pt x="4977" y="10488"/>
                      <a:pt x="4946" y="10311"/>
                      <a:pt x="4896" y="10141"/>
                    </a:cubicBezTo>
                    <a:cubicBezTo>
                      <a:pt x="4848" y="9970"/>
                      <a:pt x="4787" y="9807"/>
                      <a:pt x="4712" y="9647"/>
                    </a:cubicBezTo>
                    <a:cubicBezTo>
                      <a:pt x="4637" y="9488"/>
                      <a:pt x="4555" y="9331"/>
                      <a:pt x="4461" y="9185"/>
                    </a:cubicBezTo>
                    <a:cubicBezTo>
                      <a:pt x="4277" y="8888"/>
                      <a:pt x="4056" y="8616"/>
                      <a:pt x="3821" y="8361"/>
                    </a:cubicBezTo>
                    <a:cubicBezTo>
                      <a:pt x="3351" y="7855"/>
                      <a:pt x="2820" y="7426"/>
                      <a:pt x="2331" y="6990"/>
                    </a:cubicBezTo>
                    <a:cubicBezTo>
                      <a:pt x="2086" y="6773"/>
                      <a:pt x="1848" y="6555"/>
                      <a:pt x="1633" y="6324"/>
                    </a:cubicBezTo>
                    <a:cubicBezTo>
                      <a:pt x="1525" y="6208"/>
                      <a:pt x="1420" y="6092"/>
                      <a:pt x="1324" y="5970"/>
                    </a:cubicBezTo>
                    <a:cubicBezTo>
                      <a:pt x="1277" y="5908"/>
                      <a:pt x="1228" y="5850"/>
                      <a:pt x="1184" y="5786"/>
                    </a:cubicBezTo>
                    <a:cubicBezTo>
                      <a:pt x="1137" y="5725"/>
                      <a:pt x="1093" y="5664"/>
                      <a:pt x="1052" y="5599"/>
                    </a:cubicBezTo>
                    <a:cubicBezTo>
                      <a:pt x="715" y="5092"/>
                      <a:pt x="477" y="4541"/>
                      <a:pt x="354" y="3997"/>
                    </a:cubicBezTo>
                    <a:cubicBezTo>
                      <a:pt x="293" y="3721"/>
                      <a:pt x="259" y="3453"/>
                      <a:pt x="256" y="3187"/>
                    </a:cubicBezTo>
                    <a:cubicBezTo>
                      <a:pt x="252" y="2925"/>
                      <a:pt x="280" y="2671"/>
                      <a:pt x="330" y="2432"/>
                    </a:cubicBezTo>
                    <a:cubicBezTo>
                      <a:pt x="338" y="2401"/>
                      <a:pt x="344" y="2371"/>
                      <a:pt x="351" y="2344"/>
                    </a:cubicBezTo>
                    <a:lnTo>
                      <a:pt x="358" y="2299"/>
                    </a:lnTo>
                    <a:cubicBezTo>
                      <a:pt x="361" y="2283"/>
                      <a:pt x="368" y="2269"/>
                      <a:pt x="371" y="2255"/>
                    </a:cubicBezTo>
                    <a:cubicBezTo>
                      <a:pt x="388" y="2197"/>
                      <a:pt x="406" y="2140"/>
                      <a:pt x="419" y="2085"/>
                    </a:cubicBezTo>
                    <a:cubicBezTo>
                      <a:pt x="460" y="1973"/>
                      <a:pt x="497" y="1864"/>
                      <a:pt x="542" y="1762"/>
                    </a:cubicBezTo>
                    <a:cubicBezTo>
                      <a:pt x="586" y="1660"/>
                      <a:pt x="637" y="1561"/>
                      <a:pt x="685" y="1466"/>
                    </a:cubicBezTo>
                    <a:cubicBezTo>
                      <a:pt x="712" y="1421"/>
                      <a:pt x="739" y="1377"/>
                      <a:pt x="766" y="1330"/>
                    </a:cubicBezTo>
                    <a:cubicBezTo>
                      <a:pt x="776" y="1310"/>
                      <a:pt x="790" y="1286"/>
                      <a:pt x="803" y="1266"/>
                    </a:cubicBezTo>
                    <a:cubicBezTo>
                      <a:pt x="817" y="1245"/>
                      <a:pt x="831" y="1225"/>
                      <a:pt x="848" y="1204"/>
                    </a:cubicBezTo>
                    <a:cubicBezTo>
                      <a:pt x="1068" y="867"/>
                      <a:pt x="1321" y="616"/>
                      <a:pt x="1552" y="439"/>
                    </a:cubicBezTo>
                    <a:cubicBezTo>
                      <a:pt x="1783" y="258"/>
                      <a:pt x="1991" y="156"/>
                      <a:pt x="2130" y="88"/>
                    </a:cubicBezTo>
                    <a:cubicBezTo>
                      <a:pt x="2202" y="58"/>
                      <a:pt x="2260" y="38"/>
                      <a:pt x="2297" y="21"/>
                    </a:cubicBezTo>
                    <a:cubicBezTo>
                      <a:pt x="2338" y="7"/>
                      <a:pt x="2354" y="0"/>
                      <a:pt x="23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3"/>
              <p:cNvSpPr/>
              <p:nvPr/>
            </p:nvSpPr>
            <p:spPr>
              <a:xfrm>
                <a:off x="405110" y="1116448"/>
                <a:ext cx="218403" cy="649896"/>
              </a:xfrm>
              <a:custGeom>
                <a:avLst/>
                <a:gdLst/>
                <a:ahLst/>
                <a:cxnLst/>
                <a:rect l="l" t="t" r="r" b="b"/>
                <a:pathLst>
                  <a:path w="4975" h="14804" extrusionOk="0">
                    <a:moveTo>
                      <a:pt x="2716" y="0"/>
                    </a:moveTo>
                    <a:cubicBezTo>
                      <a:pt x="2604" y="0"/>
                      <a:pt x="2486" y="13"/>
                      <a:pt x="2365" y="37"/>
                    </a:cubicBezTo>
                    <a:cubicBezTo>
                      <a:pt x="1984" y="112"/>
                      <a:pt x="1582" y="313"/>
                      <a:pt x="1222" y="622"/>
                    </a:cubicBezTo>
                    <a:cubicBezTo>
                      <a:pt x="1041" y="779"/>
                      <a:pt x="872" y="962"/>
                      <a:pt x="718" y="1167"/>
                    </a:cubicBezTo>
                    <a:cubicBezTo>
                      <a:pt x="565" y="1374"/>
                      <a:pt x="432" y="1605"/>
                      <a:pt x="324" y="1856"/>
                    </a:cubicBezTo>
                    <a:cubicBezTo>
                      <a:pt x="214" y="2109"/>
                      <a:pt x="130" y="2377"/>
                      <a:pt x="76" y="2663"/>
                    </a:cubicBezTo>
                    <a:cubicBezTo>
                      <a:pt x="21" y="2945"/>
                      <a:pt x="1" y="3241"/>
                      <a:pt x="10" y="3541"/>
                    </a:cubicBezTo>
                    <a:cubicBezTo>
                      <a:pt x="24" y="3840"/>
                      <a:pt x="65" y="4139"/>
                      <a:pt x="140" y="4439"/>
                    </a:cubicBezTo>
                    <a:cubicBezTo>
                      <a:pt x="211" y="4738"/>
                      <a:pt x="310" y="5031"/>
                      <a:pt x="432" y="5316"/>
                    </a:cubicBezTo>
                    <a:cubicBezTo>
                      <a:pt x="555" y="5602"/>
                      <a:pt x="704" y="5881"/>
                      <a:pt x="872" y="6150"/>
                    </a:cubicBezTo>
                    <a:cubicBezTo>
                      <a:pt x="1038" y="6415"/>
                      <a:pt x="1225" y="6670"/>
                      <a:pt x="1423" y="6912"/>
                    </a:cubicBezTo>
                    <a:cubicBezTo>
                      <a:pt x="1623" y="7153"/>
                      <a:pt x="1831" y="7381"/>
                      <a:pt x="2042" y="7606"/>
                    </a:cubicBezTo>
                    <a:cubicBezTo>
                      <a:pt x="2252" y="7827"/>
                      <a:pt x="2460" y="8048"/>
                      <a:pt x="2668" y="8265"/>
                    </a:cubicBezTo>
                    <a:cubicBezTo>
                      <a:pt x="2872" y="8486"/>
                      <a:pt x="3069" y="8704"/>
                      <a:pt x="3249" y="8929"/>
                    </a:cubicBezTo>
                    <a:cubicBezTo>
                      <a:pt x="3433" y="9153"/>
                      <a:pt x="3603" y="9384"/>
                      <a:pt x="3756" y="9620"/>
                    </a:cubicBezTo>
                    <a:cubicBezTo>
                      <a:pt x="3909" y="9854"/>
                      <a:pt x="4045" y="10092"/>
                      <a:pt x="4167" y="10334"/>
                    </a:cubicBezTo>
                    <a:cubicBezTo>
                      <a:pt x="4287" y="10576"/>
                      <a:pt x="4392" y="10816"/>
                      <a:pt x="4477" y="11061"/>
                    </a:cubicBezTo>
                    <a:cubicBezTo>
                      <a:pt x="4562" y="11303"/>
                      <a:pt x="4627" y="11545"/>
                      <a:pt x="4668" y="11780"/>
                    </a:cubicBezTo>
                    <a:cubicBezTo>
                      <a:pt x="4712" y="12017"/>
                      <a:pt x="4736" y="12249"/>
                      <a:pt x="4736" y="12474"/>
                    </a:cubicBezTo>
                    <a:cubicBezTo>
                      <a:pt x="4739" y="12698"/>
                      <a:pt x="4722" y="12912"/>
                      <a:pt x="4692" y="13113"/>
                    </a:cubicBezTo>
                    <a:cubicBezTo>
                      <a:pt x="4688" y="13137"/>
                      <a:pt x="4684" y="13164"/>
                      <a:pt x="4681" y="13188"/>
                    </a:cubicBezTo>
                    <a:cubicBezTo>
                      <a:pt x="4678" y="13212"/>
                      <a:pt x="4671" y="13239"/>
                      <a:pt x="4668" y="13262"/>
                    </a:cubicBezTo>
                    <a:cubicBezTo>
                      <a:pt x="4657" y="13311"/>
                      <a:pt x="4648" y="13358"/>
                      <a:pt x="4637" y="13405"/>
                    </a:cubicBezTo>
                    <a:cubicBezTo>
                      <a:pt x="4613" y="13498"/>
                      <a:pt x="4586" y="13589"/>
                      <a:pt x="4555" y="13674"/>
                    </a:cubicBezTo>
                    <a:cubicBezTo>
                      <a:pt x="4433" y="14014"/>
                      <a:pt x="4252" y="14286"/>
                      <a:pt x="4059" y="14463"/>
                    </a:cubicBezTo>
                    <a:cubicBezTo>
                      <a:pt x="3872" y="14647"/>
                      <a:pt x="3674" y="14732"/>
                      <a:pt x="3538" y="14769"/>
                    </a:cubicBezTo>
                    <a:cubicBezTo>
                      <a:pt x="3470" y="14787"/>
                      <a:pt x="3416" y="14796"/>
                      <a:pt x="3378" y="14801"/>
                    </a:cubicBezTo>
                    <a:cubicBezTo>
                      <a:pt x="3341" y="14804"/>
                      <a:pt x="3321" y="14804"/>
                      <a:pt x="3321" y="14804"/>
                    </a:cubicBezTo>
                    <a:lnTo>
                      <a:pt x="3378" y="14804"/>
                    </a:lnTo>
                    <a:cubicBezTo>
                      <a:pt x="3416" y="14804"/>
                      <a:pt x="3470" y="14801"/>
                      <a:pt x="3541" y="14790"/>
                    </a:cubicBezTo>
                    <a:cubicBezTo>
                      <a:pt x="3684" y="14766"/>
                      <a:pt x="3896" y="14694"/>
                      <a:pt x="4113" y="14525"/>
                    </a:cubicBezTo>
                    <a:cubicBezTo>
                      <a:pt x="4324" y="14351"/>
                      <a:pt x="4541" y="14082"/>
                      <a:pt x="4698" y="13732"/>
                    </a:cubicBezTo>
                    <a:cubicBezTo>
                      <a:pt x="4739" y="13644"/>
                      <a:pt x="4776" y="13551"/>
                      <a:pt x="4807" y="13453"/>
                    </a:cubicBezTo>
                    <a:cubicBezTo>
                      <a:pt x="4821" y="13405"/>
                      <a:pt x="4834" y="13355"/>
                      <a:pt x="4848" y="13303"/>
                    </a:cubicBezTo>
                    <a:cubicBezTo>
                      <a:pt x="4855" y="13280"/>
                      <a:pt x="4861" y="13253"/>
                      <a:pt x="4868" y="13225"/>
                    </a:cubicBezTo>
                    <a:cubicBezTo>
                      <a:pt x="4875" y="13201"/>
                      <a:pt x="4879" y="13174"/>
                      <a:pt x="4885" y="13147"/>
                    </a:cubicBezTo>
                    <a:cubicBezTo>
                      <a:pt x="4929" y="12939"/>
                      <a:pt x="4960" y="12711"/>
                      <a:pt x="4967" y="12477"/>
                    </a:cubicBezTo>
                    <a:cubicBezTo>
                      <a:pt x="4974" y="12239"/>
                      <a:pt x="4960" y="11994"/>
                      <a:pt x="4926" y="11739"/>
                    </a:cubicBezTo>
                    <a:cubicBezTo>
                      <a:pt x="4892" y="11487"/>
                      <a:pt x="4834" y="11229"/>
                      <a:pt x="4759" y="10970"/>
                    </a:cubicBezTo>
                    <a:cubicBezTo>
                      <a:pt x="4681" y="10711"/>
                      <a:pt x="4582" y="10449"/>
                      <a:pt x="4467" y="10191"/>
                    </a:cubicBezTo>
                    <a:cubicBezTo>
                      <a:pt x="4351" y="9932"/>
                      <a:pt x="4212" y="9678"/>
                      <a:pt x="4059" y="9425"/>
                    </a:cubicBezTo>
                    <a:cubicBezTo>
                      <a:pt x="3905" y="9174"/>
                      <a:pt x="3736" y="8929"/>
                      <a:pt x="3552" y="8691"/>
                    </a:cubicBezTo>
                    <a:cubicBezTo>
                      <a:pt x="3365" y="8449"/>
                      <a:pt x="3164" y="8221"/>
                      <a:pt x="2960" y="7997"/>
                    </a:cubicBezTo>
                    <a:cubicBezTo>
                      <a:pt x="2549" y="7548"/>
                      <a:pt x="2113" y="7119"/>
                      <a:pt x="1729" y="6657"/>
                    </a:cubicBezTo>
                    <a:cubicBezTo>
                      <a:pt x="1535" y="6428"/>
                      <a:pt x="1354" y="6191"/>
                      <a:pt x="1194" y="5943"/>
                    </a:cubicBezTo>
                    <a:cubicBezTo>
                      <a:pt x="1035" y="5694"/>
                      <a:pt x="892" y="5436"/>
                      <a:pt x="770" y="5170"/>
                    </a:cubicBezTo>
                    <a:cubicBezTo>
                      <a:pt x="525" y="4640"/>
                      <a:pt x="382" y="4075"/>
                      <a:pt x="351" y="3523"/>
                    </a:cubicBezTo>
                    <a:cubicBezTo>
                      <a:pt x="316" y="2972"/>
                      <a:pt x="405" y="2438"/>
                      <a:pt x="589" y="1966"/>
                    </a:cubicBezTo>
                    <a:cubicBezTo>
                      <a:pt x="677" y="1731"/>
                      <a:pt x="790" y="1506"/>
                      <a:pt x="919" y="1309"/>
                    </a:cubicBezTo>
                    <a:cubicBezTo>
                      <a:pt x="1051" y="1109"/>
                      <a:pt x="1201" y="931"/>
                      <a:pt x="1361" y="779"/>
                    </a:cubicBezTo>
                    <a:cubicBezTo>
                      <a:pt x="1521" y="622"/>
                      <a:pt x="1698" y="500"/>
                      <a:pt x="1868" y="394"/>
                    </a:cubicBezTo>
                    <a:cubicBezTo>
                      <a:pt x="2045" y="292"/>
                      <a:pt x="2222" y="214"/>
                      <a:pt x="2395" y="166"/>
                    </a:cubicBezTo>
                    <a:cubicBezTo>
                      <a:pt x="2484" y="142"/>
                      <a:pt x="2569" y="126"/>
                      <a:pt x="2651" y="115"/>
                    </a:cubicBezTo>
                    <a:cubicBezTo>
                      <a:pt x="2713" y="108"/>
                      <a:pt x="2774" y="104"/>
                      <a:pt x="2834" y="104"/>
                    </a:cubicBezTo>
                    <a:cubicBezTo>
                      <a:pt x="2855" y="104"/>
                      <a:pt x="2875" y="104"/>
                      <a:pt x="2896" y="105"/>
                    </a:cubicBezTo>
                    <a:cubicBezTo>
                      <a:pt x="3051" y="112"/>
                      <a:pt x="3194" y="149"/>
                      <a:pt x="3314" y="200"/>
                    </a:cubicBezTo>
                    <a:cubicBezTo>
                      <a:pt x="3436" y="248"/>
                      <a:pt x="3535" y="313"/>
                      <a:pt x="3616" y="377"/>
                    </a:cubicBezTo>
                    <a:cubicBezTo>
                      <a:pt x="3695" y="442"/>
                      <a:pt x="3756" y="506"/>
                      <a:pt x="3797" y="564"/>
                    </a:cubicBezTo>
                    <a:cubicBezTo>
                      <a:pt x="3841" y="622"/>
                      <a:pt x="3868" y="669"/>
                      <a:pt x="3882" y="704"/>
                    </a:cubicBezTo>
                    <a:cubicBezTo>
                      <a:pt x="3899" y="734"/>
                      <a:pt x="3905" y="754"/>
                      <a:pt x="3905" y="754"/>
                    </a:cubicBezTo>
                    <a:cubicBezTo>
                      <a:pt x="3905" y="754"/>
                      <a:pt x="3899" y="734"/>
                      <a:pt x="3885" y="700"/>
                    </a:cubicBezTo>
                    <a:cubicBezTo>
                      <a:pt x="3872" y="666"/>
                      <a:pt x="3847" y="615"/>
                      <a:pt x="3811" y="554"/>
                    </a:cubicBezTo>
                    <a:cubicBezTo>
                      <a:pt x="3770" y="496"/>
                      <a:pt x="3715" y="421"/>
                      <a:pt x="3640" y="350"/>
                    </a:cubicBezTo>
                    <a:cubicBezTo>
                      <a:pt x="3562" y="278"/>
                      <a:pt x="3464" y="203"/>
                      <a:pt x="3341" y="142"/>
                    </a:cubicBezTo>
                    <a:cubicBezTo>
                      <a:pt x="3215" y="81"/>
                      <a:pt x="3069" y="33"/>
                      <a:pt x="2902" y="13"/>
                    </a:cubicBezTo>
                    <a:cubicBezTo>
                      <a:pt x="2842" y="4"/>
                      <a:pt x="2780" y="0"/>
                      <a:pt x="27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3"/>
              <p:cNvSpPr/>
              <p:nvPr/>
            </p:nvSpPr>
            <p:spPr>
              <a:xfrm>
                <a:off x="1392221" y="384317"/>
                <a:ext cx="179068" cy="143904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3278" extrusionOk="0">
                    <a:moveTo>
                      <a:pt x="2751" y="1"/>
                    </a:moveTo>
                    <a:cubicBezTo>
                      <a:pt x="2741" y="1"/>
                      <a:pt x="2731" y="1"/>
                      <a:pt x="2722" y="1"/>
                    </a:cubicBezTo>
                    <a:cubicBezTo>
                      <a:pt x="2600" y="1"/>
                      <a:pt x="2487" y="18"/>
                      <a:pt x="2382" y="52"/>
                    </a:cubicBezTo>
                    <a:cubicBezTo>
                      <a:pt x="2276" y="83"/>
                      <a:pt x="2181" y="134"/>
                      <a:pt x="2099" y="192"/>
                    </a:cubicBezTo>
                    <a:cubicBezTo>
                      <a:pt x="2017" y="250"/>
                      <a:pt x="1956" y="314"/>
                      <a:pt x="1902" y="382"/>
                    </a:cubicBezTo>
                    <a:cubicBezTo>
                      <a:pt x="1800" y="519"/>
                      <a:pt x="1752" y="654"/>
                      <a:pt x="1719" y="764"/>
                    </a:cubicBezTo>
                    <a:cubicBezTo>
                      <a:pt x="1695" y="879"/>
                      <a:pt x="1691" y="964"/>
                      <a:pt x="1691" y="1026"/>
                    </a:cubicBezTo>
                    <a:cubicBezTo>
                      <a:pt x="1691" y="1053"/>
                      <a:pt x="1695" y="1076"/>
                      <a:pt x="1695" y="1090"/>
                    </a:cubicBezTo>
                    <a:lnTo>
                      <a:pt x="1695" y="1114"/>
                    </a:lnTo>
                    <a:cubicBezTo>
                      <a:pt x="1695" y="1114"/>
                      <a:pt x="1695" y="1107"/>
                      <a:pt x="1698" y="1090"/>
                    </a:cubicBezTo>
                    <a:cubicBezTo>
                      <a:pt x="1701" y="1076"/>
                      <a:pt x="1705" y="1056"/>
                      <a:pt x="1711" y="1029"/>
                    </a:cubicBezTo>
                    <a:cubicBezTo>
                      <a:pt x="1728" y="971"/>
                      <a:pt x="1759" y="893"/>
                      <a:pt x="1821" y="808"/>
                    </a:cubicBezTo>
                    <a:cubicBezTo>
                      <a:pt x="1848" y="764"/>
                      <a:pt x="1882" y="719"/>
                      <a:pt x="1923" y="675"/>
                    </a:cubicBezTo>
                    <a:cubicBezTo>
                      <a:pt x="1967" y="630"/>
                      <a:pt x="2014" y="590"/>
                      <a:pt x="2069" y="552"/>
                    </a:cubicBezTo>
                    <a:cubicBezTo>
                      <a:pt x="2181" y="478"/>
                      <a:pt x="2314" y="423"/>
                      <a:pt x="2463" y="406"/>
                    </a:cubicBezTo>
                    <a:cubicBezTo>
                      <a:pt x="2492" y="402"/>
                      <a:pt x="2523" y="400"/>
                      <a:pt x="2553" y="400"/>
                    </a:cubicBezTo>
                    <a:cubicBezTo>
                      <a:pt x="2675" y="400"/>
                      <a:pt x="2805" y="432"/>
                      <a:pt x="2920" y="495"/>
                    </a:cubicBezTo>
                    <a:cubicBezTo>
                      <a:pt x="2936" y="505"/>
                      <a:pt x="2953" y="511"/>
                      <a:pt x="2970" y="522"/>
                    </a:cubicBezTo>
                    <a:cubicBezTo>
                      <a:pt x="2987" y="532"/>
                      <a:pt x="3004" y="546"/>
                      <a:pt x="3018" y="556"/>
                    </a:cubicBezTo>
                    <a:cubicBezTo>
                      <a:pt x="3035" y="569"/>
                      <a:pt x="3049" y="583"/>
                      <a:pt x="3066" y="593"/>
                    </a:cubicBezTo>
                    <a:cubicBezTo>
                      <a:pt x="3079" y="607"/>
                      <a:pt x="3096" y="621"/>
                      <a:pt x="3110" y="638"/>
                    </a:cubicBezTo>
                    <a:cubicBezTo>
                      <a:pt x="3168" y="695"/>
                      <a:pt x="3226" y="770"/>
                      <a:pt x="3280" y="855"/>
                    </a:cubicBezTo>
                    <a:cubicBezTo>
                      <a:pt x="3385" y="1032"/>
                      <a:pt x="3474" y="1213"/>
                      <a:pt x="3484" y="1379"/>
                    </a:cubicBezTo>
                    <a:cubicBezTo>
                      <a:pt x="3498" y="1546"/>
                      <a:pt x="3446" y="1723"/>
                      <a:pt x="3341" y="1889"/>
                    </a:cubicBezTo>
                    <a:cubicBezTo>
                      <a:pt x="3239" y="2059"/>
                      <a:pt x="3089" y="2216"/>
                      <a:pt x="2923" y="2345"/>
                    </a:cubicBezTo>
                    <a:cubicBezTo>
                      <a:pt x="2882" y="2376"/>
                      <a:pt x="2834" y="2406"/>
                      <a:pt x="2790" y="2437"/>
                    </a:cubicBezTo>
                    <a:cubicBezTo>
                      <a:pt x="2769" y="2450"/>
                      <a:pt x="2746" y="2467"/>
                      <a:pt x="2722" y="2481"/>
                    </a:cubicBezTo>
                    <a:cubicBezTo>
                      <a:pt x="2698" y="2495"/>
                      <a:pt x="2678" y="2508"/>
                      <a:pt x="2654" y="2522"/>
                    </a:cubicBezTo>
                    <a:cubicBezTo>
                      <a:pt x="2630" y="2536"/>
                      <a:pt x="2606" y="2549"/>
                      <a:pt x="2582" y="2563"/>
                    </a:cubicBezTo>
                    <a:cubicBezTo>
                      <a:pt x="2559" y="2577"/>
                      <a:pt x="2535" y="2587"/>
                      <a:pt x="2511" y="2600"/>
                    </a:cubicBezTo>
                    <a:cubicBezTo>
                      <a:pt x="2463" y="2624"/>
                      <a:pt x="2416" y="2651"/>
                      <a:pt x="2368" y="2671"/>
                    </a:cubicBezTo>
                    <a:cubicBezTo>
                      <a:pt x="1981" y="2849"/>
                      <a:pt x="1573" y="2951"/>
                      <a:pt x="1218" y="2988"/>
                    </a:cubicBezTo>
                    <a:cubicBezTo>
                      <a:pt x="896" y="3025"/>
                      <a:pt x="614" y="3043"/>
                      <a:pt x="405" y="3043"/>
                    </a:cubicBezTo>
                    <a:cubicBezTo>
                      <a:pt x="382" y="3043"/>
                      <a:pt x="361" y="3042"/>
                      <a:pt x="341" y="3042"/>
                    </a:cubicBezTo>
                    <a:cubicBezTo>
                      <a:pt x="287" y="3042"/>
                      <a:pt x="235" y="3042"/>
                      <a:pt x="194" y="3046"/>
                    </a:cubicBezTo>
                    <a:cubicBezTo>
                      <a:pt x="154" y="3042"/>
                      <a:pt x="116" y="3042"/>
                      <a:pt x="89" y="3042"/>
                    </a:cubicBezTo>
                    <a:cubicBezTo>
                      <a:pt x="31" y="3042"/>
                      <a:pt x="1" y="3039"/>
                      <a:pt x="1" y="3039"/>
                    </a:cubicBezTo>
                    <a:lnTo>
                      <a:pt x="1" y="3039"/>
                    </a:lnTo>
                    <a:cubicBezTo>
                      <a:pt x="1" y="3039"/>
                      <a:pt x="28" y="3049"/>
                      <a:pt x="86" y="3067"/>
                    </a:cubicBezTo>
                    <a:cubicBezTo>
                      <a:pt x="113" y="3073"/>
                      <a:pt x="147" y="3083"/>
                      <a:pt x="188" y="3097"/>
                    </a:cubicBezTo>
                    <a:cubicBezTo>
                      <a:pt x="229" y="3107"/>
                      <a:pt x="276" y="3120"/>
                      <a:pt x="327" y="3134"/>
                    </a:cubicBezTo>
                    <a:cubicBezTo>
                      <a:pt x="381" y="3148"/>
                      <a:pt x="439" y="3161"/>
                      <a:pt x="504" y="3175"/>
                    </a:cubicBezTo>
                    <a:cubicBezTo>
                      <a:pt x="568" y="3189"/>
                      <a:pt x="640" y="3202"/>
                      <a:pt x="715" y="3216"/>
                    </a:cubicBezTo>
                    <a:cubicBezTo>
                      <a:pt x="790" y="3233"/>
                      <a:pt x="871" y="3243"/>
                      <a:pt x="956" y="3254"/>
                    </a:cubicBezTo>
                    <a:cubicBezTo>
                      <a:pt x="997" y="3260"/>
                      <a:pt x="1042" y="3263"/>
                      <a:pt x="1089" y="3267"/>
                    </a:cubicBezTo>
                    <a:cubicBezTo>
                      <a:pt x="1133" y="3271"/>
                      <a:pt x="1181" y="3274"/>
                      <a:pt x="1229" y="3274"/>
                    </a:cubicBezTo>
                    <a:cubicBezTo>
                      <a:pt x="1288" y="3276"/>
                      <a:pt x="1350" y="3277"/>
                      <a:pt x="1412" y="3277"/>
                    </a:cubicBezTo>
                    <a:cubicBezTo>
                      <a:pt x="1550" y="3277"/>
                      <a:pt x="1696" y="3272"/>
                      <a:pt x="1848" y="3260"/>
                    </a:cubicBezTo>
                    <a:cubicBezTo>
                      <a:pt x="2069" y="3243"/>
                      <a:pt x="2303" y="3202"/>
                      <a:pt x="2538" y="3124"/>
                    </a:cubicBezTo>
                    <a:cubicBezTo>
                      <a:pt x="2600" y="3107"/>
                      <a:pt x="2658" y="3083"/>
                      <a:pt x="2719" y="3063"/>
                    </a:cubicBezTo>
                    <a:cubicBezTo>
                      <a:pt x="2749" y="3049"/>
                      <a:pt x="2777" y="3039"/>
                      <a:pt x="2807" y="3026"/>
                    </a:cubicBezTo>
                    <a:cubicBezTo>
                      <a:pt x="2838" y="3015"/>
                      <a:pt x="2865" y="3001"/>
                      <a:pt x="2895" y="2988"/>
                    </a:cubicBezTo>
                    <a:cubicBezTo>
                      <a:pt x="2923" y="2974"/>
                      <a:pt x="2953" y="2960"/>
                      <a:pt x="2984" y="2944"/>
                    </a:cubicBezTo>
                    <a:cubicBezTo>
                      <a:pt x="3011" y="2930"/>
                      <a:pt x="3042" y="2913"/>
                      <a:pt x="3069" y="2896"/>
                    </a:cubicBezTo>
                    <a:cubicBezTo>
                      <a:pt x="3127" y="2866"/>
                      <a:pt x="3185" y="2835"/>
                      <a:pt x="3242" y="2794"/>
                    </a:cubicBezTo>
                    <a:cubicBezTo>
                      <a:pt x="3467" y="2641"/>
                      <a:pt x="3675" y="2447"/>
                      <a:pt x="3838" y="2202"/>
                    </a:cubicBezTo>
                    <a:cubicBezTo>
                      <a:pt x="3916" y="2076"/>
                      <a:pt x="3981" y="1940"/>
                      <a:pt x="4022" y="1791"/>
                    </a:cubicBezTo>
                    <a:cubicBezTo>
                      <a:pt x="4063" y="1641"/>
                      <a:pt x="4079" y="1478"/>
                      <a:pt x="4058" y="1321"/>
                    </a:cubicBezTo>
                    <a:cubicBezTo>
                      <a:pt x="4045" y="1161"/>
                      <a:pt x="3994" y="1018"/>
                      <a:pt x="3936" y="889"/>
                    </a:cubicBezTo>
                    <a:cubicBezTo>
                      <a:pt x="3875" y="760"/>
                      <a:pt x="3800" y="651"/>
                      <a:pt x="3725" y="546"/>
                    </a:cubicBezTo>
                    <a:cubicBezTo>
                      <a:pt x="3647" y="443"/>
                      <a:pt x="3559" y="341"/>
                      <a:pt x="3453" y="253"/>
                    </a:cubicBezTo>
                    <a:cubicBezTo>
                      <a:pt x="3426" y="230"/>
                      <a:pt x="3399" y="209"/>
                      <a:pt x="3369" y="192"/>
                    </a:cubicBezTo>
                    <a:cubicBezTo>
                      <a:pt x="3338" y="172"/>
                      <a:pt x="3311" y="151"/>
                      <a:pt x="3280" y="137"/>
                    </a:cubicBezTo>
                    <a:cubicBezTo>
                      <a:pt x="3249" y="120"/>
                      <a:pt x="3218" y="103"/>
                      <a:pt x="3188" y="90"/>
                    </a:cubicBezTo>
                    <a:cubicBezTo>
                      <a:pt x="3157" y="76"/>
                      <a:pt x="3127" y="66"/>
                      <a:pt x="3093" y="56"/>
                    </a:cubicBezTo>
                    <a:cubicBezTo>
                      <a:pt x="2977" y="18"/>
                      <a:pt x="2861" y="1"/>
                      <a:pt x="2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3"/>
              <p:cNvSpPr/>
              <p:nvPr/>
            </p:nvSpPr>
            <p:spPr>
              <a:xfrm>
                <a:off x="506784" y="1136950"/>
                <a:ext cx="74586" cy="7423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91" extrusionOk="0">
                    <a:moveTo>
                      <a:pt x="736" y="1"/>
                    </a:moveTo>
                    <a:cubicBezTo>
                      <a:pt x="646" y="1"/>
                      <a:pt x="557" y="16"/>
                      <a:pt x="477" y="46"/>
                    </a:cubicBezTo>
                    <a:cubicBezTo>
                      <a:pt x="362" y="87"/>
                      <a:pt x="270" y="155"/>
                      <a:pt x="195" y="219"/>
                    </a:cubicBezTo>
                    <a:cubicBezTo>
                      <a:pt x="120" y="287"/>
                      <a:pt x="73" y="366"/>
                      <a:pt x="46" y="437"/>
                    </a:cubicBezTo>
                    <a:cubicBezTo>
                      <a:pt x="18" y="512"/>
                      <a:pt x="8" y="580"/>
                      <a:pt x="1" y="631"/>
                    </a:cubicBezTo>
                    <a:lnTo>
                      <a:pt x="1" y="669"/>
                    </a:lnTo>
                    <a:cubicBezTo>
                      <a:pt x="5" y="679"/>
                      <a:pt x="5" y="689"/>
                      <a:pt x="8" y="700"/>
                    </a:cubicBezTo>
                    <a:cubicBezTo>
                      <a:pt x="8" y="720"/>
                      <a:pt x="11" y="736"/>
                      <a:pt x="15" y="750"/>
                    </a:cubicBezTo>
                    <a:cubicBezTo>
                      <a:pt x="21" y="777"/>
                      <a:pt x="25" y="791"/>
                      <a:pt x="25" y="791"/>
                    </a:cubicBezTo>
                    <a:cubicBezTo>
                      <a:pt x="25" y="791"/>
                      <a:pt x="32" y="777"/>
                      <a:pt x="46" y="753"/>
                    </a:cubicBezTo>
                    <a:cubicBezTo>
                      <a:pt x="49" y="744"/>
                      <a:pt x="59" y="730"/>
                      <a:pt x="69" y="716"/>
                    </a:cubicBezTo>
                    <a:cubicBezTo>
                      <a:pt x="76" y="709"/>
                      <a:pt x="82" y="703"/>
                      <a:pt x="90" y="692"/>
                    </a:cubicBezTo>
                    <a:cubicBezTo>
                      <a:pt x="96" y="686"/>
                      <a:pt x="103" y="679"/>
                      <a:pt x="110" y="669"/>
                    </a:cubicBezTo>
                    <a:cubicBezTo>
                      <a:pt x="137" y="634"/>
                      <a:pt x="175" y="601"/>
                      <a:pt x="225" y="573"/>
                    </a:cubicBezTo>
                    <a:cubicBezTo>
                      <a:pt x="273" y="543"/>
                      <a:pt x="327" y="522"/>
                      <a:pt x="385" y="499"/>
                    </a:cubicBezTo>
                    <a:cubicBezTo>
                      <a:pt x="426" y="483"/>
                      <a:pt x="472" y="476"/>
                      <a:pt x="519" y="476"/>
                    </a:cubicBezTo>
                    <a:cubicBezTo>
                      <a:pt x="534" y="476"/>
                      <a:pt x="550" y="476"/>
                      <a:pt x="566" y="478"/>
                    </a:cubicBezTo>
                    <a:cubicBezTo>
                      <a:pt x="624" y="488"/>
                      <a:pt x="678" y="508"/>
                      <a:pt x="735" y="532"/>
                    </a:cubicBezTo>
                    <a:cubicBezTo>
                      <a:pt x="790" y="560"/>
                      <a:pt x="845" y="597"/>
                      <a:pt x="892" y="642"/>
                    </a:cubicBezTo>
                    <a:cubicBezTo>
                      <a:pt x="916" y="665"/>
                      <a:pt x="940" y="689"/>
                      <a:pt x="960" y="713"/>
                    </a:cubicBezTo>
                    <a:cubicBezTo>
                      <a:pt x="980" y="740"/>
                      <a:pt x="998" y="767"/>
                      <a:pt x="1015" y="794"/>
                    </a:cubicBezTo>
                    <a:cubicBezTo>
                      <a:pt x="1049" y="849"/>
                      <a:pt x="1076" y="910"/>
                      <a:pt x="1090" y="968"/>
                    </a:cubicBezTo>
                    <a:cubicBezTo>
                      <a:pt x="1100" y="1026"/>
                      <a:pt x="1103" y="1077"/>
                      <a:pt x="1100" y="1124"/>
                    </a:cubicBezTo>
                    <a:cubicBezTo>
                      <a:pt x="1093" y="1162"/>
                      <a:pt x="1082" y="1216"/>
                      <a:pt x="1055" y="1260"/>
                    </a:cubicBezTo>
                    <a:cubicBezTo>
                      <a:pt x="1042" y="1281"/>
                      <a:pt x="1029" y="1301"/>
                      <a:pt x="1008" y="1318"/>
                    </a:cubicBezTo>
                    <a:cubicBezTo>
                      <a:pt x="991" y="1332"/>
                      <a:pt x="971" y="1345"/>
                      <a:pt x="950" y="1353"/>
                    </a:cubicBezTo>
                    <a:cubicBezTo>
                      <a:pt x="926" y="1366"/>
                      <a:pt x="896" y="1372"/>
                      <a:pt x="864" y="1372"/>
                    </a:cubicBezTo>
                    <a:cubicBezTo>
                      <a:pt x="845" y="1372"/>
                      <a:pt x="826" y="1370"/>
                      <a:pt x="807" y="1366"/>
                    </a:cubicBezTo>
                    <a:cubicBezTo>
                      <a:pt x="756" y="1356"/>
                      <a:pt x="712" y="1332"/>
                      <a:pt x="685" y="1301"/>
                    </a:cubicBezTo>
                    <a:cubicBezTo>
                      <a:pt x="654" y="1274"/>
                      <a:pt x="633" y="1243"/>
                      <a:pt x="624" y="1220"/>
                    </a:cubicBezTo>
                    <a:cubicBezTo>
                      <a:pt x="617" y="1210"/>
                      <a:pt x="613" y="1199"/>
                      <a:pt x="613" y="1193"/>
                    </a:cubicBezTo>
                    <a:cubicBezTo>
                      <a:pt x="613" y="1185"/>
                      <a:pt x="610" y="1182"/>
                      <a:pt x="610" y="1182"/>
                    </a:cubicBezTo>
                    <a:lnTo>
                      <a:pt x="610" y="1182"/>
                    </a:lnTo>
                    <a:cubicBezTo>
                      <a:pt x="610" y="1182"/>
                      <a:pt x="613" y="1196"/>
                      <a:pt x="603" y="1223"/>
                    </a:cubicBezTo>
                    <a:cubicBezTo>
                      <a:pt x="597" y="1247"/>
                      <a:pt x="593" y="1287"/>
                      <a:pt x="600" y="1342"/>
                    </a:cubicBezTo>
                    <a:cubicBezTo>
                      <a:pt x="613" y="1397"/>
                      <a:pt x="637" y="1461"/>
                      <a:pt x="688" y="1526"/>
                    </a:cubicBezTo>
                    <a:cubicBezTo>
                      <a:pt x="715" y="1560"/>
                      <a:pt x="746" y="1590"/>
                      <a:pt x="790" y="1621"/>
                    </a:cubicBezTo>
                    <a:cubicBezTo>
                      <a:pt x="831" y="1648"/>
                      <a:pt x="882" y="1672"/>
                      <a:pt x="944" y="1682"/>
                    </a:cubicBezTo>
                    <a:cubicBezTo>
                      <a:pt x="973" y="1688"/>
                      <a:pt x="1003" y="1690"/>
                      <a:pt x="1034" y="1690"/>
                    </a:cubicBezTo>
                    <a:cubicBezTo>
                      <a:pt x="1125" y="1690"/>
                      <a:pt x="1222" y="1668"/>
                      <a:pt x="1311" y="1625"/>
                    </a:cubicBezTo>
                    <a:cubicBezTo>
                      <a:pt x="1433" y="1563"/>
                      <a:pt x="1545" y="1468"/>
                      <a:pt x="1610" y="1322"/>
                    </a:cubicBezTo>
                    <a:cubicBezTo>
                      <a:pt x="1678" y="1185"/>
                      <a:pt x="1699" y="1029"/>
                      <a:pt x="1682" y="883"/>
                    </a:cubicBezTo>
                    <a:cubicBezTo>
                      <a:pt x="1668" y="736"/>
                      <a:pt x="1620" y="601"/>
                      <a:pt x="1545" y="471"/>
                    </a:cubicBezTo>
                    <a:cubicBezTo>
                      <a:pt x="1508" y="410"/>
                      <a:pt x="1460" y="356"/>
                      <a:pt x="1413" y="304"/>
                    </a:cubicBezTo>
                    <a:cubicBezTo>
                      <a:pt x="1362" y="254"/>
                      <a:pt x="1307" y="206"/>
                      <a:pt x="1253" y="169"/>
                    </a:cubicBezTo>
                    <a:cubicBezTo>
                      <a:pt x="1137" y="87"/>
                      <a:pt x="1005" y="33"/>
                      <a:pt x="869" y="12"/>
                    </a:cubicBezTo>
                    <a:cubicBezTo>
                      <a:pt x="825" y="4"/>
                      <a:pt x="780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3"/>
              <p:cNvSpPr/>
              <p:nvPr/>
            </p:nvSpPr>
            <p:spPr>
              <a:xfrm>
                <a:off x="416129" y="1303070"/>
                <a:ext cx="203038" cy="37964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8648" extrusionOk="0">
                    <a:moveTo>
                      <a:pt x="15" y="1"/>
                    </a:moveTo>
                    <a:cubicBezTo>
                      <a:pt x="15" y="2"/>
                      <a:pt x="12" y="49"/>
                      <a:pt x="8" y="136"/>
                    </a:cubicBezTo>
                    <a:cubicBezTo>
                      <a:pt x="4" y="181"/>
                      <a:pt x="4" y="235"/>
                      <a:pt x="1" y="304"/>
                    </a:cubicBezTo>
                    <a:lnTo>
                      <a:pt x="1" y="524"/>
                    </a:lnTo>
                    <a:cubicBezTo>
                      <a:pt x="8" y="858"/>
                      <a:pt x="35" y="1337"/>
                      <a:pt x="164" y="1896"/>
                    </a:cubicBezTo>
                    <a:cubicBezTo>
                      <a:pt x="229" y="2174"/>
                      <a:pt x="310" y="2477"/>
                      <a:pt x="433" y="2783"/>
                    </a:cubicBezTo>
                    <a:cubicBezTo>
                      <a:pt x="491" y="2937"/>
                      <a:pt x="563" y="3092"/>
                      <a:pt x="651" y="3243"/>
                    </a:cubicBezTo>
                    <a:cubicBezTo>
                      <a:pt x="671" y="3283"/>
                      <a:pt x="695" y="3317"/>
                      <a:pt x="719" y="3355"/>
                    </a:cubicBezTo>
                    <a:cubicBezTo>
                      <a:pt x="743" y="3392"/>
                      <a:pt x="767" y="3430"/>
                      <a:pt x="794" y="3467"/>
                    </a:cubicBezTo>
                    <a:cubicBezTo>
                      <a:pt x="848" y="3538"/>
                      <a:pt x="906" y="3610"/>
                      <a:pt x="968" y="3675"/>
                    </a:cubicBezTo>
                    <a:cubicBezTo>
                      <a:pt x="1049" y="3763"/>
                      <a:pt x="1141" y="3844"/>
                      <a:pt x="1243" y="3912"/>
                    </a:cubicBezTo>
                    <a:cubicBezTo>
                      <a:pt x="1345" y="3984"/>
                      <a:pt x="1461" y="4042"/>
                      <a:pt x="1586" y="4072"/>
                    </a:cubicBezTo>
                    <a:cubicBezTo>
                      <a:pt x="1651" y="4089"/>
                      <a:pt x="1715" y="4100"/>
                      <a:pt x="1784" y="4100"/>
                    </a:cubicBezTo>
                    <a:cubicBezTo>
                      <a:pt x="1852" y="4100"/>
                      <a:pt x="1920" y="4089"/>
                      <a:pt x="1984" y="4069"/>
                    </a:cubicBezTo>
                    <a:cubicBezTo>
                      <a:pt x="2049" y="4052"/>
                      <a:pt x="2114" y="4022"/>
                      <a:pt x="2172" y="3984"/>
                    </a:cubicBezTo>
                    <a:cubicBezTo>
                      <a:pt x="2185" y="3973"/>
                      <a:pt x="2199" y="3964"/>
                      <a:pt x="2213" y="3953"/>
                    </a:cubicBezTo>
                    <a:cubicBezTo>
                      <a:pt x="2226" y="3943"/>
                      <a:pt x="2240" y="3929"/>
                      <a:pt x="2253" y="3919"/>
                    </a:cubicBezTo>
                    <a:lnTo>
                      <a:pt x="2274" y="3899"/>
                    </a:lnTo>
                    <a:lnTo>
                      <a:pt x="2274" y="3896"/>
                    </a:lnTo>
                    <a:lnTo>
                      <a:pt x="2277" y="3896"/>
                    </a:lnTo>
                    <a:lnTo>
                      <a:pt x="2277" y="3906"/>
                    </a:lnTo>
                    <a:lnTo>
                      <a:pt x="2277" y="3912"/>
                    </a:lnTo>
                    <a:lnTo>
                      <a:pt x="2280" y="3933"/>
                    </a:lnTo>
                    <a:cubicBezTo>
                      <a:pt x="2284" y="3981"/>
                      <a:pt x="2290" y="4025"/>
                      <a:pt x="2294" y="4072"/>
                    </a:cubicBezTo>
                    <a:cubicBezTo>
                      <a:pt x="2307" y="4164"/>
                      <a:pt x="2321" y="4256"/>
                      <a:pt x="2338" y="4351"/>
                    </a:cubicBezTo>
                    <a:cubicBezTo>
                      <a:pt x="2403" y="4729"/>
                      <a:pt x="2505" y="5103"/>
                      <a:pt x="2645" y="5457"/>
                    </a:cubicBezTo>
                    <a:cubicBezTo>
                      <a:pt x="2712" y="5634"/>
                      <a:pt x="2797" y="5807"/>
                      <a:pt x="2910" y="5964"/>
                    </a:cubicBezTo>
                    <a:cubicBezTo>
                      <a:pt x="2968" y="6039"/>
                      <a:pt x="3032" y="6110"/>
                      <a:pt x="3107" y="6171"/>
                    </a:cubicBezTo>
                    <a:cubicBezTo>
                      <a:pt x="3124" y="6188"/>
                      <a:pt x="3144" y="6202"/>
                      <a:pt x="3165" y="6215"/>
                    </a:cubicBezTo>
                    <a:cubicBezTo>
                      <a:pt x="3185" y="6229"/>
                      <a:pt x="3205" y="6243"/>
                      <a:pt x="3226" y="6256"/>
                    </a:cubicBezTo>
                    <a:cubicBezTo>
                      <a:pt x="3267" y="6280"/>
                      <a:pt x="3311" y="6300"/>
                      <a:pt x="3356" y="6317"/>
                    </a:cubicBezTo>
                    <a:cubicBezTo>
                      <a:pt x="3451" y="6355"/>
                      <a:pt x="3555" y="6374"/>
                      <a:pt x="3655" y="6374"/>
                    </a:cubicBezTo>
                    <a:cubicBezTo>
                      <a:pt x="3693" y="6374"/>
                      <a:pt x="3730" y="6371"/>
                      <a:pt x="3767" y="6365"/>
                    </a:cubicBezTo>
                    <a:cubicBezTo>
                      <a:pt x="3835" y="6355"/>
                      <a:pt x="3896" y="6334"/>
                      <a:pt x="3954" y="6307"/>
                    </a:cubicBezTo>
                    <a:lnTo>
                      <a:pt x="3971" y="6297"/>
                    </a:lnTo>
                    <a:lnTo>
                      <a:pt x="3974" y="6294"/>
                    </a:lnTo>
                    <a:cubicBezTo>
                      <a:pt x="3978" y="6290"/>
                      <a:pt x="3981" y="6290"/>
                      <a:pt x="3981" y="6287"/>
                    </a:cubicBezTo>
                    <a:cubicBezTo>
                      <a:pt x="3988" y="6284"/>
                      <a:pt x="3992" y="6280"/>
                      <a:pt x="3998" y="6273"/>
                    </a:cubicBezTo>
                    <a:lnTo>
                      <a:pt x="3998" y="6311"/>
                    </a:lnTo>
                    <a:cubicBezTo>
                      <a:pt x="3995" y="6361"/>
                      <a:pt x="3988" y="6419"/>
                      <a:pt x="3981" y="6474"/>
                    </a:cubicBezTo>
                    <a:cubicBezTo>
                      <a:pt x="3971" y="6583"/>
                      <a:pt x="3961" y="6685"/>
                      <a:pt x="3951" y="6787"/>
                    </a:cubicBezTo>
                    <a:cubicBezTo>
                      <a:pt x="3930" y="6988"/>
                      <a:pt x="3910" y="7174"/>
                      <a:pt x="3893" y="7355"/>
                    </a:cubicBezTo>
                    <a:cubicBezTo>
                      <a:pt x="3879" y="7498"/>
                      <a:pt x="3862" y="7634"/>
                      <a:pt x="3852" y="7763"/>
                    </a:cubicBezTo>
                    <a:cubicBezTo>
                      <a:pt x="3838" y="7892"/>
                      <a:pt x="3835" y="8019"/>
                      <a:pt x="3849" y="8137"/>
                    </a:cubicBezTo>
                    <a:cubicBezTo>
                      <a:pt x="3855" y="8195"/>
                      <a:pt x="3866" y="8253"/>
                      <a:pt x="3882" y="8308"/>
                    </a:cubicBezTo>
                    <a:cubicBezTo>
                      <a:pt x="3903" y="8358"/>
                      <a:pt x="3927" y="8410"/>
                      <a:pt x="3954" y="8451"/>
                    </a:cubicBezTo>
                    <a:cubicBezTo>
                      <a:pt x="3981" y="8495"/>
                      <a:pt x="4019" y="8532"/>
                      <a:pt x="4056" y="8562"/>
                    </a:cubicBezTo>
                    <a:cubicBezTo>
                      <a:pt x="4066" y="8570"/>
                      <a:pt x="4076" y="8573"/>
                      <a:pt x="4086" y="8580"/>
                    </a:cubicBezTo>
                    <a:cubicBezTo>
                      <a:pt x="4097" y="8586"/>
                      <a:pt x="4107" y="8593"/>
                      <a:pt x="4117" y="8597"/>
                    </a:cubicBezTo>
                    <a:cubicBezTo>
                      <a:pt x="4138" y="8606"/>
                      <a:pt x="4158" y="8614"/>
                      <a:pt x="4179" y="8624"/>
                    </a:cubicBezTo>
                    <a:cubicBezTo>
                      <a:pt x="4229" y="8641"/>
                      <a:pt x="4278" y="8647"/>
                      <a:pt x="4324" y="8647"/>
                    </a:cubicBezTo>
                    <a:cubicBezTo>
                      <a:pt x="4352" y="8647"/>
                      <a:pt x="4378" y="8645"/>
                      <a:pt x="4403" y="8641"/>
                    </a:cubicBezTo>
                    <a:cubicBezTo>
                      <a:pt x="4468" y="8627"/>
                      <a:pt x="4519" y="8600"/>
                      <a:pt x="4552" y="8570"/>
                    </a:cubicBezTo>
                    <a:cubicBezTo>
                      <a:pt x="4587" y="8539"/>
                      <a:pt x="4604" y="8508"/>
                      <a:pt x="4610" y="8488"/>
                    </a:cubicBezTo>
                    <a:cubicBezTo>
                      <a:pt x="4621" y="8464"/>
                      <a:pt x="4624" y="8454"/>
                      <a:pt x="4624" y="8454"/>
                    </a:cubicBezTo>
                    <a:lnTo>
                      <a:pt x="4624" y="8454"/>
                    </a:lnTo>
                    <a:cubicBezTo>
                      <a:pt x="4624" y="8454"/>
                      <a:pt x="4621" y="8464"/>
                      <a:pt x="4610" y="8484"/>
                    </a:cubicBezTo>
                    <a:cubicBezTo>
                      <a:pt x="4601" y="8508"/>
                      <a:pt x="4580" y="8535"/>
                      <a:pt x="4549" y="8562"/>
                    </a:cubicBezTo>
                    <a:cubicBezTo>
                      <a:pt x="4512" y="8590"/>
                      <a:pt x="4464" y="8614"/>
                      <a:pt x="4400" y="8624"/>
                    </a:cubicBezTo>
                    <a:cubicBezTo>
                      <a:pt x="4385" y="8625"/>
                      <a:pt x="4370" y="8626"/>
                      <a:pt x="4353" y="8626"/>
                    </a:cubicBezTo>
                    <a:cubicBezTo>
                      <a:pt x="4302" y="8626"/>
                      <a:pt x="4245" y="8617"/>
                      <a:pt x="4185" y="8597"/>
                    </a:cubicBezTo>
                    <a:cubicBezTo>
                      <a:pt x="4168" y="8586"/>
                      <a:pt x="4148" y="8580"/>
                      <a:pt x="4131" y="8570"/>
                    </a:cubicBezTo>
                    <a:cubicBezTo>
                      <a:pt x="4111" y="8559"/>
                      <a:pt x="4094" y="8549"/>
                      <a:pt x="4076" y="8535"/>
                    </a:cubicBezTo>
                    <a:cubicBezTo>
                      <a:pt x="4042" y="8504"/>
                      <a:pt x="4012" y="8474"/>
                      <a:pt x="3988" y="8430"/>
                    </a:cubicBezTo>
                    <a:cubicBezTo>
                      <a:pt x="3961" y="8389"/>
                      <a:pt x="3943" y="8341"/>
                      <a:pt x="3927" y="8294"/>
                    </a:cubicBezTo>
                    <a:cubicBezTo>
                      <a:pt x="3913" y="8243"/>
                      <a:pt x="3903" y="8188"/>
                      <a:pt x="3899" y="8130"/>
                    </a:cubicBezTo>
                    <a:cubicBezTo>
                      <a:pt x="3890" y="8019"/>
                      <a:pt x="3899" y="7896"/>
                      <a:pt x="3916" y="7770"/>
                    </a:cubicBezTo>
                    <a:cubicBezTo>
                      <a:pt x="3934" y="7641"/>
                      <a:pt x="3951" y="7504"/>
                      <a:pt x="3968" y="7361"/>
                    </a:cubicBezTo>
                    <a:cubicBezTo>
                      <a:pt x="4015" y="6970"/>
                      <a:pt x="4070" y="6535"/>
                      <a:pt x="4134" y="6018"/>
                    </a:cubicBezTo>
                    <a:lnTo>
                      <a:pt x="4134" y="6018"/>
                    </a:lnTo>
                    <a:cubicBezTo>
                      <a:pt x="4097" y="6052"/>
                      <a:pt x="4059" y="6086"/>
                      <a:pt x="4019" y="6121"/>
                    </a:cubicBezTo>
                    <a:cubicBezTo>
                      <a:pt x="3998" y="6137"/>
                      <a:pt x="3974" y="6161"/>
                      <a:pt x="3954" y="6171"/>
                    </a:cubicBezTo>
                    <a:cubicBezTo>
                      <a:pt x="3943" y="6182"/>
                      <a:pt x="3934" y="6185"/>
                      <a:pt x="3920" y="6192"/>
                    </a:cubicBezTo>
                    <a:lnTo>
                      <a:pt x="3903" y="6202"/>
                    </a:lnTo>
                    <a:cubicBezTo>
                      <a:pt x="3855" y="6223"/>
                      <a:pt x="3805" y="6239"/>
                      <a:pt x="3750" y="6249"/>
                    </a:cubicBezTo>
                    <a:cubicBezTo>
                      <a:pt x="3722" y="6253"/>
                      <a:pt x="3694" y="6255"/>
                      <a:pt x="3665" y="6255"/>
                    </a:cubicBezTo>
                    <a:cubicBezTo>
                      <a:pt x="3577" y="6255"/>
                      <a:pt x="3486" y="6239"/>
                      <a:pt x="3400" y="6205"/>
                    </a:cubicBezTo>
                    <a:cubicBezTo>
                      <a:pt x="3243" y="6147"/>
                      <a:pt x="3117" y="6028"/>
                      <a:pt x="3012" y="5889"/>
                    </a:cubicBezTo>
                    <a:cubicBezTo>
                      <a:pt x="2910" y="5746"/>
                      <a:pt x="2831" y="5579"/>
                      <a:pt x="2764" y="5409"/>
                    </a:cubicBezTo>
                    <a:cubicBezTo>
                      <a:pt x="2631" y="5062"/>
                      <a:pt x="2529" y="4698"/>
                      <a:pt x="2464" y="4328"/>
                    </a:cubicBezTo>
                    <a:cubicBezTo>
                      <a:pt x="2450" y="4235"/>
                      <a:pt x="2437" y="4147"/>
                      <a:pt x="2427" y="4055"/>
                    </a:cubicBezTo>
                    <a:cubicBezTo>
                      <a:pt x="2420" y="4011"/>
                      <a:pt x="2417" y="3964"/>
                      <a:pt x="2413" y="3919"/>
                    </a:cubicBezTo>
                    <a:lnTo>
                      <a:pt x="2409" y="3906"/>
                    </a:lnTo>
                    <a:lnTo>
                      <a:pt x="2409" y="3875"/>
                    </a:lnTo>
                    <a:cubicBezTo>
                      <a:pt x="2406" y="3855"/>
                      <a:pt x="2406" y="3835"/>
                      <a:pt x="2403" y="3810"/>
                    </a:cubicBezTo>
                    <a:cubicBezTo>
                      <a:pt x="2400" y="3769"/>
                      <a:pt x="2396" y="3728"/>
                      <a:pt x="2392" y="3688"/>
                    </a:cubicBezTo>
                    <a:cubicBezTo>
                      <a:pt x="2372" y="3684"/>
                      <a:pt x="2348" y="3681"/>
                      <a:pt x="2328" y="3678"/>
                    </a:cubicBezTo>
                    <a:lnTo>
                      <a:pt x="2324" y="3678"/>
                    </a:lnTo>
                    <a:cubicBezTo>
                      <a:pt x="2318" y="3678"/>
                      <a:pt x="2315" y="3678"/>
                      <a:pt x="2311" y="3675"/>
                    </a:cubicBezTo>
                    <a:cubicBezTo>
                      <a:pt x="2294" y="3675"/>
                      <a:pt x="2280" y="3671"/>
                      <a:pt x="2263" y="3671"/>
                    </a:cubicBezTo>
                    <a:cubicBezTo>
                      <a:pt x="2253" y="3695"/>
                      <a:pt x="2243" y="3708"/>
                      <a:pt x="2236" y="3725"/>
                    </a:cubicBezTo>
                    <a:lnTo>
                      <a:pt x="2205" y="3773"/>
                    </a:lnTo>
                    <a:cubicBezTo>
                      <a:pt x="2202" y="3783"/>
                      <a:pt x="2195" y="3786"/>
                      <a:pt x="2192" y="3794"/>
                    </a:cubicBezTo>
                    <a:cubicBezTo>
                      <a:pt x="2188" y="3797"/>
                      <a:pt x="2185" y="3800"/>
                      <a:pt x="2185" y="3804"/>
                    </a:cubicBezTo>
                    <a:lnTo>
                      <a:pt x="2178" y="3810"/>
                    </a:lnTo>
                    <a:lnTo>
                      <a:pt x="2164" y="3824"/>
                    </a:lnTo>
                    <a:cubicBezTo>
                      <a:pt x="2155" y="3835"/>
                      <a:pt x="2144" y="3844"/>
                      <a:pt x="2131" y="3851"/>
                    </a:cubicBezTo>
                    <a:cubicBezTo>
                      <a:pt x="2120" y="3862"/>
                      <a:pt x="2111" y="3868"/>
                      <a:pt x="2100" y="3875"/>
                    </a:cubicBezTo>
                    <a:cubicBezTo>
                      <a:pt x="2053" y="3909"/>
                      <a:pt x="2001" y="3933"/>
                      <a:pt x="1947" y="3950"/>
                    </a:cubicBezTo>
                    <a:cubicBezTo>
                      <a:pt x="1891" y="3968"/>
                      <a:pt x="1832" y="3976"/>
                      <a:pt x="1773" y="3976"/>
                    </a:cubicBezTo>
                    <a:cubicBezTo>
                      <a:pt x="1721" y="3976"/>
                      <a:pt x="1668" y="3970"/>
                      <a:pt x="1617" y="3957"/>
                    </a:cubicBezTo>
                    <a:cubicBezTo>
                      <a:pt x="1505" y="3929"/>
                      <a:pt x="1403" y="3882"/>
                      <a:pt x="1307" y="3821"/>
                    </a:cubicBezTo>
                    <a:cubicBezTo>
                      <a:pt x="1213" y="3756"/>
                      <a:pt x="1124" y="3681"/>
                      <a:pt x="1045" y="3603"/>
                    </a:cubicBezTo>
                    <a:cubicBezTo>
                      <a:pt x="800" y="3355"/>
                      <a:pt x="634" y="3052"/>
                      <a:pt x="505" y="2753"/>
                    </a:cubicBezTo>
                    <a:cubicBezTo>
                      <a:pt x="382" y="2453"/>
                      <a:pt x="290" y="2157"/>
                      <a:pt x="219" y="1882"/>
                    </a:cubicBezTo>
                    <a:cubicBezTo>
                      <a:pt x="83" y="1331"/>
                      <a:pt x="32" y="855"/>
                      <a:pt x="18" y="524"/>
                    </a:cubicBezTo>
                    <a:cubicBezTo>
                      <a:pt x="8" y="357"/>
                      <a:pt x="8" y="225"/>
                      <a:pt x="12" y="136"/>
                    </a:cubicBezTo>
                    <a:cubicBezTo>
                      <a:pt x="12" y="49"/>
                      <a:pt x="15" y="2"/>
                      <a:pt x="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3"/>
              <p:cNvSpPr/>
              <p:nvPr/>
            </p:nvSpPr>
            <p:spPr>
              <a:xfrm>
                <a:off x="503535" y="1620691"/>
                <a:ext cx="116379" cy="158699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615" extrusionOk="0">
                    <a:moveTo>
                      <a:pt x="2503" y="1"/>
                    </a:moveTo>
                    <a:lnTo>
                      <a:pt x="2503" y="82"/>
                    </a:lnTo>
                    <a:cubicBezTo>
                      <a:pt x="2503" y="137"/>
                      <a:pt x="2503" y="215"/>
                      <a:pt x="2500" y="314"/>
                    </a:cubicBezTo>
                    <a:cubicBezTo>
                      <a:pt x="2494" y="514"/>
                      <a:pt x="2480" y="800"/>
                      <a:pt x="2436" y="1134"/>
                    </a:cubicBezTo>
                    <a:cubicBezTo>
                      <a:pt x="2426" y="1216"/>
                      <a:pt x="2412" y="1300"/>
                      <a:pt x="2395" y="1389"/>
                    </a:cubicBezTo>
                    <a:cubicBezTo>
                      <a:pt x="2378" y="1478"/>
                      <a:pt x="2354" y="1566"/>
                      <a:pt x="2330" y="1657"/>
                    </a:cubicBezTo>
                    <a:cubicBezTo>
                      <a:pt x="2307" y="1746"/>
                      <a:pt x="2276" y="1838"/>
                      <a:pt x="2242" y="1927"/>
                    </a:cubicBezTo>
                    <a:cubicBezTo>
                      <a:pt x="2208" y="2018"/>
                      <a:pt x="2167" y="2106"/>
                      <a:pt x="2123" y="2195"/>
                    </a:cubicBezTo>
                    <a:cubicBezTo>
                      <a:pt x="2109" y="2216"/>
                      <a:pt x="2099" y="2236"/>
                      <a:pt x="2085" y="2260"/>
                    </a:cubicBezTo>
                    <a:cubicBezTo>
                      <a:pt x="2075" y="2280"/>
                      <a:pt x="2062" y="2301"/>
                      <a:pt x="2048" y="2324"/>
                    </a:cubicBezTo>
                    <a:cubicBezTo>
                      <a:pt x="2038" y="2345"/>
                      <a:pt x="2024" y="2365"/>
                      <a:pt x="2010" y="2385"/>
                    </a:cubicBezTo>
                    <a:cubicBezTo>
                      <a:pt x="1997" y="2406"/>
                      <a:pt x="1987" y="2430"/>
                      <a:pt x="1970" y="2450"/>
                    </a:cubicBezTo>
                    <a:cubicBezTo>
                      <a:pt x="1916" y="2532"/>
                      <a:pt x="1854" y="2610"/>
                      <a:pt x="1789" y="2685"/>
                    </a:cubicBezTo>
                    <a:cubicBezTo>
                      <a:pt x="1725" y="2756"/>
                      <a:pt x="1650" y="2825"/>
                      <a:pt x="1575" y="2886"/>
                    </a:cubicBezTo>
                    <a:cubicBezTo>
                      <a:pt x="1497" y="2943"/>
                      <a:pt x="1415" y="2994"/>
                      <a:pt x="1330" y="3035"/>
                    </a:cubicBezTo>
                    <a:cubicBezTo>
                      <a:pt x="1245" y="3079"/>
                      <a:pt x="1164" y="3106"/>
                      <a:pt x="1089" y="3117"/>
                    </a:cubicBezTo>
                    <a:cubicBezTo>
                      <a:pt x="1071" y="3119"/>
                      <a:pt x="1054" y="3120"/>
                      <a:pt x="1038" y="3120"/>
                    </a:cubicBezTo>
                    <a:cubicBezTo>
                      <a:pt x="983" y="3120"/>
                      <a:pt x="933" y="3109"/>
                      <a:pt x="881" y="3093"/>
                    </a:cubicBezTo>
                    <a:cubicBezTo>
                      <a:pt x="844" y="3083"/>
                      <a:pt x="809" y="3062"/>
                      <a:pt x="776" y="3042"/>
                    </a:cubicBezTo>
                    <a:cubicBezTo>
                      <a:pt x="742" y="3021"/>
                      <a:pt x="707" y="2998"/>
                      <a:pt x="677" y="2971"/>
                    </a:cubicBezTo>
                    <a:lnTo>
                      <a:pt x="585" y="2879"/>
                    </a:lnTo>
                    <a:cubicBezTo>
                      <a:pt x="572" y="2861"/>
                      <a:pt x="558" y="2845"/>
                      <a:pt x="544" y="2825"/>
                    </a:cubicBezTo>
                    <a:cubicBezTo>
                      <a:pt x="531" y="2808"/>
                      <a:pt x="517" y="2790"/>
                      <a:pt x="503" y="2773"/>
                    </a:cubicBezTo>
                    <a:cubicBezTo>
                      <a:pt x="497" y="2763"/>
                      <a:pt x="493" y="2753"/>
                      <a:pt x="487" y="2743"/>
                    </a:cubicBezTo>
                    <a:cubicBezTo>
                      <a:pt x="480" y="2732"/>
                      <a:pt x="476" y="2726"/>
                      <a:pt x="470" y="2715"/>
                    </a:cubicBezTo>
                    <a:lnTo>
                      <a:pt x="439" y="2654"/>
                    </a:lnTo>
                    <a:cubicBezTo>
                      <a:pt x="422" y="2616"/>
                      <a:pt x="405" y="2572"/>
                      <a:pt x="391" y="2532"/>
                    </a:cubicBezTo>
                    <a:cubicBezTo>
                      <a:pt x="364" y="2450"/>
                      <a:pt x="347" y="2372"/>
                      <a:pt x="347" y="2297"/>
                    </a:cubicBezTo>
                    <a:cubicBezTo>
                      <a:pt x="337" y="2141"/>
                      <a:pt x="422" y="2029"/>
                      <a:pt x="534" y="1967"/>
                    </a:cubicBezTo>
                    <a:cubicBezTo>
                      <a:pt x="611" y="1927"/>
                      <a:pt x="692" y="1906"/>
                      <a:pt x="769" y="1906"/>
                    </a:cubicBezTo>
                    <a:cubicBezTo>
                      <a:pt x="808" y="1906"/>
                      <a:pt x="846" y="1911"/>
                      <a:pt x="881" y="1923"/>
                    </a:cubicBezTo>
                    <a:cubicBezTo>
                      <a:pt x="987" y="1950"/>
                      <a:pt x="1075" y="2025"/>
                      <a:pt x="1126" y="2100"/>
                    </a:cubicBezTo>
                    <a:cubicBezTo>
                      <a:pt x="1153" y="2137"/>
                      <a:pt x="1174" y="2175"/>
                      <a:pt x="1187" y="2208"/>
                    </a:cubicBezTo>
                    <a:cubicBezTo>
                      <a:pt x="1201" y="2243"/>
                      <a:pt x="1211" y="2274"/>
                      <a:pt x="1218" y="2297"/>
                    </a:cubicBezTo>
                    <a:cubicBezTo>
                      <a:pt x="1218" y="2310"/>
                      <a:pt x="1222" y="2324"/>
                      <a:pt x="1222" y="2335"/>
                    </a:cubicBezTo>
                    <a:cubicBezTo>
                      <a:pt x="1225" y="2341"/>
                      <a:pt x="1225" y="2351"/>
                      <a:pt x="1225" y="2358"/>
                    </a:cubicBezTo>
                    <a:cubicBezTo>
                      <a:pt x="1225" y="2372"/>
                      <a:pt x="1228" y="2379"/>
                      <a:pt x="1228" y="2379"/>
                    </a:cubicBezTo>
                    <a:cubicBezTo>
                      <a:pt x="1228" y="2379"/>
                      <a:pt x="1228" y="2372"/>
                      <a:pt x="1232" y="2358"/>
                    </a:cubicBezTo>
                    <a:cubicBezTo>
                      <a:pt x="1235" y="2351"/>
                      <a:pt x="1238" y="2345"/>
                      <a:pt x="1238" y="2335"/>
                    </a:cubicBezTo>
                    <a:cubicBezTo>
                      <a:pt x="1242" y="2324"/>
                      <a:pt x="1242" y="2310"/>
                      <a:pt x="1245" y="2297"/>
                    </a:cubicBezTo>
                    <a:cubicBezTo>
                      <a:pt x="1255" y="2243"/>
                      <a:pt x="1255" y="2158"/>
                      <a:pt x="1225" y="2052"/>
                    </a:cubicBezTo>
                    <a:cubicBezTo>
                      <a:pt x="1205" y="2001"/>
                      <a:pt x="1177" y="1943"/>
                      <a:pt x="1136" y="1889"/>
                    </a:cubicBezTo>
                    <a:cubicBezTo>
                      <a:pt x="1095" y="1834"/>
                      <a:pt x="1041" y="1780"/>
                      <a:pt x="966" y="1736"/>
                    </a:cubicBezTo>
                    <a:cubicBezTo>
                      <a:pt x="886" y="1686"/>
                      <a:pt x="786" y="1658"/>
                      <a:pt x="680" y="1658"/>
                    </a:cubicBezTo>
                    <a:cubicBezTo>
                      <a:pt x="592" y="1658"/>
                      <a:pt x="500" y="1677"/>
                      <a:pt x="412" y="1718"/>
                    </a:cubicBezTo>
                    <a:cubicBezTo>
                      <a:pt x="364" y="1743"/>
                      <a:pt x="316" y="1770"/>
                      <a:pt x="272" y="1804"/>
                    </a:cubicBezTo>
                    <a:cubicBezTo>
                      <a:pt x="228" y="1841"/>
                      <a:pt x="187" y="1882"/>
                      <a:pt x="153" y="1930"/>
                    </a:cubicBezTo>
                    <a:cubicBezTo>
                      <a:pt x="115" y="1980"/>
                      <a:pt x="89" y="2035"/>
                      <a:pt x="68" y="2090"/>
                    </a:cubicBezTo>
                    <a:cubicBezTo>
                      <a:pt x="44" y="2147"/>
                      <a:pt x="27" y="2205"/>
                      <a:pt x="18" y="2266"/>
                    </a:cubicBezTo>
                    <a:cubicBezTo>
                      <a:pt x="0" y="2385"/>
                      <a:pt x="7" y="2508"/>
                      <a:pt x="27" y="2624"/>
                    </a:cubicBezTo>
                    <a:cubicBezTo>
                      <a:pt x="48" y="2739"/>
                      <a:pt x="89" y="2855"/>
                      <a:pt x="143" y="2968"/>
                    </a:cubicBezTo>
                    <a:cubicBezTo>
                      <a:pt x="194" y="3083"/>
                      <a:pt x="262" y="3192"/>
                      <a:pt x="354" y="3290"/>
                    </a:cubicBezTo>
                    <a:cubicBezTo>
                      <a:pt x="398" y="3341"/>
                      <a:pt x="449" y="3389"/>
                      <a:pt x="507" y="3433"/>
                    </a:cubicBezTo>
                    <a:cubicBezTo>
                      <a:pt x="565" y="3474"/>
                      <a:pt x="626" y="3511"/>
                      <a:pt x="698" y="3542"/>
                    </a:cubicBezTo>
                    <a:cubicBezTo>
                      <a:pt x="800" y="3591"/>
                      <a:pt x="920" y="3614"/>
                      <a:pt x="1036" y="3614"/>
                    </a:cubicBezTo>
                    <a:cubicBezTo>
                      <a:pt x="1075" y="3614"/>
                      <a:pt x="1113" y="3612"/>
                      <a:pt x="1150" y="3607"/>
                    </a:cubicBezTo>
                    <a:cubicBezTo>
                      <a:pt x="1299" y="3586"/>
                      <a:pt x="1436" y="3535"/>
                      <a:pt x="1555" y="3478"/>
                    </a:cubicBezTo>
                    <a:cubicBezTo>
                      <a:pt x="1671" y="3412"/>
                      <a:pt x="1779" y="3341"/>
                      <a:pt x="1878" y="3257"/>
                    </a:cubicBezTo>
                    <a:cubicBezTo>
                      <a:pt x="1977" y="3172"/>
                      <a:pt x="2065" y="3079"/>
                      <a:pt x="2143" y="2981"/>
                    </a:cubicBezTo>
                    <a:cubicBezTo>
                      <a:pt x="2296" y="2784"/>
                      <a:pt x="2415" y="2569"/>
                      <a:pt x="2490" y="2351"/>
                    </a:cubicBezTo>
                    <a:cubicBezTo>
                      <a:pt x="2572" y="2137"/>
                      <a:pt x="2613" y="1916"/>
                      <a:pt x="2633" y="1712"/>
                    </a:cubicBezTo>
                    <a:cubicBezTo>
                      <a:pt x="2640" y="1610"/>
                      <a:pt x="2646" y="1511"/>
                      <a:pt x="2650" y="1416"/>
                    </a:cubicBezTo>
                    <a:cubicBezTo>
                      <a:pt x="2650" y="1321"/>
                      <a:pt x="2646" y="1229"/>
                      <a:pt x="2646" y="1140"/>
                    </a:cubicBezTo>
                    <a:cubicBezTo>
                      <a:pt x="2640" y="967"/>
                      <a:pt x="2619" y="811"/>
                      <a:pt x="2602" y="671"/>
                    </a:cubicBezTo>
                    <a:cubicBezTo>
                      <a:pt x="2585" y="531"/>
                      <a:pt x="2561" y="409"/>
                      <a:pt x="2548" y="310"/>
                    </a:cubicBezTo>
                    <a:cubicBezTo>
                      <a:pt x="2517" y="113"/>
                      <a:pt x="2503" y="1"/>
                      <a:pt x="25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3"/>
              <p:cNvSpPr/>
              <p:nvPr/>
            </p:nvSpPr>
            <p:spPr>
              <a:xfrm>
                <a:off x="468854" y="1650236"/>
                <a:ext cx="100882" cy="142543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3247" extrusionOk="0">
                    <a:moveTo>
                      <a:pt x="681" y="1821"/>
                    </a:moveTo>
                    <a:lnTo>
                      <a:pt x="681" y="1825"/>
                    </a:lnTo>
                    <a:cubicBezTo>
                      <a:pt x="685" y="1825"/>
                      <a:pt x="681" y="1825"/>
                      <a:pt x="681" y="1821"/>
                    </a:cubicBezTo>
                    <a:close/>
                    <a:moveTo>
                      <a:pt x="1360" y="0"/>
                    </a:moveTo>
                    <a:cubicBezTo>
                      <a:pt x="1328" y="0"/>
                      <a:pt x="1296" y="3"/>
                      <a:pt x="1263" y="9"/>
                    </a:cubicBezTo>
                    <a:cubicBezTo>
                      <a:pt x="1208" y="15"/>
                      <a:pt x="1150" y="29"/>
                      <a:pt x="1097" y="53"/>
                    </a:cubicBezTo>
                    <a:cubicBezTo>
                      <a:pt x="991" y="97"/>
                      <a:pt x="889" y="165"/>
                      <a:pt x="808" y="254"/>
                    </a:cubicBezTo>
                    <a:cubicBezTo>
                      <a:pt x="722" y="342"/>
                      <a:pt x="654" y="444"/>
                      <a:pt x="603" y="556"/>
                    </a:cubicBezTo>
                    <a:cubicBezTo>
                      <a:pt x="555" y="662"/>
                      <a:pt x="522" y="774"/>
                      <a:pt x="505" y="889"/>
                    </a:cubicBezTo>
                    <a:cubicBezTo>
                      <a:pt x="487" y="1009"/>
                      <a:pt x="487" y="1127"/>
                      <a:pt x="497" y="1246"/>
                    </a:cubicBezTo>
                    <a:cubicBezTo>
                      <a:pt x="511" y="1362"/>
                      <a:pt x="538" y="1481"/>
                      <a:pt x="579" y="1597"/>
                    </a:cubicBezTo>
                    <a:cubicBezTo>
                      <a:pt x="590" y="1624"/>
                      <a:pt x="603" y="1651"/>
                      <a:pt x="613" y="1682"/>
                    </a:cubicBezTo>
                    <a:cubicBezTo>
                      <a:pt x="627" y="1709"/>
                      <a:pt x="637" y="1736"/>
                      <a:pt x="651" y="1764"/>
                    </a:cubicBezTo>
                    <a:lnTo>
                      <a:pt x="678" y="1818"/>
                    </a:lnTo>
                    <a:lnTo>
                      <a:pt x="681" y="1821"/>
                    </a:lnTo>
                    <a:lnTo>
                      <a:pt x="681" y="1821"/>
                    </a:lnTo>
                    <a:lnTo>
                      <a:pt x="681" y="1821"/>
                    </a:lnTo>
                    <a:lnTo>
                      <a:pt x="685" y="1825"/>
                    </a:lnTo>
                    <a:lnTo>
                      <a:pt x="681" y="1825"/>
                    </a:lnTo>
                    <a:cubicBezTo>
                      <a:pt x="683" y="1826"/>
                      <a:pt x="684" y="1826"/>
                      <a:pt x="684" y="1826"/>
                    </a:cubicBezTo>
                    <a:cubicBezTo>
                      <a:pt x="683" y="1826"/>
                      <a:pt x="648" y="1810"/>
                      <a:pt x="627" y="1801"/>
                    </a:cubicBezTo>
                    <a:cubicBezTo>
                      <a:pt x="569" y="1784"/>
                      <a:pt x="505" y="1770"/>
                      <a:pt x="443" y="1770"/>
                    </a:cubicBezTo>
                    <a:cubicBezTo>
                      <a:pt x="379" y="1774"/>
                      <a:pt x="314" y="1791"/>
                      <a:pt x="260" y="1821"/>
                    </a:cubicBezTo>
                    <a:cubicBezTo>
                      <a:pt x="202" y="1852"/>
                      <a:pt x="154" y="1893"/>
                      <a:pt x="117" y="1940"/>
                    </a:cubicBezTo>
                    <a:cubicBezTo>
                      <a:pt x="79" y="1988"/>
                      <a:pt x="48" y="2039"/>
                      <a:pt x="32" y="2097"/>
                    </a:cubicBezTo>
                    <a:cubicBezTo>
                      <a:pt x="12" y="2155"/>
                      <a:pt x="4" y="2213"/>
                      <a:pt x="1" y="2270"/>
                    </a:cubicBezTo>
                    <a:cubicBezTo>
                      <a:pt x="1" y="2386"/>
                      <a:pt x="25" y="2499"/>
                      <a:pt x="69" y="2597"/>
                    </a:cubicBezTo>
                    <a:cubicBezTo>
                      <a:pt x="120" y="2716"/>
                      <a:pt x="191" y="2818"/>
                      <a:pt x="277" y="2903"/>
                    </a:cubicBezTo>
                    <a:cubicBezTo>
                      <a:pt x="362" y="2988"/>
                      <a:pt x="461" y="3053"/>
                      <a:pt x="563" y="3104"/>
                    </a:cubicBezTo>
                    <a:cubicBezTo>
                      <a:pt x="665" y="3155"/>
                      <a:pt x="767" y="3188"/>
                      <a:pt x="872" y="3213"/>
                    </a:cubicBezTo>
                    <a:cubicBezTo>
                      <a:pt x="974" y="3237"/>
                      <a:pt x="1076" y="3246"/>
                      <a:pt x="1175" y="3246"/>
                    </a:cubicBezTo>
                    <a:cubicBezTo>
                      <a:pt x="1372" y="3246"/>
                      <a:pt x="1549" y="3202"/>
                      <a:pt x="1695" y="3144"/>
                    </a:cubicBezTo>
                    <a:cubicBezTo>
                      <a:pt x="1767" y="3117"/>
                      <a:pt x="1835" y="3083"/>
                      <a:pt x="1893" y="3053"/>
                    </a:cubicBezTo>
                    <a:cubicBezTo>
                      <a:pt x="1954" y="3019"/>
                      <a:pt x="2004" y="2984"/>
                      <a:pt x="2053" y="2951"/>
                    </a:cubicBezTo>
                    <a:cubicBezTo>
                      <a:pt x="2141" y="2886"/>
                      <a:pt x="2205" y="2825"/>
                      <a:pt x="2249" y="2784"/>
                    </a:cubicBezTo>
                    <a:cubicBezTo>
                      <a:pt x="2270" y="2764"/>
                      <a:pt x="2287" y="2744"/>
                      <a:pt x="2297" y="2733"/>
                    </a:cubicBezTo>
                    <a:lnTo>
                      <a:pt x="2297" y="2733"/>
                    </a:lnTo>
                    <a:cubicBezTo>
                      <a:pt x="2284" y="2744"/>
                      <a:pt x="2270" y="2760"/>
                      <a:pt x="2246" y="2780"/>
                    </a:cubicBezTo>
                    <a:cubicBezTo>
                      <a:pt x="2202" y="2821"/>
                      <a:pt x="2137" y="2879"/>
                      <a:pt x="2042" y="2937"/>
                    </a:cubicBezTo>
                    <a:cubicBezTo>
                      <a:pt x="1950" y="2998"/>
                      <a:pt x="1828" y="3063"/>
                      <a:pt x="1681" y="3111"/>
                    </a:cubicBezTo>
                    <a:cubicBezTo>
                      <a:pt x="1543" y="3156"/>
                      <a:pt x="1381" y="3189"/>
                      <a:pt x="1205" y="3189"/>
                    </a:cubicBezTo>
                    <a:cubicBezTo>
                      <a:pt x="1195" y="3189"/>
                      <a:pt x="1185" y="3189"/>
                      <a:pt x="1175" y="3188"/>
                    </a:cubicBezTo>
                    <a:cubicBezTo>
                      <a:pt x="1083" y="3182"/>
                      <a:pt x="984" y="3172"/>
                      <a:pt x="889" y="3144"/>
                    </a:cubicBezTo>
                    <a:cubicBezTo>
                      <a:pt x="790" y="3121"/>
                      <a:pt x="692" y="3083"/>
                      <a:pt x="599" y="3033"/>
                    </a:cubicBezTo>
                    <a:cubicBezTo>
                      <a:pt x="409" y="2937"/>
                      <a:pt x="239" y="2774"/>
                      <a:pt x="154" y="2563"/>
                    </a:cubicBezTo>
                    <a:cubicBezTo>
                      <a:pt x="114" y="2471"/>
                      <a:pt x="93" y="2372"/>
                      <a:pt x="96" y="2274"/>
                    </a:cubicBezTo>
                    <a:cubicBezTo>
                      <a:pt x="100" y="2175"/>
                      <a:pt x="130" y="2077"/>
                      <a:pt x="195" y="2001"/>
                    </a:cubicBezTo>
                    <a:cubicBezTo>
                      <a:pt x="258" y="1930"/>
                      <a:pt x="342" y="1882"/>
                      <a:pt x="434" y="1882"/>
                    </a:cubicBezTo>
                    <a:cubicBezTo>
                      <a:pt x="437" y="1882"/>
                      <a:pt x="440" y="1882"/>
                      <a:pt x="443" y="1882"/>
                    </a:cubicBezTo>
                    <a:cubicBezTo>
                      <a:pt x="491" y="1882"/>
                      <a:pt x="538" y="1893"/>
                      <a:pt x="586" y="1910"/>
                    </a:cubicBezTo>
                    <a:cubicBezTo>
                      <a:pt x="613" y="1923"/>
                      <a:pt x="620" y="1923"/>
                      <a:pt x="685" y="1957"/>
                    </a:cubicBezTo>
                    <a:cubicBezTo>
                      <a:pt x="709" y="1974"/>
                      <a:pt x="736" y="1984"/>
                      <a:pt x="763" y="2005"/>
                    </a:cubicBezTo>
                    <a:lnTo>
                      <a:pt x="803" y="2036"/>
                    </a:lnTo>
                    <a:lnTo>
                      <a:pt x="852" y="2066"/>
                    </a:lnTo>
                    <a:cubicBezTo>
                      <a:pt x="861" y="2053"/>
                      <a:pt x="879" y="2039"/>
                      <a:pt x="892" y="2022"/>
                    </a:cubicBezTo>
                    <a:lnTo>
                      <a:pt x="896" y="2019"/>
                    </a:lnTo>
                    <a:lnTo>
                      <a:pt x="910" y="2005"/>
                    </a:lnTo>
                    <a:lnTo>
                      <a:pt x="916" y="1995"/>
                    </a:lnTo>
                    <a:cubicBezTo>
                      <a:pt x="919" y="1992"/>
                      <a:pt x="919" y="1992"/>
                      <a:pt x="923" y="1988"/>
                    </a:cubicBezTo>
                    <a:lnTo>
                      <a:pt x="933" y="1978"/>
                    </a:lnTo>
                    <a:lnTo>
                      <a:pt x="858" y="1886"/>
                    </a:lnTo>
                    <a:cubicBezTo>
                      <a:pt x="855" y="1879"/>
                      <a:pt x="844" y="1872"/>
                      <a:pt x="841" y="1866"/>
                    </a:cubicBezTo>
                    <a:lnTo>
                      <a:pt x="831" y="1849"/>
                    </a:lnTo>
                    <a:lnTo>
                      <a:pt x="808" y="1814"/>
                    </a:lnTo>
                    <a:lnTo>
                      <a:pt x="787" y="1780"/>
                    </a:lnTo>
                    <a:cubicBezTo>
                      <a:pt x="780" y="1770"/>
                      <a:pt x="770" y="1753"/>
                      <a:pt x="770" y="1750"/>
                    </a:cubicBezTo>
                    <a:lnTo>
                      <a:pt x="750" y="1712"/>
                    </a:lnTo>
                    <a:cubicBezTo>
                      <a:pt x="736" y="1689"/>
                      <a:pt x="726" y="1662"/>
                      <a:pt x="712" y="1637"/>
                    </a:cubicBezTo>
                    <a:cubicBezTo>
                      <a:pt x="701" y="1610"/>
                      <a:pt x="692" y="1587"/>
                      <a:pt x="681" y="1560"/>
                    </a:cubicBezTo>
                    <a:cubicBezTo>
                      <a:pt x="640" y="1454"/>
                      <a:pt x="613" y="1345"/>
                      <a:pt x="599" y="1233"/>
                    </a:cubicBezTo>
                    <a:cubicBezTo>
                      <a:pt x="586" y="1124"/>
                      <a:pt x="590" y="1012"/>
                      <a:pt x="603" y="903"/>
                    </a:cubicBezTo>
                    <a:cubicBezTo>
                      <a:pt x="616" y="797"/>
                      <a:pt x="648" y="695"/>
                      <a:pt x="692" y="596"/>
                    </a:cubicBezTo>
                    <a:cubicBezTo>
                      <a:pt x="783" y="389"/>
                      <a:pt x="940" y="213"/>
                      <a:pt x="1130" y="134"/>
                    </a:cubicBezTo>
                    <a:cubicBezTo>
                      <a:pt x="1178" y="114"/>
                      <a:pt x="1229" y="100"/>
                      <a:pt x="1277" y="90"/>
                    </a:cubicBezTo>
                    <a:cubicBezTo>
                      <a:pt x="1307" y="86"/>
                      <a:pt x="1338" y="83"/>
                      <a:pt x="1368" y="83"/>
                    </a:cubicBezTo>
                    <a:cubicBezTo>
                      <a:pt x="1387" y="83"/>
                      <a:pt x="1405" y="84"/>
                      <a:pt x="1423" y="86"/>
                    </a:cubicBezTo>
                    <a:cubicBezTo>
                      <a:pt x="1518" y="97"/>
                      <a:pt x="1610" y="131"/>
                      <a:pt x="1681" y="182"/>
                    </a:cubicBezTo>
                    <a:cubicBezTo>
                      <a:pt x="1701" y="196"/>
                      <a:pt x="1719" y="209"/>
                      <a:pt x="1736" y="222"/>
                    </a:cubicBezTo>
                    <a:cubicBezTo>
                      <a:pt x="1750" y="240"/>
                      <a:pt x="1767" y="254"/>
                      <a:pt x="1780" y="270"/>
                    </a:cubicBezTo>
                    <a:cubicBezTo>
                      <a:pt x="1808" y="301"/>
                      <a:pt x="1828" y="338"/>
                      <a:pt x="1841" y="376"/>
                    </a:cubicBezTo>
                    <a:cubicBezTo>
                      <a:pt x="1848" y="392"/>
                      <a:pt x="1858" y="413"/>
                      <a:pt x="1858" y="433"/>
                    </a:cubicBezTo>
                    <a:cubicBezTo>
                      <a:pt x="1865" y="450"/>
                      <a:pt x="1869" y="471"/>
                      <a:pt x="1869" y="491"/>
                    </a:cubicBezTo>
                    <a:cubicBezTo>
                      <a:pt x="1872" y="529"/>
                      <a:pt x="1869" y="566"/>
                      <a:pt x="1862" y="604"/>
                    </a:cubicBezTo>
                    <a:cubicBezTo>
                      <a:pt x="1848" y="678"/>
                      <a:pt x="1828" y="747"/>
                      <a:pt x="1804" y="811"/>
                    </a:cubicBezTo>
                    <a:cubicBezTo>
                      <a:pt x="1780" y="872"/>
                      <a:pt x="1756" y="927"/>
                      <a:pt x="1729" y="974"/>
                    </a:cubicBezTo>
                    <a:cubicBezTo>
                      <a:pt x="1671" y="1070"/>
                      <a:pt x="1607" y="1131"/>
                      <a:pt x="1552" y="1158"/>
                    </a:cubicBezTo>
                    <a:cubicBezTo>
                      <a:pt x="1546" y="1161"/>
                      <a:pt x="1542" y="1165"/>
                      <a:pt x="1535" y="1168"/>
                    </a:cubicBezTo>
                    <a:cubicBezTo>
                      <a:pt x="1528" y="1172"/>
                      <a:pt x="1522" y="1172"/>
                      <a:pt x="1518" y="1175"/>
                    </a:cubicBezTo>
                    <a:cubicBezTo>
                      <a:pt x="1508" y="1179"/>
                      <a:pt x="1497" y="1182"/>
                      <a:pt x="1491" y="1185"/>
                    </a:cubicBezTo>
                    <a:cubicBezTo>
                      <a:pt x="1497" y="1185"/>
                      <a:pt x="1508" y="1182"/>
                      <a:pt x="1518" y="1179"/>
                    </a:cubicBezTo>
                    <a:cubicBezTo>
                      <a:pt x="1525" y="1175"/>
                      <a:pt x="1532" y="1175"/>
                      <a:pt x="1538" y="1172"/>
                    </a:cubicBezTo>
                    <a:cubicBezTo>
                      <a:pt x="1542" y="1168"/>
                      <a:pt x="1549" y="1168"/>
                      <a:pt x="1555" y="1165"/>
                    </a:cubicBezTo>
                    <a:cubicBezTo>
                      <a:pt x="1613" y="1141"/>
                      <a:pt x="1685" y="1083"/>
                      <a:pt x="1750" y="988"/>
                    </a:cubicBezTo>
                    <a:cubicBezTo>
                      <a:pt x="1780" y="940"/>
                      <a:pt x="1811" y="886"/>
                      <a:pt x="1838" y="825"/>
                    </a:cubicBezTo>
                    <a:cubicBezTo>
                      <a:pt x="1865" y="760"/>
                      <a:pt x="1893" y="692"/>
                      <a:pt x="1910" y="614"/>
                    </a:cubicBezTo>
                    <a:cubicBezTo>
                      <a:pt x="1919" y="573"/>
                      <a:pt x="1926" y="532"/>
                      <a:pt x="1926" y="488"/>
                    </a:cubicBezTo>
                    <a:cubicBezTo>
                      <a:pt x="1926" y="467"/>
                      <a:pt x="1923" y="444"/>
                      <a:pt x="1919" y="420"/>
                    </a:cubicBezTo>
                    <a:cubicBezTo>
                      <a:pt x="1916" y="400"/>
                      <a:pt x="1910" y="376"/>
                      <a:pt x="1902" y="351"/>
                    </a:cubicBezTo>
                    <a:cubicBezTo>
                      <a:pt x="1885" y="307"/>
                      <a:pt x="1865" y="267"/>
                      <a:pt x="1831" y="226"/>
                    </a:cubicBezTo>
                    <a:cubicBezTo>
                      <a:pt x="1817" y="205"/>
                      <a:pt x="1800" y="188"/>
                      <a:pt x="1783" y="172"/>
                    </a:cubicBezTo>
                    <a:cubicBezTo>
                      <a:pt x="1763" y="155"/>
                      <a:pt x="1746" y="138"/>
                      <a:pt x="1726" y="124"/>
                    </a:cubicBezTo>
                    <a:cubicBezTo>
                      <a:pt x="1644" y="62"/>
                      <a:pt x="1542" y="22"/>
                      <a:pt x="1433" y="5"/>
                    </a:cubicBezTo>
                    <a:cubicBezTo>
                      <a:pt x="1409" y="2"/>
                      <a:pt x="1385" y="0"/>
                      <a:pt x="1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3"/>
              <p:cNvSpPr/>
              <p:nvPr/>
            </p:nvSpPr>
            <p:spPr>
              <a:xfrm>
                <a:off x="571757" y="1009770"/>
                <a:ext cx="1580" cy="2853"/>
              </a:xfrm>
              <a:custGeom>
                <a:avLst/>
                <a:gdLst/>
                <a:ahLst/>
                <a:cxnLst/>
                <a:rect l="l" t="t" r="r" b="b"/>
                <a:pathLst>
                  <a:path w="36" h="65" extrusionOk="0">
                    <a:moveTo>
                      <a:pt x="4" y="0"/>
                    </a:moveTo>
                    <a:lnTo>
                      <a:pt x="4" y="4"/>
                    </a:lnTo>
                    <a:cubicBezTo>
                      <a:pt x="7" y="8"/>
                      <a:pt x="4" y="11"/>
                      <a:pt x="4" y="14"/>
                    </a:cubicBezTo>
                    <a:cubicBezTo>
                      <a:pt x="7" y="17"/>
                      <a:pt x="4" y="21"/>
                      <a:pt x="4" y="21"/>
                    </a:cubicBezTo>
                    <a:lnTo>
                      <a:pt x="4" y="31"/>
                    </a:lnTo>
                    <a:lnTo>
                      <a:pt x="4" y="41"/>
                    </a:lnTo>
                    <a:lnTo>
                      <a:pt x="4" y="48"/>
                    </a:lnTo>
                    <a:cubicBezTo>
                      <a:pt x="4" y="52"/>
                      <a:pt x="4" y="55"/>
                      <a:pt x="1" y="58"/>
                    </a:cubicBezTo>
                    <a:lnTo>
                      <a:pt x="1" y="61"/>
                    </a:lnTo>
                    <a:lnTo>
                      <a:pt x="4" y="61"/>
                    </a:lnTo>
                    <a:cubicBezTo>
                      <a:pt x="6" y="64"/>
                      <a:pt x="8" y="65"/>
                      <a:pt x="11" y="65"/>
                    </a:cubicBezTo>
                    <a:cubicBezTo>
                      <a:pt x="14" y="65"/>
                      <a:pt x="16" y="64"/>
                      <a:pt x="18" y="61"/>
                    </a:cubicBezTo>
                    <a:cubicBezTo>
                      <a:pt x="21" y="58"/>
                      <a:pt x="24" y="55"/>
                      <a:pt x="28" y="52"/>
                    </a:cubicBezTo>
                    <a:cubicBezTo>
                      <a:pt x="31" y="45"/>
                      <a:pt x="35" y="38"/>
                      <a:pt x="35" y="35"/>
                    </a:cubicBezTo>
                    <a:cubicBezTo>
                      <a:pt x="35" y="28"/>
                      <a:pt x="35" y="21"/>
                      <a:pt x="31" y="14"/>
                    </a:cubicBezTo>
                    <a:cubicBezTo>
                      <a:pt x="28" y="11"/>
                      <a:pt x="24" y="8"/>
                      <a:pt x="21" y="4"/>
                    </a:cubicBezTo>
                    <a:cubicBezTo>
                      <a:pt x="15" y="0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3"/>
              <p:cNvSpPr/>
              <p:nvPr/>
            </p:nvSpPr>
            <p:spPr>
              <a:xfrm>
                <a:off x="554285" y="1012009"/>
                <a:ext cx="105492" cy="9399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141" extrusionOk="0">
                    <a:moveTo>
                      <a:pt x="0" y="1"/>
                    </a:moveTo>
                    <a:cubicBezTo>
                      <a:pt x="0" y="1"/>
                      <a:pt x="52" y="31"/>
                      <a:pt x="147" y="89"/>
                    </a:cubicBezTo>
                    <a:cubicBezTo>
                      <a:pt x="239" y="147"/>
                      <a:pt x="368" y="232"/>
                      <a:pt x="528" y="334"/>
                    </a:cubicBezTo>
                    <a:cubicBezTo>
                      <a:pt x="688" y="433"/>
                      <a:pt x="868" y="552"/>
                      <a:pt x="1069" y="671"/>
                    </a:cubicBezTo>
                    <a:cubicBezTo>
                      <a:pt x="1171" y="732"/>
                      <a:pt x="1273" y="793"/>
                      <a:pt x="1382" y="855"/>
                    </a:cubicBezTo>
                    <a:cubicBezTo>
                      <a:pt x="1487" y="916"/>
                      <a:pt x="1596" y="977"/>
                      <a:pt x="1699" y="1042"/>
                    </a:cubicBezTo>
                    <a:cubicBezTo>
                      <a:pt x="1804" y="1106"/>
                      <a:pt x="1903" y="1174"/>
                      <a:pt x="1994" y="1249"/>
                    </a:cubicBezTo>
                    <a:cubicBezTo>
                      <a:pt x="2082" y="1327"/>
                      <a:pt x="2164" y="1409"/>
                      <a:pt x="2219" y="1500"/>
                    </a:cubicBezTo>
                    <a:cubicBezTo>
                      <a:pt x="2246" y="1545"/>
                      <a:pt x="2266" y="1593"/>
                      <a:pt x="2280" y="1640"/>
                    </a:cubicBezTo>
                    <a:cubicBezTo>
                      <a:pt x="2290" y="1688"/>
                      <a:pt x="2297" y="1739"/>
                      <a:pt x="2290" y="1786"/>
                    </a:cubicBezTo>
                    <a:cubicBezTo>
                      <a:pt x="2283" y="1882"/>
                      <a:pt x="2239" y="1963"/>
                      <a:pt x="2171" y="2011"/>
                    </a:cubicBezTo>
                    <a:cubicBezTo>
                      <a:pt x="2137" y="2035"/>
                      <a:pt x="2099" y="2056"/>
                      <a:pt x="2062" y="2065"/>
                    </a:cubicBezTo>
                    <a:cubicBezTo>
                      <a:pt x="2025" y="2076"/>
                      <a:pt x="1988" y="2083"/>
                      <a:pt x="1950" y="2086"/>
                    </a:cubicBezTo>
                    <a:cubicBezTo>
                      <a:pt x="1929" y="2088"/>
                      <a:pt x="1909" y="2089"/>
                      <a:pt x="1889" y="2089"/>
                    </a:cubicBezTo>
                    <a:cubicBezTo>
                      <a:pt x="1841" y="2089"/>
                      <a:pt x="1798" y="2084"/>
                      <a:pt x="1760" y="2079"/>
                    </a:cubicBezTo>
                    <a:cubicBezTo>
                      <a:pt x="1705" y="2072"/>
                      <a:pt x="1664" y="2062"/>
                      <a:pt x="1633" y="2059"/>
                    </a:cubicBezTo>
                    <a:cubicBezTo>
                      <a:pt x="1606" y="2052"/>
                      <a:pt x="1589" y="2048"/>
                      <a:pt x="1589" y="2048"/>
                    </a:cubicBezTo>
                    <a:lnTo>
                      <a:pt x="1589" y="2048"/>
                    </a:lnTo>
                    <a:cubicBezTo>
                      <a:pt x="1589" y="2048"/>
                      <a:pt x="1606" y="2056"/>
                      <a:pt x="1633" y="2065"/>
                    </a:cubicBezTo>
                    <a:cubicBezTo>
                      <a:pt x="1661" y="2076"/>
                      <a:pt x="1702" y="2089"/>
                      <a:pt x="1752" y="2106"/>
                    </a:cubicBezTo>
                    <a:cubicBezTo>
                      <a:pt x="1807" y="2120"/>
                      <a:pt x="1872" y="2133"/>
                      <a:pt x="1953" y="2141"/>
                    </a:cubicBezTo>
                    <a:cubicBezTo>
                      <a:pt x="1991" y="2141"/>
                      <a:pt x="2035" y="2141"/>
                      <a:pt x="2079" y="2130"/>
                    </a:cubicBezTo>
                    <a:cubicBezTo>
                      <a:pt x="2123" y="2123"/>
                      <a:pt x="2171" y="2106"/>
                      <a:pt x="2215" y="2076"/>
                    </a:cubicBezTo>
                    <a:cubicBezTo>
                      <a:pt x="2259" y="2048"/>
                      <a:pt x="2300" y="2011"/>
                      <a:pt x="2331" y="1963"/>
                    </a:cubicBezTo>
                    <a:cubicBezTo>
                      <a:pt x="2361" y="1913"/>
                      <a:pt x="2382" y="1858"/>
                      <a:pt x="2392" y="1800"/>
                    </a:cubicBezTo>
                    <a:cubicBezTo>
                      <a:pt x="2402" y="1739"/>
                      <a:pt x="2402" y="1678"/>
                      <a:pt x="2392" y="1616"/>
                    </a:cubicBezTo>
                    <a:cubicBezTo>
                      <a:pt x="2379" y="1555"/>
                      <a:pt x="2355" y="1494"/>
                      <a:pt x="2324" y="1439"/>
                    </a:cubicBezTo>
                    <a:cubicBezTo>
                      <a:pt x="2266" y="1327"/>
                      <a:pt x="2174" y="1232"/>
                      <a:pt x="2079" y="1147"/>
                    </a:cubicBezTo>
                    <a:cubicBezTo>
                      <a:pt x="1984" y="1065"/>
                      <a:pt x="1878" y="990"/>
                      <a:pt x="1770" y="926"/>
                    </a:cubicBezTo>
                    <a:cubicBezTo>
                      <a:pt x="1661" y="858"/>
                      <a:pt x="1552" y="797"/>
                      <a:pt x="1446" y="739"/>
                    </a:cubicBezTo>
                    <a:cubicBezTo>
                      <a:pt x="1338" y="681"/>
                      <a:pt x="1232" y="623"/>
                      <a:pt x="1127" y="569"/>
                    </a:cubicBezTo>
                    <a:cubicBezTo>
                      <a:pt x="923" y="456"/>
                      <a:pt x="725" y="365"/>
                      <a:pt x="559" y="280"/>
                    </a:cubicBezTo>
                    <a:cubicBezTo>
                      <a:pt x="392" y="194"/>
                      <a:pt x="249" y="130"/>
                      <a:pt x="154" y="79"/>
                    </a:cubicBezTo>
                    <a:cubicBezTo>
                      <a:pt x="55" y="3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3"/>
              <p:cNvSpPr/>
              <p:nvPr/>
            </p:nvSpPr>
            <p:spPr>
              <a:xfrm>
                <a:off x="590108" y="1102664"/>
                <a:ext cx="78318" cy="145836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3322" extrusionOk="0">
                    <a:moveTo>
                      <a:pt x="1049" y="1975"/>
                    </a:moveTo>
                    <a:lnTo>
                      <a:pt x="1049" y="1975"/>
                    </a:lnTo>
                    <a:cubicBezTo>
                      <a:pt x="1049" y="1976"/>
                      <a:pt x="1049" y="1978"/>
                      <a:pt x="1049" y="1980"/>
                    </a:cubicBezTo>
                    <a:lnTo>
                      <a:pt x="1049" y="1980"/>
                    </a:lnTo>
                    <a:lnTo>
                      <a:pt x="1049" y="1980"/>
                    </a:lnTo>
                    <a:cubicBezTo>
                      <a:pt x="1049" y="1978"/>
                      <a:pt x="1049" y="1976"/>
                      <a:pt x="1049" y="1975"/>
                    </a:cubicBezTo>
                    <a:close/>
                    <a:moveTo>
                      <a:pt x="770" y="0"/>
                    </a:moveTo>
                    <a:cubicBezTo>
                      <a:pt x="770" y="1"/>
                      <a:pt x="787" y="11"/>
                      <a:pt x="821" y="35"/>
                    </a:cubicBezTo>
                    <a:cubicBezTo>
                      <a:pt x="855" y="55"/>
                      <a:pt x="903" y="89"/>
                      <a:pt x="957" y="137"/>
                    </a:cubicBezTo>
                    <a:cubicBezTo>
                      <a:pt x="1012" y="187"/>
                      <a:pt x="1076" y="249"/>
                      <a:pt x="1144" y="327"/>
                    </a:cubicBezTo>
                    <a:cubicBezTo>
                      <a:pt x="1209" y="405"/>
                      <a:pt x="1274" y="501"/>
                      <a:pt x="1341" y="606"/>
                    </a:cubicBezTo>
                    <a:cubicBezTo>
                      <a:pt x="1409" y="711"/>
                      <a:pt x="1470" y="834"/>
                      <a:pt x="1525" y="966"/>
                    </a:cubicBezTo>
                    <a:cubicBezTo>
                      <a:pt x="1583" y="1099"/>
                      <a:pt x="1634" y="1239"/>
                      <a:pt x="1647" y="1388"/>
                    </a:cubicBezTo>
                    <a:cubicBezTo>
                      <a:pt x="1654" y="1463"/>
                      <a:pt x="1651" y="1538"/>
                      <a:pt x="1630" y="1610"/>
                    </a:cubicBezTo>
                    <a:cubicBezTo>
                      <a:pt x="1613" y="1681"/>
                      <a:pt x="1580" y="1749"/>
                      <a:pt x="1532" y="1803"/>
                    </a:cubicBezTo>
                    <a:cubicBezTo>
                      <a:pt x="1508" y="1831"/>
                      <a:pt x="1484" y="1858"/>
                      <a:pt x="1454" y="1875"/>
                    </a:cubicBezTo>
                    <a:cubicBezTo>
                      <a:pt x="1423" y="1895"/>
                      <a:pt x="1393" y="1909"/>
                      <a:pt x="1358" y="1919"/>
                    </a:cubicBezTo>
                    <a:cubicBezTo>
                      <a:pt x="1338" y="1925"/>
                      <a:pt x="1316" y="1927"/>
                      <a:pt x="1293" y="1927"/>
                    </a:cubicBezTo>
                    <a:cubicBezTo>
                      <a:pt x="1246" y="1927"/>
                      <a:pt x="1198" y="1916"/>
                      <a:pt x="1154" y="1895"/>
                    </a:cubicBezTo>
                    <a:cubicBezTo>
                      <a:pt x="1148" y="1892"/>
                      <a:pt x="1141" y="1889"/>
                      <a:pt x="1134" y="1885"/>
                    </a:cubicBezTo>
                    <a:lnTo>
                      <a:pt x="1127" y="1881"/>
                    </a:lnTo>
                    <a:lnTo>
                      <a:pt x="1120" y="1878"/>
                    </a:lnTo>
                    <a:lnTo>
                      <a:pt x="1110" y="1868"/>
                    </a:lnTo>
                    <a:cubicBezTo>
                      <a:pt x="1096" y="1858"/>
                      <a:pt x="1083" y="1844"/>
                      <a:pt x="1069" y="1834"/>
                    </a:cubicBezTo>
                    <a:cubicBezTo>
                      <a:pt x="1069" y="1834"/>
                      <a:pt x="1062" y="1823"/>
                      <a:pt x="1059" y="1817"/>
                    </a:cubicBezTo>
                    <a:lnTo>
                      <a:pt x="1049" y="1796"/>
                    </a:lnTo>
                    <a:cubicBezTo>
                      <a:pt x="1042" y="1783"/>
                      <a:pt x="1035" y="1770"/>
                      <a:pt x="1029" y="1756"/>
                    </a:cubicBezTo>
                    <a:cubicBezTo>
                      <a:pt x="1012" y="1759"/>
                      <a:pt x="998" y="1759"/>
                      <a:pt x="985" y="1762"/>
                    </a:cubicBezTo>
                    <a:lnTo>
                      <a:pt x="974" y="1766"/>
                    </a:lnTo>
                    <a:lnTo>
                      <a:pt x="957" y="1766"/>
                    </a:lnTo>
                    <a:cubicBezTo>
                      <a:pt x="940" y="1770"/>
                      <a:pt x="923" y="1773"/>
                      <a:pt x="906" y="1779"/>
                    </a:cubicBezTo>
                    <a:cubicBezTo>
                      <a:pt x="916" y="1881"/>
                      <a:pt x="927" y="2018"/>
                      <a:pt x="930" y="2045"/>
                    </a:cubicBezTo>
                    <a:cubicBezTo>
                      <a:pt x="933" y="2099"/>
                      <a:pt x="936" y="2150"/>
                      <a:pt x="936" y="2205"/>
                    </a:cubicBezTo>
                    <a:cubicBezTo>
                      <a:pt x="940" y="2307"/>
                      <a:pt x="936" y="2406"/>
                      <a:pt x="923" y="2504"/>
                    </a:cubicBezTo>
                    <a:cubicBezTo>
                      <a:pt x="903" y="2654"/>
                      <a:pt x="862" y="2797"/>
                      <a:pt x="797" y="2919"/>
                    </a:cubicBezTo>
                    <a:cubicBezTo>
                      <a:pt x="763" y="2980"/>
                      <a:pt x="726" y="3035"/>
                      <a:pt x="682" y="3082"/>
                    </a:cubicBezTo>
                    <a:cubicBezTo>
                      <a:pt x="638" y="3130"/>
                      <a:pt x="589" y="3175"/>
                      <a:pt x="539" y="3205"/>
                    </a:cubicBezTo>
                    <a:cubicBezTo>
                      <a:pt x="487" y="3236"/>
                      <a:pt x="437" y="3252"/>
                      <a:pt x="382" y="3259"/>
                    </a:cubicBezTo>
                    <a:cubicBezTo>
                      <a:pt x="372" y="3261"/>
                      <a:pt x="361" y="3261"/>
                      <a:pt x="351" y="3261"/>
                    </a:cubicBezTo>
                    <a:cubicBezTo>
                      <a:pt x="311" y="3261"/>
                      <a:pt x="272" y="3252"/>
                      <a:pt x="239" y="3236"/>
                    </a:cubicBezTo>
                    <a:cubicBezTo>
                      <a:pt x="195" y="3215"/>
                      <a:pt x="158" y="3188"/>
                      <a:pt x="127" y="3157"/>
                    </a:cubicBezTo>
                    <a:cubicBezTo>
                      <a:pt x="96" y="3126"/>
                      <a:pt x="73" y="3093"/>
                      <a:pt x="59" y="3062"/>
                    </a:cubicBezTo>
                    <a:cubicBezTo>
                      <a:pt x="25" y="2997"/>
                      <a:pt x="11" y="2939"/>
                      <a:pt x="11" y="2899"/>
                    </a:cubicBezTo>
                    <a:cubicBezTo>
                      <a:pt x="8" y="2881"/>
                      <a:pt x="11" y="2864"/>
                      <a:pt x="11" y="2855"/>
                    </a:cubicBezTo>
                    <a:lnTo>
                      <a:pt x="11" y="2841"/>
                    </a:lnTo>
                    <a:cubicBezTo>
                      <a:pt x="11" y="2841"/>
                      <a:pt x="11" y="2844"/>
                      <a:pt x="8" y="2855"/>
                    </a:cubicBezTo>
                    <a:cubicBezTo>
                      <a:pt x="8" y="2864"/>
                      <a:pt x="5" y="2881"/>
                      <a:pt x="5" y="2899"/>
                    </a:cubicBezTo>
                    <a:cubicBezTo>
                      <a:pt x="1" y="2939"/>
                      <a:pt x="8" y="3001"/>
                      <a:pt x="35" y="3073"/>
                    </a:cubicBezTo>
                    <a:cubicBezTo>
                      <a:pt x="49" y="3106"/>
                      <a:pt x="73" y="3144"/>
                      <a:pt x="100" y="3181"/>
                    </a:cubicBezTo>
                    <a:cubicBezTo>
                      <a:pt x="131" y="3215"/>
                      <a:pt x="168" y="3252"/>
                      <a:pt x="216" y="3280"/>
                    </a:cubicBezTo>
                    <a:cubicBezTo>
                      <a:pt x="259" y="3305"/>
                      <a:pt x="314" y="3321"/>
                      <a:pt x="373" y="3321"/>
                    </a:cubicBezTo>
                    <a:cubicBezTo>
                      <a:pt x="378" y="3321"/>
                      <a:pt x="383" y="3321"/>
                      <a:pt x="389" y="3321"/>
                    </a:cubicBezTo>
                    <a:cubicBezTo>
                      <a:pt x="450" y="3321"/>
                      <a:pt x="518" y="3300"/>
                      <a:pt x="576" y="3269"/>
                    </a:cubicBezTo>
                    <a:cubicBezTo>
                      <a:pt x="638" y="3236"/>
                      <a:pt x="691" y="3195"/>
                      <a:pt x="743" y="3144"/>
                    </a:cubicBezTo>
                    <a:cubicBezTo>
                      <a:pt x="794" y="3093"/>
                      <a:pt x="842" y="3032"/>
                      <a:pt x="883" y="2966"/>
                    </a:cubicBezTo>
                    <a:cubicBezTo>
                      <a:pt x="960" y="2837"/>
                      <a:pt x="1015" y="2681"/>
                      <a:pt x="1038" y="2517"/>
                    </a:cubicBezTo>
                    <a:cubicBezTo>
                      <a:pt x="1056" y="2415"/>
                      <a:pt x="1059" y="2310"/>
                      <a:pt x="1059" y="2201"/>
                    </a:cubicBezTo>
                    <a:cubicBezTo>
                      <a:pt x="1059" y="2130"/>
                      <a:pt x="1052" y="2018"/>
                      <a:pt x="1049" y="1983"/>
                    </a:cubicBezTo>
                    <a:lnTo>
                      <a:pt x="1052" y="1983"/>
                    </a:lnTo>
                    <a:lnTo>
                      <a:pt x="1059" y="1987"/>
                    </a:lnTo>
                    <a:lnTo>
                      <a:pt x="1073" y="1997"/>
                    </a:lnTo>
                    <a:cubicBezTo>
                      <a:pt x="1079" y="2001"/>
                      <a:pt x="1090" y="2007"/>
                      <a:pt x="1100" y="2011"/>
                    </a:cubicBezTo>
                    <a:cubicBezTo>
                      <a:pt x="1157" y="2040"/>
                      <a:pt x="1222" y="2054"/>
                      <a:pt x="1286" y="2054"/>
                    </a:cubicBezTo>
                    <a:cubicBezTo>
                      <a:pt x="1321" y="2054"/>
                      <a:pt x="1355" y="2050"/>
                      <a:pt x="1389" y="2041"/>
                    </a:cubicBezTo>
                    <a:cubicBezTo>
                      <a:pt x="1491" y="2018"/>
                      <a:pt x="1569" y="1956"/>
                      <a:pt x="1630" y="1881"/>
                    </a:cubicBezTo>
                    <a:cubicBezTo>
                      <a:pt x="1750" y="1735"/>
                      <a:pt x="1784" y="1542"/>
                      <a:pt x="1760" y="1374"/>
                    </a:cubicBezTo>
                    <a:cubicBezTo>
                      <a:pt x="1740" y="1208"/>
                      <a:pt x="1674" y="1058"/>
                      <a:pt x="1610" y="929"/>
                    </a:cubicBezTo>
                    <a:cubicBezTo>
                      <a:pt x="1542" y="796"/>
                      <a:pt x="1474" y="674"/>
                      <a:pt x="1399" y="569"/>
                    </a:cubicBezTo>
                    <a:cubicBezTo>
                      <a:pt x="1250" y="358"/>
                      <a:pt x="1087" y="211"/>
                      <a:pt x="967" y="123"/>
                    </a:cubicBezTo>
                    <a:cubicBezTo>
                      <a:pt x="906" y="82"/>
                      <a:pt x="858" y="52"/>
                      <a:pt x="825" y="31"/>
                    </a:cubicBezTo>
                    <a:cubicBezTo>
                      <a:pt x="787" y="11"/>
                      <a:pt x="770" y="1"/>
                      <a:pt x="7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43"/>
              <p:cNvSpPr/>
              <p:nvPr/>
            </p:nvSpPr>
            <p:spPr>
              <a:xfrm>
                <a:off x="1191945" y="408550"/>
                <a:ext cx="378023" cy="149699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34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5" y="45"/>
                      <a:pt x="76" y="127"/>
                    </a:cubicBezTo>
                    <a:cubicBezTo>
                      <a:pt x="127" y="208"/>
                      <a:pt x="198" y="327"/>
                      <a:pt x="297" y="474"/>
                    </a:cubicBezTo>
                    <a:cubicBezTo>
                      <a:pt x="494" y="769"/>
                      <a:pt x="790" y="1184"/>
                      <a:pt x="1191" y="1640"/>
                    </a:cubicBezTo>
                    <a:cubicBezTo>
                      <a:pt x="1290" y="1755"/>
                      <a:pt x="1399" y="1875"/>
                      <a:pt x="1511" y="1994"/>
                    </a:cubicBezTo>
                    <a:cubicBezTo>
                      <a:pt x="1569" y="2052"/>
                      <a:pt x="1627" y="2113"/>
                      <a:pt x="1685" y="2174"/>
                    </a:cubicBezTo>
                    <a:cubicBezTo>
                      <a:pt x="1746" y="2232"/>
                      <a:pt x="1808" y="2293"/>
                      <a:pt x="1875" y="2351"/>
                    </a:cubicBezTo>
                    <a:cubicBezTo>
                      <a:pt x="1946" y="2408"/>
                      <a:pt x="2021" y="2460"/>
                      <a:pt x="2110" y="2497"/>
                    </a:cubicBezTo>
                    <a:cubicBezTo>
                      <a:pt x="2182" y="2525"/>
                      <a:pt x="2260" y="2541"/>
                      <a:pt x="2340" y="2541"/>
                    </a:cubicBezTo>
                    <a:cubicBezTo>
                      <a:pt x="2358" y="2541"/>
                      <a:pt x="2377" y="2540"/>
                      <a:pt x="2395" y="2538"/>
                    </a:cubicBezTo>
                    <a:cubicBezTo>
                      <a:pt x="2494" y="2524"/>
                      <a:pt x="2599" y="2484"/>
                      <a:pt x="2668" y="2402"/>
                    </a:cubicBezTo>
                    <a:cubicBezTo>
                      <a:pt x="2739" y="2320"/>
                      <a:pt x="2770" y="2215"/>
                      <a:pt x="2777" y="2113"/>
                    </a:cubicBezTo>
                    <a:cubicBezTo>
                      <a:pt x="2780" y="2072"/>
                      <a:pt x="2780" y="2031"/>
                      <a:pt x="2780" y="1990"/>
                    </a:cubicBezTo>
                    <a:lnTo>
                      <a:pt x="2777" y="1980"/>
                    </a:lnTo>
                    <a:lnTo>
                      <a:pt x="2777" y="1977"/>
                    </a:lnTo>
                    <a:lnTo>
                      <a:pt x="2777" y="1970"/>
                    </a:lnTo>
                    <a:lnTo>
                      <a:pt x="2777" y="1959"/>
                    </a:lnTo>
                    <a:cubicBezTo>
                      <a:pt x="2777" y="1964"/>
                      <a:pt x="2780" y="1964"/>
                      <a:pt x="2783" y="1967"/>
                    </a:cubicBezTo>
                    <a:lnTo>
                      <a:pt x="2783" y="1973"/>
                    </a:lnTo>
                    <a:lnTo>
                      <a:pt x="2787" y="1977"/>
                    </a:lnTo>
                    <a:lnTo>
                      <a:pt x="2787" y="1980"/>
                    </a:lnTo>
                    <a:lnTo>
                      <a:pt x="2817" y="2021"/>
                    </a:lnTo>
                    <a:cubicBezTo>
                      <a:pt x="2828" y="2035"/>
                      <a:pt x="2838" y="2052"/>
                      <a:pt x="2852" y="2066"/>
                    </a:cubicBezTo>
                    <a:cubicBezTo>
                      <a:pt x="2899" y="2127"/>
                      <a:pt x="2946" y="2188"/>
                      <a:pt x="2998" y="2242"/>
                    </a:cubicBezTo>
                    <a:cubicBezTo>
                      <a:pt x="3100" y="2361"/>
                      <a:pt x="3209" y="2470"/>
                      <a:pt x="3328" y="2576"/>
                    </a:cubicBezTo>
                    <a:cubicBezTo>
                      <a:pt x="3389" y="2630"/>
                      <a:pt x="3447" y="2681"/>
                      <a:pt x="3511" y="2728"/>
                    </a:cubicBezTo>
                    <a:cubicBezTo>
                      <a:pt x="3573" y="2780"/>
                      <a:pt x="3637" y="2824"/>
                      <a:pt x="3706" y="2868"/>
                    </a:cubicBezTo>
                    <a:cubicBezTo>
                      <a:pt x="3736" y="2892"/>
                      <a:pt x="3770" y="2912"/>
                      <a:pt x="3804" y="2933"/>
                    </a:cubicBezTo>
                    <a:cubicBezTo>
                      <a:pt x="3838" y="2956"/>
                      <a:pt x="3872" y="2977"/>
                      <a:pt x="3906" y="2997"/>
                    </a:cubicBezTo>
                    <a:lnTo>
                      <a:pt x="4012" y="3055"/>
                    </a:lnTo>
                    <a:lnTo>
                      <a:pt x="4120" y="3110"/>
                    </a:lnTo>
                    <a:cubicBezTo>
                      <a:pt x="4138" y="3120"/>
                      <a:pt x="4155" y="3130"/>
                      <a:pt x="4175" y="3137"/>
                    </a:cubicBezTo>
                    <a:lnTo>
                      <a:pt x="4232" y="3164"/>
                    </a:lnTo>
                    <a:cubicBezTo>
                      <a:pt x="4270" y="3181"/>
                      <a:pt x="4307" y="3198"/>
                      <a:pt x="4345" y="3215"/>
                    </a:cubicBezTo>
                    <a:cubicBezTo>
                      <a:pt x="4423" y="3242"/>
                      <a:pt x="4498" y="3276"/>
                      <a:pt x="4576" y="3300"/>
                    </a:cubicBezTo>
                    <a:cubicBezTo>
                      <a:pt x="4654" y="3327"/>
                      <a:pt x="4736" y="3347"/>
                      <a:pt x="4814" y="3368"/>
                    </a:cubicBezTo>
                    <a:cubicBezTo>
                      <a:pt x="4896" y="3392"/>
                      <a:pt x="4978" y="3405"/>
                      <a:pt x="5063" y="3409"/>
                    </a:cubicBezTo>
                    <a:cubicBezTo>
                      <a:pt x="5074" y="3409"/>
                      <a:pt x="5086" y="3409"/>
                      <a:pt x="5097" y="3409"/>
                    </a:cubicBezTo>
                    <a:cubicBezTo>
                      <a:pt x="5174" y="3409"/>
                      <a:pt x="5251" y="3397"/>
                      <a:pt x="5325" y="3361"/>
                    </a:cubicBezTo>
                    <a:cubicBezTo>
                      <a:pt x="5410" y="3324"/>
                      <a:pt x="5477" y="3249"/>
                      <a:pt x="5512" y="3160"/>
                    </a:cubicBezTo>
                    <a:cubicBezTo>
                      <a:pt x="5543" y="3075"/>
                      <a:pt x="5543" y="2984"/>
                      <a:pt x="5532" y="2902"/>
                    </a:cubicBezTo>
                    <a:cubicBezTo>
                      <a:pt x="5525" y="2882"/>
                      <a:pt x="5522" y="2862"/>
                      <a:pt x="5515" y="2841"/>
                    </a:cubicBezTo>
                    <a:lnTo>
                      <a:pt x="5508" y="2813"/>
                    </a:lnTo>
                    <a:lnTo>
                      <a:pt x="5508" y="2807"/>
                    </a:lnTo>
                    <a:lnTo>
                      <a:pt x="5505" y="2804"/>
                    </a:lnTo>
                    <a:lnTo>
                      <a:pt x="5505" y="2800"/>
                    </a:lnTo>
                    <a:lnTo>
                      <a:pt x="5502" y="2800"/>
                    </a:lnTo>
                    <a:lnTo>
                      <a:pt x="5502" y="2796"/>
                    </a:lnTo>
                    <a:lnTo>
                      <a:pt x="5505" y="2800"/>
                    </a:lnTo>
                    <a:lnTo>
                      <a:pt x="5512" y="2800"/>
                    </a:lnTo>
                    <a:cubicBezTo>
                      <a:pt x="5525" y="2807"/>
                      <a:pt x="5539" y="2813"/>
                      <a:pt x="5549" y="2817"/>
                    </a:cubicBezTo>
                    <a:cubicBezTo>
                      <a:pt x="5570" y="2827"/>
                      <a:pt x="5587" y="2834"/>
                      <a:pt x="5604" y="2841"/>
                    </a:cubicBezTo>
                    <a:cubicBezTo>
                      <a:pt x="5678" y="2871"/>
                      <a:pt x="5747" y="2898"/>
                      <a:pt x="5818" y="2923"/>
                    </a:cubicBezTo>
                    <a:cubicBezTo>
                      <a:pt x="6182" y="3052"/>
                      <a:pt x="6549" y="3123"/>
                      <a:pt x="6903" y="3140"/>
                    </a:cubicBezTo>
                    <a:cubicBezTo>
                      <a:pt x="6984" y="3145"/>
                      <a:pt x="7065" y="3148"/>
                      <a:pt x="7145" y="3148"/>
                    </a:cubicBezTo>
                    <a:cubicBezTo>
                      <a:pt x="7236" y="3148"/>
                      <a:pt x="7326" y="3144"/>
                      <a:pt x="7413" y="3137"/>
                    </a:cubicBezTo>
                    <a:cubicBezTo>
                      <a:pt x="7580" y="3123"/>
                      <a:pt x="7740" y="3096"/>
                      <a:pt x="7886" y="3052"/>
                    </a:cubicBezTo>
                    <a:cubicBezTo>
                      <a:pt x="8036" y="3008"/>
                      <a:pt x="8171" y="2939"/>
                      <a:pt x="8284" y="2851"/>
                    </a:cubicBezTo>
                    <a:cubicBezTo>
                      <a:pt x="8396" y="2760"/>
                      <a:pt x="8482" y="2650"/>
                      <a:pt x="8536" y="2535"/>
                    </a:cubicBezTo>
                    <a:cubicBezTo>
                      <a:pt x="8590" y="2422"/>
                      <a:pt x="8611" y="2300"/>
                      <a:pt x="8600" y="2191"/>
                    </a:cubicBezTo>
                    <a:cubicBezTo>
                      <a:pt x="8600" y="2164"/>
                      <a:pt x="8594" y="2137"/>
                      <a:pt x="8587" y="2110"/>
                    </a:cubicBezTo>
                    <a:cubicBezTo>
                      <a:pt x="8580" y="2086"/>
                      <a:pt x="8576" y="2058"/>
                      <a:pt x="8563" y="2038"/>
                    </a:cubicBezTo>
                    <a:cubicBezTo>
                      <a:pt x="8546" y="1990"/>
                      <a:pt x="8522" y="1950"/>
                      <a:pt x="8495" y="1912"/>
                    </a:cubicBezTo>
                    <a:cubicBezTo>
                      <a:pt x="8441" y="1841"/>
                      <a:pt x="8376" y="1786"/>
                      <a:pt x="8318" y="1752"/>
                    </a:cubicBezTo>
                    <a:cubicBezTo>
                      <a:pt x="8257" y="1719"/>
                      <a:pt x="8199" y="1705"/>
                      <a:pt x="8151" y="1698"/>
                    </a:cubicBezTo>
                    <a:cubicBezTo>
                      <a:pt x="8127" y="1694"/>
                      <a:pt x="8107" y="1691"/>
                      <a:pt x="8087" y="1691"/>
                    </a:cubicBezTo>
                    <a:cubicBezTo>
                      <a:pt x="8069" y="1694"/>
                      <a:pt x="8056" y="1694"/>
                      <a:pt x="8042" y="1694"/>
                    </a:cubicBezTo>
                    <a:cubicBezTo>
                      <a:pt x="8019" y="1701"/>
                      <a:pt x="8005" y="1701"/>
                      <a:pt x="8005" y="1701"/>
                    </a:cubicBezTo>
                    <a:cubicBezTo>
                      <a:pt x="8005" y="1701"/>
                      <a:pt x="8019" y="1701"/>
                      <a:pt x="8042" y="1698"/>
                    </a:cubicBezTo>
                    <a:cubicBezTo>
                      <a:pt x="8056" y="1694"/>
                      <a:pt x="8069" y="1694"/>
                      <a:pt x="8087" y="1694"/>
                    </a:cubicBezTo>
                    <a:cubicBezTo>
                      <a:pt x="8107" y="1694"/>
                      <a:pt x="8127" y="1698"/>
                      <a:pt x="8151" y="1701"/>
                    </a:cubicBezTo>
                    <a:cubicBezTo>
                      <a:pt x="8196" y="1711"/>
                      <a:pt x="8253" y="1728"/>
                      <a:pt x="8311" y="1766"/>
                    </a:cubicBezTo>
                    <a:cubicBezTo>
                      <a:pt x="8369" y="1800"/>
                      <a:pt x="8427" y="1854"/>
                      <a:pt x="8478" y="1926"/>
                    </a:cubicBezTo>
                    <a:cubicBezTo>
                      <a:pt x="8502" y="1964"/>
                      <a:pt x="8526" y="2000"/>
                      <a:pt x="8539" y="2048"/>
                    </a:cubicBezTo>
                    <a:cubicBezTo>
                      <a:pt x="8549" y="2069"/>
                      <a:pt x="8553" y="2093"/>
                      <a:pt x="8559" y="2116"/>
                    </a:cubicBezTo>
                    <a:cubicBezTo>
                      <a:pt x="8563" y="2140"/>
                      <a:pt x="8567" y="2168"/>
                      <a:pt x="8567" y="2191"/>
                    </a:cubicBezTo>
                    <a:cubicBezTo>
                      <a:pt x="8573" y="2297"/>
                      <a:pt x="8549" y="2408"/>
                      <a:pt x="8495" y="2518"/>
                    </a:cubicBezTo>
                    <a:cubicBezTo>
                      <a:pt x="8441" y="2623"/>
                      <a:pt x="8355" y="2725"/>
                      <a:pt x="8250" y="2804"/>
                    </a:cubicBezTo>
                    <a:cubicBezTo>
                      <a:pt x="8141" y="2885"/>
                      <a:pt x="8012" y="2946"/>
                      <a:pt x="7869" y="2987"/>
                    </a:cubicBezTo>
                    <a:cubicBezTo>
                      <a:pt x="7726" y="3028"/>
                      <a:pt x="7570" y="3052"/>
                      <a:pt x="7410" y="3062"/>
                    </a:cubicBezTo>
                    <a:cubicBezTo>
                      <a:pt x="7340" y="3066"/>
                      <a:pt x="7270" y="3068"/>
                      <a:pt x="7200" y="3068"/>
                    </a:cubicBezTo>
                    <a:cubicBezTo>
                      <a:pt x="7104" y="3068"/>
                      <a:pt x="7006" y="3064"/>
                      <a:pt x="6906" y="3058"/>
                    </a:cubicBezTo>
                    <a:cubicBezTo>
                      <a:pt x="6563" y="3031"/>
                      <a:pt x="6206" y="2960"/>
                      <a:pt x="5852" y="2831"/>
                    </a:cubicBezTo>
                    <a:cubicBezTo>
                      <a:pt x="5780" y="2807"/>
                      <a:pt x="5712" y="2780"/>
                      <a:pt x="5645" y="2749"/>
                    </a:cubicBezTo>
                    <a:cubicBezTo>
                      <a:pt x="5628" y="2742"/>
                      <a:pt x="5607" y="2735"/>
                      <a:pt x="5590" y="2725"/>
                    </a:cubicBezTo>
                    <a:lnTo>
                      <a:pt x="5563" y="2715"/>
                    </a:lnTo>
                    <a:lnTo>
                      <a:pt x="5546" y="2708"/>
                    </a:lnTo>
                    <a:lnTo>
                      <a:pt x="5522" y="2694"/>
                    </a:lnTo>
                    <a:cubicBezTo>
                      <a:pt x="5485" y="2678"/>
                      <a:pt x="5450" y="2661"/>
                      <a:pt x="5413" y="2640"/>
                    </a:cubicBezTo>
                    <a:cubicBezTo>
                      <a:pt x="5375" y="2623"/>
                      <a:pt x="5339" y="2603"/>
                      <a:pt x="5298" y="2582"/>
                    </a:cubicBezTo>
                    <a:lnTo>
                      <a:pt x="5298" y="2582"/>
                    </a:lnTo>
                    <a:cubicBezTo>
                      <a:pt x="5314" y="2620"/>
                      <a:pt x="5325" y="2647"/>
                      <a:pt x="5342" y="2684"/>
                    </a:cubicBezTo>
                    <a:cubicBezTo>
                      <a:pt x="5359" y="2719"/>
                      <a:pt x="5372" y="2755"/>
                      <a:pt x="5383" y="2790"/>
                    </a:cubicBezTo>
                    <a:lnTo>
                      <a:pt x="5400" y="2837"/>
                    </a:lnTo>
                    <a:lnTo>
                      <a:pt x="5403" y="2848"/>
                    </a:lnTo>
                    <a:lnTo>
                      <a:pt x="5403" y="2854"/>
                    </a:lnTo>
                    <a:lnTo>
                      <a:pt x="5406" y="2868"/>
                    </a:lnTo>
                    <a:cubicBezTo>
                      <a:pt x="5410" y="2885"/>
                      <a:pt x="5413" y="2902"/>
                      <a:pt x="5416" y="2919"/>
                    </a:cubicBezTo>
                    <a:cubicBezTo>
                      <a:pt x="5427" y="2991"/>
                      <a:pt x="5427" y="3062"/>
                      <a:pt x="5403" y="3120"/>
                    </a:cubicBezTo>
                    <a:cubicBezTo>
                      <a:pt x="5379" y="3181"/>
                      <a:pt x="5334" y="3232"/>
                      <a:pt x="5273" y="3259"/>
                    </a:cubicBezTo>
                    <a:cubicBezTo>
                      <a:pt x="5223" y="3286"/>
                      <a:pt x="5159" y="3297"/>
                      <a:pt x="5095" y="3297"/>
                    </a:cubicBezTo>
                    <a:cubicBezTo>
                      <a:pt x="5086" y="3297"/>
                      <a:pt x="5078" y="3297"/>
                      <a:pt x="5069" y="3297"/>
                    </a:cubicBezTo>
                    <a:cubicBezTo>
                      <a:pt x="4995" y="3293"/>
                      <a:pt x="4916" y="3280"/>
                      <a:pt x="4841" y="3262"/>
                    </a:cubicBezTo>
                    <a:cubicBezTo>
                      <a:pt x="4767" y="3239"/>
                      <a:pt x="4689" y="3222"/>
                      <a:pt x="4614" y="3195"/>
                    </a:cubicBezTo>
                    <a:cubicBezTo>
                      <a:pt x="4535" y="3171"/>
                      <a:pt x="4461" y="3140"/>
                      <a:pt x="4386" y="3110"/>
                    </a:cubicBezTo>
                    <a:cubicBezTo>
                      <a:pt x="4351" y="3096"/>
                      <a:pt x="4314" y="3079"/>
                      <a:pt x="4277" y="3062"/>
                    </a:cubicBezTo>
                    <a:lnTo>
                      <a:pt x="4222" y="3038"/>
                    </a:lnTo>
                    <a:cubicBezTo>
                      <a:pt x="4205" y="3028"/>
                      <a:pt x="4185" y="3021"/>
                      <a:pt x="4168" y="3011"/>
                    </a:cubicBezTo>
                    <a:lnTo>
                      <a:pt x="4066" y="2960"/>
                    </a:lnTo>
                    <a:lnTo>
                      <a:pt x="3964" y="2902"/>
                    </a:lnTo>
                    <a:cubicBezTo>
                      <a:pt x="3930" y="2882"/>
                      <a:pt x="3896" y="2862"/>
                      <a:pt x="3862" y="2841"/>
                    </a:cubicBezTo>
                    <a:cubicBezTo>
                      <a:pt x="3831" y="2821"/>
                      <a:pt x="3797" y="2800"/>
                      <a:pt x="3763" y="2780"/>
                    </a:cubicBezTo>
                    <a:cubicBezTo>
                      <a:pt x="3702" y="2735"/>
                      <a:pt x="3637" y="2691"/>
                      <a:pt x="3576" y="2644"/>
                    </a:cubicBezTo>
                    <a:cubicBezTo>
                      <a:pt x="3515" y="2596"/>
                      <a:pt x="3457" y="2548"/>
                      <a:pt x="3400" y="2497"/>
                    </a:cubicBezTo>
                    <a:cubicBezTo>
                      <a:pt x="3284" y="2395"/>
                      <a:pt x="3175" y="2290"/>
                      <a:pt x="3076" y="2174"/>
                    </a:cubicBezTo>
                    <a:cubicBezTo>
                      <a:pt x="3025" y="2119"/>
                      <a:pt x="2981" y="2061"/>
                      <a:pt x="2933" y="2004"/>
                    </a:cubicBezTo>
                    <a:cubicBezTo>
                      <a:pt x="2923" y="1987"/>
                      <a:pt x="2910" y="1973"/>
                      <a:pt x="2899" y="1959"/>
                    </a:cubicBezTo>
                    <a:lnTo>
                      <a:pt x="2865" y="1909"/>
                    </a:lnTo>
                    <a:cubicBezTo>
                      <a:pt x="2844" y="1878"/>
                      <a:pt x="2821" y="1851"/>
                      <a:pt x="2800" y="1813"/>
                    </a:cubicBezTo>
                    <a:lnTo>
                      <a:pt x="2770" y="1763"/>
                    </a:lnTo>
                    <a:lnTo>
                      <a:pt x="2739" y="1719"/>
                    </a:lnTo>
                    <a:cubicBezTo>
                      <a:pt x="2719" y="1722"/>
                      <a:pt x="2698" y="1722"/>
                      <a:pt x="2681" y="1725"/>
                    </a:cubicBezTo>
                    <a:cubicBezTo>
                      <a:pt x="2675" y="1732"/>
                      <a:pt x="2665" y="1742"/>
                      <a:pt x="2634" y="1759"/>
                    </a:cubicBezTo>
                    <a:cubicBezTo>
                      <a:pt x="2640" y="1783"/>
                      <a:pt x="2644" y="1804"/>
                      <a:pt x="2651" y="1827"/>
                    </a:cubicBezTo>
                    <a:cubicBezTo>
                      <a:pt x="2654" y="1851"/>
                      <a:pt x="2657" y="1871"/>
                      <a:pt x="2661" y="1892"/>
                    </a:cubicBezTo>
                    <a:cubicBezTo>
                      <a:pt x="2665" y="1912"/>
                      <a:pt x="2668" y="1932"/>
                      <a:pt x="2671" y="1953"/>
                    </a:cubicBezTo>
                    <a:cubicBezTo>
                      <a:pt x="2671" y="1959"/>
                      <a:pt x="2671" y="1970"/>
                      <a:pt x="2675" y="1980"/>
                    </a:cubicBezTo>
                    <a:lnTo>
                      <a:pt x="2675" y="1997"/>
                    </a:lnTo>
                    <a:cubicBezTo>
                      <a:pt x="2678" y="2035"/>
                      <a:pt x="2678" y="2072"/>
                      <a:pt x="2678" y="2106"/>
                    </a:cubicBezTo>
                    <a:cubicBezTo>
                      <a:pt x="2675" y="2195"/>
                      <a:pt x="2648" y="2276"/>
                      <a:pt x="2596" y="2341"/>
                    </a:cubicBezTo>
                    <a:cubicBezTo>
                      <a:pt x="2546" y="2402"/>
                      <a:pt x="2467" y="2439"/>
                      <a:pt x="2386" y="2453"/>
                    </a:cubicBezTo>
                    <a:cubicBezTo>
                      <a:pt x="2368" y="2455"/>
                      <a:pt x="2350" y="2457"/>
                      <a:pt x="2332" y="2457"/>
                    </a:cubicBezTo>
                    <a:cubicBezTo>
                      <a:pt x="2267" y="2457"/>
                      <a:pt x="2202" y="2443"/>
                      <a:pt x="2141" y="2422"/>
                    </a:cubicBezTo>
                    <a:cubicBezTo>
                      <a:pt x="2062" y="2392"/>
                      <a:pt x="1991" y="2344"/>
                      <a:pt x="1923" y="2293"/>
                    </a:cubicBezTo>
                    <a:cubicBezTo>
                      <a:pt x="1858" y="2239"/>
                      <a:pt x="1797" y="2181"/>
                      <a:pt x="1736" y="2123"/>
                    </a:cubicBezTo>
                    <a:cubicBezTo>
                      <a:pt x="1674" y="2066"/>
                      <a:pt x="1613" y="2008"/>
                      <a:pt x="1559" y="1950"/>
                    </a:cubicBezTo>
                    <a:cubicBezTo>
                      <a:pt x="1443" y="1834"/>
                      <a:pt x="1334" y="1719"/>
                      <a:pt x="1232" y="1606"/>
                    </a:cubicBezTo>
                    <a:cubicBezTo>
                      <a:pt x="824" y="1157"/>
                      <a:pt x="514" y="755"/>
                      <a:pt x="310" y="463"/>
                    </a:cubicBezTo>
                    <a:cubicBezTo>
                      <a:pt x="208" y="320"/>
                      <a:pt x="130" y="204"/>
                      <a:pt x="79" y="123"/>
                    </a:cubicBezTo>
                    <a:cubicBezTo>
                      <a:pt x="28" y="4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3"/>
              <p:cNvSpPr/>
              <p:nvPr/>
            </p:nvSpPr>
            <p:spPr>
              <a:xfrm>
                <a:off x="1473306" y="419526"/>
                <a:ext cx="59177" cy="5246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195" extrusionOk="0">
                    <a:moveTo>
                      <a:pt x="630" y="1"/>
                    </a:moveTo>
                    <a:cubicBezTo>
                      <a:pt x="555" y="1"/>
                      <a:pt x="478" y="12"/>
                      <a:pt x="402" y="36"/>
                    </a:cubicBezTo>
                    <a:cubicBezTo>
                      <a:pt x="334" y="56"/>
                      <a:pt x="266" y="87"/>
                      <a:pt x="201" y="131"/>
                    </a:cubicBezTo>
                    <a:cubicBezTo>
                      <a:pt x="140" y="175"/>
                      <a:pt x="82" y="237"/>
                      <a:pt x="52" y="312"/>
                    </a:cubicBezTo>
                    <a:cubicBezTo>
                      <a:pt x="18" y="387"/>
                      <a:pt x="7" y="464"/>
                      <a:pt x="4" y="543"/>
                    </a:cubicBezTo>
                    <a:cubicBezTo>
                      <a:pt x="1" y="621"/>
                      <a:pt x="11" y="700"/>
                      <a:pt x="32" y="775"/>
                    </a:cubicBezTo>
                    <a:cubicBezTo>
                      <a:pt x="55" y="849"/>
                      <a:pt x="89" y="921"/>
                      <a:pt x="140" y="985"/>
                    </a:cubicBezTo>
                    <a:cubicBezTo>
                      <a:pt x="188" y="1047"/>
                      <a:pt x="249" y="1101"/>
                      <a:pt x="321" y="1138"/>
                    </a:cubicBezTo>
                    <a:cubicBezTo>
                      <a:pt x="393" y="1175"/>
                      <a:pt x="474" y="1195"/>
                      <a:pt x="555" y="1195"/>
                    </a:cubicBezTo>
                    <a:cubicBezTo>
                      <a:pt x="631" y="1195"/>
                      <a:pt x="706" y="1178"/>
                      <a:pt x="773" y="1142"/>
                    </a:cubicBezTo>
                    <a:cubicBezTo>
                      <a:pt x="844" y="1108"/>
                      <a:pt x="899" y="1047"/>
                      <a:pt x="936" y="982"/>
                    </a:cubicBezTo>
                    <a:cubicBezTo>
                      <a:pt x="971" y="918"/>
                      <a:pt x="987" y="846"/>
                      <a:pt x="984" y="775"/>
                    </a:cubicBezTo>
                    <a:cubicBezTo>
                      <a:pt x="987" y="740"/>
                      <a:pt x="977" y="703"/>
                      <a:pt x="971" y="673"/>
                    </a:cubicBezTo>
                    <a:cubicBezTo>
                      <a:pt x="957" y="638"/>
                      <a:pt x="943" y="607"/>
                      <a:pt x="922" y="580"/>
                    </a:cubicBezTo>
                    <a:cubicBezTo>
                      <a:pt x="885" y="526"/>
                      <a:pt x="831" y="485"/>
                      <a:pt x="779" y="461"/>
                    </a:cubicBezTo>
                    <a:cubicBezTo>
                      <a:pt x="729" y="434"/>
                      <a:pt x="671" y="417"/>
                      <a:pt x="616" y="417"/>
                    </a:cubicBezTo>
                    <a:cubicBezTo>
                      <a:pt x="558" y="417"/>
                      <a:pt x="504" y="441"/>
                      <a:pt x="470" y="478"/>
                    </a:cubicBezTo>
                    <a:cubicBezTo>
                      <a:pt x="440" y="519"/>
                      <a:pt x="426" y="563"/>
                      <a:pt x="423" y="604"/>
                    </a:cubicBezTo>
                    <a:cubicBezTo>
                      <a:pt x="419" y="645"/>
                      <a:pt x="426" y="682"/>
                      <a:pt x="436" y="713"/>
                    </a:cubicBezTo>
                    <a:cubicBezTo>
                      <a:pt x="460" y="778"/>
                      <a:pt x="501" y="815"/>
                      <a:pt x="535" y="829"/>
                    </a:cubicBezTo>
                    <a:cubicBezTo>
                      <a:pt x="552" y="836"/>
                      <a:pt x="562" y="836"/>
                      <a:pt x="572" y="836"/>
                    </a:cubicBezTo>
                    <a:cubicBezTo>
                      <a:pt x="566" y="832"/>
                      <a:pt x="552" y="829"/>
                      <a:pt x="538" y="822"/>
                    </a:cubicBezTo>
                    <a:cubicBezTo>
                      <a:pt x="508" y="805"/>
                      <a:pt x="473" y="767"/>
                      <a:pt x="460" y="706"/>
                    </a:cubicBezTo>
                    <a:cubicBezTo>
                      <a:pt x="450" y="679"/>
                      <a:pt x="450" y="645"/>
                      <a:pt x="453" y="607"/>
                    </a:cubicBezTo>
                    <a:cubicBezTo>
                      <a:pt x="460" y="574"/>
                      <a:pt x="477" y="536"/>
                      <a:pt x="504" y="509"/>
                    </a:cubicBezTo>
                    <a:cubicBezTo>
                      <a:pt x="529" y="484"/>
                      <a:pt x="564" y="471"/>
                      <a:pt x="601" y="471"/>
                    </a:cubicBezTo>
                    <a:cubicBezTo>
                      <a:pt x="605" y="471"/>
                      <a:pt x="609" y="471"/>
                      <a:pt x="613" y="472"/>
                    </a:cubicBezTo>
                    <a:cubicBezTo>
                      <a:pt x="657" y="475"/>
                      <a:pt x="705" y="495"/>
                      <a:pt x="749" y="519"/>
                    </a:cubicBezTo>
                    <a:cubicBezTo>
                      <a:pt x="790" y="546"/>
                      <a:pt x="831" y="580"/>
                      <a:pt x="858" y="624"/>
                    </a:cubicBezTo>
                    <a:cubicBezTo>
                      <a:pt x="872" y="645"/>
                      <a:pt x="878" y="669"/>
                      <a:pt x="885" y="696"/>
                    </a:cubicBezTo>
                    <a:cubicBezTo>
                      <a:pt x="892" y="720"/>
                      <a:pt x="895" y="747"/>
                      <a:pt x="892" y="775"/>
                    </a:cubicBezTo>
                    <a:cubicBezTo>
                      <a:pt x="889" y="883"/>
                      <a:pt x="828" y="999"/>
                      <a:pt x="726" y="1053"/>
                    </a:cubicBezTo>
                    <a:cubicBezTo>
                      <a:pt x="678" y="1078"/>
                      <a:pt x="622" y="1091"/>
                      <a:pt x="564" y="1091"/>
                    </a:cubicBezTo>
                    <a:cubicBezTo>
                      <a:pt x="497" y="1091"/>
                      <a:pt x="428" y="1074"/>
                      <a:pt x="368" y="1043"/>
                    </a:cubicBezTo>
                    <a:cubicBezTo>
                      <a:pt x="252" y="989"/>
                      <a:pt x="170" y="873"/>
                      <a:pt x="134" y="744"/>
                    </a:cubicBezTo>
                    <a:cubicBezTo>
                      <a:pt x="113" y="679"/>
                      <a:pt x="106" y="611"/>
                      <a:pt x="106" y="546"/>
                    </a:cubicBezTo>
                    <a:cubicBezTo>
                      <a:pt x="106" y="478"/>
                      <a:pt x="120" y="411"/>
                      <a:pt x="144" y="353"/>
                    </a:cubicBezTo>
                    <a:cubicBezTo>
                      <a:pt x="191" y="237"/>
                      <a:pt x="310" y="162"/>
                      <a:pt x="429" y="122"/>
                    </a:cubicBezTo>
                    <a:cubicBezTo>
                      <a:pt x="508" y="95"/>
                      <a:pt x="590" y="83"/>
                      <a:pt x="669" y="83"/>
                    </a:cubicBezTo>
                    <a:cubicBezTo>
                      <a:pt x="713" y="83"/>
                      <a:pt x="756" y="87"/>
                      <a:pt x="797" y="94"/>
                    </a:cubicBezTo>
                    <a:cubicBezTo>
                      <a:pt x="916" y="114"/>
                      <a:pt x="1021" y="166"/>
                      <a:pt x="1100" y="233"/>
                    </a:cubicBezTo>
                    <a:cubicBezTo>
                      <a:pt x="1181" y="298"/>
                      <a:pt x="1236" y="380"/>
                      <a:pt x="1273" y="458"/>
                    </a:cubicBezTo>
                    <a:cubicBezTo>
                      <a:pt x="1310" y="536"/>
                      <a:pt x="1327" y="611"/>
                      <a:pt x="1331" y="676"/>
                    </a:cubicBezTo>
                    <a:cubicBezTo>
                      <a:pt x="1338" y="737"/>
                      <a:pt x="1331" y="788"/>
                      <a:pt x="1327" y="822"/>
                    </a:cubicBezTo>
                    <a:cubicBezTo>
                      <a:pt x="1321" y="856"/>
                      <a:pt x="1317" y="873"/>
                      <a:pt x="1317" y="873"/>
                    </a:cubicBezTo>
                    <a:cubicBezTo>
                      <a:pt x="1317" y="873"/>
                      <a:pt x="1321" y="856"/>
                      <a:pt x="1331" y="822"/>
                    </a:cubicBezTo>
                    <a:cubicBezTo>
                      <a:pt x="1338" y="788"/>
                      <a:pt x="1348" y="740"/>
                      <a:pt x="1348" y="676"/>
                    </a:cubicBezTo>
                    <a:cubicBezTo>
                      <a:pt x="1348" y="611"/>
                      <a:pt x="1338" y="530"/>
                      <a:pt x="1307" y="444"/>
                    </a:cubicBezTo>
                    <a:cubicBezTo>
                      <a:pt x="1277" y="359"/>
                      <a:pt x="1222" y="268"/>
                      <a:pt x="1137" y="189"/>
                    </a:cubicBezTo>
                    <a:cubicBezTo>
                      <a:pt x="1055" y="111"/>
                      <a:pt x="939" y="50"/>
                      <a:pt x="814" y="23"/>
                    </a:cubicBezTo>
                    <a:cubicBezTo>
                      <a:pt x="755" y="9"/>
                      <a:pt x="693" y="1"/>
                      <a:pt x="6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3"/>
              <p:cNvSpPr/>
              <p:nvPr/>
            </p:nvSpPr>
            <p:spPr>
              <a:xfrm>
                <a:off x="952422" y="311925"/>
                <a:ext cx="455638" cy="189692"/>
              </a:xfrm>
              <a:custGeom>
                <a:avLst/>
                <a:gdLst/>
                <a:ahLst/>
                <a:cxnLst/>
                <a:rect l="l" t="t" r="r" b="b"/>
                <a:pathLst>
                  <a:path w="10379" h="4321" extrusionOk="0">
                    <a:moveTo>
                      <a:pt x="1232" y="1"/>
                    </a:moveTo>
                    <a:cubicBezTo>
                      <a:pt x="1174" y="1"/>
                      <a:pt x="1116" y="4"/>
                      <a:pt x="1062" y="4"/>
                    </a:cubicBezTo>
                    <a:lnTo>
                      <a:pt x="902" y="4"/>
                    </a:lnTo>
                    <a:cubicBezTo>
                      <a:pt x="851" y="4"/>
                      <a:pt x="800" y="4"/>
                      <a:pt x="753" y="7"/>
                    </a:cubicBezTo>
                    <a:cubicBezTo>
                      <a:pt x="657" y="14"/>
                      <a:pt x="572" y="17"/>
                      <a:pt x="494" y="21"/>
                    </a:cubicBezTo>
                    <a:cubicBezTo>
                      <a:pt x="412" y="25"/>
                      <a:pt x="345" y="31"/>
                      <a:pt x="283" y="38"/>
                    </a:cubicBezTo>
                    <a:cubicBezTo>
                      <a:pt x="222" y="45"/>
                      <a:pt x="171" y="51"/>
                      <a:pt x="130" y="55"/>
                    </a:cubicBezTo>
                    <a:cubicBezTo>
                      <a:pt x="45" y="62"/>
                      <a:pt x="1" y="65"/>
                      <a:pt x="1" y="65"/>
                    </a:cubicBezTo>
                    <a:cubicBezTo>
                      <a:pt x="1" y="65"/>
                      <a:pt x="45" y="69"/>
                      <a:pt x="130" y="69"/>
                    </a:cubicBezTo>
                    <a:lnTo>
                      <a:pt x="283" y="69"/>
                    </a:lnTo>
                    <a:cubicBezTo>
                      <a:pt x="345" y="72"/>
                      <a:pt x="416" y="72"/>
                      <a:pt x="494" y="75"/>
                    </a:cubicBezTo>
                    <a:cubicBezTo>
                      <a:pt x="572" y="78"/>
                      <a:pt x="657" y="82"/>
                      <a:pt x="753" y="86"/>
                    </a:cubicBezTo>
                    <a:cubicBezTo>
                      <a:pt x="800" y="89"/>
                      <a:pt x="847" y="92"/>
                      <a:pt x="899" y="96"/>
                    </a:cubicBezTo>
                    <a:cubicBezTo>
                      <a:pt x="949" y="103"/>
                      <a:pt x="1004" y="106"/>
                      <a:pt x="1055" y="109"/>
                    </a:cubicBezTo>
                    <a:cubicBezTo>
                      <a:pt x="1110" y="113"/>
                      <a:pt x="1167" y="119"/>
                      <a:pt x="1225" y="123"/>
                    </a:cubicBezTo>
                    <a:cubicBezTo>
                      <a:pt x="1283" y="130"/>
                      <a:pt x="1341" y="136"/>
                      <a:pt x="1402" y="144"/>
                    </a:cubicBezTo>
                    <a:cubicBezTo>
                      <a:pt x="1463" y="150"/>
                      <a:pt x="1524" y="157"/>
                      <a:pt x="1590" y="164"/>
                    </a:cubicBezTo>
                    <a:cubicBezTo>
                      <a:pt x="1651" y="171"/>
                      <a:pt x="1715" y="180"/>
                      <a:pt x="1783" y="191"/>
                    </a:cubicBezTo>
                    <a:cubicBezTo>
                      <a:pt x="2310" y="259"/>
                      <a:pt x="2923" y="392"/>
                      <a:pt x="3559" y="582"/>
                    </a:cubicBezTo>
                    <a:cubicBezTo>
                      <a:pt x="3637" y="606"/>
                      <a:pt x="3719" y="637"/>
                      <a:pt x="3797" y="661"/>
                    </a:cubicBezTo>
                    <a:cubicBezTo>
                      <a:pt x="3838" y="674"/>
                      <a:pt x="3879" y="687"/>
                      <a:pt x="3920" y="701"/>
                    </a:cubicBezTo>
                    <a:lnTo>
                      <a:pt x="3978" y="722"/>
                    </a:lnTo>
                    <a:lnTo>
                      <a:pt x="4039" y="742"/>
                    </a:lnTo>
                    <a:cubicBezTo>
                      <a:pt x="4198" y="803"/>
                      <a:pt x="4361" y="861"/>
                      <a:pt x="4521" y="929"/>
                    </a:cubicBezTo>
                    <a:cubicBezTo>
                      <a:pt x="4848" y="1055"/>
                      <a:pt x="5168" y="1212"/>
                      <a:pt x="5481" y="1372"/>
                    </a:cubicBezTo>
                    <a:cubicBezTo>
                      <a:pt x="5637" y="1457"/>
                      <a:pt x="5794" y="1535"/>
                      <a:pt x="5947" y="1630"/>
                    </a:cubicBezTo>
                    <a:cubicBezTo>
                      <a:pt x="6022" y="1674"/>
                      <a:pt x="6096" y="1719"/>
                      <a:pt x="6171" y="1763"/>
                    </a:cubicBezTo>
                    <a:cubicBezTo>
                      <a:pt x="6246" y="1810"/>
                      <a:pt x="6321" y="1858"/>
                      <a:pt x="6396" y="1902"/>
                    </a:cubicBezTo>
                    <a:cubicBezTo>
                      <a:pt x="6688" y="2092"/>
                      <a:pt x="6974" y="2287"/>
                      <a:pt x="7246" y="2480"/>
                    </a:cubicBezTo>
                    <a:cubicBezTo>
                      <a:pt x="7794" y="2868"/>
                      <a:pt x="8311" y="3232"/>
                      <a:pt x="8767" y="3521"/>
                    </a:cubicBezTo>
                    <a:cubicBezTo>
                      <a:pt x="9226" y="3810"/>
                      <a:pt x="9631" y="4011"/>
                      <a:pt x="9920" y="4137"/>
                    </a:cubicBezTo>
                    <a:cubicBezTo>
                      <a:pt x="9991" y="4168"/>
                      <a:pt x="10056" y="4198"/>
                      <a:pt x="10114" y="4218"/>
                    </a:cubicBezTo>
                    <a:cubicBezTo>
                      <a:pt x="10172" y="4239"/>
                      <a:pt x="10219" y="4259"/>
                      <a:pt x="10257" y="4273"/>
                    </a:cubicBezTo>
                    <a:cubicBezTo>
                      <a:pt x="10338" y="4303"/>
                      <a:pt x="10379" y="4320"/>
                      <a:pt x="10379" y="4320"/>
                    </a:cubicBezTo>
                    <a:cubicBezTo>
                      <a:pt x="10379" y="4320"/>
                      <a:pt x="10338" y="4300"/>
                      <a:pt x="10260" y="4267"/>
                    </a:cubicBezTo>
                    <a:cubicBezTo>
                      <a:pt x="10223" y="4246"/>
                      <a:pt x="10175" y="4226"/>
                      <a:pt x="10121" y="4198"/>
                    </a:cubicBezTo>
                    <a:cubicBezTo>
                      <a:pt x="10066" y="4174"/>
                      <a:pt x="10005" y="4140"/>
                      <a:pt x="9937" y="4103"/>
                    </a:cubicBezTo>
                    <a:cubicBezTo>
                      <a:pt x="9900" y="4086"/>
                      <a:pt x="9865" y="4066"/>
                      <a:pt x="9825" y="4045"/>
                    </a:cubicBezTo>
                    <a:cubicBezTo>
                      <a:pt x="9787" y="4025"/>
                      <a:pt x="9750" y="4001"/>
                      <a:pt x="9709" y="3977"/>
                    </a:cubicBezTo>
                    <a:cubicBezTo>
                      <a:pt x="9668" y="3953"/>
                      <a:pt x="9624" y="3929"/>
                      <a:pt x="9583" y="3906"/>
                    </a:cubicBezTo>
                    <a:cubicBezTo>
                      <a:pt x="9539" y="3879"/>
                      <a:pt x="9495" y="3848"/>
                      <a:pt x="9447" y="3821"/>
                    </a:cubicBezTo>
                    <a:cubicBezTo>
                      <a:pt x="9403" y="3790"/>
                      <a:pt x="9355" y="3763"/>
                      <a:pt x="9305" y="3729"/>
                    </a:cubicBezTo>
                    <a:cubicBezTo>
                      <a:pt x="9256" y="3698"/>
                      <a:pt x="9209" y="3664"/>
                      <a:pt x="9158" y="3630"/>
                    </a:cubicBezTo>
                    <a:cubicBezTo>
                      <a:pt x="9056" y="3562"/>
                      <a:pt x="8950" y="3487"/>
                      <a:pt x="8842" y="3413"/>
                    </a:cubicBezTo>
                    <a:cubicBezTo>
                      <a:pt x="8402" y="3103"/>
                      <a:pt x="7920" y="2705"/>
                      <a:pt x="7386" y="2293"/>
                    </a:cubicBezTo>
                    <a:cubicBezTo>
                      <a:pt x="7117" y="2089"/>
                      <a:pt x="6838" y="1879"/>
                      <a:pt x="6542" y="1678"/>
                    </a:cubicBezTo>
                    <a:cubicBezTo>
                      <a:pt x="6468" y="1630"/>
                      <a:pt x="6392" y="1579"/>
                      <a:pt x="6317" y="1532"/>
                    </a:cubicBezTo>
                    <a:cubicBezTo>
                      <a:pt x="6239" y="1483"/>
                      <a:pt x="6161" y="1439"/>
                      <a:pt x="6086" y="1392"/>
                    </a:cubicBezTo>
                    <a:cubicBezTo>
                      <a:pt x="5930" y="1296"/>
                      <a:pt x="5770" y="1212"/>
                      <a:pt x="5610" y="1123"/>
                    </a:cubicBezTo>
                    <a:cubicBezTo>
                      <a:pt x="5287" y="960"/>
                      <a:pt x="4957" y="807"/>
                      <a:pt x="4623" y="678"/>
                    </a:cubicBezTo>
                    <a:cubicBezTo>
                      <a:pt x="4457" y="609"/>
                      <a:pt x="4287" y="555"/>
                      <a:pt x="4124" y="497"/>
                    </a:cubicBezTo>
                    <a:lnTo>
                      <a:pt x="4062" y="477"/>
                    </a:lnTo>
                    <a:lnTo>
                      <a:pt x="3998" y="456"/>
                    </a:lnTo>
                    <a:cubicBezTo>
                      <a:pt x="3957" y="446"/>
                      <a:pt x="3916" y="433"/>
                      <a:pt x="3871" y="419"/>
                    </a:cubicBezTo>
                    <a:cubicBezTo>
                      <a:pt x="3790" y="395"/>
                      <a:pt x="3708" y="372"/>
                      <a:pt x="3626" y="348"/>
                    </a:cubicBezTo>
                    <a:cubicBezTo>
                      <a:pt x="2970" y="171"/>
                      <a:pt x="2341" y="78"/>
                      <a:pt x="1800" y="31"/>
                    </a:cubicBezTo>
                    <a:cubicBezTo>
                      <a:pt x="1732" y="28"/>
                      <a:pt x="1667" y="17"/>
                      <a:pt x="1603" y="14"/>
                    </a:cubicBezTo>
                    <a:cubicBezTo>
                      <a:pt x="1535" y="14"/>
                      <a:pt x="1474" y="11"/>
                      <a:pt x="1412" y="7"/>
                    </a:cubicBezTo>
                    <a:cubicBezTo>
                      <a:pt x="1351" y="7"/>
                      <a:pt x="1290" y="4"/>
                      <a:pt x="12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3"/>
              <p:cNvSpPr/>
              <p:nvPr/>
            </p:nvSpPr>
            <p:spPr>
              <a:xfrm>
                <a:off x="1184351" y="341953"/>
                <a:ext cx="219719" cy="139821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3185" extrusionOk="0">
                    <a:moveTo>
                      <a:pt x="1" y="0"/>
                    </a:moveTo>
                    <a:cubicBezTo>
                      <a:pt x="1" y="0"/>
                      <a:pt x="21" y="11"/>
                      <a:pt x="62" y="27"/>
                    </a:cubicBezTo>
                    <a:cubicBezTo>
                      <a:pt x="103" y="44"/>
                      <a:pt x="160" y="72"/>
                      <a:pt x="235" y="109"/>
                    </a:cubicBezTo>
                    <a:cubicBezTo>
                      <a:pt x="381" y="174"/>
                      <a:pt x="589" y="283"/>
                      <a:pt x="838" y="408"/>
                    </a:cubicBezTo>
                    <a:cubicBezTo>
                      <a:pt x="1086" y="534"/>
                      <a:pt x="1361" y="701"/>
                      <a:pt x="1654" y="888"/>
                    </a:cubicBezTo>
                    <a:cubicBezTo>
                      <a:pt x="1943" y="1075"/>
                      <a:pt x="2246" y="1286"/>
                      <a:pt x="2532" y="1517"/>
                    </a:cubicBezTo>
                    <a:cubicBezTo>
                      <a:pt x="2824" y="1746"/>
                      <a:pt x="3110" y="1983"/>
                      <a:pt x="3389" y="2198"/>
                    </a:cubicBezTo>
                    <a:cubicBezTo>
                      <a:pt x="3664" y="2415"/>
                      <a:pt x="3933" y="2606"/>
                      <a:pt x="4171" y="2759"/>
                    </a:cubicBezTo>
                    <a:cubicBezTo>
                      <a:pt x="4409" y="2912"/>
                      <a:pt x="4620" y="3018"/>
                      <a:pt x="4769" y="3085"/>
                    </a:cubicBezTo>
                    <a:cubicBezTo>
                      <a:pt x="4804" y="3103"/>
                      <a:pt x="4838" y="3116"/>
                      <a:pt x="4868" y="3129"/>
                    </a:cubicBezTo>
                    <a:cubicBezTo>
                      <a:pt x="4899" y="3140"/>
                      <a:pt x="4923" y="3150"/>
                      <a:pt x="4943" y="3160"/>
                    </a:cubicBezTo>
                    <a:cubicBezTo>
                      <a:pt x="4984" y="3178"/>
                      <a:pt x="5005" y="3184"/>
                      <a:pt x="5005" y="3184"/>
                    </a:cubicBezTo>
                    <a:cubicBezTo>
                      <a:pt x="5005" y="3184"/>
                      <a:pt x="4984" y="3174"/>
                      <a:pt x="4947" y="3154"/>
                    </a:cubicBezTo>
                    <a:cubicBezTo>
                      <a:pt x="4929" y="3140"/>
                      <a:pt x="4906" y="3126"/>
                      <a:pt x="4879" y="3113"/>
                    </a:cubicBezTo>
                    <a:cubicBezTo>
                      <a:pt x="4851" y="3096"/>
                      <a:pt x="4818" y="3079"/>
                      <a:pt x="4783" y="3055"/>
                    </a:cubicBezTo>
                    <a:cubicBezTo>
                      <a:pt x="4644" y="2974"/>
                      <a:pt x="4453" y="2837"/>
                      <a:pt x="4232" y="2671"/>
                    </a:cubicBezTo>
                    <a:cubicBezTo>
                      <a:pt x="4011" y="2501"/>
                      <a:pt x="3769" y="2286"/>
                      <a:pt x="3511" y="2052"/>
                    </a:cubicBezTo>
                    <a:cubicBezTo>
                      <a:pt x="3253" y="1817"/>
                      <a:pt x="2977" y="1565"/>
                      <a:pt x="2681" y="1327"/>
                    </a:cubicBezTo>
                    <a:cubicBezTo>
                      <a:pt x="2389" y="1093"/>
                      <a:pt x="2075" y="875"/>
                      <a:pt x="1766" y="701"/>
                    </a:cubicBezTo>
                    <a:cubicBezTo>
                      <a:pt x="1460" y="521"/>
                      <a:pt x="1157" y="388"/>
                      <a:pt x="895" y="279"/>
                    </a:cubicBezTo>
                    <a:cubicBezTo>
                      <a:pt x="637" y="170"/>
                      <a:pt x="409" y="109"/>
                      <a:pt x="249" y="61"/>
                    </a:cubicBezTo>
                    <a:cubicBezTo>
                      <a:pt x="171" y="41"/>
                      <a:pt x="109" y="27"/>
                      <a:pt x="65" y="17"/>
                    </a:cubicBezTo>
                    <a:cubicBezTo>
                      <a:pt x="24" y="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3"/>
              <p:cNvSpPr/>
              <p:nvPr/>
            </p:nvSpPr>
            <p:spPr>
              <a:xfrm>
                <a:off x="475439" y="690963"/>
                <a:ext cx="61416" cy="27911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6358" extrusionOk="0">
                    <a:moveTo>
                      <a:pt x="964" y="0"/>
                    </a:moveTo>
                    <a:cubicBezTo>
                      <a:pt x="964" y="0"/>
                      <a:pt x="950" y="21"/>
                      <a:pt x="923" y="62"/>
                    </a:cubicBezTo>
                    <a:cubicBezTo>
                      <a:pt x="895" y="106"/>
                      <a:pt x="851" y="164"/>
                      <a:pt x="800" y="241"/>
                    </a:cubicBezTo>
                    <a:cubicBezTo>
                      <a:pt x="705" y="401"/>
                      <a:pt x="559" y="629"/>
                      <a:pt x="426" y="925"/>
                    </a:cubicBezTo>
                    <a:cubicBezTo>
                      <a:pt x="395" y="1000"/>
                      <a:pt x="361" y="1075"/>
                      <a:pt x="331" y="1156"/>
                    </a:cubicBezTo>
                    <a:cubicBezTo>
                      <a:pt x="300" y="1241"/>
                      <a:pt x="266" y="1323"/>
                      <a:pt x="239" y="1415"/>
                    </a:cubicBezTo>
                    <a:cubicBezTo>
                      <a:pt x="177" y="1588"/>
                      <a:pt x="127" y="1783"/>
                      <a:pt x="89" y="1983"/>
                    </a:cubicBezTo>
                    <a:cubicBezTo>
                      <a:pt x="69" y="2082"/>
                      <a:pt x="52" y="2184"/>
                      <a:pt x="38" y="2290"/>
                    </a:cubicBezTo>
                    <a:cubicBezTo>
                      <a:pt x="21" y="2395"/>
                      <a:pt x="17" y="2500"/>
                      <a:pt x="8" y="2605"/>
                    </a:cubicBezTo>
                    <a:cubicBezTo>
                      <a:pt x="0" y="2823"/>
                      <a:pt x="0" y="3041"/>
                      <a:pt x="14" y="3259"/>
                    </a:cubicBezTo>
                    <a:cubicBezTo>
                      <a:pt x="35" y="3477"/>
                      <a:pt x="66" y="3695"/>
                      <a:pt x="106" y="3905"/>
                    </a:cubicBezTo>
                    <a:cubicBezTo>
                      <a:pt x="151" y="4113"/>
                      <a:pt x="201" y="4320"/>
                      <a:pt x="266" y="4514"/>
                    </a:cubicBezTo>
                    <a:cubicBezTo>
                      <a:pt x="392" y="4902"/>
                      <a:pt x="572" y="5242"/>
                      <a:pt x="735" y="5521"/>
                    </a:cubicBezTo>
                    <a:cubicBezTo>
                      <a:pt x="898" y="5800"/>
                      <a:pt x="1076" y="6004"/>
                      <a:pt x="1198" y="6147"/>
                    </a:cubicBezTo>
                    <a:cubicBezTo>
                      <a:pt x="1259" y="6218"/>
                      <a:pt x="1314" y="6266"/>
                      <a:pt x="1347" y="6303"/>
                    </a:cubicBezTo>
                    <a:cubicBezTo>
                      <a:pt x="1382" y="6337"/>
                      <a:pt x="1399" y="6358"/>
                      <a:pt x="1399" y="6358"/>
                    </a:cubicBezTo>
                    <a:cubicBezTo>
                      <a:pt x="1399" y="6358"/>
                      <a:pt x="1385" y="6334"/>
                      <a:pt x="1361" y="6293"/>
                    </a:cubicBezTo>
                    <a:cubicBezTo>
                      <a:pt x="1334" y="6249"/>
                      <a:pt x="1294" y="6188"/>
                      <a:pt x="1249" y="6106"/>
                    </a:cubicBezTo>
                    <a:cubicBezTo>
                      <a:pt x="1154" y="5949"/>
                      <a:pt x="1038" y="5711"/>
                      <a:pt x="909" y="5429"/>
                    </a:cubicBezTo>
                    <a:cubicBezTo>
                      <a:pt x="780" y="5144"/>
                      <a:pt x="667" y="4797"/>
                      <a:pt x="572" y="4422"/>
                    </a:cubicBezTo>
                    <a:cubicBezTo>
                      <a:pt x="528" y="4235"/>
                      <a:pt x="487" y="4042"/>
                      <a:pt x="457" y="3841"/>
                    </a:cubicBezTo>
                    <a:cubicBezTo>
                      <a:pt x="426" y="3643"/>
                      <a:pt x="402" y="3439"/>
                      <a:pt x="392" y="3232"/>
                    </a:cubicBezTo>
                    <a:cubicBezTo>
                      <a:pt x="378" y="3028"/>
                      <a:pt x="375" y="2823"/>
                      <a:pt x="378" y="2623"/>
                    </a:cubicBezTo>
                    <a:cubicBezTo>
                      <a:pt x="388" y="2422"/>
                      <a:pt x="395" y="2221"/>
                      <a:pt x="413" y="2031"/>
                    </a:cubicBezTo>
                    <a:cubicBezTo>
                      <a:pt x="419" y="1980"/>
                      <a:pt x="426" y="1935"/>
                      <a:pt x="429" y="1888"/>
                    </a:cubicBezTo>
                    <a:cubicBezTo>
                      <a:pt x="436" y="1841"/>
                      <a:pt x="440" y="1792"/>
                      <a:pt x="446" y="1748"/>
                    </a:cubicBezTo>
                    <a:cubicBezTo>
                      <a:pt x="453" y="1701"/>
                      <a:pt x="460" y="1654"/>
                      <a:pt x="466" y="1609"/>
                    </a:cubicBezTo>
                    <a:cubicBezTo>
                      <a:pt x="470" y="1565"/>
                      <a:pt x="480" y="1520"/>
                      <a:pt x="487" y="1476"/>
                    </a:cubicBezTo>
                    <a:cubicBezTo>
                      <a:pt x="501" y="1388"/>
                      <a:pt x="518" y="1303"/>
                      <a:pt x="535" y="1221"/>
                    </a:cubicBezTo>
                    <a:cubicBezTo>
                      <a:pt x="555" y="1139"/>
                      <a:pt x="576" y="1062"/>
                      <a:pt x="592" y="983"/>
                    </a:cubicBezTo>
                    <a:cubicBezTo>
                      <a:pt x="674" y="680"/>
                      <a:pt x="763" y="432"/>
                      <a:pt x="841" y="262"/>
                    </a:cubicBezTo>
                    <a:cubicBezTo>
                      <a:pt x="875" y="177"/>
                      <a:pt x="909" y="112"/>
                      <a:pt x="929" y="68"/>
                    </a:cubicBezTo>
                    <a:cubicBezTo>
                      <a:pt x="953" y="24"/>
                      <a:pt x="964" y="0"/>
                      <a:pt x="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3"/>
              <p:cNvSpPr/>
              <p:nvPr/>
            </p:nvSpPr>
            <p:spPr>
              <a:xfrm>
                <a:off x="451689" y="748297"/>
                <a:ext cx="17999" cy="12564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2862" extrusionOk="0">
                    <a:moveTo>
                      <a:pt x="409" y="1"/>
                    </a:moveTo>
                    <a:lnTo>
                      <a:pt x="409" y="1"/>
                    </a:lnTo>
                    <a:cubicBezTo>
                      <a:pt x="409" y="1"/>
                      <a:pt x="389" y="41"/>
                      <a:pt x="351" y="112"/>
                    </a:cubicBezTo>
                    <a:cubicBezTo>
                      <a:pt x="334" y="150"/>
                      <a:pt x="310" y="194"/>
                      <a:pt x="287" y="246"/>
                    </a:cubicBezTo>
                    <a:cubicBezTo>
                      <a:pt x="276" y="272"/>
                      <a:pt x="263" y="299"/>
                      <a:pt x="249" y="327"/>
                    </a:cubicBezTo>
                    <a:cubicBezTo>
                      <a:pt x="239" y="357"/>
                      <a:pt x="225" y="388"/>
                      <a:pt x="215" y="422"/>
                    </a:cubicBezTo>
                    <a:cubicBezTo>
                      <a:pt x="167" y="552"/>
                      <a:pt x="113" y="708"/>
                      <a:pt x="72" y="881"/>
                    </a:cubicBezTo>
                    <a:cubicBezTo>
                      <a:pt x="31" y="1051"/>
                      <a:pt x="15" y="1242"/>
                      <a:pt x="4" y="1429"/>
                    </a:cubicBezTo>
                    <a:cubicBezTo>
                      <a:pt x="4" y="1524"/>
                      <a:pt x="1" y="1620"/>
                      <a:pt x="11" y="1711"/>
                    </a:cubicBezTo>
                    <a:cubicBezTo>
                      <a:pt x="18" y="1803"/>
                      <a:pt x="31" y="1895"/>
                      <a:pt x="48" y="1980"/>
                    </a:cubicBezTo>
                    <a:cubicBezTo>
                      <a:pt x="79" y="2153"/>
                      <a:pt x="137" y="2313"/>
                      <a:pt x="185" y="2442"/>
                    </a:cubicBezTo>
                    <a:cubicBezTo>
                      <a:pt x="194" y="2477"/>
                      <a:pt x="208" y="2507"/>
                      <a:pt x="222" y="2538"/>
                    </a:cubicBezTo>
                    <a:cubicBezTo>
                      <a:pt x="235" y="2565"/>
                      <a:pt x="249" y="2593"/>
                      <a:pt x="263" y="2620"/>
                    </a:cubicBezTo>
                    <a:cubicBezTo>
                      <a:pt x="276" y="2643"/>
                      <a:pt x="287" y="2667"/>
                      <a:pt x="300" y="2691"/>
                    </a:cubicBezTo>
                    <a:cubicBezTo>
                      <a:pt x="310" y="2711"/>
                      <a:pt x="324" y="2731"/>
                      <a:pt x="331" y="2749"/>
                    </a:cubicBezTo>
                    <a:cubicBezTo>
                      <a:pt x="375" y="2820"/>
                      <a:pt x="395" y="2861"/>
                      <a:pt x="395" y="2861"/>
                    </a:cubicBezTo>
                    <a:cubicBezTo>
                      <a:pt x="395" y="2861"/>
                      <a:pt x="389" y="2813"/>
                      <a:pt x="378" y="2736"/>
                    </a:cubicBezTo>
                    <a:cubicBezTo>
                      <a:pt x="372" y="2695"/>
                      <a:pt x="368" y="2647"/>
                      <a:pt x="365" y="2589"/>
                    </a:cubicBezTo>
                    <a:cubicBezTo>
                      <a:pt x="362" y="2562"/>
                      <a:pt x="358" y="2531"/>
                      <a:pt x="358" y="2500"/>
                    </a:cubicBezTo>
                    <a:cubicBezTo>
                      <a:pt x="354" y="2470"/>
                      <a:pt x="351" y="2439"/>
                      <a:pt x="348" y="2405"/>
                    </a:cubicBezTo>
                    <a:cubicBezTo>
                      <a:pt x="327" y="2273"/>
                      <a:pt x="327" y="2113"/>
                      <a:pt x="314" y="1949"/>
                    </a:cubicBezTo>
                    <a:cubicBezTo>
                      <a:pt x="314" y="1864"/>
                      <a:pt x="307" y="1780"/>
                      <a:pt x="304" y="1695"/>
                    </a:cubicBezTo>
                    <a:cubicBezTo>
                      <a:pt x="300" y="1606"/>
                      <a:pt x="296" y="1517"/>
                      <a:pt x="296" y="1429"/>
                    </a:cubicBezTo>
                    <a:cubicBezTo>
                      <a:pt x="290" y="1255"/>
                      <a:pt x="293" y="1078"/>
                      <a:pt x="300" y="912"/>
                    </a:cubicBezTo>
                    <a:cubicBezTo>
                      <a:pt x="310" y="745"/>
                      <a:pt x="310" y="585"/>
                      <a:pt x="334" y="453"/>
                    </a:cubicBezTo>
                    <a:cubicBezTo>
                      <a:pt x="337" y="419"/>
                      <a:pt x="341" y="384"/>
                      <a:pt x="348" y="354"/>
                    </a:cubicBezTo>
                    <a:cubicBezTo>
                      <a:pt x="351" y="323"/>
                      <a:pt x="354" y="296"/>
                      <a:pt x="362" y="266"/>
                    </a:cubicBezTo>
                    <a:cubicBezTo>
                      <a:pt x="365" y="238"/>
                      <a:pt x="368" y="214"/>
                      <a:pt x="372" y="191"/>
                    </a:cubicBezTo>
                    <a:cubicBezTo>
                      <a:pt x="375" y="167"/>
                      <a:pt x="378" y="143"/>
                      <a:pt x="385" y="126"/>
                    </a:cubicBezTo>
                    <a:cubicBezTo>
                      <a:pt x="398" y="45"/>
                      <a:pt x="409" y="1"/>
                      <a:pt x="4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3"/>
              <p:cNvSpPr/>
              <p:nvPr/>
            </p:nvSpPr>
            <p:spPr>
              <a:xfrm>
                <a:off x="482902" y="1144150"/>
                <a:ext cx="215681" cy="24044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5477" extrusionOk="0">
                    <a:moveTo>
                      <a:pt x="1409" y="1"/>
                    </a:moveTo>
                    <a:cubicBezTo>
                      <a:pt x="1409" y="1"/>
                      <a:pt x="1402" y="5"/>
                      <a:pt x="1381" y="5"/>
                    </a:cubicBezTo>
                    <a:cubicBezTo>
                      <a:pt x="1365" y="5"/>
                      <a:pt x="1341" y="5"/>
                      <a:pt x="1307" y="11"/>
                    </a:cubicBezTo>
                    <a:cubicBezTo>
                      <a:pt x="1239" y="18"/>
                      <a:pt x="1137" y="35"/>
                      <a:pt x="1014" y="79"/>
                    </a:cubicBezTo>
                    <a:cubicBezTo>
                      <a:pt x="896" y="127"/>
                      <a:pt x="756" y="202"/>
                      <a:pt x="613" y="321"/>
                    </a:cubicBezTo>
                    <a:cubicBezTo>
                      <a:pt x="470" y="437"/>
                      <a:pt x="334" y="603"/>
                      <a:pt x="232" y="811"/>
                    </a:cubicBezTo>
                    <a:cubicBezTo>
                      <a:pt x="133" y="1015"/>
                      <a:pt x="62" y="1256"/>
                      <a:pt x="31" y="1518"/>
                    </a:cubicBezTo>
                    <a:cubicBezTo>
                      <a:pt x="1" y="1776"/>
                      <a:pt x="7" y="2052"/>
                      <a:pt x="48" y="2335"/>
                    </a:cubicBezTo>
                    <a:cubicBezTo>
                      <a:pt x="86" y="2613"/>
                      <a:pt x="157" y="2899"/>
                      <a:pt x="266" y="3178"/>
                    </a:cubicBezTo>
                    <a:cubicBezTo>
                      <a:pt x="375" y="3454"/>
                      <a:pt x="521" y="3720"/>
                      <a:pt x="695" y="3968"/>
                    </a:cubicBezTo>
                    <a:lnTo>
                      <a:pt x="763" y="4059"/>
                    </a:lnTo>
                    <a:cubicBezTo>
                      <a:pt x="783" y="4090"/>
                      <a:pt x="807" y="4117"/>
                      <a:pt x="830" y="4148"/>
                    </a:cubicBezTo>
                    <a:lnTo>
                      <a:pt x="902" y="4236"/>
                    </a:lnTo>
                    <a:lnTo>
                      <a:pt x="977" y="4321"/>
                    </a:lnTo>
                    <a:lnTo>
                      <a:pt x="1052" y="4403"/>
                    </a:lnTo>
                    <a:lnTo>
                      <a:pt x="1130" y="4484"/>
                    </a:lnTo>
                    <a:cubicBezTo>
                      <a:pt x="1157" y="4511"/>
                      <a:pt x="1185" y="4539"/>
                      <a:pt x="1212" y="4563"/>
                    </a:cubicBezTo>
                    <a:lnTo>
                      <a:pt x="1293" y="4638"/>
                    </a:lnTo>
                    <a:cubicBezTo>
                      <a:pt x="1518" y="4835"/>
                      <a:pt x="1763" y="5001"/>
                      <a:pt x="2014" y="5128"/>
                    </a:cubicBezTo>
                    <a:cubicBezTo>
                      <a:pt x="2270" y="5254"/>
                      <a:pt x="2529" y="5338"/>
                      <a:pt x="2780" y="5393"/>
                    </a:cubicBezTo>
                    <a:cubicBezTo>
                      <a:pt x="3031" y="5447"/>
                      <a:pt x="3273" y="5475"/>
                      <a:pt x="3498" y="5475"/>
                    </a:cubicBezTo>
                    <a:cubicBezTo>
                      <a:pt x="3513" y="5476"/>
                      <a:pt x="3529" y="5476"/>
                      <a:pt x="3544" y="5476"/>
                    </a:cubicBezTo>
                    <a:cubicBezTo>
                      <a:pt x="3583" y="5476"/>
                      <a:pt x="3622" y="5474"/>
                      <a:pt x="3661" y="5471"/>
                    </a:cubicBezTo>
                    <a:cubicBezTo>
                      <a:pt x="3688" y="5471"/>
                      <a:pt x="3712" y="5471"/>
                      <a:pt x="3739" y="5467"/>
                    </a:cubicBezTo>
                    <a:cubicBezTo>
                      <a:pt x="3766" y="5464"/>
                      <a:pt x="3790" y="5464"/>
                      <a:pt x="3814" y="5461"/>
                    </a:cubicBezTo>
                    <a:cubicBezTo>
                      <a:pt x="3865" y="5454"/>
                      <a:pt x="3916" y="5450"/>
                      <a:pt x="3964" y="5444"/>
                    </a:cubicBezTo>
                    <a:cubicBezTo>
                      <a:pt x="4011" y="5434"/>
                      <a:pt x="4055" y="5427"/>
                      <a:pt x="4100" y="5420"/>
                    </a:cubicBezTo>
                    <a:cubicBezTo>
                      <a:pt x="4144" y="5414"/>
                      <a:pt x="4185" y="5400"/>
                      <a:pt x="4226" y="5389"/>
                    </a:cubicBezTo>
                    <a:cubicBezTo>
                      <a:pt x="4267" y="5379"/>
                      <a:pt x="4307" y="5369"/>
                      <a:pt x="4345" y="5359"/>
                    </a:cubicBezTo>
                    <a:cubicBezTo>
                      <a:pt x="4419" y="5335"/>
                      <a:pt x="4488" y="5315"/>
                      <a:pt x="4549" y="5294"/>
                    </a:cubicBezTo>
                    <a:cubicBezTo>
                      <a:pt x="4606" y="5271"/>
                      <a:pt x="4661" y="5250"/>
                      <a:pt x="4705" y="5230"/>
                    </a:cubicBezTo>
                    <a:cubicBezTo>
                      <a:pt x="4753" y="5213"/>
                      <a:pt x="4787" y="5189"/>
                      <a:pt x="4821" y="5175"/>
                    </a:cubicBezTo>
                    <a:cubicBezTo>
                      <a:pt x="4879" y="5144"/>
                      <a:pt x="4912" y="5128"/>
                      <a:pt x="4912" y="5128"/>
                    </a:cubicBezTo>
                    <a:lnTo>
                      <a:pt x="4912" y="5128"/>
                    </a:lnTo>
                    <a:cubicBezTo>
                      <a:pt x="4912" y="5128"/>
                      <a:pt x="4879" y="5141"/>
                      <a:pt x="4814" y="5161"/>
                    </a:cubicBezTo>
                    <a:cubicBezTo>
                      <a:pt x="4780" y="5172"/>
                      <a:pt x="4743" y="5189"/>
                      <a:pt x="4695" y="5199"/>
                    </a:cubicBezTo>
                    <a:cubicBezTo>
                      <a:pt x="4647" y="5213"/>
                      <a:pt x="4593" y="5226"/>
                      <a:pt x="4532" y="5243"/>
                    </a:cubicBezTo>
                    <a:cubicBezTo>
                      <a:pt x="4342" y="5290"/>
                      <a:pt x="4083" y="5324"/>
                      <a:pt x="3779" y="5324"/>
                    </a:cubicBezTo>
                    <a:cubicBezTo>
                      <a:pt x="3691" y="5324"/>
                      <a:pt x="3599" y="5321"/>
                      <a:pt x="3504" y="5315"/>
                    </a:cubicBezTo>
                    <a:cubicBezTo>
                      <a:pt x="3080" y="5284"/>
                      <a:pt x="2593" y="5148"/>
                      <a:pt x="2137" y="4896"/>
                    </a:cubicBezTo>
                    <a:cubicBezTo>
                      <a:pt x="1909" y="4770"/>
                      <a:pt x="1688" y="4610"/>
                      <a:pt x="1488" y="4423"/>
                    </a:cubicBezTo>
                    <a:lnTo>
                      <a:pt x="1413" y="4355"/>
                    </a:lnTo>
                    <a:cubicBezTo>
                      <a:pt x="1389" y="4332"/>
                      <a:pt x="1365" y="4304"/>
                      <a:pt x="1341" y="4280"/>
                    </a:cubicBezTo>
                    <a:lnTo>
                      <a:pt x="1270" y="4205"/>
                    </a:lnTo>
                    <a:lnTo>
                      <a:pt x="1202" y="4128"/>
                    </a:lnTo>
                    <a:cubicBezTo>
                      <a:pt x="1177" y="4100"/>
                      <a:pt x="1154" y="4073"/>
                      <a:pt x="1133" y="4046"/>
                    </a:cubicBezTo>
                    <a:lnTo>
                      <a:pt x="1072" y="3964"/>
                    </a:lnTo>
                    <a:cubicBezTo>
                      <a:pt x="1052" y="3933"/>
                      <a:pt x="1031" y="3906"/>
                      <a:pt x="1011" y="3879"/>
                    </a:cubicBezTo>
                    <a:lnTo>
                      <a:pt x="953" y="3791"/>
                    </a:lnTo>
                    <a:cubicBezTo>
                      <a:pt x="800" y="3559"/>
                      <a:pt x="674" y="3311"/>
                      <a:pt x="576" y="3056"/>
                    </a:cubicBezTo>
                    <a:cubicBezTo>
                      <a:pt x="474" y="2801"/>
                      <a:pt x="395" y="2542"/>
                      <a:pt x="348" y="2283"/>
                    </a:cubicBezTo>
                    <a:cubicBezTo>
                      <a:pt x="300" y="2029"/>
                      <a:pt x="273" y="1773"/>
                      <a:pt x="279" y="1536"/>
                    </a:cubicBezTo>
                    <a:cubicBezTo>
                      <a:pt x="283" y="1416"/>
                      <a:pt x="296" y="1304"/>
                      <a:pt x="314" y="1192"/>
                    </a:cubicBezTo>
                    <a:cubicBezTo>
                      <a:pt x="334" y="1083"/>
                      <a:pt x="361" y="977"/>
                      <a:pt x="399" y="883"/>
                    </a:cubicBezTo>
                    <a:cubicBezTo>
                      <a:pt x="474" y="688"/>
                      <a:pt x="576" y="528"/>
                      <a:pt x="688" y="399"/>
                    </a:cubicBezTo>
                    <a:cubicBezTo>
                      <a:pt x="803" y="270"/>
                      <a:pt x="926" y="178"/>
                      <a:pt x="1035" y="123"/>
                    </a:cubicBezTo>
                    <a:cubicBezTo>
                      <a:pt x="1144" y="62"/>
                      <a:pt x="1243" y="32"/>
                      <a:pt x="1307" y="18"/>
                    </a:cubicBezTo>
                    <a:cubicBezTo>
                      <a:pt x="1341" y="11"/>
                      <a:pt x="1365" y="8"/>
                      <a:pt x="1386" y="8"/>
                    </a:cubicBezTo>
                    <a:cubicBezTo>
                      <a:pt x="1402" y="5"/>
                      <a:pt x="1409" y="1"/>
                      <a:pt x="14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3"/>
              <p:cNvSpPr/>
              <p:nvPr/>
            </p:nvSpPr>
            <p:spPr>
              <a:xfrm>
                <a:off x="457966" y="1143886"/>
                <a:ext cx="111462" cy="275868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6284" extrusionOk="0">
                    <a:moveTo>
                      <a:pt x="1878" y="0"/>
                    </a:moveTo>
                    <a:lnTo>
                      <a:pt x="1878" y="0"/>
                    </a:lnTo>
                    <a:cubicBezTo>
                      <a:pt x="1878" y="0"/>
                      <a:pt x="1847" y="7"/>
                      <a:pt x="1790" y="17"/>
                    </a:cubicBezTo>
                    <a:cubicBezTo>
                      <a:pt x="1759" y="21"/>
                      <a:pt x="1725" y="31"/>
                      <a:pt x="1681" y="41"/>
                    </a:cubicBezTo>
                    <a:cubicBezTo>
                      <a:pt x="1660" y="48"/>
                      <a:pt x="1640" y="52"/>
                      <a:pt x="1616" y="61"/>
                    </a:cubicBezTo>
                    <a:cubicBezTo>
                      <a:pt x="1593" y="68"/>
                      <a:pt x="1569" y="75"/>
                      <a:pt x="1541" y="85"/>
                    </a:cubicBezTo>
                    <a:cubicBezTo>
                      <a:pt x="1436" y="126"/>
                      <a:pt x="1310" y="174"/>
                      <a:pt x="1174" y="256"/>
                    </a:cubicBezTo>
                    <a:cubicBezTo>
                      <a:pt x="1042" y="333"/>
                      <a:pt x="896" y="443"/>
                      <a:pt x="759" y="578"/>
                    </a:cubicBezTo>
                    <a:cubicBezTo>
                      <a:pt x="620" y="715"/>
                      <a:pt x="487" y="881"/>
                      <a:pt x="375" y="1075"/>
                    </a:cubicBezTo>
                    <a:cubicBezTo>
                      <a:pt x="260" y="1269"/>
                      <a:pt x="167" y="1493"/>
                      <a:pt x="106" y="1729"/>
                    </a:cubicBezTo>
                    <a:cubicBezTo>
                      <a:pt x="42" y="1966"/>
                      <a:pt x="7" y="2218"/>
                      <a:pt x="1" y="2476"/>
                    </a:cubicBezTo>
                    <a:cubicBezTo>
                      <a:pt x="1" y="2603"/>
                      <a:pt x="4" y="2732"/>
                      <a:pt x="15" y="2861"/>
                    </a:cubicBezTo>
                    <a:cubicBezTo>
                      <a:pt x="24" y="2991"/>
                      <a:pt x="42" y="3120"/>
                      <a:pt x="62" y="3245"/>
                    </a:cubicBezTo>
                    <a:cubicBezTo>
                      <a:pt x="72" y="3310"/>
                      <a:pt x="89" y="3371"/>
                      <a:pt x="103" y="3436"/>
                    </a:cubicBezTo>
                    <a:cubicBezTo>
                      <a:pt x="120" y="3497"/>
                      <a:pt x="133" y="3562"/>
                      <a:pt x="150" y="3623"/>
                    </a:cubicBezTo>
                    <a:cubicBezTo>
                      <a:pt x="171" y="3685"/>
                      <a:pt x="188" y="3746"/>
                      <a:pt x="208" y="3807"/>
                    </a:cubicBezTo>
                    <a:cubicBezTo>
                      <a:pt x="229" y="3868"/>
                      <a:pt x="249" y="3930"/>
                      <a:pt x="273" y="3987"/>
                    </a:cubicBezTo>
                    <a:cubicBezTo>
                      <a:pt x="293" y="4048"/>
                      <a:pt x="321" y="4106"/>
                      <a:pt x="344" y="4164"/>
                    </a:cubicBezTo>
                    <a:cubicBezTo>
                      <a:pt x="368" y="4222"/>
                      <a:pt x="392" y="4280"/>
                      <a:pt x="423" y="4334"/>
                    </a:cubicBezTo>
                    <a:cubicBezTo>
                      <a:pt x="450" y="4392"/>
                      <a:pt x="477" y="4446"/>
                      <a:pt x="504" y="4501"/>
                    </a:cubicBezTo>
                    <a:cubicBezTo>
                      <a:pt x="535" y="4555"/>
                      <a:pt x="566" y="4606"/>
                      <a:pt x="596" y="4657"/>
                    </a:cubicBezTo>
                    <a:cubicBezTo>
                      <a:pt x="613" y="4685"/>
                      <a:pt x="627" y="4712"/>
                      <a:pt x="643" y="4735"/>
                    </a:cubicBezTo>
                    <a:cubicBezTo>
                      <a:pt x="660" y="4759"/>
                      <a:pt x="678" y="4787"/>
                      <a:pt x="695" y="4811"/>
                    </a:cubicBezTo>
                    <a:cubicBezTo>
                      <a:pt x="725" y="4858"/>
                      <a:pt x="759" y="4909"/>
                      <a:pt x="793" y="4953"/>
                    </a:cubicBezTo>
                    <a:cubicBezTo>
                      <a:pt x="864" y="5045"/>
                      <a:pt x="929" y="5137"/>
                      <a:pt x="1004" y="5219"/>
                    </a:cubicBezTo>
                    <a:cubicBezTo>
                      <a:pt x="1042" y="5260"/>
                      <a:pt x="1076" y="5304"/>
                      <a:pt x="1113" y="5341"/>
                    </a:cubicBezTo>
                    <a:cubicBezTo>
                      <a:pt x="1150" y="5379"/>
                      <a:pt x="1188" y="5415"/>
                      <a:pt x="1225" y="5453"/>
                    </a:cubicBezTo>
                    <a:cubicBezTo>
                      <a:pt x="1242" y="5470"/>
                      <a:pt x="1263" y="5491"/>
                      <a:pt x="1280" y="5508"/>
                    </a:cubicBezTo>
                    <a:cubicBezTo>
                      <a:pt x="1296" y="5525"/>
                      <a:pt x="1317" y="5542"/>
                      <a:pt x="1334" y="5558"/>
                    </a:cubicBezTo>
                    <a:cubicBezTo>
                      <a:pt x="1371" y="5593"/>
                      <a:pt x="1409" y="5624"/>
                      <a:pt x="1443" y="5657"/>
                    </a:cubicBezTo>
                    <a:cubicBezTo>
                      <a:pt x="1518" y="5718"/>
                      <a:pt x="1589" y="5773"/>
                      <a:pt x="1660" y="5828"/>
                    </a:cubicBezTo>
                    <a:cubicBezTo>
                      <a:pt x="1732" y="5875"/>
                      <a:pt x="1800" y="5919"/>
                      <a:pt x="1865" y="5963"/>
                    </a:cubicBezTo>
                    <a:cubicBezTo>
                      <a:pt x="1933" y="6001"/>
                      <a:pt x="1994" y="6035"/>
                      <a:pt x="2056" y="6069"/>
                    </a:cubicBezTo>
                    <a:cubicBezTo>
                      <a:pt x="2083" y="6086"/>
                      <a:pt x="2113" y="6100"/>
                      <a:pt x="2141" y="6113"/>
                    </a:cubicBezTo>
                    <a:cubicBezTo>
                      <a:pt x="2167" y="6127"/>
                      <a:pt x="2194" y="6137"/>
                      <a:pt x="2219" y="6150"/>
                    </a:cubicBezTo>
                    <a:cubicBezTo>
                      <a:pt x="2317" y="6198"/>
                      <a:pt x="2399" y="6225"/>
                      <a:pt x="2453" y="6249"/>
                    </a:cubicBezTo>
                    <a:cubicBezTo>
                      <a:pt x="2508" y="6269"/>
                      <a:pt x="2538" y="6283"/>
                      <a:pt x="2538" y="6283"/>
                    </a:cubicBezTo>
                    <a:cubicBezTo>
                      <a:pt x="2538" y="6283"/>
                      <a:pt x="2511" y="6266"/>
                      <a:pt x="2460" y="6239"/>
                    </a:cubicBezTo>
                    <a:cubicBezTo>
                      <a:pt x="2409" y="6208"/>
                      <a:pt x="2331" y="6171"/>
                      <a:pt x="2239" y="6109"/>
                    </a:cubicBezTo>
                    <a:cubicBezTo>
                      <a:pt x="2052" y="5998"/>
                      <a:pt x="1803" y="5811"/>
                      <a:pt x="1541" y="5549"/>
                    </a:cubicBezTo>
                    <a:cubicBezTo>
                      <a:pt x="1511" y="5514"/>
                      <a:pt x="1477" y="5484"/>
                      <a:pt x="1443" y="5446"/>
                    </a:cubicBezTo>
                    <a:cubicBezTo>
                      <a:pt x="1429" y="5429"/>
                      <a:pt x="1412" y="5412"/>
                      <a:pt x="1395" y="5395"/>
                    </a:cubicBezTo>
                    <a:cubicBezTo>
                      <a:pt x="1378" y="5375"/>
                      <a:pt x="1365" y="5358"/>
                      <a:pt x="1348" y="5338"/>
                    </a:cubicBezTo>
                    <a:cubicBezTo>
                      <a:pt x="1314" y="5300"/>
                      <a:pt x="1283" y="5263"/>
                      <a:pt x="1249" y="5222"/>
                    </a:cubicBezTo>
                    <a:cubicBezTo>
                      <a:pt x="1219" y="5184"/>
                      <a:pt x="1188" y="5140"/>
                      <a:pt x="1158" y="5100"/>
                    </a:cubicBezTo>
                    <a:cubicBezTo>
                      <a:pt x="1092" y="5015"/>
                      <a:pt x="1035" y="4922"/>
                      <a:pt x="974" y="4831"/>
                    </a:cubicBezTo>
                    <a:cubicBezTo>
                      <a:pt x="943" y="4787"/>
                      <a:pt x="919" y="4735"/>
                      <a:pt x="888" y="4688"/>
                    </a:cubicBezTo>
                    <a:cubicBezTo>
                      <a:pt x="875" y="4664"/>
                      <a:pt x="861" y="4640"/>
                      <a:pt x="847" y="4616"/>
                    </a:cubicBezTo>
                    <a:cubicBezTo>
                      <a:pt x="831" y="4589"/>
                      <a:pt x="820" y="4566"/>
                      <a:pt x="807" y="4538"/>
                    </a:cubicBezTo>
                    <a:cubicBezTo>
                      <a:pt x="780" y="4490"/>
                      <a:pt x="753" y="4436"/>
                      <a:pt x="729" y="4385"/>
                    </a:cubicBezTo>
                    <a:cubicBezTo>
                      <a:pt x="704" y="4334"/>
                      <a:pt x="681" y="4280"/>
                      <a:pt x="654" y="4225"/>
                    </a:cubicBezTo>
                    <a:cubicBezTo>
                      <a:pt x="630" y="4175"/>
                      <a:pt x="610" y="4120"/>
                      <a:pt x="589" y="4062"/>
                    </a:cubicBezTo>
                    <a:cubicBezTo>
                      <a:pt x="569" y="4007"/>
                      <a:pt x="541" y="3953"/>
                      <a:pt x="525" y="3895"/>
                    </a:cubicBezTo>
                    <a:cubicBezTo>
                      <a:pt x="508" y="3841"/>
                      <a:pt x="487" y="3783"/>
                      <a:pt x="470" y="3726"/>
                    </a:cubicBezTo>
                    <a:cubicBezTo>
                      <a:pt x="453" y="3668"/>
                      <a:pt x="439" y="3610"/>
                      <a:pt x="423" y="3552"/>
                    </a:cubicBezTo>
                    <a:cubicBezTo>
                      <a:pt x="406" y="3494"/>
                      <a:pt x="395" y="3432"/>
                      <a:pt x="382" y="3374"/>
                    </a:cubicBezTo>
                    <a:cubicBezTo>
                      <a:pt x="371" y="3317"/>
                      <a:pt x="354" y="3256"/>
                      <a:pt x="348" y="3198"/>
                    </a:cubicBezTo>
                    <a:cubicBezTo>
                      <a:pt x="263" y="2718"/>
                      <a:pt x="266" y="2231"/>
                      <a:pt x="362" y="1790"/>
                    </a:cubicBezTo>
                    <a:cubicBezTo>
                      <a:pt x="409" y="1572"/>
                      <a:pt x="477" y="1364"/>
                      <a:pt x="566" y="1181"/>
                    </a:cubicBezTo>
                    <a:cubicBezTo>
                      <a:pt x="579" y="1157"/>
                      <a:pt x="589" y="1133"/>
                      <a:pt x="599" y="1113"/>
                    </a:cubicBezTo>
                    <a:cubicBezTo>
                      <a:pt x="613" y="1089"/>
                      <a:pt x="627" y="1065"/>
                      <a:pt x="637" y="1044"/>
                    </a:cubicBezTo>
                    <a:cubicBezTo>
                      <a:pt x="660" y="1000"/>
                      <a:pt x="688" y="960"/>
                      <a:pt x="715" y="919"/>
                    </a:cubicBezTo>
                    <a:cubicBezTo>
                      <a:pt x="739" y="878"/>
                      <a:pt x="770" y="837"/>
                      <a:pt x="793" y="800"/>
                    </a:cubicBezTo>
                    <a:cubicBezTo>
                      <a:pt x="824" y="762"/>
                      <a:pt x="851" y="725"/>
                      <a:pt x="878" y="691"/>
                    </a:cubicBezTo>
                    <a:cubicBezTo>
                      <a:pt x="1113" y="412"/>
                      <a:pt x="1365" y="225"/>
                      <a:pt x="1558" y="129"/>
                    </a:cubicBezTo>
                    <a:cubicBezTo>
                      <a:pt x="1582" y="116"/>
                      <a:pt x="1607" y="106"/>
                      <a:pt x="1627" y="93"/>
                    </a:cubicBezTo>
                    <a:cubicBezTo>
                      <a:pt x="1651" y="82"/>
                      <a:pt x="1671" y="75"/>
                      <a:pt x="1692" y="65"/>
                    </a:cubicBezTo>
                    <a:cubicBezTo>
                      <a:pt x="1729" y="48"/>
                      <a:pt x="1763" y="35"/>
                      <a:pt x="1790" y="27"/>
                    </a:cubicBezTo>
                    <a:cubicBezTo>
                      <a:pt x="1847" y="11"/>
                      <a:pt x="1878" y="0"/>
                      <a:pt x="18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3"/>
              <p:cNvSpPr/>
              <p:nvPr/>
            </p:nvSpPr>
            <p:spPr>
              <a:xfrm>
                <a:off x="626414" y="1306538"/>
                <a:ext cx="95175" cy="5557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266" extrusionOk="0">
                    <a:moveTo>
                      <a:pt x="2168" y="0"/>
                    </a:moveTo>
                    <a:lnTo>
                      <a:pt x="2168" y="0"/>
                    </a:lnTo>
                    <a:cubicBezTo>
                      <a:pt x="2168" y="0"/>
                      <a:pt x="2133" y="27"/>
                      <a:pt x="2069" y="71"/>
                    </a:cubicBezTo>
                    <a:cubicBezTo>
                      <a:pt x="2056" y="82"/>
                      <a:pt x="2042" y="95"/>
                      <a:pt x="2021" y="109"/>
                    </a:cubicBezTo>
                    <a:cubicBezTo>
                      <a:pt x="2004" y="118"/>
                      <a:pt x="1984" y="132"/>
                      <a:pt x="1960" y="146"/>
                    </a:cubicBezTo>
                    <a:cubicBezTo>
                      <a:pt x="1940" y="159"/>
                      <a:pt x="1916" y="173"/>
                      <a:pt x="1892" y="187"/>
                    </a:cubicBezTo>
                    <a:cubicBezTo>
                      <a:pt x="1872" y="204"/>
                      <a:pt x="1844" y="217"/>
                      <a:pt x="1824" y="234"/>
                    </a:cubicBezTo>
                    <a:cubicBezTo>
                      <a:pt x="1800" y="252"/>
                      <a:pt x="1777" y="269"/>
                      <a:pt x="1750" y="286"/>
                    </a:cubicBezTo>
                    <a:cubicBezTo>
                      <a:pt x="1722" y="299"/>
                      <a:pt x="1695" y="313"/>
                      <a:pt x="1664" y="330"/>
                    </a:cubicBezTo>
                    <a:cubicBezTo>
                      <a:pt x="1651" y="336"/>
                      <a:pt x="1637" y="347"/>
                      <a:pt x="1623" y="354"/>
                    </a:cubicBezTo>
                    <a:cubicBezTo>
                      <a:pt x="1610" y="360"/>
                      <a:pt x="1596" y="367"/>
                      <a:pt x="1579" y="377"/>
                    </a:cubicBezTo>
                    <a:cubicBezTo>
                      <a:pt x="1552" y="391"/>
                      <a:pt x="1525" y="408"/>
                      <a:pt x="1494" y="425"/>
                    </a:cubicBezTo>
                    <a:cubicBezTo>
                      <a:pt x="1375" y="486"/>
                      <a:pt x="1263" y="564"/>
                      <a:pt x="1137" y="625"/>
                    </a:cubicBezTo>
                    <a:cubicBezTo>
                      <a:pt x="1076" y="660"/>
                      <a:pt x="1015" y="694"/>
                      <a:pt x="949" y="721"/>
                    </a:cubicBezTo>
                    <a:cubicBezTo>
                      <a:pt x="933" y="728"/>
                      <a:pt x="919" y="738"/>
                      <a:pt x="902" y="745"/>
                    </a:cubicBezTo>
                    <a:cubicBezTo>
                      <a:pt x="888" y="751"/>
                      <a:pt x="872" y="759"/>
                      <a:pt x="855" y="768"/>
                    </a:cubicBezTo>
                    <a:cubicBezTo>
                      <a:pt x="824" y="782"/>
                      <a:pt x="794" y="796"/>
                      <a:pt x="763" y="812"/>
                    </a:cubicBezTo>
                    <a:cubicBezTo>
                      <a:pt x="732" y="826"/>
                      <a:pt x="701" y="840"/>
                      <a:pt x="671" y="853"/>
                    </a:cubicBezTo>
                    <a:cubicBezTo>
                      <a:pt x="654" y="861"/>
                      <a:pt x="640" y="870"/>
                      <a:pt x="623" y="878"/>
                    </a:cubicBezTo>
                    <a:cubicBezTo>
                      <a:pt x="610" y="884"/>
                      <a:pt x="593" y="888"/>
                      <a:pt x="579" y="894"/>
                    </a:cubicBezTo>
                    <a:cubicBezTo>
                      <a:pt x="549" y="905"/>
                      <a:pt x="518" y="922"/>
                      <a:pt x="491" y="932"/>
                    </a:cubicBezTo>
                    <a:cubicBezTo>
                      <a:pt x="460" y="946"/>
                      <a:pt x="429" y="952"/>
                      <a:pt x="403" y="959"/>
                    </a:cubicBezTo>
                    <a:cubicBezTo>
                      <a:pt x="375" y="969"/>
                      <a:pt x="348" y="976"/>
                      <a:pt x="321" y="986"/>
                    </a:cubicBezTo>
                    <a:cubicBezTo>
                      <a:pt x="293" y="993"/>
                      <a:pt x="266" y="1000"/>
                      <a:pt x="242" y="1003"/>
                    </a:cubicBezTo>
                    <a:cubicBezTo>
                      <a:pt x="194" y="1017"/>
                      <a:pt x="150" y="1027"/>
                      <a:pt x="117" y="1030"/>
                    </a:cubicBezTo>
                    <a:cubicBezTo>
                      <a:pt x="79" y="1037"/>
                      <a:pt x="51" y="1041"/>
                      <a:pt x="31" y="1041"/>
                    </a:cubicBezTo>
                    <a:lnTo>
                      <a:pt x="1" y="1041"/>
                    </a:lnTo>
                    <a:cubicBezTo>
                      <a:pt x="1" y="1041"/>
                      <a:pt x="11" y="1044"/>
                      <a:pt x="28" y="1051"/>
                    </a:cubicBezTo>
                    <a:cubicBezTo>
                      <a:pt x="48" y="1061"/>
                      <a:pt x="72" y="1071"/>
                      <a:pt x="106" y="1092"/>
                    </a:cubicBezTo>
                    <a:cubicBezTo>
                      <a:pt x="117" y="1095"/>
                      <a:pt x="123" y="1098"/>
                      <a:pt x="133" y="1106"/>
                    </a:cubicBezTo>
                    <a:cubicBezTo>
                      <a:pt x="144" y="1109"/>
                      <a:pt x="150" y="1115"/>
                      <a:pt x="164" y="1119"/>
                    </a:cubicBezTo>
                    <a:cubicBezTo>
                      <a:pt x="185" y="1129"/>
                      <a:pt x="208" y="1139"/>
                      <a:pt x="232" y="1150"/>
                    </a:cubicBezTo>
                    <a:cubicBezTo>
                      <a:pt x="256" y="1159"/>
                      <a:pt x="283" y="1170"/>
                      <a:pt x="310" y="1180"/>
                    </a:cubicBezTo>
                    <a:cubicBezTo>
                      <a:pt x="341" y="1190"/>
                      <a:pt x="371" y="1200"/>
                      <a:pt x="403" y="1208"/>
                    </a:cubicBezTo>
                    <a:cubicBezTo>
                      <a:pt x="436" y="1214"/>
                      <a:pt x="470" y="1225"/>
                      <a:pt x="505" y="1231"/>
                    </a:cubicBezTo>
                    <a:cubicBezTo>
                      <a:pt x="541" y="1238"/>
                      <a:pt x="579" y="1245"/>
                      <a:pt x="616" y="1252"/>
                    </a:cubicBezTo>
                    <a:cubicBezTo>
                      <a:pt x="637" y="1255"/>
                      <a:pt x="657" y="1258"/>
                      <a:pt x="674" y="1258"/>
                    </a:cubicBezTo>
                    <a:cubicBezTo>
                      <a:pt x="695" y="1261"/>
                      <a:pt x="715" y="1261"/>
                      <a:pt x="736" y="1261"/>
                    </a:cubicBezTo>
                    <a:cubicBezTo>
                      <a:pt x="776" y="1266"/>
                      <a:pt x="820" y="1266"/>
                      <a:pt x="861" y="1266"/>
                    </a:cubicBezTo>
                    <a:cubicBezTo>
                      <a:pt x="1035" y="1261"/>
                      <a:pt x="1212" y="1208"/>
                      <a:pt x="1385" y="1143"/>
                    </a:cubicBezTo>
                    <a:cubicBezTo>
                      <a:pt x="1549" y="1057"/>
                      <a:pt x="1709" y="963"/>
                      <a:pt x="1827" y="837"/>
                    </a:cubicBezTo>
                    <a:cubicBezTo>
                      <a:pt x="1946" y="710"/>
                      <a:pt x="2025" y="564"/>
                      <a:pt x="2079" y="442"/>
                    </a:cubicBezTo>
                    <a:cubicBezTo>
                      <a:pt x="2097" y="412"/>
                      <a:pt x="2106" y="381"/>
                      <a:pt x="2117" y="350"/>
                    </a:cubicBezTo>
                    <a:cubicBezTo>
                      <a:pt x="2127" y="319"/>
                      <a:pt x="2130" y="289"/>
                      <a:pt x="2137" y="261"/>
                    </a:cubicBezTo>
                    <a:cubicBezTo>
                      <a:pt x="2144" y="234"/>
                      <a:pt x="2147" y="211"/>
                      <a:pt x="2150" y="187"/>
                    </a:cubicBezTo>
                    <a:cubicBezTo>
                      <a:pt x="2154" y="163"/>
                      <a:pt x="2158" y="139"/>
                      <a:pt x="2161" y="123"/>
                    </a:cubicBezTo>
                    <a:cubicBezTo>
                      <a:pt x="2164" y="41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3"/>
              <p:cNvSpPr/>
              <p:nvPr/>
            </p:nvSpPr>
            <p:spPr>
              <a:xfrm>
                <a:off x="601610" y="1316065"/>
                <a:ext cx="47851" cy="33101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754" extrusionOk="0">
                    <a:moveTo>
                      <a:pt x="1090" y="0"/>
                    </a:moveTo>
                    <a:cubicBezTo>
                      <a:pt x="1090" y="0"/>
                      <a:pt x="1065" y="4"/>
                      <a:pt x="1018" y="8"/>
                    </a:cubicBezTo>
                    <a:cubicBezTo>
                      <a:pt x="977" y="17"/>
                      <a:pt x="902" y="17"/>
                      <a:pt x="841" y="38"/>
                    </a:cubicBezTo>
                    <a:cubicBezTo>
                      <a:pt x="814" y="52"/>
                      <a:pt x="776" y="58"/>
                      <a:pt x="743" y="69"/>
                    </a:cubicBezTo>
                    <a:cubicBezTo>
                      <a:pt x="705" y="79"/>
                      <a:pt x="668" y="89"/>
                      <a:pt x="641" y="110"/>
                    </a:cubicBezTo>
                    <a:cubicBezTo>
                      <a:pt x="576" y="140"/>
                      <a:pt x="518" y="184"/>
                      <a:pt x="461" y="222"/>
                    </a:cubicBezTo>
                    <a:cubicBezTo>
                      <a:pt x="409" y="262"/>
                      <a:pt x="362" y="314"/>
                      <a:pt x="314" y="361"/>
                    </a:cubicBezTo>
                    <a:cubicBezTo>
                      <a:pt x="294" y="385"/>
                      <a:pt x="269" y="408"/>
                      <a:pt x="249" y="436"/>
                    </a:cubicBezTo>
                    <a:cubicBezTo>
                      <a:pt x="225" y="463"/>
                      <a:pt x="205" y="490"/>
                      <a:pt x="181" y="507"/>
                    </a:cubicBezTo>
                    <a:cubicBezTo>
                      <a:pt x="175" y="511"/>
                      <a:pt x="172" y="518"/>
                      <a:pt x="164" y="521"/>
                    </a:cubicBezTo>
                    <a:cubicBezTo>
                      <a:pt x="158" y="528"/>
                      <a:pt x="154" y="531"/>
                      <a:pt x="147" y="538"/>
                    </a:cubicBezTo>
                    <a:cubicBezTo>
                      <a:pt x="137" y="548"/>
                      <a:pt x="123" y="555"/>
                      <a:pt x="114" y="565"/>
                    </a:cubicBezTo>
                    <a:cubicBezTo>
                      <a:pt x="93" y="582"/>
                      <a:pt x="73" y="600"/>
                      <a:pt x="56" y="606"/>
                    </a:cubicBezTo>
                    <a:cubicBezTo>
                      <a:pt x="21" y="626"/>
                      <a:pt x="1" y="633"/>
                      <a:pt x="1" y="633"/>
                    </a:cubicBezTo>
                    <a:cubicBezTo>
                      <a:pt x="1" y="633"/>
                      <a:pt x="21" y="640"/>
                      <a:pt x="59" y="661"/>
                    </a:cubicBezTo>
                    <a:cubicBezTo>
                      <a:pt x="65" y="664"/>
                      <a:pt x="76" y="671"/>
                      <a:pt x="90" y="677"/>
                    </a:cubicBezTo>
                    <a:cubicBezTo>
                      <a:pt x="100" y="681"/>
                      <a:pt x="114" y="688"/>
                      <a:pt x="127" y="694"/>
                    </a:cubicBezTo>
                    <a:cubicBezTo>
                      <a:pt x="154" y="708"/>
                      <a:pt x="188" y="725"/>
                      <a:pt x="225" y="729"/>
                    </a:cubicBezTo>
                    <a:cubicBezTo>
                      <a:pt x="263" y="735"/>
                      <a:pt x="304" y="742"/>
                      <a:pt x="348" y="752"/>
                    </a:cubicBezTo>
                    <a:cubicBezTo>
                      <a:pt x="356" y="753"/>
                      <a:pt x="364" y="754"/>
                      <a:pt x="372" y="754"/>
                    </a:cubicBezTo>
                    <a:cubicBezTo>
                      <a:pt x="387" y="754"/>
                      <a:pt x="403" y="752"/>
                      <a:pt x="416" y="752"/>
                    </a:cubicBezTo>
                    <a:cubicBezTo>
                      <a:pt x="440" y="752"/>
                      <a:pt x="464" y="752"/>
                      <a:pt x="487" y="746"/>
                    </a:cubicBezTo>
                    <a:cubicBezTo>
                      <a:pt x="583" y="735"/>
                      <a:pt x="674" y="697"/>
                      <a:pt x="756" y="650"/>
                    </a:cubicBezTo>
                    <a:cubicBezTo>
                      <a:pt x="834" y="595"/>
                      <a:pt x="902" y="538"/>
                      <a:pt x="954" y="466"/>
                    </a:cubicBezTo>
                    <a:cubicBezTo>
                      <a:pt x="981" y="436"/>
                      <a:pt x="1001" y="395"/>
                      <a:pt x="1015" y="358"/>
                    </a:cubicBezTo>
                    <a:cubicBezTo>
                      <a:pt x="1029" y="320"/>
                      <a:pt x="1042" y="286"/>
                      <a:pt x="1056" y="253"/>
                    </a:cubicBezTo>
                    <a:cubicBezTo>
                      <a:pt x="1079" y="187"/>
                      <a:pt x="1079" y="113"/>
                      <a:pt x="1086" y="72"/>
                    </a:cubicBezTo>
                    <a:cubicBezTo>
                      <a:pt x="1090" y="24"/>
                      <a:pt x="1090" y="0"/>
                      <a:pt x="10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3"/>
              <p:cNvSpPr/>
              <p:nvPr/>
            </p:nvSpPr>
            <p:spPr>
              <a:xfrm>
                <a:off x="578343" y="1319357"/>
                <a:ext cx="29325" cy="21994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55" y="327"/>
                    </a:moveTo>
                    <a:cubicBezTo>
                      <a:pt x="57" y="327"/>
                      <a:pt x="56" y="327"/>
                      <a:pt x="55" y="328"/>
                    </a:cubicBezTo>
                    <a:lnTo>
                      <a:pt x="55" y="328"/>
                    </a:lnTo>
                    <a:lnTo>
                      <a:pt x="55" y="327"/>
                    </a:lnTo>
                    <a:close/>
                    <a:moveTo>
                      <a:pt x="469" y="0"/>
                    </a:moveTo>
                    <a:cubicBezTo>
                      <a:pt x="466" y="0"/>
                      <a:pt x="463" y="0"/>
                      <a:pt x="460" y="0"/>
                    </a:cubicBezTo>
                    <a:cubicBezTo>
                      <a:pt x="451" y="2"/>
                      <a:pt x="442" y="2"/>
                      <a:pt x="432" y="2"/>
                    </a:cubicBezTo>
                    <a:cubicBezTo>
                      <a:pt x="414" y="2"/>
                      <a:pt x="395" y="1"/>
                      <a:pt x="377" y="1"/>
                    </a:cubicBezTo>
                    <a:cubicBezTo>
                      <a:pt x="360" y="1"/>
                      <a:pt x="344" y="2"/>
                      <a:pt x="330" y="7"/>
                    </a:cubicBezTo>
                    <a:cubicBezTo>
                      <a:pt x="289" y="14"/>
                      <a:pt x="259" y="35"/>
                      <a:pt x="221" y="51"/>
                    </a:cubicBezTo>
                    <a:cubicBezTo>
                      <a:pt x="208" y="65"/>
                      <a:pt x="195" y="79"/>
                      <a:pt x="177" y="92"/>
                    </a:cubicBezTo>
                    <a:cubicBezTo>
                      <a:pt x="163" y="109"/>
                      <a:pt x="150" y="126"/>
                      <a:pt x="137" y="143"/>
                    </a:cubicBezTo>
                    <a:cubicBezTo>
                      <a:pt x="123" y="160"/>
                      <a:pt x="110" y="181"/>
                      <a:pt x="99" y="204"/>
                    </a:cubicBezTo>
                    <a:cubicBezTo>
                      <a:pt x="85" y="225"/>
                      <a:pt x="72" y="249"/>
                      <a:pt x="69" y="259"/>
                    </a:cubicBezTo>
                    <a:lnTo>
                      <a:pt x="69" y="269"/>
                    </a:lnTo>
                    <a:lnTo>
                      <a:pt x="69" y="276"/>
                    </a:lnTo>
                    <a:lnTo>
                      <a:pt x="69" y="283"/>
                    </a:lnTo>
                    <a:lnTo>
                      <a:pt x="69" y="296"/>
                    </a:lnTo>
                    <a:cubicBezTo>
                      <a:pt x="69" y="303"/>
                      <a:pt x="65" y="307"/>
                      <a:pt x="65" y="310"/>
                    </a:cubicBezTo>
                    <a:cubicBezTo>
                      <a:pt x="62" y="312"/>
                      <a:pt x="65" y="314"/>
                      <a:pt x="65" y="314"/>
                    </a:cubicBezTo>
                    <a:cubicBezTo>
                      <a:pt x="65" y="314"/>
                      <a:pt x="64" y="314"/>
                      <a:pt x="62" y="313"/>
                    </a:cubicBezTo>
                    <a:lnTo>
                      <a:pt x="62" y="313"/>
                    </a:lnTo>
                    <a:cubicBezTo>
                      <a:pt x="62" y="312"/>
                      <a:pt x="63" y="311"/>
                      <a:pt x="63" y="311"/>
                    </a:cubicBezTo>
                    <a:lnTo>
                      <a:pt x="63" y="311"/>
                    </a:lnTo>
                    <a:cubicBezTo>
                      <a:pt x="63" y="311"/>
                      <a:pt x="63" y="312"/>
                      <a:pt x="62" y="313"/>
                    </a:cubicBezTo>
                    <a:lnTo>
                      <a:pt x="62" y="313"/>
                    </a:lnTo>
                    <a:cubicBezTo>
                      <a:pt x="62" y="313"/>
                      <a:pt x="62" y="313"/>
                      <a:pt x="61" y="313"/>
                    </a:cubicBezTo>
                    <a:cubicBezTo>
                      <a:pt x="61" y="314"/>
                      <a:pt x="61" y="315"/>
                      <a:pt x="61" y="315"/>
                    </a:cubicBezTo>
                    <a:cubicBezTo>
                      <a:pt x="61" y="315"/>
                      <a:pt x="61" y="314"/>
                      <a:pt x="61" y="314"/>
                    </a:cubicBezTo>
                    <a:lnTo>
                      <a:pt x="61" y="314"/>
                    </a:lnTo>
                    <a:cubicBezTo>
                      <a:pt x="60" y="317"/>
                      <a:pt x="57" y="322"/>
                      <a:pt x="52" y="330"/>
                    </a:cubicBezTo>
                    <a:cubicBezTo>
                      <a:pt x="52" y="330"/>
                      <a:pt x="48" y="330"/>
                      <a:pt x="44" y="333"/>
                    </a:cubicBezTo>
                    <a:lnTo>
                      <a:pt x="38" y="333"/>
                    </a:lnTo>
                    <a:cubicBezTo>
                      <a:pt x="31" y="330"/>
                      <a:pt x="31" y="324"/>
                      <a:pt x="31" y="320"/>
                    </a:cubicBezTo>
                    <a:cubicBezTo>
                      <a:pt x="28" y="310"/>
                      <a:pt x="31" y="303"/>
                      <a:pt x="35" y="300"/>
                    </a:cubicBezTo>
                    <a:cubicBezTo>
                      <a:pt x="41" y="296"/>
                      <a:pt x="44" y="296"/>
                      <a:pt x="44" y="296"/>
                    </a:cubicBezTo>
                    <a:lnTo>
                      <a:pt x="35" y="296"/>
                    </a:lnTo>
                    <a:cubicBezTo>
                      <a:pt x="28" y="300"/>
                      <a:pt x="21" y="307"/>
                      <a:pt x="17" y="320"/>
                    </a:cubicBezTo>
                    <a:cubicBezTo>
                      <a:pt x="17" y="327"/>
                      <a:pt x="17" y="330"/>
                      <a:pt x="14" y="341"/>
                    </a:cubicBezTo>
                    <a:cubicBezTo>
                      <a:pt x="17" y="344"/>
                      <a:pt x="8" y="354"/>
                      <a:pt x="3" y="368"/>
                    </a:cubicBezTo>
                    <a:cubicBezTo>
                      <a:pt x="3" y="368"/>
                      <a:pt x="2" y="369"/>
                      <a:pt x="1" y="369"/>
                    </a:cubicBezTo>
                    <a:cubicBezTo>
                      <a:pt x="1" y="369"/>
                      <a:pt x="0" y="369"/>
                      <a:pt x="0" y="368"/>
                    </a:cubicBezTo>
                    <a:lnTo>
                      <a:pt x="0" y="371"/>
                    </a:lnTo>
                    <a:lnTo>
                      <a:pt x="3" y="374"/>
                    </a:lnTo>
                    <a:lnTo>
                      <a:pt x="8" y="382"/>
                    </a:lnTo>
                    <a:cubicBezTo>
                      <a:pt x="8" y="385"/>
                      <a:pt x="11" y="388"/>
                      <a:pt x="14" y="395"/>
                    </a:cubicBezTo>
                    <a:cubicBezTo>
                      <a:pt x="14" y="398"/>
                      <a:pt x="24" y="409"/>
                      <a:pt x="31" y="415"/>
                    </a:cubicBezTo>
                    <a:cubicBezTo>
                      <a:pt x="38" y="422"/>
                      <a:pt x="44" y="429"/>
                      <a:pt x="52" y="436"/>
                    </a:cubicBezTo>
                    <a:cubicBezTo>
                      <a:pt x="61" y="443"/>
                      <a:pt x="69" y="446"/>
                      <a:pt x="79" y="449"/>
                    </a:cubicBezTo>
                    <a:cubicBezTo>
                      <a:pt x="89" y="453"/>
                      <a:pt x="96" y="456"/>
                      <a:pt x="106" y="456"/>
                    </a:cubicBezTo>
                    <a:cubicBezTo>
                      <a:pt x="140" y="463"/>
                      <a:pt x="160" y="473"/>
                      <a:pt x="187" y="484"/>
                    </a:cubicBezTo>
                    <a:cubicBezTo>
                      <a:pt x="215" y="490"/>
                      <a:pt x="245" y="500"/>
                      <a:pt x="276" y="500"/>
                    </a:cubicBezTo>
                    <a:cubicBezTo>
                      <a:pt x="303" y="500"/>
                      <a:pt x="334" y="500"/>
                      <a:pt x="361" y="493"/>
                    </a:cubicBezTo>
                    <a:cubicBezTo>
                      <a:pt x="391" y="490"/>
                      <a:pt x="419" y="484"/>
                      <a:pt x="446" y="473"/>
                    </a:cubicBezTo>
                    <a:cubicBezTo>
                      <a:pt x="497" y="443"/>
                      <a:pt x="548" y="412"/>
                      <a:pt x="582" y="368"/>
                    </a:cubicBezTo>
                    <a:cubicBezTo>
                      <a:pt x="620" y="327"/>
                      <a:pt x="633" y="262"/>
                      <a:pt x="650" y="218"/>
                    </a:cubicBezTo>
                    <a:cubicBezTo>
                      <a:pt x="667" y="178"/>
                      <a:pt x="653" y="116"/>
                      <a:pt x="653" y="85"/>
                    </a:cubicBezTo>
                    <a:cubicBezTo>
                      <a:pt x="647" y="44"/>
                      <a:pt x="644" y="27"/>
                      <a:pt x="644" y="27"/>
                    </a:cubicBezTo>
                    <a:cubicBezTo>
                      <a:pt x="644" y="27"/>
                      <a:pt x="623" y="24"/>
                      <a:pt x="586" y="18"/>
                    </a:cubicBezTo>
                    <a:cubicBezTo>
                      <a:pt x="557" y="18"/>
                      <a:pt x="506" y="0"/>
                      <a:pt x="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3"/>
              <p:cNvSpPr/>
              <p:nvPr/>
            </p:nvSpPr>
            <p:spPr>
              <a:xfrm>
                <a:off x="484878" y="1383101"/>
                <a:ext cx="191755" cy="177751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049" extrusionOk="0">
                    <a:moveTo>
                      <a:pt x="0" y="1"/>
                    </a:moveTo>
                    <a:cubicBezTo>
                      <a:pt x="0" y="1"/>
                      <a:pt x="17" y="32"/>
                      <a:pt x="44" y="86"/>
                    </a:cubicBezTo>
                    <a:cubicBezTo>
                      <a:pt x="75" y="144"/>
                      <a:pt x="122" y="222"/>
                      <a:pt x="187" y="321"/>
                    </a:cubicBezTo>
                    <a:cubicBezTo>
                      <a:pt x="255" y="420"/>
                      <a:pt x="344" y="531"/>
                      <a:pt x="459" y="654"/>
                    </a:cubicBezTo>
                    <a:cubicBezTo>
                      <a:pt x="572" y="773"/>
                      <a:pt x="714" y="902"/>
                      <a:pt x="881" y="1021"/>
                    </a:cubicBezTo>
                    <a:cubicBezTo>
                      <a:pt x="1211" y="1263"/>
                      <a:pt x="1643" y="1481"/>
                      <a:pt x="2109" y="1674"/>
                    </a:cubicBezTo>
                    <a:cubicBezTo>
                      <a:pt x="2344" y="1770"/>
                      <a:pt x="2586" y="1869"/>
                      <a:pt x="2823" y="1971"/>
                    </a:cubicBezTo>
                    <a:cubicBezTo>
                      <a:pt x="2946" y="2021"/>
                      <a:pt x="3065" y="2079"/>
                      <a:pt x="3181" y="2137"/>
                    </a:cubicBezTo>
                    <a:cubicBezTo>
                      <a:pt x="3296" y="2195"/>
                      <a:pt x="3412" y="2260"/>
                      <a:pt x="3517" y="2328"/>
                    </a:cubicBezTo>
                    <a:cubicBezTo>
                      <a:pt x="3732" y="2467"/>
                      <a:pt x="3912" y="2640"/>
                      <a:pt x="4018" y="2852"/>
                    </a:cubicBezTo>
                    <a:cubicBezTo>
                      <a:pt x="4126" y="3062"/>
                      <a:pt x="4153" y="3304"/>
                      <a:pt x="4068" y="3497"/>
                    </a:cubicBezTo>
                    <a:cubicBezTo>
                      <a:pt x="4048" y="3546"/>
                      <a:pt x="4021" y="3593"/>
                      <a:pt x="3987" y="3634"/>
                    </a:cubicBezTo>
                    <a:cubicBezTo>
                      <a:pt x="3956" y="3675"/>
                      <a:pt x="3922" y="3712"/>
                      <a:pt x="3881" y="3742"/>
                    </a:cubicBezTo>
                    <a:cubicBezTo>
                      <a:pt x="3840" y="3773"/>
                      <a:pt x="3800" y="3800"/>
                      <a:pt x="3755" y="3817"/>
                    </a:cubicBezTo>
                    <a:cubicBezTo>
                      <a:pt x="3708" y="3835"/>
                      <a:pt x="3660" y="3848"/>
                      <a:pt x="3616" y="3848"/>
                    </a:cubicBezTo>
                    <a:cubicBezTo>
                      <a:pt x="3609" y="3849"/>
                      <a:pt x="3601" y="3849"/>
                      <a:pt x="3594" y="3849"/>
                    </a:cubicBezTo>
                    <a:cubicBezTo>
                      <a:pt x="3556" y="3849"/>
                      <a:pt x="3517" y="3843"/>
                      <a:pt x="3480" y="3835"/>
                    </a:cubicBezTo>
                    <a:cubicBezTo>
                      <a:pt x="3435" y="3821"/>
                      <a:pt x="3391" y="3800"/>
                      <a:pt x="3351" y="3777"/>
                    </a:cubicBezTo>
                    <a:cubicBezTo>
                      <a:pt x="3275" y="3726"/>
                      <a:pt x="3211" y="3654"/>
                      <a:pt x="3181" y="3573"/>
                    </a:cubicBezTo>
                    <a:cubicBezTo>
                      <a:pt x="3170" y="3555"/>
                      <a:pt x="3167" y="3535"/>
                      <a:pt x="3164" y="3515"/>
                    </a:cubicBezTo>
                    <a:cubicBezTo>
                      <a:pt x="3160" y="3505"/>
                      <a:pt x="3160" y="3494"/>
                      <a:pt x="3160" y="3484"/>
                    </a:cubicBezTo>
                    <a:cubicBezTo>
                      <a:pt x="3157" y="3474"/>
                      <a:pt x="3157" y="3464"/>
                      <a:pt x="3157" y="3453"/>
                    </a:cubicBezTo>
                    <a:cubicBezTo>
                      <a:pt x="3157" y="3413"/>
                      <a:pt x="3164" y="3372"/>
                      <a:pt x="3177" y="3338"/>
                    </a:cubicBezTo>
                    <a:cubicBezTo>
                      <a:pt x="3191" y="3304"/>
                      <a:pt x="3211" y="3270"/>
                      <a:pt x="3235" y="3249"/>
                    </a:cubicBezTo>
                    <a:cubicBezTo>
                      <a:pt x="3259" y="3226"/>
                      <a:pt x="3286" y="3212"/>
                      <a:pt x="3320" y="3202"/>
                    </a:cubicBezTo>
                    <a:cubicBezTo>
                      <a:pt x="3344" y="3194"/>
                      <a:pt x="3368" y="3191"/>
                      <a:pt x="3391" y="3191"/>
                    </a:cubicBezTo>
                    <a:cubicBezTo>
                      <a:pt x="3433" y="3191"/>
                      <a:pt x="3473" y="3201"/>
                      <a:pt x="3507" y="3219"/>
                    </a:cubicBezTo>
                    <a:cubicBezTo>
                      <a:pt x="3534" y="3232"/>
                      <a:pt x="3558" y="3253"/>
                      <a:pt x="3575" y="3273"/>
                    </a:cubicBezTo>
                    <a:cubicBezTo>
                      <a:pt x="3592" y="3297"/>
                      <a:pt x="3606" y="3321"/>
                      <a:pt x="3613" y="3345"/>
                    </a:cubicBezTo>
                    <a:cubicBezTo>
                      <a:pt x="3633" y="3395"/>
                      <a:pt x="3633" y="3447"/>
                      <a:pt x="3627" y="3488"/>
                    </a:cubicBezTo>
                    <a:cubicBezTo>
                      <a:pt x="3622" y="3532"/>
                      <a:pt x="3606" y="3566"/>
                      <a:pt x="3592" y="3593"/>
                    </a:cubicBezTo>
                    <a:cubicBezTo>
                      <a:pt x="3578" y="3620"/>
                      <a:pt x="3561" y="3640"/>
                      <a:pt x="3551" y="3651"/>
                    </a:cubicBezTo>
                    <a:cubicBezTo>
                      <a:pt x="3538" y="3661"/>
                      <a:pt x="3531" y="3668"/>
                      <a:pt x="3531" y="3668"/>
                    </a:cubicBezTo>
                    <a:cubicBezTo>
                      <a:pt x="3531" y="3668"/>
                      <a:pt x="3541" y="3665"/>
                      <a:pt x="3551" y="3654"/>
                    </a:cubicBezTo>
                    <a:cubicBezTo>
                      <a:pt x="3565" y="3644"/>
                      <a:pt x="3586" y="3627"/>
                      <a:pt x="3606" y="3604"/>
                    </a:cubicBezTo>
                    <a:cubicBezTo>
                      <a:pt x="3627" y="3576"/>
                      <a:pt x="3647" y="3542"/>
                      <a:pt x="3660" y="3497"/>
                    </a:cubicBezTo>
                    <a:cubicBezTo>
                      <a:pt x="3674" y="3450"/>
                      <a:pt x="3684" y="3392"/>
                      <a:pt x="3671" y="3331"/>
                    </a:cubicBezTo>
                    <a:cubicBezTo>
                      <a:pt x="3663" y="3297"/>
                      <a:pt x="3650" y="3266"/>
                      <a:pt x="3630" y="3232"/>
                    </a:cubicBezTo>
                    <a:cubicBezTo>
                      <a:pt x="3609" y="3202"/>
                      <a:pt x="3582" y="3175"/>
                      <a:pt x="3548" y="3150"/>
                    </a:cubicBezTo>
                    <a:cubicBezTo>
                      <a:pt x="3497" y="3116"/>
                      <a:pt x="3428" y="3091"/>
                      <a:pt x="3355" y="3091"/>
                    </a:cubicBezTo>
                    <a:cubicBezTo>
                      <a:pt x="3335" y="3091"/>
                      <a:pt x="3316" y="3093"/>
                      <a:pt x="3296" y="3097"/>
                    </a:cubicBezTo>
                    <a:cubicBezTo>
                      <a:pt x="3249" y="3103"/>
                      <a:pt x="3198" y="3124"/>
                      <a:pt x="3157" y="3161"/>
                    </a:cubicBezTo>
                    <a:cubicBezTo>
                      <a:pt x="3116" y="3195"/>
                      <a:pt x="3085" y="3239"/>
                      <a:pt x="3062" y="3290"/>
                    </a:cubicBezTo>
                    <a:cubicBezTo>
                      <a:pt x="3021" y="3389"/>
                      <a:pt x="3014" y="3508"/>
                      <a:pt x="3051" y="3620"/>
                    </a:cubicBezTo>
                    <a:cubicBezTo>
                      <a:pt x="3085" y="3733"/>
                      <a:pt x="3160" y="3831"/>
                      <a:pt x="3255" y="3910"/>
                    </a:cubicBezTo>
                    <a:cubicBezTo>
                      <a:pt x="3303" y="3946"/>
                      <a:pt x="3361" y="3981"/>
                      <a:pt x="3418" y="4004"/>
                    </a:cubicBezTo>
                    <a:cubicBezTo>
                      <a:pt x="3480" y="4028"/>
                      <a:pt x="3548" y="4045"/>
                      <a:pt x="3616" y="4048"/>
                    </a:cubicBezTo>
                    <a:cubicBezTo>
                      <a:pt x="3688" y="4048"/>
                      <a:pt x="3755" y="4035"/>
                      <a:pt x="3823" y="4015"/>
                    </a:cubicBezTo>
                    <a:cubicBezTo>
                      <a:pt x="3892" y="3995"/>
                      <a:pt x="3953" y="3960"/>
                      <a:pt x="4010" y="3920"/>
                    </a:cubicBezTo>
                    <a:cubicBezTo>
                      <a:pt x="4068" y="3879"/>
                      <a:pt x="4123" y="3831"/>
                      <a:pt x="4167" y="3777"/>
                    </a:cubicBezTo>
                    <a:cubicBezTo>
                      <a:pt x="4211" y="3719"/>
                      <a:pt x="4252" y="3661"/>
                      <a:pt x="4283" y="3593"/>
                    </a:cubicBezTo>
                    <a:cubicBezTo>
                      <a:pt x="4313" y="3528"/>
                      <a:pt x="4337" y="3457"/>
                      <a:pt x="4351" y="3386"/>
                    </a:cubicBezTo>
                    <a:cubicBezTo>
                      <a:pt x="4365" y="3310"/>
                      <a:pt x="4368" y="3236"/>
                      <a:pt x="4361" y="3161"/>
                    </a:cubicBezTo>
                    <a:cubicBezTo>
                      <a:pt x="4354" y="3015"/>
                      <a:pt x="4310" y="2869"/>
                      <a:pt x="4245" y="2739"/>
                    </a:cubicBezTo>
                    <a:cubicBezTo>
                      <a:pt x="4181" y="2607"/>
                      <a:pt x="4092" y="2488"/>
                      <a:pt x="3990" y="2385"/>
                    </a:cubicBezTo>
                    <a:cubicBezTo>
                      <a:pt x="3888" y="2280"/>
                      <a:pt x="3776" y="2191"/>
                      <a:pt x="3657" y="2117"/>
                    </a:cubicBezTo>
                    <a:cubicBezTo>
                      <a:pt x="3534" y="2039"/>
                      <a:pt x="3412" y="1974"/>
                      <a:pt x="3289" y="1916"/>
                    </a:cubicBezTo>
                    <a:cubicBezTo>
                      <a:pt x="3164" y="1858"/>
                      <a:pt x="3041" y="1803"/>
                      <a:pt x="2915" y="1753"/>
                    </a:cubicBezTo>
                    <a:cubicBezTo>
                      <a:pt x="2670" y="1651"/>
                      <a:pt x="2426" y="1558"/>
                      <a:pt x="2190" y="1470"/>
                    </a:cubicBezTo>
                    <a:cubicBezTo>
                      <a:pt x="1956" y="1379"/>
                      <a:pt x="1732" y="1293"/>
                      <a:pt x="1524" y="1198"/>
                    </a:cubicBezTo>
                    <a:cubicBezTo>
                      <a:pt x="1316" y="1106"/>
                      <a:pt x="1126" y="1007"/>
                      <a:pt x="956" y="905"/>
                    </a:cubicBezTo>
                    <a:cubicBezTo>
                      <a:pt x="789" y="803"/>
                      <a:pt x="639" y="695"/>
                      <a:pt x="517" y="593"/>
                    </a:cubicBezTo>
                    <a:cubicBezTo>
                      <a:pt x="391" y="491"/>
                      <a:pt x="289" y="389"/>
                      <a:pt x="214" y="300"/>
                    </a:cubicBezTo>
                    <a:cubicBezTo>
                      <a:pt x="140" y="211"/>
                      <a:pt x="85" y="137"/>
                      <a:pt x="51" y="82"/>
                    </a:cubicBezTo>
                    <a:cubicBezTo>
                      <a:pt x="20" y="28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3"/>
              <p:cNvSpPr/>
              <p:nvPr/>
            </p:nvSpPr>
            <p:spPr>
              <a:xfrm>
                <a:off x="617019" y="1566518"/>
                <a:ext cx="95000" cy="164274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3742" extrusionOk="0">
                    <a:moveTo>
                      <a:pt x="0" y="0"/>
                    </a:moveTo>
                    <a:cubicBezTo>
                      <a:pt x="0" y="0"/>
                      <a:pt x="7" y="27"/>
                      <a:pt x="21" y="75"/>
                    </a:cubicBezTo>
                    <a:cubicBezTo>
                      <a:pt x="28" y="99"/>
                      <a:pt x="34" y="126"/>
                      <a:pt x="45" y="160"/>
                    </a:cubicBezTo>
                    <a:cubicBezTo>
                      <a:pt x="55" y="194"/>
                      <a:pt x="65" y="235"/>
                      <a:pt x="78" y="279"/>
                    </a:cubicBezTo>
                    <a:cubicBezTo>
                      <a:pt x="140" y="449"/>
                      <a:pt x="239" y="698"/>
                      <a:pt x="408" y="966"/>
                    </a:cubicBezTo>
                    <a:cubicBezTo>
                      <a:pt x="433" y="1000"/>
                      <a:pt x="453" y="1034"/>
                      <a:pt x="477" y="1068"/>
                    </a:cubicBezTo>
                    <a:cubicBezTo>
                      <a:pt x="501" y="1102"/>
                      <a:pt x="524" y="1136"/>
                      <a:pt x="548" y="1173"/>
                    </a:cubicBezTo>
                    <a:cubicBezTo>
                      <a:pt x="572" y="1208"/>
                      <a:pt x="596" y="1245"/>
                      <a:pt x="623" y="1279"/>
                    </a:cubicBezTo>
                    <a:cubicBezTo>
                      <a:pt x="647" y="1316"/>
                      <a:pt x="674" y="1351"/>
                      <a:pt x="701" y="1388"/>
                    </a:cubicBezTo>
                    <a:cubicBezTo>
                      <a:pt x="813" y="1531"/>
                      <a:pt x="936" y="1677"/>
                      <a:pt x="1069" y="1823"/>
                    </a:cubicBezTo>
                    <a:cubicBezTo>
                      <a:pt x="1198" y="1969"/>
                      <a:pt x="1334" y="2120"/>
                      <a:pt x="1470" y="2269"/>
                    </a:cubicBezTo>
                    <a:cubicBezTo>
                      <a:pt x="1603" y="2419"/>
                      <a:pt x="1728" y="2569"/>
                      <a:pt x="1807" y="2735"/>
                    </a:cubicBezTo>
                    <a:cubicBezTo>
                      <a:pt x="1827" y="2776"/>
                      <a:pt x="1848" y="2817"/>
                      <a:pt x="1857" y="2861"/>
                    </a:cubicBezTo>
                    <a:cubicBezTo>
                      <a:pt x="1865" y="2881"/>
                      <a:pt x="1871" y="2902"/>
                      <a:pt x="1875" y="2925"/>
                    </a:cubicBezTo>
                    <a:cubicBezTo>
                      <a:pt x="1878" y="2946"/>
                      <a:pt x="1885" y="2966"/>
                      <a:pt x="1885" y="2987"/>
                    </a:cubicBezTo>
                    <a:cubicBezTo>
                      <a:pt x="1892" y="3028"/>
                      <a:pt x="1888" y="3068"/>
                      <a:pt x="1885" y="3109"/>
                    </a:cubicBezTo>
                    <a:cubicBezTo>
                      <a:pt x="1878" y="3150"/>
                      <a:pt x="1871" y="3191"/>
                      <a:pt x="1854" y="3228"/>
                    </a:cubicBezTo>
                    <a:cubicBezTo>
                      <a:pt x="1827" y="3307"/>
                      <a:pt x="1780" y="3375"/>
                      <a:pt x="1725" y="3426"/>
                    </a:cubicBezTo>
                    <a:cubicBezTo>
                      <a:pt x="1698" y="3450"/>
                      <a:pt x="1667" y="3467"/>
                      <a:pt x="1633" y="3480"/>
                    </a:cubicBezTo>
                    <a:cubicBezTo>
                      <a:pt x="1626" y="3483"/>
                      <a:pt x="1620" y="3487"/>
                      <a:pt x="1609" y="3490"/>
                    </a:cubicBezTo>
                    <a:cubicBezTo>
                      <a:pt x="1603" y="3490"/>
                      <a:pt x="1592" y="3494"/>
                      <a:pt x="1586" y="3494"/>
                    </a:cubicBezTo>
                    <a:cubicBezTo>
                      <a:pt x="1568" y="3497"/>
                      <a:pt x="1551" y="3500"/>
                      <a:pt x="1535" y="3500"/>
                    </a:cubicBezTo>
                    <a:cubicBezTo>
                      <a:pt x="1533" y="3500"/>
                      <a:pt x="1530" y="3500"/>
                      <a:pt x="1528" y="3500"/>
                    </a:cubicBezTo>
                    <a:cubicBezTo>
                      <a:pt x="1387" y="3500"/>
                      <a:pt x="1230" y="3407"/>
                      <a:pt x="1127" y="3296"/>
                    </a:cubicBezTo>
                    <a:cubicBezTo>
                      <a:pt x="1099" y="3269"/>
                      <a:pt x="1079" y="3238"/>
                      <a:pt x="1058" y="3208"/>
                    </a:cubicBezTo>
                    <a:cubicBezTo>
                      <a:pt x="1038" y="3174"/>
                      <a:pt x="1025" y="3140"/>
                      <a:pt x="1014" y="3109"/>
                    </a:cubicBezTo>
                    <a:cubicBezTo>
                      <a:pt x="1008" y="3075"/>
                      <a:pt x="1000" y="3041"/>
                      <a:pt x="1000" y="3007"/>
                    </a:cubicBezTo>
                    <a:cubicBezTo>
                      <a:pt x="1000" y="2977"/>
                      <a:pt x="1004" y="2946"/>
                      <a:pt x="1014" y="2916"/>
                    </a:cubicBezTo>
                    <a:cubicBezTo>
                      <a:pt x="1058" y="2796"/>
                      <a:pt x="1160" y="2708"/>
                      <a:pt x="1256" y="2701"/>
                    </a:cubicBezTo>
                    <a:cubicBezTo>
                      <a:pt x="1265" y="2699"/>
                      <a:pt x="1275" y="2698"/>
                      <a:pt x="1284" y="2698"/>
                    </a:cubicBezTo>
                    <a:cubicBezTo>
                      <a:pt x="1367" y="2698"/>
                      <a:pt x="1436" y="2763"/>
                      <a:pt x="1466" y="2830"/>
                    </a:cubicBezTo>
                    <a:cubicBezTo>
                      <a:pt x="1487" y="2864"/>
                      <a:pt x="1494" y="2902"/>
                      <a:pt x="1497" y="2936"/>
                    </a:cubicBezTo>
                    <a:cubicBezTo>
                      <a:pt x="1501" y="2966"/>
                      <a:pt x="1490" y="2993"/>
                      <a:pt x="1484" y="3018"/>
                    </a:cubicBezTo>
                    <a:cubicBezTo>
                      <a:pt x="1474" y="3038"/>
                      <a:pt x="1463" y="3054"/>
                      <a:pt x="1457" y="3062"/>
                    </a:cubicBezTo>
                    <a:cubicBezTo>
                      <a:pt x="1446" y="3072"/>
                      <a:pt x="1443" y="3079"/>
                      <a:pt x="1443" y="3079"/>
                    </a:cubicBezTo>
                    <a:cubicBezTo>
                      <a:pt x="1443" y="3079"/>
                      <a:pt x="1446" y="3072"/>
                      <a:pt x="1457" y="3065"/>
                    </a:cubicBezTo>
                    <a:cubicBezTo>
                      <a:pt x="1470" y="3059"/>
                      <a:pt x="1484" y="3045"/>
                      <a:pt x="1501" y="3028"/>
                    </a:cubicBezTo>
                    <a:cubicBezTo>
                      <a:pt x="1504" y="3014"/>
                      <a:pt x="1515" y="3004"/>
                      <a:pt x="1521" y="2990"/>
                    </a:cubicBezTo>
                    <a:cubicBezTo>
                      <a:pt x="1524" y="2980"/>
                      <a:pt x="1528" y="2973"/>
                      <a:pt x="1531" y="2966"/>
                    </a:cubicBezTo>
                    <a:cubicBezTo>
                      <a:pt x="1535" y="2957"/>
                      <a:pt x="1535" y="2946"/>
                      <a:pt x="1538" y="2939"/>
                    </a:cubicBezTo>
                    <a:cubicBezTo>
                      <a:pt x="1545" y="2902"/>
                      <a:pt x="1545" y="2854"/>
                      <a:pt x="1535" y="2806"/>
                    </a:cubicBezTo>
                    <a:cubicBezTo>
                      <a:pt x="1521" y="2756"/>
                      <a:pt x="1497" y="2701"/>
                      <a:pt x="1449" y="2657"/>
                    </a:cubicBezTo>
                    <a:cubicBezTo>
                      <a:pt x="1439" y="2643"/>
                      <a:pt x="1426" y="2633"/>
                      <a:pt x="1412" y="2623"/>
                    </a:cubicBezTo>
                    <a:cubicBezTo>
                      <a:pt x="1395" y="2613"/>
                      <a:pt x="1381" y="2605"/>
                      <a:pt x="1364" y="2596"/>
                    </a:cubicBezTo>
                    <a:cubicBezTo>
                      <a:pt x="1347" y="2589"/>
                      <a:pt x="1327" y="2585"/>
                      <a:pt x="1310" y="2579"/>
                    </a:cubicBezTo>
                    <a:cubicBezTo>
                      <a:pt x="1290" y="2575"/>
                      <a:pt x="1273" y="2572"/>
                      <a:pt x="1252" y="2572"/>
                    </a:cubicBezTo>
                    <a:cubicBezTo>
                      <a:pt x="1212" y="2572"/>
                      <a:pt x="1171" y="2579"/>
                      <a:pt x="1133" y="2592"/>
                    </a:cubicBezTo>
                    <a:cubicBezTo>
                      <a:pt x="1096" y="2605"/>
                      <a:pt x="1055" y="2626"/>
                      <a:pt x="1021" y="2650"/>
                    </a:cubicBezTo>
                    <a:cubicBezTo>
                      <a:pt x="956" y="2701"/>
                      <a:pt x="898" y="2776"/>
                      <a:pt x="868" y="2864"/>
                    </a:cubicBezTo>
                    <a:cubicBezTo>
                      <a:pt x="854" y="2908"/>
                      <a:pt x="841" y="2957"/>
                      <a:pt x="841" y="3004"/>
                    </a:cubicBezTo>
                    <a:cubicBezTo>
                      <a:pt x="837" y="3051"/>
                      <a:pt x="841" y="3103"/>
                      <a:pt x="851" y="3150"/>
                    </a:cubicBezTo>
                    <a:cubicBezTo>
                      <a:pt x="874" y="3246"/>
                      <a:pt x="919" y="3337"/>
                      <a:pt x="980" y="3419"/>
                    </a:cubicBezTo>
                    <a:cubicBezTo>
                      <a:pt x="1038" y="3500"/>
                      <a:pt x="1116" y="3572"/>
                      <a:pt x="1204" y="3630"/>
                    </a:cubicBezTo>
                    <a:cubicBezTo>
                      <a:pt x="1293" y="3687"/>
                      <a:pt x="1402" y="3735"/>
                      <a:pt x="1531" y="3742"/>
                    </a:cubicBezTo>
                    <a:cubicBezTo>
                      <a:pt x="1562" y="3742"/>
                      <a:pt x="1592" y="3739"/>
                      <a:pt x="1623" y="3735"/>
                    </a:cubicBezTo>
                    <a:cubicBezTo>
                      <a:pt x="1640" y="3735"/>
                      <a:pt x="1657" y="3732"/>
                      <a:pt x="1670" y="3728"/>
                    </a:cubicBezTo>
                    <a:cubicBezTo>
                      <a:pt x="1688" y="3721"/>
                      <a:pt x="1705" y="3721"/>
                      <a:pt x="1719" y="3715"/>
                    </a:cubicBezTo>
                    <a:cubicBezTo>
                      <a:pt x="1780" y="3695"/>
                      <a:pt x="1837" y="3660"/>
                      <a:pt x="1888" y="3623"/>
                    </a:cubicBezTo>
                    <a:cubicBezTo>
                      <a:pt x="1936" y="3582"/>
                      <a:pt x="1980" y="3538"/>
                      <a:pt x="2014" y="3487"/>
                    </a:cubicBezTo>
                    <a:cubicBezTo>
                      <a:pt x="2035" y="3459"/>
                      <a:pt x="2048" y="3432"/>
                      <a:pt x="2062" y="3409"/>
                    </a:cubicBezTo>
                    <a:cubicBezTo>
                      <a:pt x="2075" y="3381"/>
                      <a:pt x="2093" y="3354"/>
                      <a:pt x="2102" y="3324"/>
                    </a:cubicBezTo>
                    <a:cubicBezTo>
                      <a:pt x="2127" y="3269"/>
                      <a:pt x="2140" y="3208"/>
                      <a:pt x="2151" y="3147"/>
                    </a:cubicBezTo>
                    <a:cubicBezTo>
                      <a:pt x="2160" y="3086"/>
                      <a:pt x="2164" y="3024"/>
                      <a:pt x="2157" y="2960"/>
                    </a:cubicBezTo>
                    <a:cubicBezTo>
                      <a:pt x="2154" y="2925"/>
                      <a:pt x="2147" y="2899"/>
                      <a:pt x="2143" y="2868"/>
                    </a:cubicBezTo>
                    <a:cubicBezTo>
                      <a:pt x="2137" y="2841"/>
                      <a:pt x="2130" y="2810"/>
                      <a:pt x="2123" y="2783"/>
                    </a:cubicBezTo>
                    <a:cubicBezTo>
                      <a:pt x="2106" y="2725"/>
                      <a:pt x="2082" y="2671"/>
                      <a:pt x="2058" y="2616"/>
                    </a:cubicBezTo>
                    <a:cubicBezTo>
                      <a:pt x="1956" y="2405"/>
                      <a:pt x="1810" y="2238"/>
                      <a:pt x="1667" y="2085"/>
                    </a:cubicBezTo>
                    <a:cubicBezTo>
                      <a:pt x="1528" y="1932"/>
                      <a:pt x="1385" y="1789"/>
                      <a:pt x="1245" y="1654"/>
                    </a:cubicBezTo>
                    <a:cubicBezTo>
                      <a:pt x="1110" y="1514"/>
                      <a:pt x="977" y="1385"/>
                      <a:pt x="854" y="1255"/>
                    </a:cubicBezTo>
                    <a:cubicBezTo>
                      <a:pt x="732" y="1129"/>
                      <a:pt x="617" y="1007"/>
                      <a:pt x="521" y="888"/>
                    </a:cubicBezTo>
                    <a:cubicBezTo>
                      <a:pt x="327" y="650"/>
                      <a:pt x="191" y="429"/>
                      <a:pt x="113" y="266"/>
                    </a:cubicBezTo>
                    <a:cubicBezTo>
                      <a:pt x="92" y="225"/>
                      <a:pt x="75" y="187"/>
                      <a:pt x="58" y="156"/>
                    </a:cubicBezTo>
                    <a:cubicBezTo>
                      <a:pt x="48" y="123"/>
                      <a:pt x="38" y="95"/>
                      <a:pt x="28" y="71"/>
                    </a:cubicBezTo>
                    <a:cubicBezTo>
                      <a:pt x="11" y="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3"/>
              <p:cNvSpPr/>
              <p:nvPr/>
            </p:nvSpPr>
            <p:spPr>
              <a:xfrm>
                <a:off x="602400" y="1694927"/>
                <a:ext cx="48861" cy="101321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2308" extrusionOk="0">
                    <a:moveTo>
                      <a:pt x="409" y="1723"/>
                    </a:moveTo>
                    <a:lnTo>
                      <a:pt x="409" y="1723"/>
                    </a:lnTo>
                    <a:cubicBezTo>
                      <a:pt x="408" y="1724"/>
                      <a:pt x="408" y="1724"/>
                      <a:pt x="408" y="1725"/>
                    </a:cubicBezTo>
                    <a:lnTo>
                      <a:pt x="408" y="1725"/>
                    </a:lnTo>
                    <a:cubicBezTo>
                      <a:pt x="408" y="1724"/>
                      <a:pt x="408" y="1724"/>
                      <a:pt x="409" y="1723"/>
                    </a:cubicBezTo>
                    <a:close/>
                    <a:moveTo>
                      <a:pt x="408" y="1725"/>
                    </a:moveTo>
                    <a:lnTo>
                      <a:pt x="408" y="1725"/>
                    </a:lnTo>
                    <a:cubicBezTo>
                      <a:pt x="408" y="1725"/>
                      <a:pt x="408" y="1726"/>
                      <a:pt x="408" y="1726"/>
                    </a:cubicBezTo>
                    <a:cubicBezTo>
                      <a:pt x="408" y="1725"/>
                      <a:pt x="408" y="1725"/>
                      <a:pt x="408" y="1725"/>
                    </a:cubicBezTo>
                    <a:close/>
                    <a:moveTo>
                      <a:pt x="861" y="0"/>
                    </a:moveTo>
                    <a:cubicBezTo>
                      <a:pt x="861" y="1"/>
                      <a:pt x="851" y="11"/>
                      <a:pt x="834" y="35"/>
                    </a:cubicBezTo>
                    <a:cubicBezTo>
                      <a:pt x="816" y="55"/>
                      <a:pt x="793" y="89"/>
                      <a:pt x="762" y="134"/>
                    </a:cubicBezTo>
                    <a:cubicBezTo>
                      <a:pt x="711" y="225"/>
                      <a:pt x="643" y="374"/>
                      <a:pt x="629" y="562"/>
                    </a:cubicBezTo>
                    <a:cubicBezTo>
                      <a:pt x="619" y="749"/>
                      <a:pt x="639" y="970"/>
                      <a:pt x="708" y="1195"/>
                    </a:cubicBezTo>
                    <a:cubicBezTo>
                      <a:pt x="738" y="1303"/>
                      <a:pt x="776" y="1412"/>
                      <a:pt x="796" y="1511"/>
                    </a:cubicBezTo>
                    <a:cubicBezTo>
                      <a:pt x="816" y="1613"/>
                      <a:pt x="820" y="1705"/>
                      <a:pt x="793" y="1779"/>
                    </a:cubicBezTo>
                    <a:cubicBezTo>
                      <a:pt x="769" y="1851"/>
                      <a:pt x="714" y="1919"/>
                      <a:pt x="643" y="1960"/>
                    </a:cubicBezTo>
                    <a:cubicBezTo>
                      <a:pt x="581" y="1998"/>
                      <a:pt x="512" y="2016"/>
                      <a:pt x="446" y="2016"/>
                    </a:cubicBezTo>
                    <a:cubicBezTo>
                      <a:pt x="435" y="2016"/>
                      <a:pt x="425" y="2015"/>
                      <a:pt x="415" y="2015"/>
                    </a:cubicBezTo>
                    <a:cubicBezTo>
                      <a:pt x="378" y="2011"/>
                      <a:pt x="340" y="2001"/>
                      <a:pt x="309" y="1987"/>
                    </a:cubicBezTo>
                    <a:cubicBezTo>
                      <a:pt x="279" y="1974"/>
                      <a:pt x="251" y="1953"/>
                      <a:pt x="235" y="1930"/>
                    </a:cubicBezTo>
                    <a:cubicBezTo>
                      <a:pt x="215" y="1905"/>
                      <a:pt x="204" y="1872"/>
                      <a:pt x="198" y="1834"/>
                    </a:cubicBezTo>
                    <a:cubicBezTo>
                      <a:pt x="190" y="1797"/>
                      <a:pt x="190" y="1756"/>
                      <a:pt x="194" y="1721"/>
                    </a:cubicBezTo>
                    <a:cubicBezTo>
                      <a:pt x="201" y="1688"/>
                      <a:pt x="211" y="1660"/>
                      <a:pt x="225" y="1633"/>
                    </a:cubicBezTo>
                    <a:cubicBezTo>
                      <a:pt x="235" y="1613"/>
                      <a:pt x="256" y="1596"/>
                      <a:pt x="279" y="1583"/>
                    </a:cubicBezTo>
                    <a:cubicBezTo>
                      <a:pt x="296" y="1572"/>
                      <a:pt x="315" y="1568"/>
                      <a:pt x="333" y="1568"/>
                    </a:cubicBezTo>
                    <a:cubicBezTo>
                      <a:pt x="357" y="1568"/>
                      <a:pt x="379" y="1577"/>
                      <a:pt x="391" y="1592"/>
                    </a:cubicBezTo>
                    <a:cubicBezTo>
                      <a:pt x="422" y="1619"/>
                      <a:pt x="429" y="1660"/>
                      <a:pt x="425" y="1688"/>
                    </a:cubicBezTo>
                    <a:cubicBezTo>
                      <a:pt x="420" y="1706"/>
                      <a:pt x="411" y="1718"/>
                      <a:pt x="409" y="1723"/>
                    </a:cubicBezTo>
                    <a:lnTo>
                      <a:pt x="409" y="1723"/>
                    </a:lnTo>
                    <a:cubicBezTo>
                      <a:pt x="412" y="1719"/>
                      <a:pt x="426" y="1713"/>
                      <a:pt x="443" y="1695"/>
                    </a:cubicBezTo>
                    <a:cubicBezTo>
                      <a:pt x="460" y="1671"/>
                      <a:pt x="476" y="1619"/>
                      <a:pt x="452" y="1558"/>
                    </a:cubicBezTo>
                    <a:cubicBezTo>
                      <a:pt x="446" y="1542"/>
                      <a:pt x="439" y="1528"/>
                      <a:pt x="422" y="1511"/>
                    </a:cubicBezTo>
                    <a:cubicBezTo>
                      <a:pt x="419" y="1508"/>
                      <a:pt x="415" y="1504"/>
                      <a:pt x="411" y="1501"/>
                    </a:cubicBezTo>
                    <a:lnTo>
                      <a:pt x="402" y="1494"/>
                    </a:lnTo>
                    <a:cubicBezTo>
                      <a:pt x="398" y="1490"/>
                      <a:pt x="391" y="1487"/>
                      <a:pt x="388" y="1484"/>
                    </a:cubicBezTo>
                    <a:cubicBezTo>
                      <a:pt x="385" y="1481"/>
                      <a:pt x="378" y="1481"/>
                      <a:pt x="374" y="1477"/>
                    </a:cubicBezTo>
                    <a:cubicBezTo>
                      <a:pt x="346" y="1465"/>
                      <a:pt x="316" y="1459"/>
                      <a:pt x="285" y="1459"/>
                    </a:cubicBezTo>
                    <a:cubicBezTo>
                      <a:pt x="270" y="1459"/>
                      <a:pt x="256" y="1460"/>
                      <a:pt x="242" y="1463"/>
                    </a:cubicBezTo>
                    <a:cubicBezTo>
                      <a:pt x="194" y="1473"/>
                      <a:pt x="146" y="1501"/>
                      <a:pt x="109" y="1542"/>
                    </a:cubicBezTo>
                    <a:cubicBezTo>
                      <a:pt x="68" y="1579"/>
                      <a:pt x="41" y="1630"/>
                      <a:pt x="27" y="1681"/>
                    </a:cubicBezTo>
                    <a:cubicBezTo>
                      <a:pt x="11" y="1732"/>
                      <a:pt x="3" y="1787"/>
                      <a:pt x="0" y="1844"/>
                    </a:cubicBezTo>
                    <a:cubicBezTo>
                      <a:pt x="0" y="1899"/>
                      <a:pt x="3" y="1966"/>
                      <a:pt x="34" y="2035"/>
                    </a:cubicBezTo>
                    <a:cubicBezTo>
                      <a:pt x="61" y="2103"/>
                      <a:pt x="109" y="2161"/>
                      <a:pt x="167" y="2202"/>
                    </a:cubicBezTo>
                    <a:cubicBezTo>
                      <a:pt x="225" y="2246"/>
                      <a:pt x="292" y="2277"/>
                      <a:pt x="364" y="2293"/>
                    </a:cubicBezTo>
                    <a:cubicBezTo>
                      <a:pt x="405" y="2302"/>
                      <a:pt x="446" y="2307"/>
                      <a:pt x="487" y="2307"/>
                    </a:cubicBezTo>
                    <a:cubicBezTo>
                      <a:pt x="595" y="2307"/>
                      <a:pt x="703" y="2276"/>
                      <a:pt x="796" y="2222"/>
                    </a:cubicBezTo>
                    <a:cubicBezTo>
                      <a:pt x="925" y="2150"/>
                      <a:pt x="1034" y="2028"/>
                      <a:pt x="1085" y="1872"/>
                    </a:cubicBezTo>
                    <a:cubicBezTo>
                      <a:pt x="1105" y="1793"/>
                      <a:pt x="1113" y="1718"/>
                      <a:pt x="1105" y="1644"/>
                    </a:cubicBezTo>
                    <a:cubicBezTo>
                      <a:pt x="1102" y="1572"/>
                      <a:pt x="1088" y="1504"/>
                      <a:pt x="1068" y="1443"/>
                    </a:cubicBezTo>
                    <a:cubicBezTo>
                      <a:pt x="1031" y="1317"/>
                      <a:pt x="980" y="1211"/>
                      <a:pt x="939" y="1113"/>
                    </a:cubicBezTo>
                    <a:cubicBezTo>
                      <a:pt x="857" y="919"/>
                      <a:pt x="796" y="729"/>
                      <a:pt x="779" y="562"/>
                    </a:cubicBezTo>
                    <a:cubicBezTo>
                      <a:pt x="776" y="517"/>
                      <a:pt x="772" y="476"/>
                      <a:pt x="772" y="440"/>
                    </a:cubicBezTo>
                    <a:cubicBezTo>
                      <a:pt x="769" y="419"/>
                      <a:pt x="769" y="402"/>
                      <a:pt x="769" y="385"/>
                    </a:cubicBezTo>
                    <a:cubicBezTo>
                      <a:pt x="769" y="365"/>
                      <a:pt x="769" y="347"/>
                      <a:pt x="772" y="330"/>
                    </a:cubicBezTo>
                    <a:cubicBezTo>
                      <a:pt x="772" y="313"/>
                      <a:pt x="772" y="297"/>
                      <a:pt x="776" y="280"/>
                    </a:cubicBezTo>
                    <a:cubicBezTo>
                      <a:pt x="779" y="263"/>
                      <a:pt x="779" y="249"/>
                      <a:pt x="782" y="232"/>
                    </a:cubicBezTo>
                    <a:cubicBezTo>
                      <a:pt x="786" y="201"/>
                      <a:pt x="796" y="174"/>
                      <a:pt x="799" y="150"/>
                    </a:cubicBezTo>
                    <a:cubicBezTo>
                      <a:pt x="813" y="103"/>
                      <a:pt x="830" y="65"/>
                      <a:pt x="840" y="38"/>
                    </a:cubicBezTo>
                    <a:cubicBezTo>
                      <a:pt x="854" y="14"/>
                      <a:pt x="861" y="1"/>
                      <a:pt x="8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3"/>
              <p:cNvSpPr/>
              <p:nvPr/>
            </p:nvSpPr>
            <p:spPr>
              <a:xfrm>
                <a:off x="355677" y="921222"/>
                <a:ext cx="249879" cy="268097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107" extrusionOk="0">
                    <a:moveTo>
                      <a:pt x="1" y="1"/>
                    </a:moveTo>
                    <a:cubicBezTo>
                      <a:pt x="1" y="1"/>
                      <a:pt x="7" y="34"/>
                      <a:pt x="18" y="99"/>
                    </a:cubicBezTo>
                    <a:cubicBezTo>
                      <a:pt x="21" y="116"/>
                      <a:pt x="24" y="136"/>
                      <a:pt x="28" y="157"/>
                    </a:cubicBezTo>
                    <a:cubicBezTo>
                      <a:pt x="31" y="174"/>
                      <a:pt x="34" y="198"/>
                      <a:pt x="42" y="221"/>
                    </a:cubicBezTo>
                    <a:cubicBezTo>
                      <a:pt x="45" y="246"/>
                      <a:pt x="51" y="269"/>
                      <a:pt x="55" y="300"/>
                    </a:cubicBezTo>
                    <a:cubicBezTo>
                      <a:pt x="62" y="327"/>
                      <a:pt x="72" y="354"/>
                      <a:pt x="79" y="384"/>
                    </a:cubicBezTo>
                    <a:cubicBezTo>
                      <a:pt x="113" y="504"/>
                      <a:pt x="164" y="650"/>
                      <a:pt x="235" y="810"/>
                    </a:cubicBezTo>
                    <a:cubicBezTo>
                      <a:pt x="307" y="973"/>
                      <a:pt x="406" y="1150"/>
                      <a:pt x="538" y="1323"/>
                    </a:cubicBezTo>
                    <a:cubicBezTo>
                      <a:pt x="671" y="1500"/>
                      <a:pt x="830" y="1678"/>
                      <a:pt x="1024" y="1841"/>
                    </a:cubicBezTo>
                    <a:cubicBezTo>
                      <a:pt x="1051" y="1861"/>
                      <a:pt x="1075" y="1882"/>
                      <a:pt x="1100" y="1902"/>
                    </a:cubicBezTo>
                    <a:cubicBezTo>
                      <a:pt x="1127" y="1923"/>
                      <a:pt x="1150" y="1940"/>
                      <a:pt x="1177" y="1960"/>
                    </a:cubicBezTo>
                    <a:lnTo>
                      <a:pt x="1218" y="1990"/>
                    </a:lnTo>
                    <a:lnTo>
                      <a:pt x="1259" y="2017"/>
                    </a:lnTo>
                    <a:cubicBezTo>
                      <a:pt x="1287" y="2034"/>
                      <a:pt x="1313" y="2055"/>
                      <a:pt x="1345" y="2072"/>
                    </a:cubicBezTo>
                    <a:cubicBezTo>
                      <a:pt x="1456" y="2144"/>
                      <a:pt x="1576" y="2208"/>
                      <a:pt x="1701" y="2262"/>
                    </a:cubicBezTo>
                    <a:cubicBezTo>
                      <a:pt x="1953" y="2381"/>
                      <a:pt x="2218" y="2470"/>
                      <a:pt x="2483" y="2559"/>
                    </a:cubicBezTo>
                    <a:cubicBezTo>
                      <a:pt x="2749" y="2647"/>
                      <a:pt x="3014" y="2732"/>
                      <a:pt x="3276" y="2834"/>
                    </a:cubicBezTo>
                    <a:cubicBezTo>
                      <a:pt x="3406" y="2882"/>
                      <a:pt x="3532" y="2936"/>
                      <a:pt x="3661" y="2990"/>
                    </a:cubicBezTo>
                    <a:cubicBezTo>
                      <a:pt x="3783" y="3048"/>
                      <a:pt x="3909" y="3106"/>
                      <a:pt x="4025" y="3171"/>
                    </a:cubicBezTo>
                    <a:cubicBezTo>
                      <a:pt x="4086" y="3205"/>
                      <a:pt x="4144" y="3239"/>
                      <a:pt x="4202" y="3273"/>
                    </a:cubicBezTo>
                    <a:cubicBezTo>
                      <a:pt x="4256" y="3310"/>
                      <a:pt x="4314" y="3344"/>
                      <a:pt x="4368" y="3381"/>
                    </a:cubicBezTo>
                    <a:cubicBezTo>
                      <a:pt x="4395" y="3402"/>
                      <a:pt x="4422" y="3419"/>
                      <a:pt x="4450" y="3439"/>
                    </a:cubicBezTo>
                    <a:cubicBezTo>
                      <a:pt x="4477" y="3457"/>
                      <a:pt x="4501" y="3477"/>
                      <a:pt x="4528" y="3497"/>
                    </a:cubicBezTo>
                    <a:cubicBezTo>
                      <a:pt x="4579" y="3535"/>
                      <a:pt x="4626" y="3579"/>
                      <a:pt x="4678" y="3617"/>
                    </a:cubicBezTo>
                    <a:cubicBezTo>
                      <a:pt x="4871" y="3786"/>
                      <a:pt x="5035" y="3967"/>
                      <a:pt x="5168" y="4160"/>
                    </a:cubicBezTo>
                    <a:cubicBezTo>
                      <a:pt x="5297" y="4355"/>
                      <a:pt x="5399" y="4552"/>
                      <a:pt x="5463" y="4749"/>
                    </a:cubicBezTo>
                    <a:cubicBezTo>
                      <a:pt x="5529" y="4943"/>
                      <a:pt x="5565" y="5130"/>
                      <a:pt x="5576" y="5300"/>
                    </a:cubicBezTo>
                    <a:cubicBezTo>
                      <a:pt x="5586" y="5467"/>
                      <a:pt x="5582" y="5617"/>
                      <a:pt x="5556" y="5736"/>
                    </a:cubicBezTo>
                    <a:cubicBezTo>
                      <a:pt x="5549" y="5766"/>
                      <a:pt x="5545" y="5797"/>
                      <a:pt x="5538" y="5821"/>
                    </a:cubicBezTo>
                    <a:cubicBezTo>
                      <a:pt x="5532" y="5848"/>
                      <a:pt x="5525" y="5875"/>
                      <a:pt x="5521" y="5895"/>
                    </a:cubicBezTo>
                    <a:cubicBezTo>
                      <a:pt x="5515" y="5920"/>
                      <a:pt x="5508" y="5940"/>
                      <a:pt x="5501" y="5961"/>
                    </a:cubicBezTo>
                    <a:cubicBezTo>
                      <a:pt x="5494" y="5981"/>
                      <a:pt x="5488" y="5997"/>
                      <a:pt x="5484" y="6011"/>
                    </a:cubicBezTo>
                    <a:cubicBezTo>
                      <a:pt x="5457" y="6076"/>
                      <a:pt x="5447" y="6107"/>
                      <a:pt x="5447" y="6107"/>
                    </a:cubicBezTo>
                    <a:cubicBezTo>
                      <a:pt x="5447" y="6107"/>
                      <a:pt x="5460" y="6076"/>
                      <a:pt x="5494" y="6018"/>
                    </a:cubicBezTo>
                    <a:cubicBezTo>
                      <a:pt x="5501" y="6001"/>
                      <a:pt x="5508" y="5987"/>
                      <a:pt x="5518" y="5967"/>
                    </a:cubicBezTo>
                    <a:cubicBezTo>
                      <a:pt x="5529" y="5950"/>
                      <a:pt x="5535" y="5929"/>
                      <a:pt x="5545" y="5906"/>
                    </a:cubicBezTo>
                    <a:cubicBezTo>
                      <a:pt x="5556" y="5882"/>
                      <a:pt x="5565" y="5858"/>
                      <a:pt x="5576" y="5834"/>
                    </a:cubicBezTo>
                    <a:cubicBezTo>
                      <a:pt x="5586" y="5807"/>
                      <a:pt x="5593" y="5777"/>
                      <a:pt x="5603" y="5749"/>
                    </a:cubicBezTo>
                    <a:cubicBezTo>
                      <a:pt x="5640" y="5627"/>
                      <a:pt x="5671" y="5477"/>
                      <a:pt x="5681" y="5297"/>
                    </a:cubicBezTo>
                    <a:cubicBezTo>
                      <a:pt x="5692" y="5120"/>
                      <a:pt x="5678" y="4916"/>
                      <a:pt x="5623" y="4702"/>
                    </a:cubicBezTo>
                    <a:cubicBezTo>
                      <a:pt x="5569" y="4491"/>
                      <a:pt x="5484" y="4262"/>
                      <a:pt x="5358" y="4042"/>
                    </a:cubicBezTo>
                    <a:cubicBezTo>
                      <a:pt x="5229" y="3821"/>
                      <a:pt x="5059" y="3606"/>
                      <a:pt x="4855" y="3419"/>
                    </a:cubicBezTo>
                    <a:cubicBezTo>
                      <a:pt x="4654" y="3229"/>
                      <a:pt x="4419" y="3062"/>
                      <a:pt x="4171" y="2915"/>
                    </a:cubicBezTo>
                    <a:cubicBezTo>
                      <a:pt x="4048" y="2841"/>
                      <a:pt x="3919" y="2777"/>
                      <a:pt x="3790" y="2711"/>
                    </a:cubicBezTo>
                    <a:cubicBezTo>
                      <a:pt x="3657" y="2650"/>
                      <a:pt x="3524" y="2589"/>
                      <a:pt x="3392" y="2538"/>
                    </a:cubicBezTo>
                    <a:cubicBezTo>
                      <a:pt x="3123" y="2430"/>
                      <a:pt x="2848" y="2341"/>
                      <a:pt x="2579" y="2259"/>
                    </a:cubicBezTo>
                    <a:cubicBezTo>
                      <a:pt x="2314" y="2177"/>
                      <a:pt x="2055" y="2096"/>
                      <a:pt x="1817" y="2001"/>
                    </a:cubicBezTo>
                    <a:cubicBezTo>
                      <a:pt x="1698" y="1950"/>
                      <a:pt x="1585" y="1899"/>
                      <a:pt x="1477" y="1841"/>
                    </a:cubicBezTo>
                    <a:cubicBezTo>
                      <a:pt x="1450" y="1824"/>
                      <a:pt x="1422" y="1810"/>
                      <a:pt x="1398" y="1797"/>
                    </a:cubicBezTo>
                    <a:lnTo>
                      <a:pt x="1358" y="1772"/>
                    </a:lnTo>
                    <a:lnTo>
                      <a:pt x="1320" y="1749"/>
                    </a:lnTo>
                    <a:cubicBezTo>
                      <a:pt x="1296" y="1732"/>
                      <a:pt x="1269" y="1718"/>
                      <a:pt x="1246" y="1701"/>
                    </a:cubicBezTo>
                    <a:cubicBezTo>
                      <a:pt x="1218" y="1684"/>
                      <a:pt x="1198" y="1667"/>
                      <a:pt x="1171" y="1650"/>
                    </a:cubicBezTo>
                    <a:cubicBezTo>
                      <a:pt x="980" y="1518"/>
                      <a:pt x="814" y="1364"/>
                      <a:pt x="678" y="1211"/>
                    </a:cubicBezTo>
                    <a:cubicBezTo>
                      <a:pt x="541" y="1055"/>
                      <a:pt x="429" y="902"/>
                      <a:pt x="340" y="756"/>
                    </a:cubicBezTo>
                    <a:cubicBezTo>
                      <a:pt x="249" y="613"/>
                      <a:pt x="181" y="480"/>
                      <a:pt x="136" y="364"/>
                    </a:cubicBezTo>
                    <a:cubicBezTo>
                      <a:pt x="123" y="337"/>
                      <a:pt x="109" y="310"/>
                      <a:pt x="100" y="282"/>
                    </a:cubicBezTo>
                    <a:cubicBezTo>
                      <a:pt x="89" y="259"/>
                      <a:pt x="82" y="235"/>
                      <a:pt x="72" y="211"/>
                    </a:cubicBezTo>
                    <a:cubicBezTo>
                      <a:pt x="65" y="191"/>
                      <a:pt x="55" y="167"/>
                      <a:pt x="48" y="150"/>
                    </a:cubicBezTo>
                    <a:cubicBezTo>
                      <a:pt x="45" y="130"/>
                      <a:pt x="38" y="113"/>
                      <a:pt x="31" y="95"/>
                    </a:cubicBezTo>
                    <a:cubicBezTo>
                      <a:pt x="14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3"/>
              <p:cNvSpPr/>
              <p:nvPr/>
            </p:nvSpPr>
            <p:spPr>
              <a:xfrm>
                <a:off x="392422" y="915515"/>
                <a:ext cx="66508" cy="790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801" extrusionOk="0">
                    <a:moveTo>
                      <a:pt x="7" y="1"/>
                    </a:moveTo>
                    <a:cubicBezTo>
                      <a:pt x="7" y="1"/>
                      <a:pt x="4" y="45"/>
                      <a:pt x="1" y="117"/>
                    </a:cubicBezTo>
                    <a:cubicBezTo>
                      <a:pt x="4" y="151"/>
                      <a:pt x="4" y="195"/>
                      <a:pt x="7" y="246"/>
                    </a:cubicBezTo>
                    <a:cubicBezTo>
                      <a:pt x="10" y="294"/>
                      <a:pt x="18" y="351"/>
                      <a:pt x="34" y="409"/>
                    </a:cubicBezTo>
                    <a:cubicBezTo>
                      <a:pt x="68" y="522"/>
                      <a:pt x="95" y="665"/>
                      <a:pt x="164" y="797"/>
                    </a:cubicBezTo>
                    <a:cubicBezTo>
                      <a:pt x="181" y="831"/>
                      <a:pt x="197" y="866"/>
                      <a:pt x="214" y="899"/>
                    </a:cubicBezTo>
                    <a:cubicBezTo>
                      <a:pt x="232" y="933"/>
                      <a:pt x="252" y="968"/>
                      <a:pt x="272" y="1001"/>
                    </a:cubicBezTo>
                    <a:cubicBezTo>
                      <a:pt x="316" y="1066"/>
                      <a:pt x="365" y="1131"/>
                      <a:pt x="412" y="1195"/>
                    </a:cubicBezTo>
                    <a:cubicBezTo>
                      <a:pt x="463" y="1253"/>
                      <a:pt x="524" y="1307"/>
                      <a:pt x="582" y="1362"/>
                    </a:cubicBezTo>
                    <a:cubicBezTo>
                      <a:pt x="643" y="1413"/>
                      <a:pt x="698" y="1467"/>
                      <a:pt x="766" y="1501"/>
                    </a:cubicBezTo>
                    <a:cubicBezTo>
                      <a:pt x="885" y="1590"/>
                      <a:pt x="1014" y="1662"/>
                      <a:pt x="1123" y="1715"/>
                    </a:cubicBezTo>
                    <a:cubicBezTo>
                      <a:pt x="1235" y="1770"/>
                      <a:pt x="1340" y="1787"/>
                      <a:pt x="1406" y="1797"/>
                    </a:cubicBezTo>
                    <a:cubicBezTo>
                      <a:pt x="1422" y="1797"/>
                      <a:pt x="1439" y="1797"/>
                      <a:pt x="1453" y="1800"/>
                    </a:cubicBezTo>
                    <a:lnTo>
                      <a:pt x="1514" y="1800"/>
                    </a:lnTo>
                    <a:cubicBezTo>
                      <a:pt x="1514" y="1800"/>
                      <a:pt x="1504" y="1797"/>
                      <a:pt x="1487" y="1790"/>
                    </a:cubicBezTo>
                    <a:cubicBezTo>
                      <a:pt x="1480" y="1787"/>
                      <a:pt x="1470" y="1784"/>
                      <a:pt x="1459" y="1777"/>
                    </a:cubicBezTo>
                    <a:cubicBezTo>
                      <a:pt x="1446" y="1770"/>
                      <a:pt x="1433" y="1764"/>
                      <a:pt x="1419" y="1756"/>
                    </a:cubicBezTo>
                    <a:cubicBezTo>
                      <a:pt x="1361" y="1726"/>
                      <a:pt x="1290" y="1665"/>
                      <a:pt x="1218" y="1583"/>
                    </a:cubicBezTo>
                    <a:cubicBezTo>
                      <a:pt x="1140" y="1508"/>
                      <a:pt x="1075" y="1396"/>
                      <a:pt x="1001" y="1280"/>
                    </a:cubicBezTo>
                    <a:cubicBezTo>
                      <a:pt x="990" y="1263"/>
                      <a:pt x="980" y="1249"/>
                      <a:pt x="973" y="1233"/>
                    </a:cubicBezTo>
                    <a:cubicBezTo>
                      <a:pt x="966" y="1216"/>
                      <a:pt x="957" y="1202"/>
                      <a:pt x="946" y="1185"/>
                    </a:cubicBezTo>
                    <a:cubicBezTo>
                      <a:pt x="929" y="1158"/>
                      <a:pt x="908" y="1127"/>
                      <a:pt x="888" y="1097"/>
                    </a:cubicBezTo>
                    <a:cubicBezTo>
                      <a:pt x="850" y="1039"/>
                      <a:pt x="814" y="974"/>
                      <a:pt x="773" y="916"/>
                    </a:cubicBezTo>
                    <a:cubicBezTo>
                      <a:pt x="752" y="886"/>
                      <a:pt x="732" y="858"/>
                      <a:pt x="708" y="831"/>
                    </a:cubicBezTo>
                    <a:cubicBezTo>
                      <a:pt x="687" y="800"/>
                      <a:pt x="671" y="770"/>
                      <a:pt x="646" y="743"/>
                    </a:cubicBezTo>
                    <a:cubicBezTo>
                      <a:pt x="626" y="715"/>
                      <a:pt x="605" y="688"/>
                      <a:pt x="582" y="661"/>
                    </a:cubicBezTo>
                    <a:cubicBezTo>
                      <a:pt x="561" y="634"/>
                      <a:pt x="541" y="607"/>
                      <a:pt x="517" y="580"/>
                    </a:cubicBezTo>
                    <a:cubicBezTo>
                      <a:pt x="439" y="474"/>
                      <a:pt x="344" y="379"/>
                      <a:pt x="276" y="290"/>
                    </a:cubicBezTo>
                    <a:cubicBezTo>
                      <a:pt x="211" y="202"/>
                      <a:pt x="133" y="134"/>
                      <a:pt x="89" y="79"/>
                    </a:cubicBezTo>
                    <a:cubicBezTo>
                      <a:pt x="34" y="32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3"/>
              <p:cNvSpPr/>
              <p:nvPr/>
            </p:nvSpPr>
            <p:spPr>
              <a:xfrm>
                <a:off x="462883" y="965298"/>
                <a:ext cx="35471" cy="36744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37" extrusionOk="0">
                    <a:moveTo>
                      <a:pt x="49" y="0"/>
                    </a:moveTo>
                    <a:cubicBezTo>
                      <a:pt x="49" y="0"/>
                      <a:pt x="41" y="24"/>
                      <a:pt x="25" y="65"/>
                    </a:cubicBezTo>
                    <a:cubicBezTo>
                      <a:pt x="25" y="82"/>
                      <a:pt x="18" y="109"/>
                      <a:pt x="11" y="136"/>
                    </a:cubicBezTo>
                    <a:cubicBezTo>
                      <a:pt x="8" y="150"/>
                      <a:pt x="5" y="167"/>
                      <a:pt x="5" y="181"/>
                    </a:cubicBezTo>
                    <a:cubicBezTo>
                      <a:pt x="1" y="197"/>
                      <a:pt x="1" y="211"/>
                      <a:pt x="5" y="228"/>
                    </a:cubicBezTo>
                    <a:cubicBezTo>
                      <a:pt x="11" y="289"/>
                      <a:pt x="11" y="371"/>
                      <a:pt x="38" y="446"/>
                    </a:cubicBezTo>
                    <a:cubicBezTo>
                      <a:pt x="45" y="466"/>
                      <a:pt x="52" y="483"/>
                      <a:pt x="62" y="503"/>
                    </a:cubicBezTo>
                    <a:cubicBezTo>
                      <a:pt x="69" y="520"/>
                      <a:pt x="79" y="537"/>
                      <a:pt x="93" y="554"/>
                    </a:cubicBezTo>
                    <a:cubicBezTo>
                      <a:pt x="113" y="589"/>
                      <a:pt x="140" y="619"/>
                      <a:pt x="168" y="653"/>
                    </a:cubicBezTo>
                    <a:cubicBezTo>
                      <a:pt x="198" y="680"/>
                      <a:pt x="225" y="707"/>
                      <a:pt x="259" y="732"/>
                    </a:cubicBezTo>
                    <a:cubicBezTo>
                      <a:pt x="294" y="755"/>
                      <a:pt x="331" y="776"/>
                      <a:pt x="368" y="789"/>
                    </a:cubicBezTo>
                    <a:cubicBezTo>
                      <a:pt x="440" y="820"/>
                      <a:pt x="521" y="826"/>
                      <a:pt x="586" y="834"/>
                    </a:cubicBezTo>
                    <a:cubicBezTo>
                      <a:pt x="595" y="836"/>
                      <a:pt x="605" y="836"/>
                      <a:pt x="615" y="836"/>
                    </a:cubicBezTo>
                    <a:cubicBezTo>
                      <a:pt x="637" y="836"/>
                      <a:pt x="659" y="832"/>
                      <a:pt x="678" y="830"/>
                    </a:cubicBezTo>
                    <a:cubicBezTo>
                      <a:pt x="705" y="826"/>
                      <a:pt x="729" y="823"/>
                      <a:pt x="749" y="823"/>
                    </a:cubicBezTo>
                    <a:cubicBezTo>
                      <a:pt x="787" y="817"/>
                      <a:pt x="807" y="817"/>
                      <a:pt x="807" y="817"/>
                    </a:cubicBezTo>
                    <a:cubicBezTo>
                      <a:pt x="807" y="817"/>
                      <a:pt x="797" y="799"/>
                      <a:pt x="780" y="762"/>
                    </a:cubicBezTo>
                    <a:cubicBezTo>
                      <a:pt x="760" y="735"/>
                      <a:pt x="743" y="677"/>
                      <a:pt x="719" y="622"/>
                    </a:cubicBezTo>
                    <a:cubicBezTo>
                      <a:pt x="691" y="575"/>
                      <a:pt x="671" y="507"/>
                      <a:pt x="641" y="456"/>
                    </a:cubicBezTo>
                    <a:cubicBezTo>
                      <a:pt x="627" y="429"/>
                      <a:pt x="610" y="401"/>
                      <a:pt x="592" y="377"/>
                    </a:cubicBezTo>
                    <a:cubicBezTo>
                      <a:pt x="576" y="354"/>
                      <a:pt x="556" y="330"/>
                      <a:pt x="539" y="306"/>
                    </a:cubicBezTo>
                    <a:cubicBezTo>
                      <a:pt x="518" y="286"/>
                      <a:pt x="495" y="265"/>
                      <a:pt x="474" y="245"/>
                    </a:cubicBezTo>
                    <a:cubicBezTo>
                      <a:pt x="463" y="234"/>
                      <a:pt x="450" y="225"/>
                      <a:pt x="440" y="214"/>
                    </a:cubicBezTo>
                    <a:cubicBezTo>
                      <a:pt x="426" y="204"/>
                      <a:pt x="416" y="197"/>
                      <a:pt x="402" y="190"/>
                    </a:cubicBezTo>
                    <a:cubicBezTo>
                      <a:pt x="355" y="153"/>
                      <a:pt x="286" y="129"/>
                      <a:pt x="242" y="99"/>
                    </a:cubicBezTo>
                    <a:cubicBezTo>
                      <a:pt x="201" y="65"/>
                      <a:pt x="137" y="51"/>
                      <a:pt x="110" y="27"/>
                    </a:cubicBezTo>
                    <a:cubicBezTo>
                      <a:pt x="69" y="13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3"/>
              <p:cNvSpPr/>
              <p:nvPr/>
            </p:nvSpPr>
            <p:spPr>
              <a:xfrm>
                <a:off x="847894" y="362806"/>
                <a:ext cx="111594" cy="47719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087" extrusionOk="0">
                    <a:moveTo>
                      <a:pt x="1040" y="0"/>
                    </a:moveTo>
                    <a:cubicBezTo>
                      <a:pt x="997" y="0"/>
                      <a:pt x="954" y="2"/>
                      <a:pt x="912" y="5"/>
                    </a:cubicBezTo>
                    <a:cubicBezTo>
                      <a:pt x="820" y="12"/>
                      <a:pt x="735" y="26"/>
                      <a:pt x="654" y="42"/>
                    </a:cubicBezTo>
                    <a:cubicBezTo>
                      <a:pt x="616" y="53"/>
                      <a:pt x="575" y="59"/>
                      <a:pt x="538" y="70"/>
                    </a:cubicBezTo>
                    <a:cubicBezTo>
                      <a:pt x="501" y="76"/>
                      <a:pt x="467" y="87"/>
                      <a:pt x="432" y="97"/>
                    </a:cubicBezTo>
                    <a:cubicBezTo>
                      <a:pt x="297" y="131"/>
                      <a:pt x="191" y="189"/>
                      <a:pt x="116" y="216"/>
                    </a:cubicBezTo>
                    <a:cubicBezTo>
                      <a:pt x="44" y="253"/>
                      <a:pt x="0" y="274"/>
                      <a:pt x="0" y="274"/>
                    </a:cubicBezTo>
                    <a:cubicBezTo>
                      <a:pt x="0" y="274"/>
                      <a:pt x="14" y="271"/>
                      <a:pt x="35" y="271"/>
                    </a:cubicBezTo>
                    <a:lnTo>
                      <a:pt x="126" y="271"/>
                    </a:lnTo>
                    <a:cubicBezTo>
                      <a:pt x="136" y="270"/>
                      <a:pt x="146" y="270"/>
                      <a:pt x="156" y="270"/>
                    </a:cubicBezTo>
                    <a:cubicBezTo>
                      <a:pt x="233" y="270"/>
                      <a:pt x="336" y="282"/>
                      <a:pt x="449" y="294"/>
                    </a:cubicBezTo>
                    <a:cubicBezTo>
                      <a:pt x="514" y="301"/>
                      <a:pt x="586" y="311"/>
                      <a:pt x="657" y="324"/>
                    </a:cubicBezTo>
                    <a:cubicBezTo>
                      <a:pt x="732" y="342"/>
                      <a:pt x="807" y="359"/>
                      <a:pt x="881" y="379"/>
                    </a:cubicBezTo>
                    <a:cubicBezTo>
                      <a:pt x="1035" y="417"/>
                      <a:pt x="1195" y="461"/>
                      <a:pt x="1347" y="519"/>
                    </a:cubicBezTo>
                    <a:lnTo>
                      <a:pt x="1405" y="539"/>
                    </a:lnTo>
                    <a:lnTo>
                      <a:pt x="1460" y="560"/>
                    </a:lnTo>
                    <a:cubicBezTo>
                      <a:pt x="1501" y="573"/>
                      <a:pt x="1534" y="590"/>
                      <a:pt x="1572" y="604"/>
                    </a:cubicBezTo>
                    <a:cubicBezTo>
                      <a:pt x="1647" y="634"/>
                      <a:pt x="1721" y="658"/>
                      <a:pt x="1790" y="685"/>
                    </a:cubicBezTo>
                    <a:cubicBezTo>
                      <a:pt x="1858" y="716"/>
                      <a:pt x="1925" y="740"/>
                      <a:pt x="1991" y="767"/>
                    </a:cubicBezTo>
                    <a:cubicBezTo>
                      <a:pt x="2055" y="791"/>
                      <a:pt x="2117" y="814"/>
                      <a:pt x="2170" y="845"/>
                    </a:cubicBezTo>
                    <a:cubicBezTo>
                      <a:pt x="2222" y="879"/>
                      <a:pt x="2272" y="903"/>
                      <a:pt x="2321" y="930"/>
                    </a:cubicBezTo>
                    <a:cubicBezTo>
                      <a:pt x="2344" y="940"/>
                      <a:pt x="2365" y="954"/>
                      <a:pt x="2385" y="968"/>
                    </a:cubicBezTo>
                    <a:cubicBezTo>
                      <a:pt x="2406" y="981"/>
                      <a:pt x="2423" y="991"/>
                      <a:pt x="2440" y="1005"/>
                    </a:cubicBezTo>
                    <a:cubicBezTo>
                      <a:pt x="2473" y="1029"/>
                      <a:pt x="2501" y="1049"/>
                      <a:pt x="2514" y="1062"/>
                    </a:cubicBezTo>
                    <a:cubicBezTo>
                      <a:pt x="2531" y="1076"/>
                      <a:pt x="2542" y="1087"/>
                      <a:pt x="2542" y="1087"/>
                    </a:cubicBezTo>
                    <a:cubicBezTo>
                      <a:pt x="2542" y="1087"/>
                      <a:pt x="2542" y="1073"/>
                      <a:pt x="2538" y="1049"/>
                    </a:cubicBezTo>
                    <a:cubicBezTo>
                      <a:pt x="2538" y="1029"/>
                      <a:pt x="2535" y="995"/>
                      <a:pt x="2528" y="951"/>
                    </a:cubicBezTo>
                    <a:cubicBezTo>
                      <a:pt x="2525" y="930"/>
                      <a:pt x="2517" y="907"/>
                      <a:pt x="2511" y="879"/>
                    </a:cubicBezTo>
                    <a:cubicBezTo>
                      <a:pt x="2504" y="855"/>
                      <a:pt x="2494" y="825"/>
                      <a:pt x="2484" y="797"/>
                    </a:cubicBezTo>
                    <a:cubicBezTo>
                      <a:pt x="2463" y="736"/>
                      <a:pt x="2429" y="671"/>
                      <a:pt x="2385" y="613"/>
                    </a:cubicBezTo>
                    <a:cubicBezTo>
                      <a:pt x="2338" y="552"/>
                      <a:pt x="2286" y="488"/>
                      <a:pt x="2225" y="426"/>
                    </a:cubicBezTo>
                    <a:cubicBezTo>
                      <a:pt x="2164" y="365"/>
                      <a:pt x="2093" y="307"/>
                      <a:pt x="2011" y="260"/>
                    </a:cubicBezTo>
                    <a:cubicBezTo>
                      <a:pt x="1933" y="209"/>
                      <a:pt x="1848" y="164"/>
                      <a:pt x="1759" y="131"/>
                    </a:cubicBezTo>
                    <a:cubicBezTo>
                      <a:pt x="1712" y="114"/>
                      <a:pt x="1667" y="97"/>
                      <a:pt x="1619" y="83"/>
                    </a:cubicBezTo>
                    <a:lnTo>
                      <a:pt x="1548" y="62"/>
                    </a:lnTo>
                    <a:lnTo>
                      <a:pt x="1481" y="46"/>
                    </a:lnTo>
                    <a:cubicBezTo>
                      <a:pt x="1331" y="17"/>
                      <a:pt x="1183" y="0"/>
                      <a:pt x="10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3"/>
              <p:cNvSpPr/>
              <p:nvPr/>
            </p:nvSpPr>
            <p:spPr>
              <a:xfrm>
                <a:off x="962300" y="364606"/>
                <a:ext cx="76606" cy="85956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958" extrusionOk="0">
                    <a:moveTo>
                      <a:pt x="0" y="1"/>
                    </a:moveTo>
                    <a:cubicBezTo>
                      <a:pt x="0" y="1"/>
                      <a:pt x="10" y="5"/>
                      <a:pt x="27" y="18"/>
                    </a:cubicBezTo>
                    <a:cubicBezTo>
                      <a:pt x="48" y="29"/>
                      <a:pt x="71" y="42"/>
                      <a:pt x="102" y="66"/>
                    </a:cubicBezTo>
                    <a:cubicBezTo>
                      <a:pt x="167" y="107"/>
                      <a:pt x="252" y="181"/>
                      <a:pt x="354" y="257"/>
                    </a:cubicBezTo>
                    <a:cubicBezTo>
                      <a:pt x="401" y="297"/>
                      <a:pt x="456" y="341"/>
                      <a:pt x="507" y="393"/>
                    </a:cubicBezTo>
                    <a:cubicBezTo>
                      <a:pt x="561" y="440"/>
                      <a:pt x="613" y="495"/>
                      <a:pt x="667" y="546"/>
                    </a:cubicBezTo>
                    <a:cubicBezTo>
                      <a:pt x="721" y="597"/>
                      <a:pt x="776" y="651"/>
                      <a:pt x="830" y="706"/>
                    </a:cubicBezTo>
                    <a:cubicBezTo>
                      <a:pt x="881" y="760"/>
                      <a:pt x="932" y="817"/>
                      <a:pt x="980" y="875"/>
                    </a:cubicBezTo>
                    <a:cubicBezTo>
                      <a:pt x="1034" y="933"/>
                      <a:pt x="1082" y="988"/>
                      <a:pt x="1126" y="1049"/>
                    </a:cubicBezTo>
                    <a:cubicBezTo>
                      <a:pt x="1170" y="1107"/>
                      <a:pt x="1214" y="1164"/>
                      <a:pt x="1255" y="1222"/>
                    </a:cubicBezTo>
                    <a:cubicBezTo>
                      <a:pt x="1330" y="1342"/>
                      <a:pt x="1415" y="1454"/>
                      <a:pt x="1463" y="1563"/>
                    </a:cubicBezTo>
                    <a:cubicBezTo>
                      <a:pt x="1476" y="1590"/>
                      <a:pt x="1490" y="1617"/>
                      <a:pt x="1500" y="1641"/>
                    </a:cubicBezTo>
                    <a:cubicBezTo>
                      <a:pt x="1514" y="1668"/>
                      <a:pt x="1528" y="1692"/>
                      <a:pt x="1538" y="1715"/>
                    </a:cubicBezTo>
                    <a:cubicBezTo>
                      <a:pt x="1548" y="1740"/>
                      <a:pt x="1561" y="1760"/>
                      <a:pt x="1572" y="1784"/>
                    </a:cubicBezTo>
                    <a:cubicBezTo>
                      <a:pt x="1582" y="1804"/>
                      <a:pt x="1589" y="1822"/>
                      <a:pt x="1592" y="1842"/>
                    </a:cubicBezTo>
                    <a:cubicBezTo>
                      <a:pt x="1609" y="1875"/>
                      <a:pt x="1619" y="1906"/>
                      <a:pt x="1626" y="1927"/>
                    </a:cubicBezTo>
                    <a:cubicBezTo>
                      <a:pt x="1633" y="1947"/>
                      <a:pt x="1636" y="1957"/>
                      <a:pt x="1636" y="1957"/>
                    </a:cubicBezTo>
                    <a:cubicBezTo>
                      <a:pt x="1636" y="1957"/>
                      <a:pt x="1643" y="1947"/>
                      <a:pt x="1650" y="1927"/>
                    </a:cubicBezTo>
                    <a:cubicBezTo>
                      <a:pt x="1660" y="1910"/>
                      <a:pt x="1674" y="1879"/>
                      <a:pt x="1687" y="1838"/>
                    </a:cubicBezTo>
                    <a:cubicBezTo>
                      <a:pt x="1698" y="1801"/>
                      <a:pt x="1715" y="1753"/>
                      <a:pt x="1728" y="1695"/>
                    </a:cubicBezTo>
                    <a:cubicBezTo>
                      <a:pt x="1732" y="1668"/>
                      <a:pt x="1738" y="1634"/>
                      <a:pt x="1742" y="1604"/>
                    </a:cubicBezTo>
                    <a:cubicBezTo>
                      <a:pt x="1745" y="1569"/>
                      <a:pt x="1745" y="1536"/>
                      <a:pt x="1742" y="1502"/>
                    </a:cubicBezTo>
                    <a:cubicBezTo>
                      <a:pt x="1735" y="1359"/>
                      <a:pt x="1718" y="1185"/>
                      <a:pt x="1646" y="1018"/>
                    </a:cubicBezTo>
                    <a:cubicBezTo>
                      <a:pt x="1613" y="933"/>
                      <a:pt x="1569" y="852"/>
                      <a:pt x="1517" y="773"/>
                    </a:cubicBezTo>
                    <a:cubicBezTo>
                      <a:pt x="1463" y="692"/>
                      <a:pt x="1401" y="617"/>
                      <a:pt x="1337" y="546"/>
                    </a:cubicBezTo>
                    <a:cubicBezTo>
                      <a:pt x="1269" y="481"/>
                      <a:pt x="1194" y="420"/>
                      <a:pt x="1120" y="365"/>
                    </a:cubicBezTo>
                    <a:cubicBezTo>
                      <a:pt x="1045" y="311"/>
                      <a:pt x="966" y="260"/>
                      <a:pt x="888" y="222"/>
                    </a:cubicBezTo>
                    <a:cubicBezTo>
                      <a:pt x="809" y="185"/>
                      <a:pt x="732" y="154"/>
                      <a:pt x="657" y="131"/>
                    </a:cubicBezTo>
                    <a:cubicBezTo>
                      <a:pt x="582" y="107"/>
                      <a:pt x="511" y="87"/>
                      <a:pt x="442" y="70"/>
                    </a:cubicBezTo>
                    <a:cubicBezTo>
                      <a:pt x="313" y="35"/>
                      <a:pt x="197" y="29"/>
                      <a:pt x="123" y="18"/>
                    </a:cubicBezTo>
                    <a:cubicBezTo>
                      <a:pt x="44" y="8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3"/>
              <p:cNvSpPr/>
              <p:nvPr/>
            </p:nvSpPr>
            <p:spPr>
              <a:xfrm>
                <a:off x="1045316" y="380630"/>
                <a:ext cx="51583" cy="74103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688" extrusionOk="0">
                    <a:moveTo>
                      <a:pt x="0" y="0"/>
                    </a:moveTo>
                    <a:cubicBezTo>
                      <a:pt x="0" y="0"/>
                      <a:pt x="25" y="24"/>
                      <a:pt x="65" y="69"/>
                    </a:cubicBezTo>
                    <a:cubicBezTo>
                      <a:pt x="75" y="78"/>
                      <a:pt x="86" y="89"/>
                      <a:pt x="99" y="102"/>
                    </a:cubicBezTo>
                    <a:cubicBezTo>
                      <a:pt x="110" y="119"/>
                      <a:pt x="123" y="133"/>
                      <a:pt x="133" y="150"/>
                    </a:cubicBezTo>
                    <a:cubicBezTo>
                      <a:pt x="147" y="163"/>
                      <a:pt x="160" y="181"/>
                      <a:pt x="174" y="198"/>
                    </a:cubicBezTo>
                    <a:cubicBezTo>
                      <a:pt x="188" y="218"/>
                      <a:pt x="201" y="235"/>
                      <a:pt x="218" y="256"/>
                    </a:cubicBezTo>
                    <a:cubicBezTo>
                      <a:pt x="232" y="273"/>
                      <a:pt x="249" y="293"/>
                      <a:pt x="262" y="317"/>
                    </a:cubicBezTo>
                    <a:cubicBezTo>
                      <a:pt x="276" y="337"/>
                      <a:pt x="290" y="361"/>
                      <a:pt x="303" y="385"/>
                    </a:cubicBezTo>
                    <a:cubicBezTo>
                      <a:pt x="334" y="429"/>
                      <a:pt x="354" y="487"/>
                      <a:pt x="385" y="531"/>
                    </a:cubicBezTo>
                    <a:cubicBezTo>
                      <a:pt x="416" y="582"/>
                      <a:pt x="446" y="630"/>
                      <a:pt x="474" y="681"/>
                    </a:cubicBezTo>
                    <a:cubicBezTo>
                      <a:pt x="504" y="728"/>
                      <a:pt x="531" y="783"/>
                      <a:pt x="562" y="830"/>
                    </a:cubicBezTo>
                    <a:cubicBezTo>
                      <a:pt x="623" y="929"/>
                      <a:pt x="678" y="1031"/>
                      <a:pt x="735" y="1126"/>
                    </a:cubicBezTo>
                    <a:cubicBezTo>
                      <a:pt x="783" y="1225"/>
                      <a:pt x="861" y="1310"/>
                      <a:pt x="898" y="1395"/>
                    </a:cubicBezTo>
                    <a:cubicBezTo>
                      <a:pt x="909" y="1416"/>
                      <a:pt x="923" y="1436"/>
                      <a:pt x="936" y="1452"/>
                    </a:cubicBezTo>
                    <a:cubicBezTo>
                      <a:pt x="946" y="1473"/>
                      <a:pt x="956" y="1490"/>
                      <a:pt x="970" y="1510"/>
                    </a:cubicBezTo>
                    <a:cubicBezTo>
                      <a:pt x="980" y="1528"/>
                      <a:pt x="994" y="1545"/>
                      <a:pt x="1004" y="1559"/>
                    </a:cubicBezTo>
                    <a:cubicBezTo>
                      <a:pt x="1014" y="1575"/>
                      <a:pt x="1021" y="1589"/>
                      <a:pt x="1028" y="1603"/>
                    </a:cubicBezTo>
                    <a:cubicBezTo>
                      <a:pt x="1061" y="1657"/>
                      <a:pt x="1079" y="1688"/>
                      <a:pt x="1079" y="1688"/>
                    </a:cubicBezTo>
                    <a:cubicBezTo>
                      <a:pt x="1079" y="1688"/>
                      <a:pt x="1092" y="1653"/>
                      <a:pt x="1119" y="1595"/>
                    </a:cubicBezTo>
                    <a:cubicBezTo>
                      <a:pt x="1123" y="1579"/>
                      <a:pt x="1130" y="1562"/>
                      <a:pt x="1133" y="1545"/>
                    </a:cubicBezTo>
                    <a:cubicBezTo>
                      <a:pt x="1140" y="1524"/>
                      <a:pt x="1143" y="1504"/>
                      <a:pt x="1150" y="1483"/>
                    </a:cubicBezTo>
                    <a:cubicBezTo>
                      <a:pt x="1157" y="1460"/>
                      <a:pt x="1164" y="1436"/>
                      <a:pt x="1168" y="1412"/>
                    </a:cubicBezTo>
                    <a:cubicBezTo>
                      <a:pt x="1171" y="1388"/>
                      <a:pt x="1174" y="1361"/>
                      <a:pt x="1174" y="1334"/>
                    </a:cubicBezTo>
                    <a:lnTo>
                      <a:pt x="1174" y="1248"/>
                    </a:lnTo>
                    <a:lnTo>
                      <a:pt x="1174" y="1157"/>
                    </a:lnTo>
                    <a:cubicBezTo>
                      <a:pt x="1174" y="1126"/>
                      <a:pt x="1171" y="1092"/>
                      <a:pt x="1164" y="1061"/>
                    </a:cubicBezTo>
                    <a:cubicBezTo>
                      <a:pt x="1160" y="1028"/>
                      <a:pt x="1154" y="994"/>
                      <a:pt x="1143" y="963"/>
                    </a:cubicBezTo>
                    <a:cubicBezTo>
                      <a:pt x="1110" y="827"/>
                      <a:pt x="1038" y="697"/>
                      <a:pt x="963" y="575"/>
                    </a:cubicBezTo>
                    <a:cubicBezTo>
                      <a:pt x="919" y="518"/>
                      <a:pt x="875" y="456"/>
                      <a:pt x="824" y="408"/>
                    </a:cubicBezTo>
                    <a:cubicBezTo>
                      <a:pt x="772" y="354"/>
                      <a:pt x="719" y="310"/>
                      <a:pt x="664" y="269"/>
                    </a:cubicBezTo>
                    <a:cubicBezTo>
                      <a:pt x="640" y="245"/>
                      <a:pt x="609" y="232"/>
                      <a:pt x="579" y="215"/>
                    </a:cubicBezTo>
                    <a:cubicBezTo>
                      <a:pt x="551" y="198"/>
                      <a:pt x="524" y="181"/>
                      <a:pt x="494" y="171"/>
                    </a:cubicBezTo>
                    <a:cubicBezTo>
                      <a:pt x="466" y="157"/>
                      <a:pt x="439" y="143"/>
                      <a:pt x="412" y="130"/>
                    </a:cubicBezTo>
                    <a:cubicBezTo>
                      <a:pt x="385" y="119"/>
                      <a:pt x="361" y="109"/>
                      <a:pt x="334" y="99"/>
                    </a:cubicBezTo>
                    <a:cubicBezTo>
                      <a:pt x="310" y="85"/>
                      <a:pt x="286" y="78"/>
                      <a:pt x="265" y="69"/>
                    </a:cubicBezTo>
                    <a:cubicBezTo>
                      <a:pt x="242" y="61"/>
                      <a:pt x="218" y="55"/>
                      <a:pt x="198" y="52"/>
                    </a:cubicBezTo>
                    <a:cubicBezTo>
                      <a:pt x="177" y="44"/>
                      <a:pt x="157" y="38"/>
                      <a:pt x="140" y="34"/>
                    </a:cubicBezTo>
                    <a:cubicBezTo>
                      <a:pt x="123" y="28"/>
                      <a:pt x="106" y="24"/>
                      <a:pt x="92" y="20"/>
                    </a:cubicBezTo>
                    <a:cubicBezTo>
                      <a:pt x="31" y="1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3"/>
              <p:cNvSpPr/>
              <p:nvPr/>
            </p:nvSpPr>
            <p:spPr>
              <a:xfrm>
                <a:off x="520832" y="776789"/>
                <a:ext cx="49036" cy="5786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318" extrusionOk="0">
                    <a:moveTo>
                      <a:pt x="32" y="1"/>
                    </a:moveTo>
                    <a:cubicBezTo>
                      <a:pt x="32" y="1"/>
                      <a:pt x="28" y="32"/>
                      <a:pt x="18" y="86"/>
                    </a:cubicBezTo>
                    <a:cubicBezTo>
                      <a:pt x="15" y="113"/>
                      <a:pt x="11" y="148"/>
                      <a:pt x="4" y="184"/>
                    </a:cubicBezTo>
                    <a:cubicBezTo>
                      <a:pt x="4" y="201"/>
                      <a:pt x="1" y="225"/>
                      <a:pt x="1" y="246"/>
                    </a:cubicBezTo>
                    <a:cubicBezTo>
                      <a:pt x="1" y="266"/>
                      <a:pt x="1" y="290"/>
                      <a:pt x="4" y="311"/>
                    </a:cubicBezTo>
                    <a:cubicBezTo>
                      <a:pt x="7" y="358"/>
                      <a:pt x="15" y="409"/>
                      <a:pt x="18" y="460"/>
                    </a:cubicBezTo>
                    <a:cubicBezTo>
                      <a:pt x="21" y="487"/>
                      <a:pt x="24" y="515"/>
                      <a:pt x="32" y="545"/>
                    </a:cubicBezTo>
                    <a:cubicBezTo>
                      <a:pt x="35" y="572"/>
                      <a:pt x="42" y="600"/>
                      <a:pt x="52" y="627"/>
                    </a:cubicBezTo>
                    <a:cubicBezTo>
                      <a:pt x="86" y="739"/>
                      <a:pt x="147" y="848"/>
                      <a:pt x="215" y="950"/>
                    </a:cubicBezTo>
                    <a:cubicBezTo>
                      <a:pt x="297" y="1042"/>
                      <a:pt x="382" y="1134"/>
                      <a:pt x="484" y="1192"/>
                    </a:cubicBezTo>
                    <a:cubicBezTo>
                      <a:pt x="531" y="1222"/>
                      <a:pt x="583" y="1246"/>
                      <a:pt x="637" y="1260"/>
                    </a:cubicBezTo>
                    <a:cubicBezTo>
                      <a:pt x="691" y="1277"/>
                      <a:pt x="739" y="1291"/>
                      <a:pt x="783" y="1304"/>
                    </a:cubicBezTo>
                    <a:cubicBezTo>
                      <a:pt x="828" y="1317"/>
                      <a:pt x="875" y="1317"/>
                      <a:pt x="916" y="1317"/>
                    </a:cubicBezTo>
                    <a:cubicBezTo>
                      <a:pt x="957" y="1314"/>
                      <a:pt x="994" y="1314"/>
                      <a:pt x="1021" y="1314"/>
                    </a:cubicBezTo>
                    <a:cubicBezTo>
                      <a:pt x="1082" y="1304"/>
                      <a:pt x="1117" y="1300"/>
                      <a:pt x="1117" y="1300"/>
                    </a:cubicBezTo>
                    <a:cubicBezTo>
                      <a:pt x="1117" y="1300"/>
                      <a:pt x="1100" y="1270"/>
                      <a:pt x="1079" y="1212"/>
                    </a:cubicBezTo>
                    <a:cubicBezTo>
                      <a:pt x="1062" y="1192"/>
                      <a:pt x="1048" y="1157"/>
                      <a:pt x="1035" y="1123"/>
                    </a:cubicBezTo>
                    <a:cubicBezTo>
                      <a:pt x="1028" y="1107"/>
                      <a:pt x="1018" y="1086"/>
                      <a:pt x="1011" y="1069"/>
                    </a:cubicBezTo>
                    <a:cubicBezTo>
                      <a:pt x="1001" y="1052"/>
                      <a:pt x="994" y="1032"/>
                      <a:pt x="980" y="1018"/>
                    </a:cubicBezTo>
                    <a:cubicBezTo>
                      <a:pt x="957" y="984"/>
                      <a:pt x="936" y="944"/>
                      <a:pt x="916" y="903"/>
                    </a:cubicBezTo>
                    <a:lnTo>
                      <a:pt x="885" y="842"/>
                    </a:lnTo>
                    <a:cubicBezTo>
                      <a:pt x="875" y="821"/>
                      <a:pt x="861" y="804"/>
                      <a:pt x="848" y="784"/>
                    </a:cubicBezTo>
                    <a:cubicBezTo>
                      <a:pt x="797" y="708"/>
                      <a:pt x="732" y="641"/>
                      <a:pt x="671" y="569"/>
                    </a:cubicBezTo>
                    <a:cubicBezTo>
                      <a:pt x="603" y="504"/>
                      <a:pt x="535" y="437"/>
                      <a:pt x="460" y="375"/>
                    </a:cubicBezTo>
                    <a:cubicBezTo>
                      <a:pt x="392" y="311"/>
                      <a:pt x="304" y="259"/>
                      <a:pt x="249" y="201"/>
                    </a:cubicBezTo>
                    <a:cubicBezTo>
                      <a:pt x="191" y="144"/>
                      <a:pt x="123" y="99"/>
                      <a:pt x="89" y="62"/>
                    </a:cubicBezTo>
                    <a:cubicBezTo>
                      <a:pt x="48" y="25"/>
                      <a:pt x="32" y="1"/>
                      <a:pt x="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3"/>
              <p:cNvSpPr/>
              <p:nvPr/>
            </p:nvSpPr>
            <p:spPr>
              <a:xfrm>
                <a:off x="518154" y="830743"/>
                <a:ext cx="30774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976" extrusionOk="0">
                    <a:moveTo>
                      <a:pt x="18" y="0"/>
                    </a:moveTo>
                    <a:cubicBezTo>
                      <a:pt x="18" y="0"/>
                      <a:pt x="18" y="21"/>
                      <a:pt x="11" y="54"/>
                    </a:cubicBezTo>
                    <a:cubicBezTo>
                      <a:pt x="11" y="75"/>
                      <a:pt x="7" y="95"/>
                      <a:pt x="7" y="123"/>
                    </a:cubicBezTo>
                    <a:cubicBezTo>
                      <a:pt x="4" y="150"/>
                      <a:pt x="0" y="177"/>
                      <a:pt x="4" y="208"/>
                    </a:cubicBezTo>
                    <a:cubicBezTo>
                      <a:pt x="7" y="238"/>
                      <a:pt x="7" y="275"/>
                      <a:pt x="11" y="313"/>
                    </a:cubicBezTo>
                    <a:cubicBezTo>
                      <a:pt x="14" y="347"/>
                      <a:pt x="21" y="384"/>
                      <a:pt x="31" y="425"/>
                    </a:cubicBezTo>
                    <a:cubicBezTo>
                      <a:pt x="52" y="500"/>
                      <a:pt x="85" y="578"/>
                      <a:pt x="126" y="653"/>
                    </a:cubicBezTo>
                    <a:cubicBezTo>
                      <a:pt x="174" y="721"/>
                      <a:pt x="225" y="786"/>
                      <a:pt x="286" y="833"/>
                    </a:cubicBezTo>
                    <a:cubicBezTo>
                      <a:pt x="317" y="861"/>
                      <a:pt x="351" y="878"/>
                      <a:pt x="385" y="894"/>
                    </a:cubicBezTo>
                    <a:cubicBezTo>
                      <a:pt x="419" y="911"/>
                      <a:pt x="453" y="925"/>
                      <a:pt x="481" y="935"/>
                    </a:cubicBezTo>
                    <a:cubicBezTo>
                      <a:pt x="511" y="949"/>
                      <a:pt x="542" y="956"/>
                      <a:pt x="569" y="960"/>
                    </a:cubicBezTo>
                    <a:cubicBezTo>
                      <a:pt x="596" y="966"/>
                      <a:pt x="619" y="966"/>
                      <a:pt x="640" y="973"/>
                    </a:cubicBezTo>
                    <a:cubicBezTo>
                      <a:pt x="677" y="973"/>
                      <a:pt x="701" y="976"/>
                      <a:pt x="701" y="976"/>
                    </a:cubicBezTo>
                    <a:cubicBezTo>
                      <a:pt x="701" y="976"/>
                      <a:pt x="694" y="952"/>
                      <a:pt x="681" y="915"/>
                    </a:cubicBezTo>
                    <a:cubicBezTo>
                      <a:pt x="674" y="902"/>
                      <a:pt x="667" y="878"/>
                      <a:pt x="657" y="853"/>
                    </a:cubicBezTo>
                    <a:cubicBezTo>
                      <a:pt x="650" y="827"/>
                      <a:pt x="640" y="800"/>
                      <a:pt x="630" y="776"/>
                    </a:cubicBezTo>
                    <a:cubicBezTo>
                      <a:pt x="603" y="724"/>
                      <a:pt x="583" y="657"/>
                      <a:pt x="548" y="602"/>
                    </a:cubicBezTo>
                    <a:cubicBezTo>
                      <a:pt x="517" y="544"/>
                      <a:pt x="473" y="490"/>
                      <a:pt x="432" y="435"/>
                    </a:cubicBezTo>
                    <a:cubicBezTo>
                      <a:pt x="385" y="384"/>
                      <a:pt x="341" y="333"/>
                      <a:pt x="293" y="282"/>
                    </a:cubicBezTo>
                    <a:cubicBezTo>
                      <a:pt x="272" y="258"/>
                      <a:pt x="245" y="235"/>
                      <a:pt x="222" y="214"/>
                    </a:cubicBezTo>
                    <a:cubicBezTo>
                      <a:pt x="211" y="200"/>
                      <a:pt x="198" y="191"/>
                      <a:pt x="187" y="180"/>
                    </a:cubicBezTo>
                    <a:cubicBezTo>
                      <a:pt x="174" y="170"/>
                      <a:pt x="164" y="156"/>
                      <a:pt x="157" y="146"/>
                    </a:cubicBezTo>
                    <a:cubicBezTo>
                      <a:pt x="116" y="106"/>
                      <a:pt x="76" y="68"/>
                      <a:pt x="55" y="41"/>
                    </a:cubicBezTo>
                    <a:cubicBezTo>
                      <a:pt x="27" y="17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3"/>
              <p:cNvSpPr/>
              <p:nvPr/>
            </p:nvSpPr>
            <p:spPr>
              <a:xfrm>
                <a:off x="520393" y="883116"/>
                <a:ext cx="20194" cy="2844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48" extrusionOk="0">
                    <a:moveTo>
                      <a:pt x="38" y="1"/>
                    </a:moveTo>
                    <a:cubicBezTo>
                      <a:pt x="38" y="1"/>
                      <a:pt x="34" y="15"/>
                      <a:pt x="28" y="42"/>
                    </a:cubicBezTo>
                    <a:cubicBezTo>
                      <a:pt x="25" y="52"/>
                      <a:pt x="21" y="69"/>
                      <a:pt x="17" y="86"/>
                    </a:cubicBezTo>
                    <a:cubicBezTo>
                      <a:pt x="11" y="106"/>
                      <a:pt x="7" y="127"/>
                      <a:pt x="7" y="147"/>
                    </a:cubicBezTo>
                    <a:cubicBezTo>
                      <a:pt x="11" y="188"/>
                      <a:pt x="1" y="243"/>
                      <a:pt x="11" y="293"/>
                    </a:cubicBezTo>
                    <a:cubicBezTo>
                      <a:pt x="14" y="321"/>
                      <a:pt x="17" y="348"/>
                      <a:pt x="28" y="372"/>
                    </a:cubicBezTo>
                    <a:cubicBezTo>
                      <a:pt x="38" y="395"/>
                      <a:pt x="48" y="420"/>
                      <a:pt x="62" y="443"/>
                    </a:cubicBezTo>
                    <a:cubicBezTo>
                      <a:pt x="92" y="487"/>
                      <a:pt x="123" y="535"/>
                      <a:pt x="167" y="563"/>
                    </a:cubicBezTo>
                    <a:cubicBezTo>
                      <a:pt x="208" y="593"/>
                      <a:pt x="259" y="610"/>
                      <a:pt x="300" y="627"/>
                    </a:cubicBezTo>
                    <a:cubicBezTo>
                      <a:pt x="337" y="644"/>
                      <a:pt x="385" y="640"/>
                      <a:pt x="412" y="648"/>
                    </a:cubicBezTo>
                    <a:lnTo>
                      <a:pt x="456" y="648"/>
                    </a:lnTo>
                    <a:cubicBezTo>
                      <a:pt x="456" y="648"/>
                      <a:pt x="456" y="630"/>
                      <a:pt x="460" y="599"/>
                    </a:cubicBezTo>
                    <a:cubicBezTo>
                      <a:pt x="453" y="576"/>
                      <a:pt x="460" y="528"/>
                      <a:pt x="450" y="491"/>
                    </a:cubicBezTo>
                    <a:cubicBezTo>
                      <a:pt x="439" y="456"/>
                      <a:pt x="439" y="406"/>
                      <a:pt x="425" y="365"/>
                    </a:cubicBezTo>
                    <a:cubicBezTo>
                      <a:pt x="412" y="321"/>
                      <a:pt x="385" y="287"/>
                      <a:pt x="364" y="249"/>
                    </a:cubicBezTo>
                    <a:cubicBezTo>
                      <a:pt x="351" y="232"/>
                      <a:pt x="334" y="216"/>
                      <a:pt x="320" y="198"/>
                    </a:cubicBezTo>
                    <a:cubicBezTo>
                      <a:pt x="307" y="181"/>
                      <a:pt x="287" y="167"/>
                      <a:pt x="270" y="154"/>
                    </a:cubicBezTo>
                    <a:cubicBezTo>
                      <a:pt x="235" y="123"/>
                      <a:pt x="188" y="103"/>
                      <a:pt x="160" y="79"/>
                    </a:cubicBezTo>
                    <a:cubicBezTo>
                      <a:pt x="130" y="52"/>
                      <a:pt x="89" y="38"/>
                      <a:pt x="72" y="21"/>
                    </a:cubicBezTo>
                    <a:cubicBezTo>
                      <a:pt x="48" y="7"/>
                      <a:pt x="38" y="1"/>
                      <a:pt x="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3"/>
              <p:cNvSpPr/>
              <p:nvPr/>
            </p:nvSpPr>
            <p:spPr>
              <a:xfrm>
                <a:off x="1405479" y="355387"/>
                <a:ext cx="65060" cy="133676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3045" extrusionOk="0">
                    <a:moveTo>
                      <a:pt x="1456" y="3003"/>
                    </a:moveTo>
                    <a:cubicBezTo>
                      <a:pt x="1455" y="3003"/>
                      <a:pt x="1455" y="3003"/>
                      <a:pt x="1455" y="3003"/>
                    </a:cubicBezTo>
                    <a:lnTo>
                      <a:pt x="1455" y="3003"/>
                    </a:lnTo>
                    <a:cubicBezTo>
                      <a:pt x="1455" y="3003"/>
                      <a:pt x="1455" y="3003"/>
                      <a:pt x="1456" y="3003"/>
                    </a:cubicBezTo>
                    <a:close/>
                    <a:moveTo>
                      <a:pt x="1455" y="3003"/>
                    </a:moveTo>
                    <a:cubicBezTo>
                      <a:pt x="1454" y="3004"/>
                      <a:pt x="1454" y="3004"/>
                      <a:pt x="1454" y="3004"/>
                    </a:cubicBezTo>
                    <a:lnTo>
                      <a:pt x="1454" y="3004"/>
                    </a:lnTo>
                    <a:lnTo>
                      <a:pt x="1454" y="3004"/>
                    </a:lnTo>
                    <a:cubicBezTo>
                      <a:pt x="1455" y="3004"/>
                      <a:pt x="1455" y="3004"/>
                      <a:pt x="1455" y="3003"/>
                    </a:cubicBezTo>
                    <a:close/>
                    <a:moveTo>
                      <a:pt x="1454" y="3004"/>
                    </a:moveTo>
                    <a:cubicBezTo>
                      <a:pt x="1454" y="3005"/>
                      <a:pt x="1454" y="3006"/>
                      <a:pt x="1454" y="3007"/>
                    </a:cubicBezTo>
                    <a:lnTo>
                      <a:pt x="1457" y="3007"/>
                    </a:lnTo>
                    <a:lnTo>
                      <a:pt x="1454" y="3004"/>
                    </a:lnTo>
                    <a:close/>
                    <a:moveTo>
                      <a:pt x="1464" y="2999"/>
                    </a:moveTo>
                    <a:cubicBezTo>
                      <a:pt x="1463" y="2999"/>
                      <a:pt x="1462" y="3000"/>
                      <a:pt x="1461" y="3001"/>
                    </a:cubicBezTo>
                    <a:cubicBezTo>
                      <a:pt x="1459" y="3001"/>
                      <a:pt x="1457" y="3002"/>
                      <a:pt x="1456" y="3003"/>
                    </a:cubicBezTo>
                    <a:lnTo>
                      <a:pt x="1456" y="3003"/>
                    </a:lnTo>
                    <a:cubicBezTo>
                      <a:pt x="1456" y="3003"/>
                      <a:pt x="1456" y="3003"/>
                      <a:pt x="1457" y="3003"/>
                    </a:cubicBezTo>
                    <a:cubicBezTo>
                      <a:pt x="1457" y="3003"/>
                      <a:pt x="1459" y="3003"/>
                      <a:pt x="1461" y="3004"/>
                    </a:cubicBezTo>
                    <a:cubicBezTo>
                      <a:pt x="1464" y="3007"/>
                      <a:pt x="1467" y="3007"/>
                      <a:pt x="1471" y="3015"/>
                    </a:cubicBezTo>
                    <a:cubicBezTo>
                      <a:pt x="1471" y="3015"/>
                      <a:pt x="1472" y="3015"/>
                      <a:pt x="1472" y="3016"/>
                    </a:cubicBezTo>
                    <a:lnTo>
                      <a:pt x="1472" y="3016"/>
                    </a:lnTo>
                    <a:cubicBezTo>
                      <a:pt x="1473" y="3016"/>
                      <a:pt x="1474" y="3015"/>
                      <a:pt x="1475" y="3015"/>
                    </a:cubicBezTo>
                    <a:cubicBezTo>
                      <a:pt x="1481" y="3011"/>
                      <a:pt x="1478" y="3004"/>
                      <a:pt x="1471" y="3004"/>
                    </a:cubicBezTo>
                    <a:cubicBezTo>
                      <a:pt x="1468" y="3002"/>
                      <a:pt x="1466" y="2999"/>
                      <a:pt x="1464" y="2999"/>
                    </a:cubicBezTo>
                    <a:close/>
                    <a:moveTo>
                      <a:pt x="1192" y="0"/>
                    </a:moveTo>
                    <a:cubicBezTo>
                      <a:pt x="1192" y="0"/>
                      <a:pt x="1178" y="0"/>
                      <a:pt x="1148" y="4"/>
                    </a:cubicBezTo>
                    <a:cubicBezTo>
                      <a:pt x="1131" y="7"/>
                      <a:pt x="1110" y="7"/>
                      <a:pt x="1090" y="7"/>
                    </a:cubicBezTo>
                    <a:cubicBezTo>
                      <a:pt x="1066" y="11"/>
                      <a:pt x="1039" y="17"/>
                      <a:pt x="1008" y="21"/>
                    </a:cubicBezTo>
                    <a:cubicBezTo>
                      <a:pt x="981" y="27"/>
                      <a:pt x="950" y="38"/>
                      <a:pt x="916" y="48"/>
                    </a:cubicBezTo>
                    <a:cubicBezTo>
                      <a:pt x="879" y="58"/>
                      <a:pt x="842" y="72"/>
                      <a:pt x="801" y="85"/>
                    </a:cubicBezTo>
                    <a:cubicBezTo>
                      <a:pt x="760" y="99"/>
                      <a:pt x="719" y="123"/>
                      <a:pt x="679" y="143"/>
                    </a:cubicBezTo>
                    <a:cubicBezTo>
                      <a:pt x="658" y="157"/>
                      <a:pt x="638" y="170"/>
                      <a:pt x="617" y="184"/>
                    </a:cubicBezTo>
                    <a:cubicBezTo>
                      <a:pt x="597" y="201"/>
                      <a:pt x="577" y="215"/>
                      <a:pt x="556" y="231"/>
                    </a:cubicBezTo>
                    <a:cubicBezTo>
                      <a:pt x="475" y="303"/>
                      <a:pt x="393" y="382"/>
                      <a:pt x="311" y="480"/>
                    </a:cubicBezTo>
                    <a:cubicBezTo>
                      <a:pt x="233" y="575"/>
                      <a:pt x="158" y="688"/>
                      <a:pt x="110" y="817"/>
                    </a:cubicBezTo>
                    <a:cubicBezTo>
                      <a:pt x="59" y="942"/>
                      <a:pt x="25" y="1085"/>
                      <a:pt x="12" y="1231"/>
                    </a:cubicBezTo>
                    <a:cubicBezTo>
                      <a:pt x="1" y="1374"/>
                      <a:pt x="8" y="1525"/>
                      <a:pt x="29" y="1667"/>
                    </a:cubicBezTo>
                    <a:cubicBezTo>
                      <a:pt x="56" y="1810"/>
                      <a:pt x="97" y="1946"/>
                      <a:pt x="154" y="2076"/>
                    </a:cubicBezTo>
                    <a:cubicBezTo>
                      <a:pt x="212" y="2201"/>
                      <a:pt x="280" y="2321"/>
                      <a:pt x="359" y="2423"/>
                    </a:cubicBezTo>
                    <a:cubicBezTo>
                      <a:pt x="379" y="2450"/>
                      <a:pt x="399" y="2476"/>
                      <a:pt x="420" y="2501"/>
                    </a:cubicBezTo>
                    <a:cubicBezTo>
                      <a:pt x="440" y="2525"/>
                      <a:pt x="461" y="2548"/>
                      <a:pt x="481" y="2569"/>
                    </a:cubicBezTo>
                    <a:cubicBezTo>
                      <a:pt x="505" y="2592"/>
                      <a:pt x="528" y="2613"/>
                      <a:pt x="549" y="2633"/>
                    </a:cubicBezTo>
                    <a:cubicBezTo>
                      <a:pt x="572" y="2654"/>
                      <a:pt x="597" y="2674"/>
                      <a:pt x="617" y="2691"/>
                    </a:cubicBezTo>
                    <a:cubicBezTo>
                      <a:pt x="665" y="2729"/>
                      <a:pt x="709" y="2762"/>
                      <a:pt x="753" y="2797"/>
                    </a:cubicBezTo>
                    <a:cubicBezTo>
                      <a:pt x="797" y="2828"/>
                      <a:pt x="842" y="2858"/>
                      <a:pt x="883" y="2885"/>
                    </a:cubicBezTo>
                    <a:cubicBezTo>
                      <a:pt x="903" y="2899"/>
                      <a:pt x="927" y="2912"/>
                      <a:pt x="947" y="2922"/>
                    </a:cubicBezTo>
                    <a:cubicBezTo>
                      <a:pt x="971" y="2936"/>
                      <a:pt x="991" y="2946"/>
                      <a:pt x="1012" y="2953"/>
                    </a:cubicBezTo>
                    <a:cubicBezTo>
                      <a:pt x="1056" y="2974"/>
                      <a:pt x="1100" y="2987"/>
                      <a:pt x="1137" y="2997"/>
                    </a:cubicBezTo>
                    <a:cubicBezTo>
                      <a:pt x="1219" y="3021"/>
                      <a:pt x="1287" y="3032"/>
                      <a:pt x="1345" y="3041"/>
                    </a:cubicBezTo>
                    <a:lnTo>
                      <a:pt x="1417" y="3041"/>
                    </a:lnTo>
                    <a:cubicBezTo>
                      <a:pt x="1426" y="3045"/>
                      <a:pt x="1440" y="3045"/>
                      <a:pt x="1450" y="3045"/>
                    </a:cubicBezTo>
                    <a:cubicBezTo>
                      <a:pt x="1457" y="3041"/>
                      <a:pt x="1467" y="3038"/>
                      <a:pt x="1475" y="3032"/>
                    </a:cubicBezTo>
                    <a:cubicBezTo>
                      <a:pt x="1480" y="3025"/>
                      <a:pt x="1476" y="3019"/>
                      <a:pt x="1472" y="3016"/>
                    </a:cubicBezTo>
                    <a:lnTo>
                      <a:pt x="1472" y="3016"/>
                    </a:lnTo>
                    <a:cubicBezTo>
                      <a:pt x="1471" y="3017"/>
                      <a:pt x="1469" y="3017"/>
                      <a:pt x="1467" y="3017"/>
                    </a:cubicBezTo>
                    <a:cubicBezTo>
                      <a:pt x="1463" y="3017"/>
                      <a:pt x="1459" y="3016"/>
                      <a:pt x="1454" y="3015"/>
                    </a:cubicBezTo>
                    <a:cubicBezTo>
                      <a:pt x="1447" y="3011"/>
                      <a:pt x="1440" y="3007"/>
                      <a:pt x="1430" y="3001"/>
                    </a:cubicBezTo>
                    <a:cubicBezTo>
                      <a:pt x="1423" y="2997"/>
                      <a:pt x="1413" y="2991"/>
                      <a:pt x="1399" y="2983"/>
                    </a:cubicBezTo>
                    <a:cubicBezTo>
                      <a:pt x="1389" y="2977"/>
                      <a:pt x="1379" y="2970"/>
                      <a:pt x="1368" y="2963"/>
                    </a:cubicBezTo>
                    <a:cubicBezTo>
                      <a:pt x="1324" y="2939"/>
                      <a:pt x="1277" y="2899"/>
                      <a:pt x="1233" y="2844"/>
                    </a:cubicBezTo>
                    <a:cubicBezTo>
                      <a:pt x="1209" y="2817"/>
                      <a:pt x="1185" y="2790"/>
                      <a:pt x="1164" y="2756"/>
                    </a:cubicBezTo>
                    <a:cubicBezTo>
                      <a:pt x="1151" y="2742"/>
                      <a:pt x="1141" y="2725"/>
                      <a:pt x="1131" y="2708"/>
                    </a:cubicBezTo>
                    <a:cubicBezTo>
                      <a:pt x="1117" y="2691"/>
                      <a:pt x="1107" y="2674"/>
                      <a:pt x="1093" y="2657"/>
                    </a:cubicBezTo>
                    <a:cubicBezTo>
                      <a:pt x="1073" y="2623"/>
                      <a:pt x="1049" y="2586"/>
                      <a:pt x="1029" y="2548"/>
                    </a:cubicBezTo>
                    <a:cubicBezTo>
                      <a:pt x="1008" y="2508"/>
                      <a:pt x="988" y="2463"/>
                      <a:pt x="968" y="2419"/>
                    </a:cubicBezTo>
                    <a:cubicBezTo>
                      <a:pt x="960" y="2395"/>
                      <a:pt x="950" y="2374"/>
                      <a:pt x="944" y="2351"/>
                    </a:cubicBezTo>
                    <a:cubicBezTo>
                      <a:pt x="933" y="2327"/>
                      <a:pt x="927" y="2303"/>
                      <a:pt x="916" y="2280"/>
                    </a:cubicBezTo>
                    <a:cubicBezTo>
                      <a:pt x="903" y="2236"/>
                      <a:pt x="883" y="2187"/>
                      <a:pt x="869" y="2143"/>
                    </a:cubicBezTo>
                    <a:cubicBezTo>
                      <a:pt x="838" y="2048"/>
                      <a:pt x="811" y="1953"/>
                      <a:pt x="790" y="1854"/>
                    </a:cubicBezTo>
                    <a:cubicBezTo>
                      <a:pt x="767" y="1759"/>
                      <a:pt x="750" y="1660"/>
                      <a:pt x="746" y="1565"/>
                    </a:cubicBezTo>
                    <a:cubicBezTo>
                      <a:pt x="732" y="1470"/>
                      <a:pt x="729" y="1374"/>
                      <a:pt x="732" y="1283"/>
                    </a:cubicBezTo>
                    <a:cubicBezTo>
                      <a:pt x="736" y="1191"/>
                      <a:pt x="750" y="1102"/>
                      <a:pt x="764" y="1014"/>
                    </a:cubicBezTo>
                    <a:cubicBezTo>
                      <a:pt x="767" y="991"/>
                      <a:pt x="770" y="970"/>
                      <a:pt x="773" y="946"/>
                    </a:cubicBezTo>
                    <a:cubicBezTo>
                      <a:pt x="777" y="925"/>
                      <a:pt x="781" y="902"/>
                      <a:pt x="784" y="881"/>
                    </a:cubicBezTo>
                    <a:cubicBezTo>
                      <a:pt x="794" y="837"/>
                      <a:pt x="801" y="793"/>
                      <a:pt x="811" y="749"/>
                    </a:cubicBezTo>
                    <a:cubicBezTo>
                      <a:pt x="831" y="664"/>
                      <a:pt x="855" y="582"/>
                      <a:pt x="893" y="511"/>
                    </a:cubicBezTo>
                    <a:cubicBezTo>
                      <a:pt x="903" y="493"/>
                      <a:pt x="910" y="476"/>
                      <a:pt x="919" y="460"/>
                    </a:cubicBezTo>
                    <a:cubicBezTo>
                      <a:pt x="927" y="443"/>
                      <a:pt x="937" y="422"/>
                      <a:pt x="944" y="405"/>
                    </a:cubicBezTo>
                    <a:cubicBezTo>
                      <a:pt x="954" y="388"/>
                      <a:pt x="960" y="371"/>
                      <a:pt x="968" y="354"/>
                    </a:cubicBezTo>
                    <a:cubicBezTo>
                      <a:pt x="974" y="338"/>
                      <a:pt x="985" y="320"/>
                      <a:pt x="991" y="306"/>
                    </a:cubicBezTo>
                    <a:cubicBezTo>
                      <a:pt x="1022" y="242"/>
                      <a:pt x="1056" y="184"/>
                      <a:pt x="1090" y="143"/>
                    </a:cubicBezTo>
                    <a:cubicBezTo>
                      <a:pt x="1103" y="120"/>
                      <a:pt x="1117" y="99"/>
                      <a:pt x="1131" y="82"/>
                    </a:cubicBezTo>
                    <a:cubicBezTo>
                      <a:pt x="1144" y="62"/>
                      <a:pt x="1155" y="48"/>
                      <a:pt x="1164" y="38"/>
                    </a:cubicBezTo>
                    <a:cubicBezTo>
                      <a:pt x="1182" y="14"/>
                      <a:pt x="1192" y="0"/>
                      <a:pt x="1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3"/>
              <p:cNvSpPr/>
              <p:nvPr/>
            </p:nvSpPr>
            <p:spPr>
              <a:xfrm>
                <a:off x="1358901" y="373518"/>
                <a:ext cx="39949" cy="80161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826" extrusionOk="0">
                    <a:moveTo>
                      <a:pt x="610" y="1"/>
                    </a:moveTo>
                    <a:cubicBezTo>
                      <a:pt x="600" y="1"/>
                      <a:pt x="590" y="1"/>
                      <a:pt x="580" y="2"/>
                    </a:cubicBezTo>
                    <a:cubicBezTo>
                      <a:pt x="562" y="6"/>
                      <a:pt x="542" y="6"/>
                      <a:pt x="518" y="13"/>
                    </a:cubicBezTo>
                    <a:cubicBezTo>
                      <a:pt x="495" y="16"/>
                      <a:pt x="470" y="22"/>
                      <a:pt x="443" y="30"/>
                    </a:cubicBezTo>
                    <a:cubicBezTo>
                      <a:pt x="416" y="40"/>
                      <a:pt x="388" y="50"/>
                      <a:pt x="362" y="63"/>
                    </a:cubicBezTo>
                    <a:cubicBezTo>
                      <a:pt x="335" y="80"/>
                      <a:pt x="307" y="98"/>
                      <a:pt x="283" y="121"/>
                    </a:cubicBezTo>
                    <a:cubicBezTo>
                      <a:pt x="273" y="132"/>
                      <a:pt x="259" y="142"/>
                      <a:pt x="246" y="156"/>
                    </a:cubicBezTo>
                    <a:cubicBezTo>
                      <a:pt x="233" y="165"/>
                      <a:pt x="222" y="179"/>
                      <a:pt x="209" y="193"/>
                    </a:cubicBezTo>
                    <a:cubicBezTo>
                      <a:pt x="198" y="206"/>
                      <a:pt x="184" y="220"/>
                      <a:pt x="171" y="234"/>
                    </a:cubicBezTo>
                    <a:cubicBezTo>
                      <a:pt x="161" y="251"/>
                      <a:pt x="151" y="264"/>
                      <a:pt x="137" y="281"/>
                    </a:cubicBezTo>
                    <a:cubicBezTo>
                      <a:pt x="93" y="343"/>
                      <a:pt x="55" y="418"/>
                      <a:pt x="35" y="496"/>
                    </a:cubicBezTo>
                    <a:cubicBezTo>
                      <a:pt x="11" y="578"/>
                      <a:pt x="1" y="663"/>
                      <a:pt x="1" y="747"/>
                    </a:cubicBezTo>
                    <a:cubicBezTo>
                      <a:pt x="5" y="771"/>
                      <a:pt x="5" y="792"/>
                      <a:pt x="5" y="812"/>
                    </a:cubicBezTo>
                    <a:cubicBezTo>
                      <a:pt x="8" y="836"/>
                      <a:pt x="11" y="856"/>
                      <a:pt x="15" y="880"/>
                    </a:cubicBezTo>
                    <a:cubicBezTo>
                      <a:pt x="21" y="921"/>
                      <a:pt x="35" y="965"/>
                      <a:pt x="46" y="1010"/>
                    </a:cubicBezTo>
                    <a:cubicBezTo>
                      <a:pt x="76" y="1088"/>
                      <a:pt x="110" y="1162"/>
                      <a:pt x="151" y="1231"/>
                    </a:cubicBezTo>
                    <a:cubicBezTo>
                      <a:pt x="195" y="1299"/>
                      <a:pt x="239" y="1360"/>
                      <a:pt x="290" y="1414"/>
                    </a:cubicBezTo>
                    <a:cubicBezTo>
                      <a:pt x="338" y="1468"/>
                      <a:pt x="393" y="1512"/>
                      <a:pt x="446" y="1550"/>
                    </a:cubicBezTo>
                    <a:cubicBezTo>
                      <a:pt x="501" y="1588"/>
                      <a:pt x="552" y="1622"/>
                      <a:pt x="593" y="1652"/>
                    </a:cubicBezTo>
                    <a:cubicBezTo>
                      <a:pt x="682" y="1717"/>
                      <a:pt x="770" y="1751"/>
                      <a:pt x="821" y="1782"/>
                    </a:cubicBezTo>
                    <a:cubicBezTo>
                      <a:pt x="851" y="1795"/>
                      <a:pt x="872" y="1806"/>
                      <a:pt x="886" y="1815"/>
                    </a:cubicBezTo>
                    <a:cubicBezTo>
                      <a:pt x="903" y="1823"/>
                      <a:pt x="909" y="1826"/>
                      <a:pt x="909" y="1826"/>
                    </a:cubicBezTo>
                    <a:cubicBezTo>
                      <a:pt x="909" y="1826"/>
                      <a:pt x="892" y="1795"/>
                      <a:pt x="872" y="1737"/>
                    </a:cubicBezTo>
                    <a:cubicBezTo>
                      <a:pt x="845" y="1683"/>
                      <a:pt x="821" y="1594"/>
                      <a:pt x="784" y="1499"/>
                    </a:cubicBezTo>
                    <a:cubicBezTo>
                      <a:pt x="763" y="1455"/>
                      <a:pt x="749" y="1401"/>
                      <a:pt x="735" y="1346"/>
                    </a:cubicBezTo>
                    <a:cubicBezTo>
                      <a:pt x="729" y="1319"/>
                      <a:pt x="722" y="1292"/>
                      <a:pt x="719" y="1261"/>
                    </a:cubicBezTo>
                    <a:cubicBezTo>
                      <a:pt x="712" y="1234"/>
                      <a:pt x="705" y="1206"/>
                      <a:pt x="699" y="1179"/>
                    </a:cubicBezTo>
                    <a:cubicBezTo>
                      <a:pt x="685" y="1125"/>
                      <a:pt x="674" y="1071"/>
                      <a:pt x="664" y="1016"/>
                    </a:cubicBezTo>
                    <a:cubicBezTo>
                      <a:pt x="654" y="965"/>
                      <a:pt x="651" y="914"/>
                      <a:pt x="647" y="863"/>
                    </a:cubicBezTo>
                    <a:cubicBezTo>
                      <a:pt x="637" y="774"/>
                      <a:pt x="637" y="686"/>
                      <a:pt x="630" y="598"/>
                    </a:cubicBezTo>
                    <a:cubicBezTo>
                      <a:pt x="633" y="557"/>
                      <a:pt x="627" y="512"/>
                      <a:pt x="624" y="468"/>
                    </a:cubicBezTo>
                    <a:lnTo>
                      <a:pt x="624" y="435"/>
                    </a:lnTo>
                    <a:lnTo>
                      <a:pt x="624" y="404"/>
                    </a:lnTo>
                    <a:cubicBezTo>
                      <a:pt x="620" y="380"/>
                      <a:pt x="624" y="363"/>
                      <a:pt x="624" y="343"/>
                    </a:cubicBezTo>
                    <a:cubicBezTo>
                      <a:pt x="627" y="322"/>
                      <a:pt x="630" y="302"/>
                      <a:pt x="630" y="281"/>
                    </a:cubicBezTo>
                    <a:cubicBezTo>
                      <a:pt x="633" y="261"/>
                      <a:pt x="633" y="240"/>
                      <a:pt x="633" y="220"/>
                    </a:cubicBezTo>
                    <a:cubicBezTo>
                      <a:pt x="637" y="200"/>
                      <a:pt x="641" y="179"/>
                      <a:pt x="644" y="159"/>
                    </a:cubicBezTo>
                    <a:cubicBezTo>
                      <a:pt x="647" y="142"/>
                      <a:pt x="654" y="125"/>
                      <a:pt x="658" y="111"/>
                    </a:cubicBezTo>
                    <a:cubicBezTo>
                      <a:pt x="664" y="77"/>
                      <a:pt x="678" y="54"/>
                      <a:pt x="685" y="36"/>
                    </a:cubicBezTo>
                    <a:cubicBezTo>
                      <a:pt x="691" y="16"/>
                      <a:pt x="695" y="9"/>
                      <a:pt x="695" y="9"/>
                    </a:cubicBezTo>
                    <a:cubicBezTo>
                      <a:pt x="695" y="9"/>
                      <a:pt x="685" y="6"/>
                      <a:pt x="668" y="6"/>
                    </a:cubicBezTo>
                    <a:cubicBezTo>
                      <a:pt x="653" y="3"/>
                      <a:pt x="634" y="1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3"/>
              <p:cNvSpPr/>
              <p:nvPr/>
            </p:nvSpPr>
            <p:spPr>
              <a:xfrm>
                <a:off x="1321453" y="377030"/>
                <a:ext cx="24365" cy="2691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13" extrusionOk="0">
                    <a:moveTo>
                      <a:pt x="282" y="0"/>
                    </a:moveTo>
                    <a:cubicBezTo>
                      <a:pt x="269" y="4"/>
                      <a:pt x="241" y="4"/>
                      <a:pt x="214" y="11"/>
                    </a:cubicBezTo>
                    <a:cubicBezTo>
                      <a:pt x="201" y="11"/>
                      <a:pt x="187" y="14"/>
                      <a:pt x="174" y="21"/>
                    </a:cubicBezTo>
                    <a:cubicBezTo>
                      <a:pt x="160" y="24"/>
                      <a:pt x="150" y="31"/>
                      <a:pt x="139" y="38"/>
                    </a:cubicBezTo>
                    <a:cubicBezTo>
                      <a:pt x="103" y="69"/>
                      <a:pt x="37" y="110"/>
                      <a:pt x="24" y="167"/>
                    </a:cubicBezTo>
                    <a:cubicBezTo>
                      <a:pt x="1" y="222"/>
                      <a:pt x="10" y="286"/>
                      <a:pt x="21" y="344"/>
                    </a:cubicBezTo>
                    <a:cubicBezTo>
                      <a:pt x="45" y="405"/>
                      <a:pt x="72" y="460"/>
                      <a:pt x="116" y="501"/>
                    </a:cubicBezTo>
                    <a:cubicBezTo>
                      <a:pt x="136" y="521"/>
                      <a:pt x="164" y="538"/>
                      <a:pt x="191" y="552"/>
                    </a:cubicBezTo>
                    <a:cubicBezTo>
                      <a:pt x="218" y="562"/>
                      <a:pt x="241" y="572"/>
                      <a:pt x="262" y="583"/>
                    </a:cubicBezTo>
                    <a:cubicBezTo>
                      <a:pt x="303" y="603"/>
                      <a:pt x="354" y="603"/>
                      <a:pt x="374" y="606"/>
                    </a:cubicBezTo>
                    <a:cubicBezTo>
                      <a:pt x="379" y="606"/>
                      <a:pt x="382" y="605"/>
                      <a:pt x="385" y="605"/>
                    </a:cubicBezTo>
                    <a:cubicBezTo>
                      <a:pt x="396" y="605"/>
                      <a:pt x="399" y="609"/>
                      <a:pt x="405" y="609"/>
                    </a:cubicBezTo>
                    <a:cubicBezTo>
                      <a:pt x="409" y="613"/>
                      <a:pt x="412" y="613"/>
                      <a:pt x="412" y="613"/>
                    </a:cubicBezTo>
                    <a:lnTo>
                      <a:pt x="412" y="606"/>
                    </a:lnTo>
                    <a:cubicBezTo>
                      <a:pt x="412" y="600"/>
                      <a:pt x="405" y="592"/>
                      <a:pt x="412" y="575"/>
                    </a:cubicBezTo>
                    <a:cubicBezTo>
                      <a:pt x="412" y="565"/>
                      <a:pt x="415" y="548"/>
                      <a:pt x="422" y="531"/>
                    </a:cubicBezTo>
                    <a:cubicBezTo>
                      <a:pt x="429" y="521"/>
                      <a:pt x="429" y="514"/>
                      <a:pt x="432" y="504"/>
                    </a:cubicBezTo>
                    <a:cubicBezTo>
                      <a:pt x="436" y="494"/>
                      <a:pt x="439" y="487"/>
                      <a:pt x="439" y="477"/>
                    </a:cubicBezTo>
                    <a:cubicBezTo>
                      <a:pt x="442" y="463"/>
                      <a:pt x="453" y="443"/>
                      <a:pt x="466" y="423"/>
                    </a:cubicBezTo>
                    <a:cubicBezTo>
                      <a:pt x="470" y="412"/>
                      <a:pt x="476" y="405"/>
                      <a:pt x="483" y="396"/>
                    </a:cubicBezTo>
                    <a:cubicBezTo>
                      <a:pt x="490" y="385"/>
                      <a:pt x="494" y="378"/>
                      <a:pt x="497" y="371"/>
                    </a:cubicBezTo>
                    <a:cubicBezTo>
                      <a:pt x="517" y="338"/>
                      <a:pt x="527" y="314"/>
                      <a:pt x="541" y="289"/>
                    </a:cubicBezTo>
                    <a:cubicBezTo>
                      <a:pt x="548" y="269"/>
                      <a:pt x="555" y="249"/>
                      <a:pt x="541" y="228"/>
                    </a:cubicBezTo>
                    <a:cubicBezTo>
                      <a:pt x="538" y="212"/>
                      <a:pt x="486" y="181"/>
                      <a:pt x="473" y="154"/>
                    </a:cubicBezTo>
                    <a:cubicBezTo>
                      <a:pt x="453" y="126"/>
                      <a:pt x="401" y="82"/>
                      <a:pt x="388" y="55"/>
                    </a:cubicBezTo>
                    <a:cubicBezTo>
                      <a:pt x="361" y="21"/>
                      <a:pt x="351" y="4"/>
                      <a:pt x="351" y="4"/>
                    </a:cubicBezTo>
                    <a:cubicBezTo>
                      <a:pt x="351" y="4"/>
                      <a:pt x="327" y="0"/>
                      <a:pt x="2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3"/>
              <p:cNvSpPr/>
              <p:nvPr/>
            </p:nvSpPr>
            <p:spPr>
              <a:xfrm>
                <a:off x="1496486" y="362367"/>
                <a:ext cx="262259" cy="161991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3690" extrusionOk="0">
                    <a:moveTo>
                      <a:pt x="4010" y="1"/>
                    </a:moveTo>
                    <a:cubicBezTo>
                      <a:pt x="3701" y="1"/>
                      <a:pt x="3390" y="72"/>
                      <a:pt x="3109" y="205"/>
                    </a:cubicBezTo>
                    <a:cubicBezTo>
                      <a:pt x="2817" y="348"/>
                      <a:pt x="2558" y="549"/>
                      <a:pt x="2347" y="787"/>
                    </a:cubicBezTo>
                    <a:cubicBezTo>
                      <a:pt x="2245" y="906"/>
                      <a:pt x="2153" y="1039"/>
                      <a:pt x="2079" y="1171"/>
                    </a:cubicBezTo>
                    <a:cubicBezTo>
                      <a:pt x="2003" y="1304"/>
                      <a:pt x="1942" y="1440"/>
                      <a:pt x="1888" y="1570"/>
                    </a:cubicBezTo>
                    <a:cubicBezTo>
                      <a:pt x="1834" y="1699"/>
                      <a:pt x="1782" y="1824"/>
                      <a:pt x="1732" y="1944"/>
                    </a:cubicBezTo>
                    <a:cubicBezTo>
                      <a:pt x="1704" y="2002"/>
                      <a:pt x="1680" y="2060"/>
                      <a:pt x="1653" y="2117"/>
                    </a:cubicBezTo>
                    <a:cubicBezTo>
                      <a:pt x="1626" y="2171"/>
                      <a:pt x="1599" y="2229"/>
                      <a:pt x="1568" y="2281"/>
                    </a:cubicBezTo>
                    <a:cubicBezTo>
                      <a:pt x="1452" y="2495"/>
                      <a:pt x="1316" y="2682"/>
                      <a:pt x="1170" y="2842"/>
                    </a:cubicBezTo>
                    <a:cubicBezTo>
                      <a:pt x="1024" y="2998"/>
                      <a:pt x="881" y="3138"/>
                      <a:pt x="741" y="3250"/>
                    </a:cubicBezTo>
                    <a:cubicBezTo>
                      <a:pt x="606" y="3362"/>
                      <a:pt x="473" y="3444"/>
                      <a:pt x="364" y="3509"/>
                    </a:cubicBezTo>
                    <a:cubicBezTo>
                      <a:pt x="333" y="3526"/>
                      <a:pt x="309" y="3539"/>
                      <a:pt x="283" y="3553"/>
                    </a:cubicBezTo>
                    <a:cubicBezTo>
                      <a:pt x="259" y="3570"/>
                      <a:pt x="234" y="3580"/>
                      <a:pt x="211" y="3590"/>
                    </a:cubicBezTo>
                    <a:cubicBezTo>
                      <a:pt x="167" y="3614"/>
                      <a:pt x="129" y="3634"/>
                      <a:pt x="99" y="3648"/>
                    </a:cubicBezTo>
                    <a:cubicBezTo>
                      <a:pt x="34" y="3675"/>
                      <a:pt x="0" y="3689"/>
                      <a:pt x="0" y="3689"/>
                    </a:cubicBezTo>
                    <a:cubicBezTo>
                      <a:pt x="0" y="3689"/>
                      <a:pt x="34" y="3678"/>
                      <a:pt x="102" y="3658"/>
                    </a:cubicBezTo>
                    <a:cubicBezTo>
                      <a:pt x="136" y="3648"/>
                      <a:pt x="177" y="3634"/>
                      <a:pt x="225" y="3620"/>
                    </a:cubicBezTo>
                    <a:cubicBezTo>
                      <a:pt x="248" y="3611"/>
                      <a:pt x="272" y="3603"/>
                      <a:pt x="300" y="3594"/>
                    </a:cubicBezTo>
                    <a:cubicBezTo>
                      <a:pt x="327" y="3583"/>
                      <a:pt x="357" y="3570"/>
                      <a:pt x="388" y="3559"/>
                    </a:cubicBezTo>
                    <a:cubicBezTo>
                      <a:pt x="507" y="3509"/>
                      <a:pt x="653" y="3444"/>
                      <a:pt x="813" y="3352"/>
                    </a:cubicBezTo>
                    <a:cubicBezTo>
                      <a:pt x="973" y="3260"/>
                      <a:pt x="1146" y="3141"/>
                      <a:pt x="1316" y="2988"/>
                    </a:cubicBezTo>
                    <a:cubicBezTo>
                      <a:pt x="1487" y="2835"/>
                      <a:pt x="1657" y="2651"/>
                      <a:pt x="1810" y="2433"/>
                    </a:cubicBezTo>
                    <a:cubicBezTo>
                      <a:pt x="1851" y="2379"/>
                      <a:pt x="1888" y="2322"/>
                      <a:pt x="1925" y="2264"/>
                    </a:cubicBezTo>
                    <a:cubicBezTo>
                      <a:pt x="1963" y="2206"/>
                      <a:pt x="1994" y="2148"/>
                      <a:pt x="2027" y="2086"/>
                    </a:cubicBezTo>
                    <a:cubicBezTo>
                      <a:pt x="2092" y="1964"/>
                      <a:pt x="2150" y="1838"/>
                      <a:pt x="2211" y="1716"/>
                    </a:cubicBezTo>
                    <a:cubicBezTo>
                      <a:pt x="2272" y="1597"/>
                      <a:pt x="2333" y="1474"/>
                      <a:pt x="2402" y="1362"/>
                    </a:cubicBezTo>
                    <a:cubicBezTo>
                      <a:pt x="2473" y="1253"/>
                      <a:pt x="2548" y="1148"/>
                      <a:pt x="2639" y="1049"/>
                    </a:cubicBezTo>
                    <a:cubicBezTo>
                      <a:pt x="2820" y="855"/>
                      <a:pt x="3044" y="695"/>
                      <a:pt x="3286" y="583"/>
                    </a:cubicBezTo>
                    <a:cubicBezTo>
                      <a:pt x="3528" y="471"/>
                      <a:pt x="3790" y="406"/>
                      <a:pt x="4048" y="403"/>
                    </a:cubicBezTo>
                    <a:cubicBezTo>
                      <a:pt x="4178" y="403"/>
                      <a:pt x="4310" y="416"/>
                      <a:pt x="4432" y="444"/>
                    </a:cubicBezTo>
                    <a:cubicBezTo>
                      <a:pt x="4561" y="468"/>
                      <a:pt x="4684" y="505"/>
                      <a:pt x="4800" y="552"/>
                    </a:cubicBezTo>
                    <a:cubicBezTo>
                      <a:pt x="4916" y="603"/>
                      <a:pt x="5024" y="664"/>
                      <a:pt x="5126" y="736"/>
                    </a:cubicBezTo>
                    <a:cubicBezTo>
                      <a:pt x="5225" y="804"/>
                      <a:pt x="5313" y="886"/>
                      <a:pt x="5395" y="970"/>
                    </a:cubicBezTo>
                    <a:cubicBezTo>
                      <a:pt x="5555" y="1144"/>
                      <a:pt x="5660" y="1345"/>
                      <a:pt x="5721" y="1542"/>
                    </a:cubicBezTo>
                    <a:cubicBezTo>
                      <a:pt x="5783" y="1743"/>
                      <a:pt x="5806" y="1937"/>
                      <a:pt x="5806" y="2110"/>
                    </a:cubicBezTo>
                    <a:cubicBezTo>
                      <a:pt x="5803" y="2287"/>
                      <a:pt x="5776" y="2437"/>
                      <a:pt x="5735" y="2559"/>
                    </a:cubicBezTo>
                    <a:cubicBezTo>
                      <a:pt x="5729" y="2590"/>
                      <a:pt x="5718" y="2617"/>
                      <a:pt x="5708" y="2644"/>
                    </a:cubicBezTo>
                    <a:cubicBezTo>
                      <a:pt x="5698" y="2672"/>
                      <a:pt x="5691" y="2695"/>
                      <a:pt x="5681" y="2719"/>
                    </a:cubicBezTo>
                    <a:cubicBezTo>
                      <a:pt x="5660" y="2763"/>
                      <a:pt x="5643" y="2804"/>
                      <a:pt x="5627" y="2835"/>
                    </a:cubicBezTo>
                    <a:cubicBezTo>
                      <a:pt x="5592" y="2896"/>
                      <a:pt x="5575" y="2927"/>
                      <a:pt x="5575" y="2927"/>
                    </a:cubicBezTo>
                    <a:cubicBezTo>
                      <a:pt x="5575" y="2927"/>
                      <a:pt x="5599" y="2900"/>
                      <a:pt x="5643" y="2845"/>
                    </a:cubicBezTo>
                    <a:cubicBezTo>
                      <a:pt x="5663" y="2818"/>
                      <a:pt x="5688" y="2780"/>
                      <a:pt x="5715" y="2736"/>
                    </a:cubicBezTo>
                    <a:cubicBezTo>
                      <a:pt x="5732" y="2716"/>
                      <a:pt x="5742" y="2692"/>
                      <a:pt x="5756" y="2664"/>
                    </a:cubicBezTo>
                    <a:cubicBezTo>
                      <a:pt x="5773" y="2641"/>
                      <a:pt x="5786" y="2614"/>
                      <a:pt x="5800" y="2583"/>
                    </a:cubicBezTo>
                    <a:cubicBezTo>
                      <a:pt x="5858" y="2464"/>
                      <a:pt x="5912" y="2308"/>
                      <a:pt x="5939" y="2124"/>
                    </a:cubicBezTo>
                    <a:cubicBezTo>
                      <a:pt x="5970" y="1940"/>
                      <a:pt x="5974" y="1722"/>
                      <a:pt x="5922" y="1491"/>
                    </a:cubicBezTo>
                    <a:cubicBezTo>
                      <a:pt x="5895" y="1379"/>
                      <a:pt x="5861" y="1256"/>
                      <a:pt x="5806" y="1141"/>
                    </a:cubicBezTo>
                    <a:cubicBezTo>
                      <a:pt x="5756" y="1025"/>
                      <a:pt x="5691" y="906"/>
                      <a:pt x="5606" y="797"/>
                    </a:cubicBezTo>
                    <a:cubicBezTo>
                      <a:pt x="5443" y="576"/>
                      <a:pt x="5218" y="383"/>
                      <a:pt x="4953" y="240"/>
                    </a:cubicBezTo>
                    <a:cubicBezTo>
                      <a:pt x="4820" y="168"/>
                      <a:pt x="4674" y="110"/>
                      <a:pt x="4525" y="69"/>
                    </a:cubicBezTo>
                    <a:cubicBezTo>
                      <a:pt x="4371" y="28"/>
                      <a:pt x="4214" y="5"/>
                      <a:pt x="4051" y="1"/>
                    </a:cubicBezTo>
                    <a:cubicBezTo>
                      <a:pt x="4037" y="1"/>
                      <a:pt x="4024" y="1"/>
                      <a:pt x="40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3"/>
              <p:cNvSpPr/>
              <p:nvPr/>
            </p:nvSpPr>
            <p:spPr>
              <a:xfrm>
                <a:off x="298650" y="789652"/>
                <a:ext cx="132183" cy="132754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24" extrusionOk="0">
                    <a:moveTo>
                      <a:pt x="2946" y="1"/>
                    </a:moveTo>
                    <a:cubicBezTo>
                      <a:pt x="2946" y="1"/>
                      <a:pt x="2950" y="22"/>
                      <a:pt x="2953" y="55"/>
                    </a:cubicBezTo>
                    <a:cubicBezTo>
                      <a:pt x="2959" y="89"/>
                      <a:pt x="2963" y="140"/>
                      <a:pt x="2966" y="205"/>
                    </a:cubicBezTo>
                    <a:cubicBezTo>
                      <a:pt x="2966" y="269"/>
                      <a:pt x="2970" y="351"/>
                      <a:pt x="2959" y="439"/>
                    </a:cubicBezTo>
                    <a:cubicBezTo>
                      <a:pt x="2953" y="531"/>
                      <a:pt x="2939" y="630"/>
                      <a:pt x="2915" y="739"/>
                    </a:cubicBezTo>
                    <a:cubicBezTo>
                      <a:pt x="2868" y="957"/>
                      <a:pt x="2779" y="1198"/>
                      <a:pt x="2639" y="1436"/>
                    </a:cubicBezTo>
                    <a:cubicBezTo>
                      <a:pt x="2504" y="1674"/>
                      <a:pt x="2317" y="1905"/>
                      <a:pt x="2106" y="2106"/>
                    </a:cubicBezTo>
                    <a:cubicBezTo>
                      <a:pt x="1892" y="2310"/>
                      <a:pt x="1653" y="2483"/>
                      <a:pt x="1419" y="2630"/>
                    </a:cubicBezTo>
                    <a:cubicBezTo>
                      <a:pt x="1303" y="2705"/>
                      <a:pt x="1187" y="2769"/>
                      <a:pt x="1072" y="2817"/>
                    </a:cubicBezTo>
                    <a:cubicBezTo>
                      <a:pt x="956" y="2868"/>
                      <a:pt x="843" y="2905"/>
                      <a:pt x="735" y="2929"/>
                    </a:cubicBezTo>
                    <a:cubicBezTo>
                      <a:pt x="559" y="2969"/>
                      <a:pt x="401" y="2982"/>
                      <a:pt x="279" y="2982"/>
                    </a:cubicBezTo>
                    <a:cubicBezTo>
                      <a:pt x="252" y="2982"/>
                      <a:pt x="227" y="2982"/>
                      <a:pt x="204" y="2981"/>
                    </a:cubicBezTo>
                    <a:cubicBezTo>
                      <a:pt x="140" y="2977"/>
                      <a:pt x="88" y="2973"/>
                      <a:pt x="55" y="2970"/>
                    </a:cubicBezTo>
                    <a:cubicBezTo>
                      <a:pt x="17" y="2963"/>
                      <a:pt x="0" y="2963"/>
                      <a:pt x="0" y="2963"/>
                    </a:cubicBezTo>
                    <a:lnTo>
                      <a:pt x="0" y="2963"/>
                    </a:lnTo>
                    <a:cubicBezTo>
                      <a:pt x="0" y="2963"/>
                      <a:pt x="17" y="2967"/>
                      <a:pt x="51" y="2977"/>
                    </a:cubicBezTo>
                    <a:cubicBezTo>
                      <a:pt x="85" y="2984"/>
                      <a:pt x="136" y="2994"/>
                      <a:pt x="201" y="3004"/>
                    </a:cubicBezTo>
                    <a:cubicBezTo>
                      <a:pt x="275" y="3014"/>
                      <a:pt x="367" y="3023"/>
                      <a:pt x="474" y="3023"/>
                    </a:cubicBezTo>
                    <a:cubicBezTo>
                      <a:pt x="557" y="3023"/>
                      <a:pt x="650" y="3018"/>
                      <a:pt x="749" y="3001"/>
                    </a:cubicBezTo>
                    <a:cubicBezTo>
                      <a:pt x="860" y="2981"/>
                      <a:pt x="983" y="2953"/>
                      <a:pt x="1105" y="2909"/>
                    </a:cubicBezTo>
                    <a:cubicBezTo>
                      <a:pt x="1231" y="2861"/>
                      <a:pt x="1354" y="2800"/>
                      <a:pt x="1476" y="2728"/>
                    </a:cubicBezTo>
                    <a:cubicBezTo>
                      <a:pt x="1725" y="2585"/>
                      <a:pt x="1970" y="2406"/>
                      <a:pt x="2190" y="2194"/>
                    </a:cubicBezTo>
                    <a:cubicBezTo>
                      <a:pt x="2408" y="1984"/>
                      <a:pt x="2595" y="1739"/>
                      <a:pt x="2728" y="1487"/>
                    </a:cubicBezTo>
                    <a:cubicBezTo>
                      <a:pt x="2864" y="1232"/>
                      <a:pt x="2939" y="973"/>
                      <a:pt x="2973" y="749"/>
                    </a:cubicBezTo>
                    <a:cubicBezTo>
                      <a:pt x="3011" y="524"/>
                      <a:pt x="2997" y="334"/>
                      <a:pt x="2980" y="205"/>
                    </a:cubicBezTo>
                    <a:cubicBezTo>
                      <a:pt x="2973" y="140"/>
                      <a:pt x="2963" y="89"/>
                      <a:pt x="2956" y="55"/>
                    </a:cubicBezTo>
                    <a:cubicBezTo>
                      <a:pt x="2950" y="22"/>
                      <a:pt x="2946" y="1"/>
                      <a:pt x="2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3"/>
              <p:cNvSpPr/>
              <p:nvPr/>
            </p:nvSpPr>
            <p:spPr>
              <a:xfrm>
                <a:off x="343912" y="763838"/>
                <a:ext cx="88722" cy="61241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395" extrusionOk="0">
                    <a:moveTo>
                      <a:pt x="2021" y="0"/>
                    </a:moveTo>
                    <a:cubicBezTo>
                      <a:pt x="2021" y="0"/>
                      <a:pt x="2017" y="10"/>
                      <a:pt x="2013" y="30"/>
                    </a:cubicBezTo>
                    <a:cubicBezTo>
                      <a:pt x="2010" y="51"/>
                      <a:pt x="2007" y="82"/>
                      <a:pt x="1996" y="116"/>
                    </a:cubicBezTo>
                    <a:cubicBezTo>
                      <a:pt x="1983" y="190"/>
                      <a:pt x="1949" y="292"/>
                      <a:pt x="1894" y="408"/>
                    </a:cubicBezTo>
                    <a:cubicBezTo>
                      <a:pt x="1844" y="524"/>
                      <a:pt x="1762" y="650"/>
                      <a:pt x="1663" y="769"/>
                    </a:cubicBezTo>
                    <a:cubicBezTo>
                      <a:pt x="1613" y="830"/>
                      <a:pt x="1555" y="888"/>
                      <a:pt x="1493" y="942"/>
                    </a:cubicBezTo>
                    <a:cubicBezTo>
                      <a:pt x="1432" y="994"/>
                      <a:pt x="1364" y="1044"/>
                      <a:pt x="1296" y="1088"/>
                    </a:cubicBezTo>
                    <a:cubicBezTo>
                      <a:pt x="1225" y="1132"/>
                      <a:pt x="1150" y="1170"/>
                      <a:pt x="1075" y="1201"/>
                    </a:cubicBezTo>
                    <a:cubicBezTo>
                      <a:pt x="1000" y="1231"/>
                      <a:pt x="925" y="1255"/>
                      <a:pt x="847" y="1275"/>
                    </a:cubicBezTo>
                    <a:cubicBezTo>
                      <a:pt x="697" y="1313"/>
                      <a:pt x="547" y="1327"/>
                      <a:pt x="421" y="1327"/>
                    </a:cubicBezTo>
                    <a:cubicBezTo>
                      <a:pt x="296" y="1320"/>
                      <a:pt x="190" y="1310"/>
                      <a:pt x="115" y="1292"/>
                    </a:cubicBezTo>
                    <a:cubicBezTo>
                      <a:pt x="78" y="1286"/>
                      <a:pt x="51" y="1275"/>
                      <a:pt x="30" y="1272"/>
                    </a:cubicBezTo>
                    <a:cubicBezTo>
                      <a:pt x="13" y="1269"/>
                      <a:pt x="0" y="1266"/>
                      <a:pt x="0" y="1266"/>
                    </a:cubicBezTo>
                    <a:lnTo>
                      <a:pt x="0" y="1266"/>
                    </a:lnTo>
                    <a:cubicBezTo>
                      <a:pt x="0" y="1266"/>
                      <a:pt x="10" y="1269"/>
                      <a:pt x="30" y="1275"/>
                    </a:cubicBezTo>
                    <a:cubicBezTo>
                      <a:pt x="47" y="1286"/>
                      <a:pt x="74" y="1300"/>
                      <a:pt x="112" y="1310"/>
                    </a:cubicBezTo>
                    <a:cubicBezTo>
                      <a:pt x="184" y="1337"/>
                      <a:pt x="286" y="1371"/>
                      <a:pt x="418" y="1385"/>
                    </a:cubicBezTo>
                    <a:cubicBezTo>
                      <a:pt x="475" y="1390"/>
                      <a:pt x="538" y="1395"/>
                      <a:pt x="604" y="1395"/>
                    </a:cubicBezTo>
                    <a:cubicBezTo>
                      <a:pt x="687" y="1395"/>
                      <a:pt x="776" y="1388"/>
                      <a:pt x="867" y="1371"/>
                    </a:cubicBezTo>
                    <a:cubicBezTo>
                      <a:pt x="949" y="1354"/>
                      <a:pt x="1034" y="1330"/>
                      <a:pt x="1115" y="1300"/>
                    </a:cubicBezTo>
                    <a:cubicBezTo>
                      <a:pt x="1197" y="1266"/>
                      <a:pt x="1275" y="1225"/>
                      <a:pt x="1354" y="1181"/>
                    </a:cubicBezTo>
                    <a:cubicBezTo>
                      <a:pt x="1429" y="1129"/>
                      <a:pt x="1500" y="1075"/>
                      <a:pt x="1561" y="1017"/>
                    </a:cubicBezTo>
                    <a:cubicBezTo>
                      <a:pt x="1626" y="956"/>
                      <a:pt x="1684" y="892"/>
                      <a:pt x="1731" y="823"/>
                    </a:cubicBezTo>
                    <a:cubicBezTo>
                      <a:pt x="1833" y="691"/>
                      <a:pt x="1898" y="548"/>
                      <a:pt x="1942" y="425"/>
                    </a:cubicBezTo>
                    <a:cubicBezTo>
                      <a:pt x="1983" y="303"/>
                      <a:pt x="2000" y="194"/>
                      <a:pt x="2010" y="119"/>
                    </a:cubicBezTo>
                    <a:cubicBezTo>
                      <a:pt x="2013" y="82"/>
                      <a:pt x="2013" y="51"/>
                      <a:pt x="2017" y="30"/>
                    </a:cubicBezTo>
                    <a:cubicBezTo>
                      <a:pt x="2017" y="10"/>
                      <a:pt x="2021" y="0"/>
                      <a:pt x="20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3"/>
              <p:cNvSpPr/>
              <p:nvPr/>
            </p:nvSpPr>
            <p:spPr>
              <a:xfrm>
                <a:off x="334166" y="838338"/>
                <a:ext cx="57685" cy="10799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246" extrusionOk="0">
                    <a:moveTo>
                      <a:pt x="1314" y="0"/>
                    </a:moveTo>
                    <a:lnTo>
                      <a:pt x="1314" y="0"/>
                    </a:lnTo>
                    <a:cubicBezTo>
                      <a:pt x="1314" y="0"/>
                      <a:pt x="1293" y="11"/>
                      <a:pt x="1259" y="27"/>
                    </a:cubicBezTo>
                    <a:cubicBezTo>
                      <a:pt x="1243" y="35"/>
                      <a:pt x="1218" y="44"/>
                      <a:pt x="1194" y="52"/>
                    </a:cubicBezTo>
                    <a:cubicBezTo>
                      <a:pt x="1185" y="58"/>
                      <a:pt x="1171" y="62"/>
                      <a:pt x="1157" y="68"/>
                    </a:cubicBezTo>
                    <a:cubicBezTo>
                      <a:pt x="1144" y="72"/>
                      <a:pt x="1127" y="76"/>
                      <a:pt x="1113" y="82"/>
                    </a:cubicBezTo>
                    <a:cubicBezTo>
                      <a:pt x="1052" y="102"/>
                      <a:pt x="977" y="116"/>
                      <a:pt x="902" y="129"/>
                    </a:cubicBezTo>
                    <a:cubicBezTo>
                      <a:pt x="824" y="140"/>
                      <a:pt x="739" y="147"/>
                      <a:pt x="657" y="147"/>
                    </a:cubicBezTo>
                    <a:cubicBezTo>
                      <a:pt x="572" y="147"/>
                      <a:pt x="491" y="140"/>
                      <a:pt x="412" y="126"/>
                    </a:cubicBezTo>
                    <a:cubicBezTo>
                      <a:pt x="337" y="113"/>
                      <a:pt x="263" y="102"/>
                      <a:pt x="202" y="79"/>
                    </a:cubicBezTo>
                    <a:cubicBezTo>
                      <a:pt x="188" y="76"/>
                      <a:pt x="174" y="68"/>
                      <a:pt x="161" y="65"/>
                    </a:cubicBezTo>
                    <a:cubicBezTo>
                      <a:pt x="144" y="62"/>
                      <a:pt x="133" y="55"/>
                      <a:pt x="120" y="52"/>
                    </a:cubicBezTo>
                    <a:cubicBezTo>
                      <a:pt x="96" y="41"/>
                      <a:pt x="72" y="35"/>
                      <a:pt x="55" y="27"/>
                    </a:cubicBezTo>
                    <a:cubicBezTo>
                      <a:pt x="21" y="11"/>
                      <a:pt x="1" y="4"/>
                      <a:pt x="1" y="4"/>
                    </a:cubicBezTo>
                    <a:lnTo>
                      <a:pt x="1" y="4"/>
                    </a:lnTo>
                    <a:cubicBezTo>
                      <a:pt x="1" y="4"/>
                      <a:pt x="18" y="18"/>
                      <a:pt x="48" y="41"/>
                    </a:cubicBezTo>
                    <a:cubicBezTo>
                      <a:pt x="62" y="55"/>
                      <a:pt x="83" y="68"/>
                      <a:pt x="103" y="82"/>
                    </a:cubicBezTo>
                    <a:cubicBezTo>
                      <a:pt x="116" y="89"/>
                      <a:pt x="127" y="99"/>
                      <a:pt x="140" y="106"/>
                    </a:cubicBezTo>
                    <a:cubicBezTo>
                      <a:pt x="154" y="116"/>
                      <a:pt x="167" y="123"/>
                      <a:pt x="181" y="129"/>
                    </a:cubicBezTo>
                    <a:cubicBezTo>
                      <a:pt x="243" y="160"/>
                      <a:pt x="314" y="191"/>
                      <a:pt x="395" y="211"/>
                    </a:cubicBezTo>
                    <a:cubicBezTo>
                      <a:pt x="477" y="231"/>
                      <a:pt x="565" y="245"/>
                      <a:pt x="657" y="245"/>
                    </a:cubicBezTo>
                    <a:cubicBezTo>
                      <a:pt x="745" y="242"/>
                      <a:pt x="838" y="228"/>
                      <a:pt x="919" y="208"/>
                    </a:cubicBezTo>
                    <a:cubicBezTo>
                      <a:pt x="998" y="184"/>
                      <a:pt x="1072" y="157"/>
                      <a:pt x="1130" y="123"/>
                    </a:cubicBezTo>
                    <a:cubicBezTo>
                      <a:pt x="1144" y="116"/>
                      <a:pt x="1161" y="109"/>
                      <a:pt x="1171" y="102"/>
                    </a:cubicBezTo>
                    <a:cubicBezTo>
                      <a:pt x="1185" y="93"/>
                      <a:pt x="1198" y="85"/>
                      <a:pt x="1208" y="79"/>
                    </a:cubicBezTo>
                    <a:cubicBezTo>
                      <a:pt x="1232" y="62"/>
                      <a:pt x="1249" y="52"/>
                      <a:pt x="1266" y="38"/>
                    </a:cubicBezTo>
                    <a:cubicBezTo>
                      <a:pt x="1293" y="14"/>
                      <a:pt x="1314" y="0"/>
                      <a:pt x="1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3"/>
              <p:cNvSpPr/>
              <p:nvPr/>
            </p:nvSpPr>
            <p:spPr>
              <a:xfrm>
                <a:off x="325517" y="868805"/>
                <a:ext cx="41398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52" extrusionOk="0">
                    <a:moveTo>
                      <a:pt x="942" y="0"/>
                    </a:moveTo>
                    <a:cubicBezTo>
                      <a:pt x="942" y="0"/>
                      <a:pt x="929" y="4"/>
                      <a:pt x="902" y="11"/>
                    </a:cubicBezTo>
                    <a:cubicBezTo>
                      <a:pt x="889" y="14"/>
                      <a:pt x="875" y="21"/>
                      <a:pt x="858" y="24"/>
                    </a:cubicBezTo>
                    <a:cubicBezTo>
                      <a:pt x="837" y="27"/>
                      <a:pt x="817" y="31"/>
                      <a:pt x="796" y="38"/>
                    </a:cubicBezTo>
                    <a:cubicBezTo>
                      <a:pt x="752" y="48"/>
                      <a:pt x="701" y="55"/>
                      <a:pt x="647" y="62"/>
                    </a:cubicBezTo>
                    <a:cubicBezTo>
                      <a:pt x="592" y="68"/>
                      <a:pt x="531" y="75"/>
                      <a:pt x="473" y="75"/>
                    </a:cubicBezTo>
                    <a:cubicBezTo>
                      <a:pt x="456" y="76"/>
                      <a:pt x="439" y="77"/>
                      <a:pt x="422" y="77"/>
                    </a:cubicBezTo>
                    <a:cubicBezTo>
                      <a:pt x="382" y="77"/>
                      <a:pt x="342" y="74"/>
                      <a:pt x="303" y="72"/>
                    </a:cubicBezTo>
                    <a:cubicBezTo>
                      <a:pt x="245" y="68"/>
                      <a:pt x="195" y="68"/>
                      <a:pt x="150" y="58"/>
                    </a:cubicBezTo>
                    <a:cubicBezTo>
                      <a:pt x="129" y="55"/>
                      <a:pt x="109" y="52"/>
                      <a:pt x="88" y="52"/>
                    </a:cubicBezTo>
                    <a:cubicBezTo>
                      <a:pt x="72" y="48"/>
                      <a:pt x="55" y="44"/>
                      <a:pt x="41" y="41"/>
                    </a:cubicBezTo>
                    <a:cubicBezTo>
                      <a:pt x="17" y="38"/>
                      <a:pt x="0" y="35"/>
                      <a:pt x="0" y="35"/>
                    </a:cubicBezTo>
                    <a:lnTo>
                      <a:pt x="0" y="35"/>
                    </a:lnTo>
                    <a:cubicBezTo>
                      <a:pt x="0" y="35"/>
                      <a:pt x="14" y="41"/>
                      <a:pt x="38" y="55"/>
                    </a:cubicBezTo>
                    <a:cubicBezTo>
                      <a:pt x="52" y="62"/>
                      <a:pt x="65" y="68"/>
                      <a:pt x="82" y="79"/>
                    </a:cubicBezTo>
                    <a:cubicBezTo>
                      <a:pt x="99" y="85"/>
                      <a:pt x="119" y="96"/>
                      <a:pt x="140" y="102"/>
                    </a:cubicBezTo>
                    <a:cubicBezTo>
                      <a:pt x="184" y="116"/>
                      <a:pt x="235" y="133"/>
                      <a:pt x="293" y="143"/>
                    </a:cubicBezTo>
                    <a:cubicBezTo>
                      <a:pt x="334" y="148"/>
                      <a:pt x="380" y="151"/>
                      <a:pt x="425" y="151"/>
                    </a:cubicBezTo>
                    <a:cubicBezTo>
                      <a:pt x="442" y="151"/>
                      <a:pt x="459" y="151"/>
                      <a:pt x="476" y="150"/>
                    </a:cubicBezTo>
                    <a:cubicBezTo>
                      <a:pt x="537" y="146"/>
                      <a:pt x="603" y="140"/>
                      <a:pt x="657" y="126"/>
                    </a:cubicBezTo>
                    <a:cubicBezTo>
                      <a:pt x="715" y="113"/>
                      <a:pt x="766" y="93"/>
                      <a:pt x="807" y="75"/>
                    </a:cubicBezTo>
                    <a:cubicBezTo>
                      <a:pt x="831" y="65"/>
                      <a:pt x="848" y="55"/>
                      <a:pt x="864" y="44"/>
                    </a:cubicBezTo>
                    <a:cubicBezTo>
                      <a:pt x="881" y="38"/>
                      <a:pt x="895" y="27"/>
                      <a:pt x="909" y="21"/>
                    </a:cubicBezTo>
                    <a:cubicBezTo>
                      <a:pt x="929" y="7"/>
                      <a:pt x="942" y="0"/>
                      <a:pt x="9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3"/>
              <p:cNvSpPr/>
              <p:nvPr/>
            </p:nvSpPr>
            <p:spPr>
              <a:xfrm>
                <a:off x="311469" y="893740"/>
                <a:ext cx="37227" cy="509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16" extrusionOk="0">
                    <a:moveTo>
                      <a:pt x="848" y="1"/>
                    </a:moveTo>
                    <a:cubicBezTo>
                      <a:pt x="848" y="1"/>
                      <a:pt x="834" y="1"/>
                      <a:pt x="810" y="4"/>
                    </a:cubicBezTo>
                    <a:cubicBezTo>
                      <a:pt x="786" y="7"/>
                      <a:pt x="752" y="7"/>
                      <a:pt x="711" y="14"/>
                    </a:cubicBezTo>
                    <a:cubicBezTo>
                      <a:pt x="674" y="18"/>
                      <a:pt x="626" y="21"/>
                      <a:pt x="579" y="24"/>
                    </a:cubicBezTo>
                    <a:cubicBezTo>
                      <a:pt x="528" y="28"/>
                      <a:pt x="477" y="31"/>
                      <a:pt x="426" y="31"/>
                    </a:cubicBezTo>
                    <a:cubicBezTo>
                      <a:pt x="372" y="35"/>
                      <a:pt x="320" y="35"/>
                      <a:pt x="270" y="38"/>
                    </a:cubicBezTo>
                    <a:cubicBezTo>
                      <a:pt x="222" y="38"/>
                      <a:pt x="174" y="41"/>
                      <a:pt x="137" y="41"/>
                    </a:cubicBezTo>
                    <a:lnTo>
                      <a:pt x="0" y="41"/>
                    </a:lnTo>
                    <a:cubicBezTo>
                      <a:pt x="0" y="41"/>
                      <a:pt x="14" y="48"/>
                      <a:pt x="35" y="55"/>
                    </a:cubicBezTo>
                    <a:cubicBezTo>
                      <a:pt x="58" y="62"/>
                      <a:pt x="89" y="76"/>
                      <a:pt x="130" y="85"/>
                    </a:cubicBezTo>
                    <a:cubicBezTo>
                      <a:pt x="171" y="92"/>
                      <a:pt x="215" y="106"/>
                      <a:pt x="266" y="109"/>
                    </a:cubicBezTo>
                    <a:cubicBezTo>
                      <a:pt x="295" y="113"/>
                      <a:pt x="327" y="115"/>
                      <a:pt x="358" y="115"/>
                    </a:cubicBezTo>
                    <a:cubicBezTo>
                      <a:pt x="382" y="115"/>
                      <a:pt x="406" y="114"/>
                      <a:pt x="429" y="112"/>
                    </a:cubicBezTo>
                    <a:cubicBezTo>
                      <a:pt x="484" y="109"/>
                      <a:pt x="538" y="103"/>
                      <a:pt x="586" y="92"/>
                    </a:cubicBezTo>
                    <a:cubicBezTo>
                      <a:pt x="637" y="82"/>
                      <a:pt x="684" y="65"/>
                      <a:pt x="722" y="55"/>
                    </a:cubicBezTo>
                    <a:cubicBezTo>
                      <a:pt x="760" y="41"/>
                      <a:pt x="793" y="28"/>
                      <a:pt x="813" y="18"/>
                    </a:cubicBezTo>
                    <a:cubicBezTo>
                      <a:pt x="834" y="7"/>
                      <a:pt x="848" y="1"/>
                      <a:pt x="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3"/>
              <p:cNvSpPr/>
              <p:nvPr/>
            </p:nvSpPr>
            <p:spPr>
              <a:xfrm>
                <a:off x="428245" y="570895"/>
                <a:ext cx="119364" cy="87844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001" extrusionOk="0">
                    <a:moveTo>
                      <a:pt x="1" y="0"/>
                    </a:moveTo>
                    <a:cubicBezTo>
                      <a:pt x="1" y="0"/>
                      <a:pt x="28" y="48"/>
                      <a:pt x="79" y="126"/>
                    </a:cubicBezTo>
                    <a:cubicBezTo>
                      <a:pt x="133" y="208"/>
                      <a:pt x="205" y="320"/>
                      <a:pt x="304" y="453"/>
                    </a:cubicBezTo>
                    <a:cubicBezTo>
                      <a:pt x="402" y="582"/>
                      <a:pt x="521" y="731"/>
                      <a:pt x="664" y="881"/>
                    </a:cubicBezTo>
                    <a:cubicBezTo>
                      <a:pt x="732" y="956"/>
                      <a:pt x="807" y="1027"/>
                      <a:pt x="885" y="1103"/>
                    </a:cubicBezTo>
                    <a:cubicBezTo>
                      <a:pt x="967" y="1174"/>
                      <a:pt x="1048" y="1245"/>
                      <a:pt x="1133" y="1313"/>
                    </a:cubicBezTo>
                    <a:cubicBezTo>
                      <a:pt x="1222" y="1381"/>
                      <a:pt x="1310" y="1445"/>
                      <a:pt x="1399" y="1503"/>
                    </a:cubicBezTo>
                    <a:cubicBezTo>
                      <a:pt x="1491" y="1561"/>
                      <a:pt x="1582" y="1616"/>
                      <a:pt x="1675" y="1663"/>
                    </a:cubicBezTo>
                    <a:cubicBezTo>
                      <a:pt x="1855" y="1762"/>
                      <a:pt x="2031" y="1830"/>
                      <a:pt x="2188" y="1885"/>
                    </a:cubicBezTo>
                    <a:cubicBezTo>
                      <a:pt x="2345" y="1935"/>
                      <a:pt x="2477" y="1963"/>
                      <a:pt x="2573" y="1976"/>
                    </a:cubicBezTo>
                    <a:cubicBezTo>
                      <a:pt x="2617" y="1987"/>
                      <a:pt x="2654" y="1990"/>
                      <a:pt x="2681" y="1993"/>
                    </a:cubicBezTo>
                    <a:cubicBezTo>
                      <a:pt x="2705" y="1996"/>
                      <a:pt x="2719" y="2001"/>
                      <a:pt x="2719" y="2001"/>
                    </a:cubicBezTo>
                    <a:cubicBezTo>
                      <a:pt x="2719" y="2001"/>
                      <a:pt x="2705" y="1996"/>
                      <a:pt x="2681" y="1990"/>
                    </a:cubicBezTo>
                    <a:cubicBezTo>
                      <a:pt x="2654" y="1987"/>
                      <a:pt x="2620" y="1980"/>
                      <a:pt x="2573" y="1966"/>
                    </a:cubicBezTo>
                    <a:cubicBezTo>
                      <a:pt x="2480" y="1946"/>
                      <a:pt x="2351" y="1908"/>
                      <a:pt x="2202" y="1850"/>
                    </a:cubicBezTo>
                    <a:cubicBezTo>
                      <a:pt x="2048" y="1792"/>
                      <a:pt x="1879" y="1711"/>
                      <a:pt x="1705" y="1609"/>
                    </a:cubicBezTo>
                    <a:cubicBezTo>
                      <a:pt x="1617" y="1558"/>
                      <a:pt x="1532" y="1500"/>
                      <a:pt x="1443" y="1442"/>
                    </a:cubicBezTo>
                    <a:cubicBezTo>
                      <a:pt x="1355" y="1381"/>
                      <a:pt x="1270" y="1316"/>
                      <a:pt x="1185" y="1249"/>
                    </a:cubicBezTo>
                    <a:cubicBezTo>
                      <a:pt x="1103" y="1184"/>
                      <a:pt x="1021" y="1112"/>
                      <a:pt x="943" y="1041"/>
                    </a:cubicBezTo>
                    <a:cubicBezTo>
                      <a:pt x="865" y="969"/>
                      <a:pt x="790" y="898"/>
                      <a:pt x="719" y="827"/>
                    </a:cubicBezTo>
                    <a:cubicBezTo>
                      <a:pt x="576" y="684"/>
                      <a:pt x="450" y="544"/>
                      <a:pt x="345" y="418"/>
                    </a:cubicBezTo>
                    <a:cubicBezTo>
                      <a:pt x="239" y="296"/>
                      <a:pt x="150" y="194"/>
                      <a:pt x="92" y="119"/>
                    </a:cubicBezTo>
                    <a:cubicBezTo>
                      <a:pt x="31" y="4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3"/>
              <p:cNvSpPr/>
              <p:nvPr/>
            </p:nvSpPr>
            <p:spPr>
              <a:xfrm>
                <a:off x="450328" y="619098"/>
                <a:ext cx="57114" cy="43373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88" extrusionOk="0">
                    <a:moveTo>
                      <a:pt x="1" y="0"/>
                    </a:moveTo>
                    <a:cubicBezTo>
                      <a:pt x="1" y="0"/>
                      <a:pt x="15" y="25"/>
                      <a:pt x="38" y="62"/>
                    </a:cubicBezTo>
                    <a:cubicBezTo>
                      <a:pt x="52" y="82"/>
                      <a:pt x="66" y="107"/>
                      <a:pt x="82" y="134"/>
                    </a:cubicBezTo>
                    <a:cubicBezTo>
                      <a:pt x="103" y="157"/>
                      <a:pt x="123" y="188"/>
                      <a:pt x="148" y="218"/>
                    </a:cubicBezTo>
                    <a:cubicBezTo>
                      <a:pt x="195" y="280"/>
                      <a:pt x="256" y="347"/>
                      <a:pt x="324" y="419"/>
                    </a:cubicBezTo>
                    <a:cubicBezTo>
                      <a:pt x="396" y="487"/>
                      <a:pt x="474" y="556"/>
                      <a:pt x="556" y="620"/>
                    </a:cubicBezTo>
                    <a:cubicBezTo>
                      <a:pt x="641" y="681"/>
                      <a:pt x="729" y="739"/>
                      <a:pt x="814" y="787"/>
                    </a:cubicBezTo>
                    <a:cubicBezTo>
                      <a:pt x="903" y="831"/>
                      <a:pt x="985" y="872"/>
                      <a:pt x="1056" y="903"/>
                    </a:cubicBezTo>
                    <a:cubicBezTo>
                      <a:pt x="1093" y="916"/>
                      <a:pt x="1123" y="930"/>
                      <a:pt x="1154" y="939"/>
                    </a:cubicBezTo>
                    <a:cubicBezTo>
                      <a:pt x="1185" y="950"/>
                      <a:pt x="1212" y="960"/>
                      <a:pt x="1233" y="967"/>
                    </a:cubicBezTo>
                    <a:cubicBezTo>
                      <a:pt x="1277" y="980"/>
                      <a:pt x="1301" y="987"/>
                      <a:pt x="1301" y="987"/>
                    </a:cubicBezTo>
                    <a:cubicBezTo>
                      <a:pt x="1301" y="987"/>
                      <a:pt x="1277" y="977"/>
                      <a:pt x="1236" y="956"/>
                    </a:cubicBezTo>
                    <a:cubicBezTo>
                      <a:pt x="1216" y="947"/>
                      <a:pt x="1192" y="936"/>
                      <a:pt x="1164" y="919"/>
                    </a:cubicBezTo>
                    <a:cubicBezTo>
                      <a:pt x="1137" y="906"/>
                      <a:pt x="1103" y="889"/>
                      <a:pt x="1073" y="872"/>
                    </a:cubicBezTo>
                    <a:cubicBezTo>
                      <a:pt x="1001" y="834"/>
                      <a:pt x="927" y="787"/>
                      <a:pt x="845" y="735"/>
                    </a:cubicBezTo>
                    <a:cubicBezTo>
                      <a:pt x="767" y="681"/>
                      <a:pt x="682" y="623"/>
                      <a:pt x="603" y="559"/>
                    </a:cubicBezTo>
                    <a:cubicBezTo>
                      <a:pt x="522" y="498"/>
                      <a:pt x="443" y="433"/>
                      <a:pt x="372" y="368"/>
                    </a:cubicBezTo>
                    <a:cubicBezTo>
                      <a:pt x="300" y="303"/>
                      <a:pt x="233" y="245"/>
                      <a:pt x="181" y="188"/>
                    </a:cubicBezTo>
                    <a:cubicBezTo>
                      <a:pt x="154" y="160"/>
                      <a:pt x="131" y="137"/>
                      <a:pt x="107" y="113"/>
                    </a:cubicBezTo>
                    <a:cubicBezTo>
                      <a:pt x="87" y="93"/>
                      <a:pt x="66" y="72"/>
                      <a:pt x="52" y="55"/>
                    </a:cubicBezTo>
                    <a:cubicBezTo>
                      <a:pt x="21" y="2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3"/>
              <p:cNvSpPr/>
              <p:nvPr/>
            </p:nvSpPr>
            <p:spPr>
              <a:xfrm>
                <a:off x="463059" y="652243"/>
                <a:ext cx="17077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32" extrusionOk="0">
                    <a:moveTo>
                      <a:pt x="1" y="1"/>
                    </a:moveTo>
                    <a:cubicBezTo>
                      <a:pt x="1" y="1"/>
                      <a:pt x="4" y="8"/>
                      <a:pt x="10" y="21"/>
                    </a:cubicBezTo>
                    <a:cubicBezTo>
                      <a:pt x="21" y="32"/>
                      <a:pt x="31" y="52"/>
                      <a:pt x="48" y="69"/>
                    </a:cubicBezTo>
                    <a:cubicBezTo>
                      <a:pt x="65" y="86"/>
                      <a:pt x="82" y="110"/>
                      <a:pt x="103" y="130"/>
                    </a:cubicBezTo>
                    <a:cubicBezTo>
                      <a:pt x="126" y="151"/>
                      <a:pt x="150" y="171"/>
                      <a:pt x="174" y="192"/>
                    </a:cubicBezTo>
                    <a:cubicBezTo>
                      <a:pt x="201" y="209"/>
                      <a:pt x="225" y="229"/>
                      <a:pt x="252" y="246"/>
                    </a:cubicBezTo>
                    <a:cubicBezTo>
                      <a:pt x="276" y="259"/>
                      <a:pt x="299" y="277"/>
                      <a:pt x="320" y="286"/>
                    </a:cubicBezTo>
                    <a:cubicBezTo>
                      <a:pt x="340" y="300"/>
                      <a:pt x="357" y="311"/>
                      <a:pt x="371" y="317"/>
                    </a:cubicBezTo>
                    <a:cubicBezTo>
                      <a:pt x="381" y="324"/>
                      <a:pt x="388" y="331"/>
                      <a:pt x="388" y="331"/>
                    </a:cubicBezTo>
                    <a:cubicBezTo>
                      <a:pt x="388" y="331"/>
                      <a:pt x="384" y="324"/>
                      <a:pt x="375" y="314"/>
                    </a:cubicBezTo>
                    <a:cubicBezTo>
                      <a:pt x="364" y="304"/>
                      <a:pt x="354" y="286"/>
                      <a:pt x="337" y="270"/>
                    </a:cubicBezTo>
                    <a:cubicBezTo>
                      <a:pt x="320" y="250"/>
                      <a:pt x="303" y="229"/>
                      <a:pt x="282" y="209"/>
                    </a:cubicBezTo>
                    <a:cubicBezTo>
                      <a:pt x="262" y="184"/>
                      <a:pt x="238" y="164"/>
                      <a:pt x="215" y="140"/>
                    </a:cubicBezTo>
                    <a:cubicBezTo>
                      <a:pt x="191" y="120"/>
                      <a:pt x="167" y="99"/>
                      <a:pt x="144" y="82"/>
                    </a:cubicBezTo>
                    <a:cubicBezTo>
                      <a:pt x="119" y="66"/>
                      <a:pt x="95" y="52"/>
                      <a:pt x="75" y="38"/>
                    </a:cubicBezTo>
                    <a:cubicBezTo>
                      <a:pt x="55" y="25"/>
                      <a:pt x="34" y="18"/>
                      <a:pt x="21" y="11"/>
                    </a:cubicBezTo>
                    <a:cubicBezTo>
                      <a:pt x="7" y="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3"/>
              <p:cNvSpPr/>
              <p:nvPr/>
            </p:nvSpPr>
            <p:spPr>
              <a:xfrm>
                <a:off x="374774" y="986634"/>
                <a:ext cx="206418" cy="140392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319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2" y="21"/>
                      <a:pt x="28" y="58"/>
                    </a:cubicBezTo>
                    <a:cubicBezTo>
                      <a:pt x="48" y="99"/>
                      <a:pt x="79" y="153"/>
                      <a:pt x="117" y="221"/>
                    </a:cubicBezTo>
                    <a:cubicBezTo>
                      <a:pt x="161" y="290"/>
                      <a:pt x="216" y="371"/>
                      <a:pt x="287" y="460"/>
                    </a:cubicBezTo>
                    <a:cubicBezTo>
                      <a:pt x="358" y="544"/>
                      <a:pt x="443" y="640"/>
                      <a:pt x="549" y="731"/>
                    </a:cubicBezTo>
                    <a:cubicBezTo>
                      <a:pt x="753" y="915"/>
                      <a:pt x="1025" y="1099"/>
                      <a:pt x="1334" y="1252"/>
                    </a:cubicBezTo>
                    <a:cubicBezTo>
                      <a:pt x="1648" y="1405"/>
                      <a:pt x="1995" y="1527"/>
                      <a:pt x="2338" y="1647"/>
                    </a:cubicBezTo>
                    <a:cubicBezTo>
                      <a:pt x="2685" y="1762"/>
                      <a:pt x="3028" y="1885"/>
                      <a:pt x="3338" y="2025"/>
                    </a:cubicBezTo>
                    <a:cubicBezTo>
                      <a:pt x="3644" y="2167"/>
                      <a:pt x="3920" y="2331"/>
                      <a:pt x="4127" y="2504"/>
                    </a:cubicBezTo>
                    <a:cubicBezTo>
                      <a:pt x="4232" y="2593"/>
                      <a:pt x="4321" y="2678"/>
                      <a:pt x="4396" y="2759"/>
                    </a:cubicBezTo>
                    <a:cubicBezTo>
                      <a:pt x="4433" y="2800"/>
                      <a:pt x="4467" y="2841"/>
                      <a:pt x="4498" y="2879"/>
                    </a:cubicBezTo>
                    <a:cubicBezTo>
                      <a:pt x="4529" y="2915"/>
                      <a:pt x="4552" y="2953"/>
                      <a:pt x="4576" y="2984"/>
                    </a:cubicBezTo>
                    <a:cubicBezTo>
                      <a:pt x="4620" y="3052"/>
                      <a:pt x="4651" y="3103"/>
                      <a:pt x="4672" y="3140"/>
                    </a:cubicBezTo>
                    <a:cubicBezTo>
                      <a:pt x="4692" y="3181"/>
                      <a:pt x="4702" y="3198"/>
                      <a:pt x="4702" y="3198"/>
                    </a:cubicBezTo>
                    <a:cubicBezTo>
                      <a:pt x="4702" y="3198"/>
                      <a:pt x="4692" y="3177"/>
                      <a:pt x="4675" y="3140"/>
                    </a:cubicBezTo>
                    <a:cubicBezTo>
                      <a:pt x="4658" y="3099"/>
                      <a:pt x="4627" y="3045"/>
                      <a:pt x="4587" y="2976"/>
                    </a:cubicBezTo>
                    <a:cubicBezTo>
                      <a:pt x="4505" y="2841"/>
                      <a:pt x="4369" y="2650"/>
                      <a:pt x="4161" y="2466"/>
                    </a:cubicBezTo>
                    <a:cubicBezTo>
                      <a:pt x="3957" y="2279"/>
                      <a:pt x="3689" y="2096"/>
                      <a:pt x="3379" y="1940"/>
                    </a:cubicBezTo>
                    <a:cubicBezTo>
                      <a:pt x="3069" y="1783"/>
                      <a:pt x="2719" y="1660"/>
                      <a:pt x="2375" y="1541"/>
                    </a:cubicBezTo>
                    <a:cubicBezTo>
                      <a:pt x="2032" y="1422"/>
                      <a:pt x="1688" y="1300"/>
                      <a:pt x="1379" y="1160"/>
                    </a:cubicBezTo>
                    <a:cubicBezTo>
                      <a:pt x="1069" y="1021"/>
                      <a:pt x="797" y="858"/>
                      <a:pt x="586" y="687"/>
                    </a:cubicBezTo>
                    <a:cubicBezTo>
                      <a:pt x="372" y="517"/>
                      <a:pt x="222" y="344"/>
                      <a:pt x="130" y="215"/>
                    </a:cubicBezTo>
                    <a:cubicBezTo>
                      <a:pt x="86" y="147"/>
                      <a:pt x="52" y="95"/>
                      <a:pt x="32" y="58"/>
                    </a:cubicBezTo>
                    <a:cubicBezTo>
                      <a:pt x="12" y="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3"/>
              <p:cNvSpPr/>
              <p:nvPr/>
            </p:nvSpPr>
            <p:spPr>
              <a:xfrm>
                <a:off x="441855" y="1049632"/>
                <a:ext cx="116072" cy="62162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416" extrusionOk="0">
                    <a:moveTo>
                      <a:pt x="0" y="1"/>
                    </a:moveTo>
                    <a:cubicBezTo>
                      <a:pt x="1" y="1"/>
                      <a:pt x="7" y="8"/>
                      <a:pt x="24" y="25"/>
                    </a:cubicBezTo>
                    <a:cubicBezTo>
                      <a:pt x="38" y="38"/>
                      <a:pt x="58" y="65"/>
                      <a:pt x="89" y="92"/>
                    </a:cubicBezTo>
                    <a:cubicBezTo>
                      <a:pt x="150" y="150"/>
                      <a:pt x="239" y="232"/>
                      <a:pt x="361" y="310"/>
                    </a:cubicBezTo>
                    <a:cubicBezTo>
                      <a:pt x="480" y="385"/>
                      <a:pt x="630" y="467"/>
                      <a:pt x="793" y="538"/>
                    </a:cubicBezTo>
                    <a:cubicBezTo>
                      <a:pt x="956" y="610"/>
                      <a:pt x="1137" y="674"/>
                      <a:pt x="1313" y="739"/>
                    </a:cubicBezTo>
                    <a:cubicBezTo>
                      <a:pt x="1494" y="800"/>
                      <a:pt x="1674" y="858"/>
                      <a:pt x="1837" y="923"/>
                    </a:cubicBezTo>
                    <a:cubicBezTo>
                      <a:pt x="2001" y="990"/>
                      <a:pt x="2150" y="1059"/>
                      <a:pt x="2269" y="1130"/>
                    </a:cubicBezTo>
                    <a:cubicBezTo>
                      <a:pt x="2392" y="1202"/>
                      <a:pt x="2487" y="1273"/>
                      <a:pt x="2548" y="1328"/>
                    </a:cubicBezTo>
                    <a:cubicBezTo>
                      <a:pt x="2579" y="1355"/>
                      <a:pt x="2602" y="1378"/>
                      <a:pt x="2616" y="1392"/>
                    </a:cubicBezTo>
                    <a:cubicBezTo>
                      <a:pt x="2633" y="1409"/>
                      <a:pt x="2643" y="1416"/>
                      <a:pt x="2643" y="1416"/>
                    </a:cubicBezTo>
                    <a:cubicBezTo>
                      <a:pt x="2643" y="1416"/>
                      <a:pt x="2633" y="1409"/>
                      <a:pt x="2619" y="1392"/>
                    </a:cubicBezTo>
                    <a:cubicBezTo>
                      <a:pt x="2606" y="1375"/>
                      <a:pt x="2586" y="1348"/>
                      <a:pt x="2555" y="1321"/>
                    </a:cubicBezTo>
                    <a:cubicBezTo>
                      <a:pt x="2497" y="1260"/>
                      <a:pt x="2409" y="1178"/>
                      <a:pt x="2290" y="1097"/>
                    </a:cubicBezTo>
                    <a:cubicBezTo>
                      <a:pt x="2174" y="1018"/>
                      <a:pt x="2027" y="929"/>
                      <a:pt x="1864" y="855"/>
                    </a:cubicBezTo>
                    <a:cubicBezTo>
                      <a:pt x="1701" y="780"/>
                      <a:pt x="1525" y="712"/>
                      <a:pt x="1347" y="648"/>
                    </a:cubicBezTo>
                    <a:cubicBezTo>
                      <a:pt x="1167" y="586"/>
                      <a:pt x="990" y="525"/>
                      <a:pt x="827" y="460"/>
                    </a:cubicBezTo>
                    <a:cubicBezTo>
                      <a:pt x="660" y="395"/>
                      <a:pt x="511" y="331"/>
                      <a:pt x="388" y="263"/>
                    </a:cubicBezTo>
                    <a:cubicBezTo>
                      <a:pt x="266" y="194"/>
                      <a:pt x="167" y="133"/>
                      <a:pt x="102" y="79"/>
                    </a:cubicBezTo>
                    <a:cubicBezTo>
                      <a:pt x="68" y="56"/>
                      <a:pt x="44" y="35"/>
                      <a:pt x="24" y="21"/>
                    </a:cubicBezTo>
                    <a:cubicBezTo>
                      <a:pt x="7" y="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3"/>
              <p:cNvSpPr/>
              <p:nvPr/>
            </p:nvSpPr>
            <p:spPr>
              <a:xfrm>
                <a:off x="673432" y="492313"/>
                <a:ext cx="83586" cy="15167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455" extrusionOk="0">
                    <a:moveTo>
                      <a:pt x="1" y="1"/>
                    </a:moveTo>
                    <a:cubicBezTo>
                      <a:pt x="1" y="1"/>
                      <a:pt x="90" y="21"/>
                      <a:pt x="250" y="59"/>
                    </a:cubicBezTo>
                    <a:cubicBezTo>
                      <a:pt x="406" y="96"/>
                      <a:pt x="634" y="150"/>
                      <a:pt x="889" y="252"/>
                    </a:cubicBezTo>
                    <a:cubicBezTo>
                      <a:pt x="1018" y="304"/>
                      <a:pt x="1151" y="368"/>
                      <a:pt x="1284" y="456"/>
                    </a:cubicBezTo>
                    <a:cubicBezTo>
                      <a:pt x="1413" y="541"/>
                      <a:pt x="1542" y="647"/>
                      <a:pt x="1641" y="783"/>
                    </a:cubicBezTo>
                    <a:cubicBezTo>
                      <a:pt x="1692" y="847"/>
                      <a:pt x="1736" y="923"/>
                      <a:pt x="1764" y="1001"/>
                    </a:cubicBezTo>
                    <a:cubicBezTo>
                      <a:pt x="1794" y="1079"/>
                      <a:pt x="1811" y="1164"/>
                      <a:pt x="1808" y="1249"/>
                    </a:cubicBezTo>
                    <a:cubicBezTo>
                      <a:pt x="1801" y="1416"/>
                      <a:pt x="1706" y="1582"/>
                      <a:pt x="1563" y="1671"/>
                    </a:cubicBezTo>
                    <a:cubicBezTo>
                      <a:pt x="1546" y="1681"/>
                      <a:pt x="1528" y="1688"/>
                      <a:pt x="1511" y="1698"/>
                    </a:cubicBezTo>
                    <a:cubicBezTo>
                      <a:pt x="1491" y="1705"/>
                      <a:pt x="1475" y="1712"/>
                      <a:pt x="1454" y="1715"/>
                    </a:cubicBezTo>
                    <a:lnTo>
                      <a:pt x="1440" y="1719"/>
                    </a:lnTo>
                    <a:lnTo>
                      <a:pt x="1434" y="1722"/>
                    </a:lnTo>
                    <a:lnTo>
                      <a:pt x="1338" y="1722"/>
                    </a:lnTo>
                    <a:cubicBezTo>
                      <a:pt x="1284" y="1722"/>
                      <a:pt x="1236" y="1719"/>
                      <a:pt x="1189" y="1719"/>
                    </a:cubicBezTo>
                    <a:cubicBezTo>
                      <a:pt x="1239" y="1763"/>
                      <a:pt x="1301" y="1811"/>
                      <a:pt x="1352" y="1858"/>
                    </a:cubicBezTo>
                    <a:lnTo>
                      <a:pt x="1373" y="1875"/>
                    </a:lnTo>
                    <a:lnTo>
                      <a:pt x="1389" y="1892"/>
                    </a:lnTo>
                    <a:lnTo>
                      <a:pt x="1409" y="1909"/>
                    </a:lnTo>
                    <a:cubicBezTo>
                      <a:pt x="1420" y="1923"/>
                      <a:pt x="1434" y="1933"/>
                      <a:pt x="1444" y="1946"/>
                    </a:cubicBezTo>
                    <a:cubicBezTo>
                      <a:pt x="1491" y="1994"/>
                      <a:pt x="1532" y="2048"/>
                      <a:pt x="1566" y="2103"/>
                    </a:cubicBezTo>
                    <a:cubicBezTo>
                      <a:pt x="1638" y="2212"/>
                      <a:pt x="1679" y="2337"/>
                      <a:pt x="1675" y="2460"/>
                    </a:cubicBezTo>
                    <a:cubicBezTo>
                      <a:pt x="1675" y="2603"/>
                      <a:pt x="1617" y="2739"/>
                      <a:pt x="1511" y="2811"/>
                    </a:cubicBezTo>
                    <a:cubicBezTo>
                      <a:pt x="1461" y="2848"/>
                      <a:pt x="1399" y="2872"/>
                      <a:pt x="1341" y="2882"/>
                    </a:cubicBezTo>
                    <a:cubicBezTo>
                      <a:pt x="1324" y="2882"/>
                      <a:pt x="1311" y="2885"/>
                      <a:pt x="1297" y="2885"/>
                    </a:cubicBezTo>
                    <a:cubicBezTo>
                      <a:pt x="1291" y="2885"/>
                      <a:pt x="1280" y="2885"/>
                      <a:pt x="1274" y="2882"/>
                    </a:cubicBezTo>
                    <a:lnTo>
                      <a:pt x="1263" y="2882"/>
                    </a:lnTo>
                    <a:cubicBezTo>
                      <a:pt x="1257" y="2882"/>
                      <a:pt x="1250" y="2882"/>
                      <a:pt x="1243" y="2879"/>
                    </a:cubicBezTo>
                    <a:cubicBezTo>
                      <a:pt x="1230" y="2875"/>
                      <a:pt x="1216" y="2872"/>
                      <a:pt x="1202" y="2868"/>
                    </a:cubicBezTo>
                    <a:cubicBezTo>
                      <a:pt x="1192" y="2865"/>
                      <a:pt x="1175" y="2855"/>
                      <a:pt x="1161" y="2852"/>
                    </a:cubicBezTo>
                    <a:cubicBezTo>
                      <a:pt x="1131" y="2838"/>
                      <a:pt x="1107" y="2827"/>
                      <a:pt x="1079" y="2817"/>
                    </a:cubicBezTo>
                    <a:lnTo>
                      <a:pt x="1079" y="2817"/>
                    </a:lnTo>
                    <a:cubicBezTo>
                      <a:pt x="1097" y="2848"/>
                      <a:pt x="1117" y="2882"/>
                      <a:pt x="1134" y="2913"/>
                    </a:cubicBezTo>
                    <a:cubicBezTo>
                      <a:pt x="1144" y="2926"/>
                      <a:pt x="1151" y="2940"/>
                      <a:pt x="1155" y="2954"/>
                    </a:cubicBezTo>
                    <a:cubicBezTo>
                      <a:pt x="1161" y="2967"/>
                      <a:pt x="1168" y="2977"/>
                      <a:pt x="1172" y="2990"/>
                    </a:cubicBezTo>
                    <a:cubicBezTo>
                      <a:pt x="1212" y="3117"/>
                      <a:pt x="1192" y="3246"/>
                      <a:pt x="1128" y="3331"/>
                    </a:cubicBezTo>
                    <a:cubicBezTo>
                      <a:pt x="1093" y="3372"/>
                      <a:pt x="1049" y="3399"/>
                      <a:pt x="1005" y="3413"/>
                    </a:cubicBezTo>
                    <a:cubicBezTo>
                      <a:pt x="970" y="3426"/>
                      <a:pt x="936" y="3431"/>
                      <a:pt x="905" y="3431"/>
                    </a:cubicBezTo>
                    <a:cubicBezTo>
                      <a:pt x="896" y="3431"/>
                      <a:pt x="887" y="3430"/>
                      <a:pt x="879" y="3430"/>
                    </a:cubicBezTo>
                    <a:cubicBezTo>
                      <a:pt x="801" y="3423"/>
                      <a:pt x="743" y="3389"/>
                      <a:pt x="712" y="3358"/>
                    </a:cubicBezTo>
                    <a:cubicBezTo>
                      <a:pt x="699" y="3345"/>
                      <a:pt x="688" y="3331"/>
                      <a:pt x="682" y="3321"/>
                    </a:cubicBezTo>
                    <a:lnTo>
                      <a:pt x="682" y="3321"/>
                    </a:lnTo>
                    <a:cubicBezTo>
                      <a:pt x="685" y="3331"/>
                      <a:pt x="695" y="3345"/>
                      <a:pt x="709" y="3362"/>
                    </a:cubicBezTo>
                    <a:cubicBezTo>
                      <a:pt x="736" y="3395"/>
                      <a:pt x="794" y="3436"/>
                      <a:pt x="875" y="3450"/>
                    </a:cubicBezTo>
                    <a:cubicBezTo>
                      <a:pt x="892" y="3453"/>
                      <a:pt x="910" y="3454"/>
                      <a:pt x="929" y="3454"/>
                    </a:cubicBezTo>
                    <a:cubicBezTo>
                      <a:pt x="956" y="3454"/>
                      <a:pt x="985" y="3451"/>
                      <a:pt x="1015" y="3444"/>
                    </a:cubicBezTo>
                    <a:cubicBezTo>
                      <a:pt x="1062" y="3430"/>
                      <a:pt x="1117" y="3403"/>
                      <a:pt x="1158" y="3355"/>
                    </a:cubicBezTo>
                    <a:cubicBezTo>
                      <a:pt x="1239" y="3266"/>
                      <a:pt x="1274" y="3117"/>
                      <a:pt x="1230" y="2974"/>
                    </a:cubicBezTo>
                    <a:cubicBezTo>
                      <a:pt x="1230" y="2970"/>
                      <a:pt x="1226" y="2964"/>
                      <a:pt x="1222" y="2957"/>
                    </a:cubicBezTo>
                    <a:cubicBezTo>
                      <a:pt x="1222" y="2954"/>
                      <a:pt x="1222" y="2950"/>
                      <a:pt x="1219" y="2946"/>
                    </a:cubicBezTo>
                    <a:cubicBezTo>
                      <a:pt x="1219" y="2943"/>
                      <a:pt x="1216" y="2943"/>
                      <a:pt x="1216" y="2940"/>
                    </a:cubicBezTo>
                    <a:lnTo>
                      <a:pt x="1216" y="2937"/>
                    </a:lnTo>
                    <a:cubicBezTo>
                      <a:pt x="1226" y="2943"/>
                      <a:pt x="1239" y="2946"/>
                      <a:pt x="1250" y="2950"/>
                    </a:cubicBezTo>
                    <a:lnTo>
                      <a:pt x="1257" y="2950"/>
                    </a:lnTo>
                    <a:lnTo>
                      <a:pt x="1270" y="2954"/>
                    </a:lnTo>
                    <a:lnTo>
                      <a:pt x="1348" y="2954"/>
                    </a:lnTo>
                    <a:cubicBezTo>
                      <a:pt x="1420" y="2946"/>
                      <a:pt x="1495" y="2919"/>
                      <a:pt x="1556" y="2879"/>
                    </a:cubicBezTo>
                    <a:cubicBezTo>
                      <a:pt x="1621" y="2835"/>
                      <a:pt x="1679" y="2773"/>
                      <a:pt x="1712" y="2698"/>
                    </a:cubicBezTo>
                    <a:cubicBezTo>
                      <a:pt x="1750" y="2627"/>
                      <a:pt x="1767" y="2546"/>
                      <a:pt x="1770" y="2464"/>
                    </a:cubicBezTo>
                    <a:cubicBezTo>
                      <a:pt x="1773" y="2321"/>
                      <a:pt x="1729" y="2174"/>
                      <a:pt x="1651" y="2052"/>
                    </a:cubicBezTo>
                    <a:cubicBezTo>
                      <a:pt x="1610" y="1990"/>
                      <a:pt x="1566" y="1933"/>
                      <a:pt x="1515" y="1879"/>
                    </a:cubicBezTo>
                    <a:cubicBezTo>
                      <a:pt x="1502" y="1865"/>
                      <a:pt x="1491" y="1852"/>
                      <a:pt x="1478" y="1838"/>
                    </a:cubicBezTo>
                    <a:lnTo>
                      <a:pt x="1454" y="1817"/>
                    </a:lnTo>
                    <a:cubicBezTo>
                      <a:pt x="1455" y="1817"/>
                      <a:pt x="1455" y="1817"/>
                      <a:pt x="1455" y="1816"/>
                    </a:cubicBezTo>
                    <a:lnTo>
                      <a:pt x="1455" y="1816"/>
                    </a:lnTo>
                    <a:cubicBezTo>
                      <a:pt x="1456" y="1816"/>
                      <a:pt x="1462" y="1815"/>
                      <a:pt x="1478" y="1811"/>
                    </a:cubicBezTo>
                    <a:cubicBezTo>
                      <a:pt x="1502" y="1807"/>
                      <a:pt x="1525" y="1797"/>
                      <a:pt x="1549" y="1786"/>
                    </a:cubicBezTo>
                    <a:cubicBezTo>
                      <a:pt x="1569" y="1777"/>
                      <a:pt x="1593" y="1766"/>
                      <a:pt x="1613" y="1753"/>
                    </a:cubicBezTo>
                    <a:cubicBezTo>
                      <a:pt x="1699" y="1698"/>
                      <a:pt x="1770" y="1623"/>
                      <a:pt x="1817" y="1535"/>
                    </a:cubicBezTo>
                    <a:cubicBezTo>
                      <a:pt x="1869" y="1450"/>
                      <a:pt x="1899" y="1351"/>
                      <a:pt x="1899" y="1252"/>
                    </a:cubicBezTo>
                    <a:cubicBezTo>
                      <a:pt x="1903" y="1154"/>
                      <a:pt x="1883" y="1056"/>
                      <a:pt x="1848" y="970"/>
                    </a:cubicBezTo>
                    <a:cubicBezTo>
                      <a:pt x="1814" y="882"/>
                      <a:pt x="1767" y="800"/>
                      <a:pt x="1709" y="729"/>
                    </a:cubicBezTo>
                    <a:cubicBezTo>
                      <a:pt x="1654" y="657"/>
                      <a:pt x="1593" y="596"/>
                      <a:pt x="1525" y="538"/>
                    </a:cubicBezTo>
                    <a:cubicBezTo>
                      <a:pt x="1457" y="484"/>
                      <a:pt x="1389" y="439"/>
                      <a:pt x="1321" y="395"/>
                    </a:cubicBezTo>
                    <a:cubicBezTo>
                      <a:pt x="1181" y="314"/>
                      <a:pt x="1039" y="252"/>
                      <a:pt x="906" y="205"/>
                    </a:cubicBezTo>
                    <a:cubicBezTo>
                      <a:pt x="641" y="113"/>
                      <a:pt x="409" y="76"/>
                      <a:pt x="253" y="45"/>
                    </a:cubicBezTo>
                    <a:cubicBezTo>
                      <a:pt x="90" y="1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1" name="Google Shape;721;p43"/>
          <p:cNvSpPr txBox="1">
            <a:spLocks noGrp="1"/>
          </p:cNvSpPr>
          <p:nvPr>
            <p:ph type="title"/>
          </p:nvPr>
        </p:nvSpPr>
        <p:spPr>
          <a:xfrm>
            <a:off x="370093" y="419811"/>
            <a:ext cx="5067600" cy="12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r-Cyrl-BA" sz="3600" dirty="0"/>
              <a:t>Добросав Добрица Ћосић (1921-2014)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" grpId="0" build="p"/>
      <p:bldP spid="7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7"/>
          <p:cNvSpPr txBox="1">
            <a:spLocks noGrp="1"/>
          </p:cNvSpPr>
          <p:nvPr>
            <p:ph type="title"/>
          </p:nvPr>
        </p:nvSpPr>
        <p:spPr>
          <a:xfrm>
            <a:off x="1790448" y="310826"/>
            <a:ext cx="5518200" cy="12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„КОРЕНИ“</a:t>
            </a:r>
            <a:endParaRPr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11" name="Google Shape;1011;p47"/>
          <p:cNvGrpSpPr/>
          <p:nvPr/>
        </p:nvGrpSpPr>
        <p:grpSpPr>
          <a:xfrm rot="10800000" flipH="1">
            <a:off x="263369" y="2694802"/>
            <a:ext cx="2102974" cy="2137871"/>
            <a:chOff x="298650" y="311925"/>
            <a:chExt cx="1460095" cy="1484323"/>
          </a:xfrm>
        </p:grpSpPr>
        <p:sp>
          <p:nvSpPr>
            <p:cNvPr id="1012" name="Google Shape;1012;p47"/>
            <p:cNvSpPr/>
            <p:nvPr/>
          </p:nvSpPr>
          <p:spPr>
            <a:xfrm>
              <a:off x="606703" y="379708"/>
              <a:ext cx="258395" cy="120242"/>
            </a:xfrm>
            <a:custGeom>
              <a:avLst/>
              <a:gdLst/>
              <a:ahLst/>
              <a:cxnLst/>
              <a:rect l="l" t="t" r="r" b="b"/>
              <a:pathLst>
                <a:path w="5886" h="2739" extrusionOk="0">
                  <a:moveTo>
                    <a:pt x="811" y="817"/>
                  </a:moveTo>
                  <a:cubicBezTo>
                    <a:pt x="811" y="817"/>
                    <a:pt x="811" y="818"/>
                    <a:pt x="812" y="821"/>
                  </a:cubicBezTo>
                  <a:lnTo>
                    <a:pt x="812" y="821"/>
                  </a:lnTo>
                  <a:cubicBezTo>
                    <a:pt x="812" y="818"/>
                    <a:pt x="811" y="817"/>
                    <a:pt x="811" y="817"/>
                  </a:cubicBezTo>
                  <a:close/>
                  <a:moveTo>
                    <a:pt x="926" y="1"/>
                  </a:moveTo>
                  <a:cubicBezTo>
                    <a:pt x="905" y="1"/>
                    <a:pt x="885" y="1"/>
                    <a:pt x="865" y="4"/>
                  </a:cubicBezTo>
                  <a:cubicBezTo>
                    <a:pt x="844" y="4"/>
                    <a:pt x="824" y="4"/>
                    <a:pt x="803" y="8"/>
                  </a:cubicBezTo>
                  <a:cubicBezTo>
                    <a:pt x="640" y="35"/>
                    <a:pt x="480" y="106"/>
                    <a:pt x="351" y="219"/>
                  </a:cubicBezTo>
                  <a:cubicBezTo>
                    <a:pt x="219" y="327"/>
                    <a:pt x="117" y="477"/>
                    <a:pt x="51" y="651"/>
                  </a:cubicBezTo>
                  <a:cubicBezTo>
                    <a:pt x="24" y="739"/>
                    <a:pt x="4" y="834"/>
                    <a:pt x="1" y="933"/>
                  </a:cubicBezTo>
                  <a:cubicBezTo>
                    <a:pt x="1" y="1032"/>
                    <a:pt x="15" y="1126"/>
                    <a:pt x="42" y="1219"/>
                  </a:cubicBezTo>
                  <a:cubicBezTo>
                    <a:pt x="96" y="1406"/>
                    <a:pt x="205" y="1572"/>
                    <a:pt x="345" y="1709"/>
                  </a:cubicBezTo>
                  <a:cubicBezTo>
                    <a:pt x="484" y="1841"/>
                    <a:pt x="657" y="1943"/>
                    <a:pt x="852" y="1998"/>
                  </a:cubicBezTo>
                  <a:cubicBezTo>
                    <a:pt x="954" y="2025"/>
                    <a:pt x="1052" y="2035"/>
                    <a:pt x="1147" y="2038"/>
                  </a:cubicBezTo>
                  <a:cubicBezTo>
                    <a:pt x="1246" y="2038"/>
                    <a:pt x="1345" y="2032"/>
                    <a:pt x="1436" y="2015"/>
                  </a:cubicBezTo>
                  <a:cubicBezTo>
                    <a:pt x="1620" y="1980"/>
                    <a:pt x="1794" y="1919"/>
                    <a:pt x="1954" y="1851"/>
                  </a:cubicBezTo>
                  <a:cubicBezTo>
                    <a:pt x="2031" y="1817"/>
                    <a:pt x="2110" y="1780"/>
                    <a:pt x="2185" y="1743"/>
                  </a:cubicBezTo>
                  <a:cubicBezTo>
                    <a:pt x="2260" y="1709"/>
                    <a:pt x="2331" y="1671"/>
                    <a:pt x="2406" y="1633"/>
                  </a:cubicBezTo>
                  <a:cubicBezTo>
                    <a:pt x="2552" y="1559"/>
                    <a:pt x="2695" y="1484"/>
                    <a:pt x="2838" y="1416"/>
                  </a:cubicBezTo>
                  <a:cubicBezTo>
                    <a:pt x="2981" y="1348"/>
                    <a:pt x="3124" y="1280"/>
                    <a:pt x="3263" y="1225"/>
                  </a:cubicBezTo>
                  <a:cubicBezTo>
                    <a:pt x="3406" y="1171"/>
                    <a:pt x="3546" y="1123"/>
                    <a:pt x="3684" y="1090"/>
                  </a:cubicBezTo>
                  <a:cubicBezTo>
                    <a:pt x="3844" y="1051"/>
                    <a:pt x="4002" y="1031"/>
                    <a:pt x="4155" y="1031"/>
                  </a:cubicBezTo>
                  <a:cubicBezTo>
                    <a:pt x="4271" y="1031"/>
                    <a:pt x="4385" y="1042"/>
                    <a:pt x="4494" y="1065"/>
                  </a:cubicBezTo>
                  <a:cubicBezTo>
                    <a:pt x="4620" y="1090"/>
                    <a:pt x="4742" y="1131"/>
                    <a:pt x="4855" y="1184"/>
                  </a:cubicBezTo>
                  <a:cubicBezTo>
                    <a:pt x="4967" y="1236"/>
                    <a:pt x="5072" y="1300"/>
                    <a:pt x="5165" y="1368"/>
                  </a:cubicBezTo>
                  <a:cubicBezTo>
                    <a:pt x="5348" y="1511"/>
                    <a:pt x="5491" y="1674"/>
                    <a:pt x="5593" y="1838"/>
                  </a:cubicBezTo>
                  <a:cubicBezTo>
                    <a:pt x="5644" y="1919"/>
                    <a:pt x="5689" y="2001"/>
                    <a:pt x="5722" y="2076"/>
                  </a:cubicBezTo>
                  <a:cubicBezTo>
                    <a:pt x="5756" y="2154"/>
                    <a:pt x="5783" y="2229"/>
                    <a:pt x="5801" y="2297"/>
                  </a:cubicBezTo>
                  <a:cubicBezTo>
                    <a:pt x="5841" y="2433"/>
                    <a:pt x="5859" y="2545"/>
                    <a:pt x="5865" y="2621"/>
                  </a:cubicBezTo>
                  <a:cubicBezTo>
                    <a:pt x="5868" y="2661"/>
                    <a:pt x="5868" y="2688"/>
                    <a:pt x="5868" y="2709"/>
                  </a:cubicBezTo>
                  <a:lnTo>
                    <a:pt x="5868" y="2739"/>
                  </a:lnTo>
                  <a:cubicBezTo>
                    <a:pt x="5868" y="2739"/>
                    <a:pt x="5872" y="2729"/>
                    <a:pt x="5872" y="2709"/>
                  </a:cubicBezTo>
                  <a:cubicBezTo>
                    <a:pt x="5872" y="2688"/>
                    <a:pt x="5876" y="2661"/>
                    <a:pt x="5879" y="2621"/>
                  </a:cubicBezTo>
                  <a:cubicBezTo>
                    <a:pt x="5882" y="2542"/>
                    <a:pt x="5885" y="2429"/>
                    <a:pt x="5865" y="2283"/>
                  </a:cubicBezTo>
                  <a:cubicBezTo>
                    <a:pt x="5841" y="2137"/>
                    <a:pt x="5804" y="1960"/>
                    <a:pt x="5719" y="1770"/>
                  </a:cubicBezTo>
                  <a:cubicBezTo>
                    <a:pt x="5631" y="1583"/>
                    <a:pt x="5498" y="1379"/>
                    <a:pt x="5301" y="1205"/>
                  </a:cubicBezTo>
                  <a:cubicBezTo>
                    <a:pt x="5202" y="1117"/>
                    <a:pt x="5093" y="1035"/>
                    <a:pt x="4970" y="963"/>
                  </a:cubicBezTo>
                  <a:cubicBezTo>
                    <a:pt x="4848" y="895"/>
                    <a:pt x="4712" y="834"/>
                    <a:pt x="4566" y="790"/>
                  </a:cubicBezTo>
                  <a:cubicBezTo>
                    <a:pt x="4491" y="770"/>
                    <a:pt x="4416" y="749"/>
                    <a:pt x="4338" y="735"/>
                  </a:cubicBezTo>
                  <a:cubicBezTo>
                    <a:pt x="4321" y="732"/>
                    <a:pt x="4301" y="729"/>
                    <a:pt x="4280" y="729"/>
                  </a:cubicBezTo>
                  <a:cubicBezTo>
                    <a:pt x="4260" y="726"/>
                    <a:pt x="4240" y="722"/>
                    <a:pt x="4222" y="722"/>
                  </a:cubicBezTo>
                  <a:cubicBezTo>
                    <a:pt x="4182" y="718"/>
                    <a:pt x="4141" y="712"/>
                    <a:pt x="4103" y="712"/>
                  </a:cubicBezTo>
                  <a:cubicBezTo>
                    <a:pt x="4062" y="712"/>
                    <a:pt x="4022" y="712"/>
                    <a:pt x="3981" y="709"/>
                  </a:cubicBezTo>
                  <a:cubicBezTo>
                    <a:pt x="3940" y="709"/>
                    <a:pt x="3899" y="712"/>
                    <a:pt x="3858" y="715"/>
                  </a:cubicBezTo>
                  <a:cubicBezTo>
                    <a:pt x="3838" y="715"/>
                    <a:pt x="3817" y="715"/>
                    <a:pt x="3797" y="718"/>
                  </a:cubicBezTo>
                  <a:lnTo>
                    <a:pt x="3736" y="726"/>
                  </a:lnTo>
                  <a:cubicBezTo>
                    <a:pt x="3695" y="732"/>
                    <a:pt x="3654" y="735"/>
                    <a:pt x="3613" y="743"/>
                  </a:cubicBezTo>
                  <a:cubicBezTo>
                    <a:pt x="3290" y="797"/>
                    <a:pt x="2970" y="909"/>
                    <a:pt x="2668" y="1038"/>
                  </a:cubicBezTo>
                  <a:cubicBezTo>
                    <a:pt x="2515" y="1103"/>
                    <a:pt x="2365" y="1171"/>
                    <a:pt x="2219" y="1239"/>
                  </a:cubicBezTo>
                  <a:cubicBezTo>
                    <a:pt x="2069" y="1304"/>
                    <a:pt x="1919" y="1371"/>
                    <a:pt x="1776" y="1426"/>
                  </a:cubicBezTo>
                  <a:cubicBezTo>
                    <a:pt x="1634" y="1487"/>
                    <a:pt x="1491" y="1531"/>
                    <a:pt x="1354" y="1555"/>
                  </a:cubicBezTo>
                  <a:cubicBezTo>
                    <a:pt x="1287" y="1569"/>
                    <a:pt x="1219" y="1576"/>
                    <a:pt x="1154" y="1576"/>
                  </a:cubicBezTo>
                  <a:cubicBezTo>
                    <a:pt x="1089" y="1576"/>
                    <a:pt x="1025" y="1569"/>
                    <a:pt x="967" y="1555"/>
                  </a:cubicBezTo>
                  <a:cubicBezTo>
                    <a:pt x="852" y="1525"/>
                    <a:pt x="736" y="1467"/>
                    <a:pt x="643" y="1385"/>
                  </a:cubicBezTo>
                  <a:cubicBezTo>
                    <a:pt x="552" y="1304"/>
                    <a:pt x="480" y="1202"/>
                    <a:pt x="439" y="1093"/>
                  </a:cubicBezTo>
                  <a:cubicBezTo>
                    <a:pt x="419" y="1038"/>
                    <a:pt x="412" y="984"/>
                    <a:pt x="406" y="930"/>
                  </a:cubicBezTo>
                  <a:cubicBezTo>
                    <a:pt x="402" y="875"/>
                    <a:pt x="412" y="820"/>
                    <a:pt x="423" y="766"/>
                  </a:cubicBezTo>
                  <a:cubicBezTo>
                    <a:pt x="453" y="661"/>
                    <a:pt x="511" y="559"/>
                    <a:pt x="589" y="481"/>
                  </a:cubicBezTo>
                  <a:cubicBezTo>
                    <a:pt x="668" y="399"/>
                    <a:pt x="763" y="344"/>
                    <a:pt x="861" y="321"/>
                  </a:cubicBezTo>
                  <a:cubicBezTo>
                    <a:pt x="898" y="310"/>
                    <a:pt x="936" y="305"/>
                    <a:pt x="973" y="305"/>
                  </a:cubicBezTo>
                  <a:cubicBezTo>
                    <a:pt x="1033" y="305"/>
                    <a:pt x="1093" y="318"/>
                    <a:pt x="1147" y="341"/>
                  </a:cubicBezTo>
                  <a:cubicBezTo>
                    <a:pt x="1235" y="379"/>
                    <a:pt x="1310" y="437"/>
                    <a:pt x="1358" y="504"/>
                  </a:cubicBezTo>
                  <a:cubicBezTo>
                    <a:pt x="1382" y="542"/>
                    <a:pt x="1395" y="575"/>
                    <a:pt x="1406" y="616"/>
                  </a:cubicBezTo>
                  <a:cubicBezTo>
                    <a:pt x="1416" y="657"/>
                    <a:pt x="1416" y="698"/>
                    <a:pt x="1412" y="735"/>
                  </a:cubicBezTo>
                  <a:cubicBezTo>
                    <a:pt x="1403" y="817"/>
                    <a:pt x="1372" y="889"/>
                    <a:pt x="1324" y="943"/>
                  </a:cubicBezTo>
                  <a:cubicBezTo>
                    <a:pt x="1296" y="967"/>
                    <a:pt x="1269" y="988"/>
                    <a:pt x="1239" y="1001"/>
                  </a:cubicBezTo>
                  <a:cubicBezTo>
                    <a:pt x="1212" y="1015"/>
                    <a:pt x="1178" y="1018"/>
                    <a:pt x="1147" y="1021"/>
                  </a:cubicBezTo>
                  <a:cubicBezTo>
                    <a:pt x="1134" y="1023"/>
                    <a:pt x="1121" y="1023"/>
                    <a:pt x="1108" y="1023"/>
                  </a:cubicBezTo>
                  <a:cubicBezTo>
                    <a:pt x="1061" y="1023"/>
                    <a:pt x="1015" y="1013"/>
                    <a:pt x="977" y="994"/>
                  </a:cubicBezTo>
                  <a:cubicBezTo>
                    <a:pt x="929" y="974"/>
                    <a:pt x="892" y="947"/>
                    <a:pt x="868" y="916"/>
                  </a:cubicBezTo>
                  <a:cubicBezTo>
                    <a:pt x="844" y="889"/>
                    <a:pt x="831" y="865"/>
                    <a:pt x="824" y="845"/>
                  </a:cubicBezTo>
                  <a:cubicBezTo>
                    <a:pt x="817" y="834"/>
                    <a:pt x="814" y="825"/>
                    <a:pt x="812" y="821"/>
                  </a:cubicBezTo>
                  <a:lnTo>
                    <a:pt x="812" y="821"/>
                  </a:lnTo>
                  <a:cubicBezTo>
                    <a:pt x="814" y="833"/>
                    <a:pt x="817" y="873"/>
                    <a:pt x="847" y="933"/>
                  </a:cubicBezTo>
                  <a:cubicBezTo>
                    <a:pt x="868" y="967"/>
                    <a:pt x="902" y="1008"/>
                    <a:pt x="949" y="1042"/>
                  </a:cubicBezTo>
                  <a:cubicBezTo>
                    <a:pt x="998" y="1079"/>
                    <a:pt x="1062" y="1106"/>
                    <a:pt x="1144" y="1120"/>
                  </a:cubicBezTo>
                  <a:cubicBezTo>
                    <a:pt x="1157" y="1120"/>
                    <a:pt x="1171" y="1120"/>
                    <a:pt x="1186" y="1120"/>
                  </a:cubicBezTo>
                  <a:cubicBezTo>
                    <a:pt x="1214" y="1120"/>
                    <a:pt x="1244" y="1119"/>
                    <a:pt x="1276" y="1110"/>
                  </a:cubicBezTo>
                  <a:cubicBezTo>
                    <a:pt x="1321" y="1100"/>
                    <a:pt x="1368" y="1079"/>
                    <a:pt x="1409" y="1049"/>
                  </a:cubicBezTo>
                  <a:cubicBezTo>
                    <a:pt x="1494" y="991"/>
                    <a:pt x="1566" y="895"/>
                    <a:pt x="1599" y="776"/>
                  </a:cubicBezTo>
                  <a:cubicBezTo>
                    <a:pt x="1616" y="718"/>
                    <a:pt x="1623" y="657"/>
                    <a:pt x="1620" y="589"/>
                  </a:cubicBezTo>
                  <a:cubicBezTo>
                    <a:pt x="1616" y="525"/>
                    <a:pt x="1599" y="453"/>
                    <a:pt x="1569" y="392"/>
                  </a:cubicBezTo>
                  <a:cubicBezTo>
                    <a:pt x="1511" y="263"/>
                    <a:pt x="1403" y="154"/>
                    <a:pt x="1266" y="86"/>
                  </a:cubicBezTo>
                  <a:cubicBezTo>
                    <a:pt x="1202" y="52"/>
                    <a:pt x="1127" y="24"/>
                    <a:pt x="1048" y="11"/>
                  </a:cubicBezTo>
                  <a:lnTo>
                    <a:pt x="1018" y="8"/>
                  </a:lnTo>
                  <a:lnTo>
                    <a:pt x="987" y="4"/>
                  </a:lnTo>
                  <a:cubicBezTo>
                    <a:pt x="967" y="4"/>
                    <a:pt x="94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626414" y="402536"/>
              <a:ext cx="27218" cy="34198"/>
            </a:xfrm>
            <a:custGeom>
              <a:avLst/>
              <a:gdLst/>
              <a:ahLst/>
              <a:cxnLst/>
              <a:rect l="l" t="t" r="r" b="b"/>
              <a:pathLst>
                <a:path w="620" h="779" extrusionOk="0">
                  <a:moveTo>
                    <a:pt x="329" y="1"/>
                  </a:moveTo>
                  <a:cubicBezTo>
                    <a:pt x="285" y="1"/>
                    <a:pt x="234" y="9"/>
                    <a:pt x="188" y="35"/>
                  </a:cubicBezTo>
                  <a:cubicBezTo>
                    <a:pt x="133" y="60"/>
                    <a:pt x="89" y="107"/>
                    <a:pt x="59" y="157"/>
                  </a:cubicBezTo>
                  <a:cubicBezTo>
                    <a:pt x="25" y="212"/>
                    <a:pt x="7" y="270"/>
                    <a:pt x="1" y="335"/>
                  </a:cubicBezTo>
                  <a:cubicBezTo>
                    <a:pt x="1" y="369"/>
                    <a:pt x="4" y="402"/>
                    <a:pt x="11" y="433"/>
                  </a:cubicBezTo>
                  <a:cubicBezTo>
                    <a:pt x="21" y="468"/>
                    <a:pt x="31" y="498"/>
                    <a:pt x="45" y="525"/>
                  </a:cubicBezTo>
                  <a:cubicBezTo>
                    <a:pt x="76" y="576"/>
                    <a:pt x="109" y="614"/>
                    <a:pt x="140" y="644"/>
                  </a:cubicBezTo>
                  <a:cubicBezTo>
                    <a:pt x="205" y="709"/>
                    <a:pt x="290" y="743"/>
                    <a:pt x="362" y="767"/>
                  </a:cubicBezTo>
                  <a:cubicBezTo>
                    <a:pt x="386" y="776"/>
                    <a:pt x="412" y="779"/>
                    <a:pt x="435" y="779"/>
                  </a:cubicBezTo>
                  <a:cubicBezTo>
                    <a:pt x="446" y="779"/>
                    <a:pt x="457" y="778"/>
                    <a:pt x="467" y="777"/>
                  </a:cubicBezTo>
                  <a:cubicBezTo>
                    <a:pt x="497" y="774"/>
                    <a:pt x="525" y="763"/>
                    <a:pt x="545" y="757"/>
                  </a:cubicBezTo>
                  <a:cubicBezTo>
                    <a:pt x="566" y="743"/>
                    <a:pt x="579" y="733"/>
                    <a:pt x="586" y="726"/>
                  </a:cubicBezTo>
                  <a:cubicBezTo>
                    <a:pt x="593" y="716"/>
                    <a:pt x="596" y="713"/>
                    <a:pt x="596" y="713"/>
                  </a:cubicBezTo>
                  <a:cubicBezTo>
                    <a:pt x="596" y="713"/>
                    <a:pt x="593" y="713"/>
                    <a:pt x="582" y="709"/>
                  </a:cubicBezTo>
                  <a:cubicBezTo>
                    <a:pt x="572" y="709"/>
                    <a:pt x="555" y="702"/>
                    <a:pt x="541" y="695"/>
                  </a:cubicBezTo>
                  <a:cubicBezTo>
                    <a:pt x="525" y="692"/>
                    <a:pt x="508" y="678"/>
                    <a:pt x="491" y="664"/>
                  </a:cubicBezTo>
                  <a:cubicBezTo>
                    <a:pt x="474" y="651"/>
                    <a:pt x="460" y="634"/>
                    <a:pt x="439" y="617"/>
                  </a:cubicBezTo>
                  <a:cubicBezTo>
                    <a:pt x="406" y="583"/>
                    <a:pt x="375" y="525"/>
                    <a:pt x="345" y="474"/>
                  </a:cubicBezTo>
                  <a:cubicBezTo>
                    <a:pt x="327" y="443"/>
                    <a:pt x="310" y="416"/>
                    <a:pt x="304" y="399"/>
                  </a:cubicBezTo>
                  <a:cubicBezTo>
                    <a:pt x="300" y="389"/>
                    <a:pt x="300" y="382"/>
                    <a:pt x="300" y="375"/>
                  </a:cubicBezTo>
                  <a:lnTo>
                    <a:pt x="300" y="352"/>
                  </a:lnTo>
                  <a:cubicBezTo>
                    <a:pt x="300" y="335"/>
                    <a:pt x="304" y="314"/>
                    <a:pt x="310" y="297"/>
                  </a:cubicBezTo>
                  <a:cubicBezTo>
                    <a:pt x="317" y="280"/>
                    <a:pt x="327" y="264"/>
                    <a:pt x="334" y="246"/>
                  </a:cubicBezTo>
                  <a:cubicBezTo>
                    <a:pt x="345" y="233"/>
                    <a:pt x="358" y="215"/>
                    <a:pt x="375" y="202"/>
                  </a:cubicBezTo>
                  <a:cubicBezTo>
                    <a:pt x="395" y="192"/>
                    <a:pt x="419" y="178"/>
                    <a:pt x="443" y="178"/>
                  </a:cubicBezTo>
                  <a:cubicBezTo>
                    <a:pt x="459" y="176"/>
                    <a:pt x="473" y="174"/>
                    <a:pt x="487" y="174"/>
                  </a:cubicBezTo>
                  <a:cubicBezTo>
                    <a:pt x="498" y="174"/>
                    <a:pt x="508" y="175"/>
                    <a:pt x="518" y="178"/>
                  </a:cubicBezTo>
                  <a:cubicBezTo>
                    <a:pt x="538" y="182"/>
                    <a:pt x="558" y="185"/>
                    <a:pt x="576" y="195"/>
                  </a:cubicBezTo>
                  <a:cubicBezTo>
                    <a:pt x="589" y="202"/>
                    <a:pt x="603" y="212"/>
                    <a:pt x="610" y="219"/>
                  </a:cubicBezTo>
                  <a:cubicBezTo>
                    <a:pt x="616" y="226"/>
                    <a:pt x="620" y="229"/>
                    <a:pt x="620" y="229"/>
                  </a:cubicBezTo>
                  <a:cubicBezTo>
                    <a:pt x="620" y="229"/>
                    <a:pt x="620" y="223"/>
                    <a:pt x="616" y="212"/>
                  </a:cubicBezTo>
                  <a:cubicBezTo>
                    <a:pt x="613" y="202"/>
                    <a:pt x="610" y="189"/>
                    <a:pt x="603" y="171"/>
                  </a:cubicBezTo>
                  <a:cubicBezTo>
                    <a:pt x="593" y="154"/>
                    <a:pt x="579" y="131"/>
                    <a:pt x="558" y="107"/>
                  </a:cubicBezTo>
                  <a:cubicBezTo>
                    <a:pt x="541" y="83"/>
                    <a:pt x="514" y="60"/>
                    <a:pt x="480" y="42"/>
                  </a:cubicBezTo>
                  <a:cubicBezTo>
                    <a:pt x="447" y="25"/>
                    <a:pt x="403" y="5"/>
                    <a:pt x="351" y="2"/>
                  </a:cubicBezTo>
                  <a:cubicBezTo>
                    <a:pt x="344" y="1"/>
                    <a:pt x="336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589406" y="333349"/>
              <a:ext cx="119232" cy="105404"/>
            </a:xfrm>
            <a:custGeom>
              <a:avLst/>
              <a:gdLst/>
              <a:ahLst/>
              <a:cxnLst/>
              <a:rect l="l" t="t" r="r" b="b"/>
              <a:pathLst>
                <a:path w="2716" h="2401" extrusionOk="0">
                  <a:moveTo>
                    <a:pt x="1304" y="1"/>
                  </a:moveTo>
                  <a:cubicBezTo>
                    <a:pt x="1218" y="1"/>
                    <a:pt x="1133" y="7"/>
                    <a:pt x="1051" y="19"/>
                  </a:cubicBezTo>
                  <a:cubicBezTo>
                    <a:pt x="858" y="50"/>
                    <a:pt x="681" y="125"/>
                    <a:pt x="534" y="223"/>
                  </a:cubicBezTo>
                  <a:cubicBezTo>
                    <a:pt x="384" y="322"/>
                    <a:pt x="269" y="448"/>
                    <a:pt x="184" y="570"/>
                  </a:cubicBezTo>
                  <a:cubicBezTo>
                    <a:pt x="98" y="697"/>
                    <a:pt x="51" y="826"/>
                    <a:pt x="27" y="942"/>
                  </a:cubicBezTo>
                  <a:cubicBezTo>
                    <a:pt x="0" y="1060"/>
                    <a:pt x="0" y="1162"/>
                    <a:pt x="4" y="1244"/>
                  </a:cubicBezTo>
                  <a:cubicBezTo>
                    <a:pt x="4" y="1264"/>
                    <a:pt x="7" y="1284"/>
                    <a:pt x="10" y="1302"/>
                  </a:cubicBezTo>
                  <a:cubicBezTo>
                    <a:pt x="14" y="1319"/>
                    <a:pt x="17" y="1336"/>
                    <a:pt x="21" y="1353"/>
                  </a:cubicBezTo>
                  <a:cubicBezTo>
                    <a:pt x="27" y="1383"/>
                    <a:pt x="31" y="1411"/>
                    <a:pt x="37" y="1431"/>
                  </a:cubicBezTo>
                  <a:cubicBezTo>
                    <a:pt x="51" y="1472"/>
                    <a:pt x="58" y="1493"/>
                    <a:pt x="58" y="1493"/>
                  </a:cubicBezTo>
                  <a:cubicBezTo>
                    <a:pt x="58" y="1493"/>
                    <a:pt x="62" y="1472"/>
                    <a:pt x="65" y="1427"/>
                  </a:cubicBezTo>
                  <a:cubicBezTo>
                    <a:pt x="68" y="1407"/>
                    <a:pt x="75" y="1383"/>
                    <a:pt x="78" y="1353"/>
                  </a:cubicBezTo>
                  <a:cubicBezTo>
                    <a:pt x="82" y="1339"/>
                    <a:pt x="89" y="1322"/>
                    <a:pt x="92" y="1305"/>
                  </a:cubicBezTo>
                  <a:cubicBezTo>
                    <a:pt x="98" y="1292"/>
                    <a:pt x="103" y="1275"/>
                    <a:pt x="109" y="1254"/>
                  </a:cubicBezTo>
                  <a:cubicBezTo>
                    <a:pt x="129" y="1182"/>
                    <a:pt x="167" y="1101"/>
                    <a:pt x="218" y="1016"/>
                  </a:cubicBezTo>
                  <a:cubicBezTo>
                    <a:pt x="272" y="931"/>
                    <a:pt x="340" y="843"/>
                    <a:pt x="418" y="761"/>
                  </a:cubicBezTo>
                  <a:cubicBezTo>
                    <a:pt x="500" y="676"/>
                    <a:pt x="602" y="604"/>
                    <a:pt x="721" y="557"/>
                  </a:cubicBezTo>
                  <a:cubicBezTo>
                    <a:pt x="837" y="506"/>
                    <a:pt x="970" y="475"/>
                    <a:pt x="1106" y="462"/>
                  </a:cubicBezTo>
                  <a:cubicBezTo>
                    <a:pt x="1123" y="462"/>
                    <a:pt x="1139" y="462"/>
                    <a:pt x="1160" y="458"/>
                  </a:cubicBezTo>
                  <a:lnTo>
                    <a:pt x="1211" y="458"/>
                  </a:lnTo>
                  <a:cubicBezTo>
                    <a:pt x="1246" y="462"/>
                    <a:pt x="1282" y="462"/>
                    <a:pt x="1317" y="468"/>
                  </a:cubicBezTo>
                  <a:cubicBezTo>
                    <a:pt x="1384" y="479"/>
                    <a:pt x="1456" y="493"/>
                    <a:pt x="1521" y="513"/>
                  </a:cubicBezTo>
                  <a:cubicBezTo>
                    <a:pt x="1657" y="557"/>
                    <a:pt x="1783" y="625"/>
                    <a:pt x="1891" y="717"/>
                  </a:cubicBezTo>
                  <a:cubicBezTo>
                    <a:pt x="2004" y="805"/>
                    <a:pt x="2092" y="914"/>
                    <a:pt x="2153" y="1033"/>
                  </a:cubicBezTo>
                  <a:cubicBezTo>
                    <a:pt x="2184" y="1094"/>
                    <a:pt x="2208" y="1155"/>
                    <a:pt x="2225" y="1217"/>
                  </a:cubicBezTo>
                  <a:cubicBezTo>
                    <a:pt x="2242" y="1281"/>
                    <a:pt x="2252" y="1346"/>
                    <a:pt x="2255" y="1411"/>
                  </a:cubicBezTo>
                  <a:cubicBezTo>
                    <a:pt x="2255" y="1543"/>
                    <a:pt x="2235" y="1672"/>
                    <a:pt x="2188" y="1788"/>
                  </a:cubicBezTo>
                  <a:cubicBezTo>
                    <a:pt x="2164" y="1843"/>
                    <a:pt x="2133" y="1897"/>
                    <a:pt x="2099" y="1945"/>
                  </a:cubicBezTo>
                  <a:cubicBezTo>
                    <a:pt x="2065" y="1989"/>
                    <a:pt x="2024" y="2030"/>
                    <a:pt x="1980" y="2064"/>
                  </a:cubicBezTo>
                  <a:cubicBezTo>
                    <a:pt x="1891" y="2132"/>
                    <a:pt x="1792" y="2187"/>
                    <a:pt x="1701" y="2217"/>
                  </a:cubicBezTo>
                  <a:cubicBezTo>
                    <a:pt x="1609" y="2248"/>
                    <a:pt x="1517" y="2261"/>
                    <a:pt x="1446" y="2261"/>
                  </a:cubicBezTo>
                  <a:cubicBezTo>
                    <a:pt x="1409" y="2261"/>
                    <a:pt x="1374" y="2258"/>
                    <a:pt x="1343" y="2258"/>
                  </a:cubicBezTo>
                  <a:cubicBezTo>
                    <a:pt x="1313" y="2254"/>
                    <a:pt x="1290" y="2251"/>
                    <a:pt x="1269" y="2248"/>
                  </a:cubicBezTo>
                  <a:cubicBezTo>
                    <a:pt x="1228" y="2234"/>
                    <a:pt x="1208" y="2227"/>
                    <a:pt x="1208" y="2227"/>
                  </a:cubicBezTo>
                  <a:lnTo>
                    <a:pt x="1208" y="2227"/>
                  </a:lnTo>
                  <a:cubicBezTo>
                    <a:pt x="1208" y="2227"/>
                    <a:pt x="1225" y="2237"/>
                    <a:pt x="1262" y="2264"/>
                  </a:cubicBezTo>
                  <a:cubicBezTo>
                    <a:pt x="1279" y="2275"/>
                    <a:pt x="1303" y="2289"/>
                    <a:pt x="1327" y="2305"/>
                  </a:cubicBezTo>
                  <a:cubicBezTo>
                    <a:pt x="1357" y="2319"/>
                    <a:pt x="1388" y="2336"/>
                    <a:pt x="1429" y="2353"/>
                  </a:cubicBezTo>
                  <a:cubicBezTo>
                    <a:pt x="1507" y="2377"/>
                    <a:pt x="1609" y="2400"/>
                    <a:pt x="1728" y="2400"/>
                  </a:cubicBezTo>
                  <a:cubicBezTo>
                    <a:pt x="1847" y="2400"/>
                    <a:pt x="1987" y="2374"/>
                    <a:pt x="2126" y="2305"/>
                  </a:cubicBezTo>
                  <a:cubicBezTo>
                    <a:pt x="2194" y="2268"/>
                    <a:pt x="2266" y="2223"/>
                    <a:pt x="2331" y="2169"/>
                  </a:cubicBezTo>
                  <a:cubicBezTo>
                    <a:pt x="2395" y="2111"/>
                    <a:pt x="2456" y="2047"/>
                    <a:pt x="2507" y="1972"/>
                  </a:cubicBezTo>
                  <a:cubicBezTo>
                    <a:pt x="2613" y="1822"/>
                    <a:pt x="2684" y="1636"/>
                    <a:pt x="2701" y="1435"/>
                  </a:cubicBezTo>
                  <a:cubicBezTo>
                    <a:pt x="2715" y="1336"/>
                    <a:pt x="2711" y="1231"/>
                    <a:pt x="2698" y="1125"/>
                  </a:cubicBezTo>
                  <a:cubicBezTo>
                    <a:pt x="2681" y="1023"/>
                    <a:pt x="2650" y="917"/>
                    <a:pt x="2606" y="819"/>
                  </a:cubicBezTo>
                  <a:cubicBezTo>
                    <a:pt x="2521" y="622"/>
                    <a:pt x="2381" y="452"/>
                    <a:pt x="2215" y="315"/>
                  </a:cubicBezTo>
                  <a:cubicBezTo>
                    <a:pt x="2048" y="186"/>
                    <a:pt x="1854" y="91"/>
                    <a:pt x="1650" y="39"/>
                  </a:cubicBezTo>
                  <a:cubicBezTo>
                    <a:pt x="1536" y="12"/>
                    <a:pt x="1419" y="1"/>
                    <a:pt x="1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585367" y="367152"/>
              <a:ext cx="95131" cy="81610"/>
            </a:xfrm>
            <a:custGeom>
              <a:avLst/>
              <a:gdLst/>
              <a:ahLst/>
              <a:cxnLst/>
              <a:rect l="l" t="t" r="r" b="b"/>
              <a:pathLst>
                <a:path w="2167" h="1859" extrusionOk="0">
                  <a:moveTo>
                    <a:pt x="1137" y="0"/>
                  </a:moveTo>
                  <a:cubicBezTo>
                    <a:pt x="939" y="0"/>
                    <a:pt x="732" y="60"/>
                    <a:pt x="551" y="164"/>
                  </a:cubicBezTo>
                  <a:cubicBezTo>
                    <a:pt x="337" y="294"/>
                    <a:pt x="160" y="491"/>
                    <a:pt x="75" y="715"/>
                  </a:cubicBezTo>
                  <a:cubicBezTo>
                    <a:pt x="31" y="825"/>
                    <a:pt x="11" y="937"/>
                    <a:pt x="7" y="1042"/>
                  </a:cubicBezTo>
                  <a:cubicBezTo>
                    <a:pt x="0" y="1151"/>
                    <a:pt x="11" y="1249"/>
                    <a:pt x="27" y="1338"/>
                  </a:cubicBezTo>
                  <a:cubicBezTo>
                    <a:pt x="44" y="1430"/>
                    <a:pt x="72" y="1508"/>
                    <a:pt x="106" y="1573"/>
                  </a:cubicBezTo>
                  <a:cubicBezTo>
                    <a:pt x="137" y="1641"/>
                    <a:pt x="170" y="1692"/>
                    <a:pt x="198" y="1736"/>
                  </a:cubicBezTo>
                  <a:cubicBezTo>
                    <a:pt x="231" y="1777"/>
                    <a:pt x="256" y="1808"/>
                    <a:pt x="276" y="1828"/>
                  </a:cubicBezTo>
                  <a:cubicBezTo>
                    <a:pt x="293" y="1848"/>
                    <a:pt x="303" y="1858"/>
                    <a:pt x="303" y="1858"/>
                  </a:cubicBezTo>
                  <a:cubicBezTo>
                    <a:pt x="303" y="1858"/>
                    <a:pt x="297" y="1848"/>
                    <a:pt x="283" y="1821"/>
                  </a:cubicBezTo>
                  <a:cubicBezTo>
                    <a:pt x="269" y="1800"/>
                    <a:pt x="252" y="1764"/>
                    <a:pt x="235" y="1715"/>
                  </a:cubicBezTo>
                  <a:cubicBezTo>
                    <a:pt x="195" y="1627"/>
                    <a:pt x="160" y="1488"/>
                    <a:pt x="146" y="1324"/>
                  </a:cubicBezTo>
                  <a:cubicBezTo>
                    <a:pt x="133" y="1158"/>
                    <a:pt x="164" y="968"/>
                    <a:pt x="248" y="787"/>
                  </a:cubicBezTo>
                  <a:cubicBezTo>
                    <a:pt x="333" y="610"/>
                    <a:pt x="476" y="447"/>
                    <a:pt x="657" y="338"/>
                  </a:cubicBezTo>
                  <a:cubicBezTo>
                    <a:pt x="827" y="232"/>
                    <a:pt x="1025" y="178"/>
                    <a:pt x="1213" y="178"/>
                  </a:cubicBezTo>
                  <a:cubicBezTo>
                    <a:pt x="1224" y="178"/>
                    <a:pt x="1235" y="178"/>
                    <a:pt x="1245" y="178"/>
                  </a:cubicBezTo>
                  <a:cubicBezTo>
                    <a:pt x="1446" y="185"/>
                    <a:pt x="1633" y="249"/>
                    <a:pt x="1773" y="338"/>
                  </a:cubicBezTo>
                  <a:cubicBezTo>
                    <a:pt x="1916" y="423"/>
                    <a:pt x="2018" y="525"/>
                    <a:pt x="2079" y="603"/>
                  </a:cubicBezTo>
                  <a:cubicBezTo>
                    <a:pt x="2109" y="644"/>
                    <a:pt x="2133" y="674"/>
                    <a:pt x="2147" y="698"/>
                  </a:cubicBezTo>
                  <a:cubicBezTo>
                    <a:pt x="2160" y="723"/>
                    <a:pt x="2167" y="736"/>
                    <a:pt x="2167" y="736"/>
                  </a:cubicBezTo>
                  <a:cubicBezTo>
                    <a:pt x="2167" y="736"/>
                    <a:pt x="2164" y="723"/>
                    <a:pt x="2154" y="695"/>
                  </a:cubicBezTo>
                  <a:cubicBezTo>
                    <a:pt x="2143" y="671"/>
                    <a:pt x="2126" y="634"/>
                    <a:pt x="2102" y="586"/>
                  </a:cubicBezTo>
                  <a:cubicBezTo>
                    <a:pt x="2089" y="566"/>
                    <a:pt x="2076" y="542"/>
                    <a:pt x="2062" y="514"/>
                  </a:cubicBezTo>
                  <a:cubicBezTo>
                    <a:pt x="2041" y="488"/>
                    <a:pt x="2024" y="461"/>
                    <a:pt x="2000" y="430"/>
                  </a:cubicBezTo>
                  <a:cubicBezTo>
                    <a:pt x="1960" y="372"/>
                    <a:pt x="1902" y="310"/>
                    <a:pt x="1831" y="256"/>
                  </a:cubicBezTo>
                  <a:cubicBezTo>
                    <a:pt x="1759" y="199"/>
                    <a:pt x="1677" y="144"/>
                    <a:pt x="1582" y="100"/>
                  </a:cubicBezTo>
                  <a:cubicBezTo>
                    <a:pt x="1487" y="56"/>
                    <a:pt x="1378" y="21"/>
                    <a:pt x="1259" y="8"/>
                  </a:cubicBezTo>
                  <a:cubicBezTo>
                    <a:pt x="1219" y="3"/>
                    <a:pt x="1178" y="0"/>
                    <a:pt x="1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628653" y="456753"/>
              <a:ext cx="527" cy="5575"/>
            </a:xfrm>
            <a:custGeom>
              <a:avLst/>
              <a:gdLst/>
              <a:ahLst/>
              <a:cxnLst/>
              <a:rect l="l" t="t" r="r" b="b"/>
              <a:pathLst>
                <a:path w="12" h="127" extrusionOk="0">
                  <a:moveTo>
                    <a:pt x="5" y="1"/>
                  </a:moveTo>
                  <a:lnTo>
                    <a:pt x="5" y="8"/>
                  </a:lnTo>
                  <a:cubicBezTo>
                    <a:pt x="5" y="15"/>
                    <a:pt x="0" y="25"/>
                    <a:pt x="0" y="29"/>
                  </a:cubicBezTo>
                  <a:lnTo>
                    <a:pt x="0" y="52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96"/>
                  </a:lnTo>
                  <a:cubicBezTo>
                    <a:pt x="0" y="103"/>
                    <a:pt x="5" y="114"/>
                    <a:pt x="5" y="117"/>
                  </a:cubicBezTo>
                  <a:lnTo>
                    <a:pt x="5" y="127"/>
                  </a:lnTo>
                  <a:cubicBezTo>
                    <a:pt x="8" y="123"/>
                    <a:pt x="8" y="123"/>
                    <a:pt x="8" y="120"/>
                  </a:cubicBezTo>
                  <a:cubicBezTo>
                    <a:pt x="8" y="117"/>
                    <a:pt x="8" y="106"/>
                    <a:pt x="11" y="100"/>
                  </a:cubicBezTo>
                  <a:lnTo>
                    <a:pt x="11" y="76"/>
                  </a:lnTo>
                  <a:lnTo>
                    <a:pt x="11" y="62"/>
                  </a:lnTo>
                  <a:lnTo>
                    <a:pt x="11" y="49"/>
                  </a:lnTo>
                  <a:lnTo>
                    <a:pt x="11" y="25"/>
                  </a:lnTo>
                  <a:cubicBezTo>
                    <a:pt x="8" y="21"/>
                    <a:pt x="8" y="12"/>
                    <a:pt x="8" y="8"/>
                  </a:cubicBezTo>
                  <a:cubicBezTo>
                    <a:pt x="8" y="1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842231" y="447402"/>
              <a:ext cx="113833" cy="193116"/>
            </a:xfrm>
            <a:custGeom>
              <a:avLst/>
              <a:gdLst/>
              <a:ahLst/>
              <a:cxnLst/>
              <a:rect l="l" t="t" r="r" b="b"/>
              <a:pathLst>
                <a:path w="2593" h="4399" extrusionOk="0">
                  <a:moveTo>
                    <a:pt x="242" y="0"/>
                  </a:moveTo>
                  <a:lnTo>
                    <a:pt x="242" y="0"/>
                  </a:lnTo>
                  <a:cubicBezTo>
                    <a:pt x="242" y="0"/>
                    <a:pt x="258" y="34"/>
                    <a:pt x="289" y="95"/>
                  </a:cubicBezTo>
                  <a:cubicBezTo>
                    <a:pt x="316" y="156"/>
                    <a:pt x="357" y="248"/>
                    <a:pt x="395" y="367"/>
                  </a:cubicBezTo>
                  <a:cubicBezTo>
                    <a:pt x="436" y="490"/>
                    <a:pt x="470" y="639"/>
                    <a:pt x="483" y="813"/>
                  </a:cubicBezTo>
                  <a:cubicBezTo>
                    <a:pt x="490" y="857"/>
                    <a:pt x="490" y="901"/>
                    <a:pt x="494" y="945"/>
                  </a:cubicBezTo>
                  <a:cubicBezTo>
                    <a:pt x="494" y="993"/>
                    <a:pt x="494" y="1041"/>
                    <a:pt x="490" y="1088"/>
                  </a:cubicBezTo>
                  <a:cubicBezTo>
                    <a:pt x="490" y="1136"/>
                    <a:pt x="487" y="1187"/>
                    <a:pt x="483" y="1234"/>
                  </a:cubicBezTo>
                  <a:cubicBezTo>
                    <a:pt x="476" y="1286"/>
                    <a:pt x="473" y="1337"/>
                    <a:pt x="462" y="1388"/>
                  </a:cubicBezTo>
                  <a:cubicBezTo>
                    <a:pt x="432" y="1595"/>
                    <a:pt x="354" y="1813"/>
                    <a:pt x="266" y="2044"/>
                  </a:cubicBezTo>
                  <a:cubicBezTo>
                    <a:pt x="222" y="2164"/>
                    <a:pt x="173" y="2286"/>
                    <a:pt x="129" y="2412"/>
                  </a:cubicBezTo>
                  <a:cubicBezTo>
                    <a:pt x="89" y="2541"/>
                    <a:pt x="48" y="2680"/>
                    <a:pt x="27" y="2826"/>
                  </a:cubicBezTo>
                  <a:cubicBezTo>
                    <a:pt x="4" y="2973"/>
                    <a:pt x="0" y="3129"/>
                    <a:pt x="24" y="3289"/>
                  </a:cubicBezTo>
                  <a:cubicBezTo>
                    <a:pt x="38" y="3368"/>
                    <a:pt x="58" y="3446"/>
                    <a:pt x="85" y="3524"/>
                  </a:cubicBezTo>
                  <a:cubicBezTo>
                    <a:pt x="116" y="3599"/>
                    <a:pt x="150" y="3674"/>
                    <a:pt x="191" y="3742"/>
                  </a:cubicBezTo>
                  <a:cubicBezTo>
                    <a:pt x="276" y="3885"/>
                    <a:pt x="385" y="4010"/>
                    <a:pt x="514" y="4112"/>
                  </a:cubicBezTo>
                  <a:cubicBezTo>
                    <a:pt x="578" y="4167"/>
                    <a:pt x="650" y="4211"/>
                    <a:pt x="725" y="4252"/>
                  </a:cubicBezTo>
                  <a:cubicBezTo>
                    <a:pt x="800" y="4289"/>
                    <a:pt x="878" y="4320"/>
                    <a:pt x="960" y="4344"/>
                  </a:cubicBezTo>
                  <a:cubicBezTo>
                    <a:pt x="1086" y="4380"/>
                    <a:pt x="1217" y="4398"/>
                    <a:pt x="1348" y="4398"/>
                  </a:cubicBezTo>
                  <a:cubicBezTo>
                    <a:pt x="1550" y="4398"/>
                    <a:pt x="1751" y="4356"/>
                    <a:pt x="1932" y="4269"/>
                  </a:cubicBezTo>
                  <a:cubicBezTo>
                    <a:pt x="2082" y="4194"/>
                    <a:pt x="2214" y="4095"/>
                    <a:pt x="2324" y="3969"/>
                  </a:cubicBezTo>
                  <a:cubicBezTo>
                    <a:pt x="2432" y="3847"/>
                    <a:pt x="2517" y="3694"/>
                    <a:pt x="2555" y="3531"/>
                  </a:cubicBezTo>
                  <a:cubicBezTo>
                    <a:pt x="2592" y="3364"/>
                    <a:pt x="2579" y="3194"/>
                    <a:pt x="2521" y="3041"/>
                  </a:cubicBezTo>
                  <a:cubicBezTo>
                    <a:pt x="2467" y="2891"/>
                    <a:pt x="2361" y="2759"/>
                    <a:pt x="2232" y="2671"/>
                  </a:cubicBezTo>
                  <a:cubicBezTo>
                    <a:pt x="2197" y="2650"/>
                    <a:pt x="2164" y="2630"/>
                    <a:pt x="2126" y="2613"/>
                  </a:cubicBezTo>
                  <a:cubicBezTo>
                    <a:pt x="2109" y="2605"/>
                    <a:pt x="2089" y="2599"/>
                    <a:pt x="2072" y="2592"/>
                  </a:cubicBezTo>
                  <a:cubicBezTo>
                    <a:pt x="2051" y="2589"/>
                    <a:pt x="2034" y="2582"/>
                    <a:pt x="2014" y="2578"/>
                  </a:cubicBezTo>
                  <a:cubicBezTo>
                    <a:pt x="1968" y="2568"/>
                    <a:pt x="1922" y="2562"/>
                    <a:pt x="1876" y="2562"/>
                  </a:cubicBezTo>
                  <a:cubicBezTo>
                    <a:pt x="1848" y="2562"/>
                    <a:pt x="1820" y="2564"/>
                    <a:pt x="1793" y="2568"/>
                  </a:cubicBezTo>
                  <a:cubicBezTo>
                    <a:pt x="1721" y="2575"/>
                    <a:pt x="1654" y="2599"/>
                    <a:pt x="1589" y="2622"/>
                  </a:cubicBezTo>
                  <a:cubicBezTo>
                    <a:pt x="1524" y="2650"/>
                    <a:pt x="1467" y="2684"/>
                    <a:pt x="1415" y="2732"/>
                  </a:cubicBezTo>
                  <a:cubicBezTo>
                    <a:pt x="1313" y="2817"/>
                    <a:pt x="1245" y="2949"/>
                    <a:pt x="1235" y="3071"/>
                  </a:cubicBezTo>
                  <a:cubicBezTo>
                    <a:pt x="1225" y="3194"/>
                    <a:pt x="1255" y="3306"/>
                    <a:pt x="1303" y="3398"/>
                  </a:cubicBezTo>
                  <a:cubicBezTo>
                    <a:pt x="1351" y="3487"/>
                    <a:pt x="1415" y="3558"/>
                    <a:pt x="1490" y="3609"/>
                  </a:cubicBezTo>
                  <a:cubicBezTo>
                    <a:pt x="1565" y="3657"/>
                    <a:pt x="1640" y="3680"/>
                    <a:pt x="1712" y="3694"/>
                  </a:cubicBezTo>
                  <a:cubicBezTo>
                    <a:pt x="1728" y="3696"/>
                    <a:pt x="1745" y="3697"/>
                    <a:pt x="1761" y="3697"/>
                  </a:cubicBezTo>
                  <a:cubicBezTo>
                    <a:pt x="1876" y="3697"/>
                    <a:pt x="1966" y="3657"/>
                    <a:pt x="2014" y="3613"/>
                  </a:cubicBezTo>
                  <a:cubicBezTo>
                    <a:pt x="2018" y="3605"/>
                    <a:pt x="2024" y="3602"/>
                    <a:pt x="2031" y="3595"/>
                  </a:cubicBezTo>
                  <a:cubicBezTo>
                    <a:pt x="2034" y="3589"/>
                    <a:pt x="2041" y="3585"/>
                    <a:pt x="2045" y="3578"/>
                  </a:cubicBezTo>
                  <a:cubicBezTo>
                    <a:pt x="2048" y="3575"/>
                    <a:pt x="2054" y="3569"/>
                    <a:pt x="2059" y="3564"/>
                  </a:cubicBezTo>
                  <a:cubicBezTo>
                    <a:pt x="2059" y="3558"/>
                    <a:pt x="2062" y="3555"/>
                    <a:pt x="2065" y="3551"/>
                  </a:cubicBezTo>
                  <a:cubicBezTo>
                    <a:pt x="2075" y="3538"/>
                    <a:pt x="2079" y="3528"/>
                    <a:pt x="2079" y="3528"/>
                  </a:cubicBezTo>
                  <a:lnTo>
                    <a:pt x="2079" y="3528"/>
                  </a:lnTo>
                  <a:cubicBezTo>
                    <a:pt x="2079" y="3528"/>
                    <a:pt x="2059" y="3561"/>
                    <a:pt x="2001" y="3592"/>
                  </a:cubicBezTo>
                  <a:cubicBezTo>
                    <a:pt x="1967" y="3612"/>
                    <a:pt x="1918" y="3624"/>
                    <a:pt x="1862" y="3624"/>
                  </a:cubicBezTo>
                  <a:cubicBezTo>
                    <a:pt x="1822" y="3624"/>
                    <a:pt x="1778" y="3618"/>
                    <a:pt x="1732" y="3602"/>
                  </a:cubicBezTo>
                  <a:cubicBezTo>
                    <a:pt x="1674" y="3585"/>
                    <a:pt x="1616" y="3555"/>
                    <a:pt x="1569" y="3507"/>
                  </a:cubicBezTo>
                  <a:cubicBezTo>
                    <a:pt x="1524" y="3462"/>
                    <a:pt x="1483" y="3398"/>
                    <a:pt x="1459" y="3327"/>
                  </a:cubicBezTo>
                  <a:cubicBezTo>
                    <a:pt x="1436" y="3255"/>
                    <a:pt x="1426" y="3173"/>
                    <a:pt x="1442" y="3099"/>
                  </a:cubicBezTo>
                  <a:cubicBezTo>
                    <a:pt x="1446" y="3082"/>
                    <a:pt x="1453" y="3062"/>
                    <a:pt x="1459" y="3044"/>
                  </a:cubicBezTo>
                  <a:cubicBezTo>
                    <a:pt x="1463" y="3034"/>
                    <a:pt x="1467" y="3027"/>
                    <a:pt x="1470" y="3017"/>
                  </a:cubicBezTo>
                  <a:cubicBezTo>
                    <a:pt x="1473" y="3010"/>
                    <a:pt x="1480" y="3000"/>
                    <a:pt x="1483" y="2993"/>
                  </a:cubicBezTo>
                  <a:cubicBezTo>
                    <a:pt x="1503" y="2960"/>
                    <a:pt x="1531" y="2932"/>
                    <a:pt x="1565" y="2905"/>
                  </a:cubicBezTo>
                  <a:cubicBezTo>
                    <a:pt x="1596" y="2878"/>
                    <a:pt x="1633" y="2854"/>
                    <a:pt x="1677" y="2840"/>
                  </a:cubicBezTo>
                  <a:cubicBezTo>
                    <a:pt x="1718" y="2823"/>
                    <a:pt x="1765" y="2817"/>
                    <a:pt x="1810" y="2817"/>
                  </a:cubicBezTo>
                  <a:cubicBezTo>
                    <a:pt x="1858" y="2817"/>
                    <a:pt x="1905" y="2823"/>
                    <a:pt x="1946" y="2837"/>
                  </a:cubicBezTo>
                  <a:lnTo>
                    <a:pt x="1977" y="2847"/>
                  </a:lnTo>
                  <a:cubicBezTo>
                    <a:pt x="1987" y="2854"/>
                    <a:pt x="1997" y="2857"/>
                    <a:pt x="2007" y="2864"/>
                  </a:cubicBezTo>
                  <a:cubicBezTo>
                    <a:pt x="2024" y="2875"/>
                    <a:pt x="2045" y="2888"/>
                    <a:pt x="2062" y="2905"/>
                  </a:cubicBezTo>
                  <a:cubicBezTo>
                    <a:pt x="2133" y="2963"/>
                    <a:pt x="2188" y="3051"/>
                    <a:pt x="2214" y="3150"/>
                  </a:cubicBezTo>
                  <a:cubicBezTo>
                    <a:pt x="2246" y="3245"/>
                    <a:pt x="2252" y="3354"/>
                    <a:pt x="2228" y="3456"/>
                  </a:cubicBezTo>
                  <a:cubicBezTo>
                    <a:pt x="2201" y="3558"/>
                    <a:pt x="2147" y="3657"/>
                    <a:pt x="2068" y="3745"/>
                  </a:cubicBezTo>
                  <a:cubicBezTo>
                    <a:pt x="1990" y="3834"/>
                    <a:pt x="1891" y="3905"/>
                    <a:pt x="1783" y="3956"/>
                  </a:cubicBezTo>
                  <a:cubicBezTo>
                    <a:pt x="1648" y="4018"/>
                    <a:pt x="1496" y="4050"/>
                    <a:pt x="1344" y="4050"/>
                  </a:cubicBezTo>
                  <a:cubicBezTo>
                    <a:pt x="1246" y="4050"/>
                    <a:pt x="1148" y="4037"/>
                    <a:pt x="1054" y="4010"/>
                  </a:cubicBezTo>
                  <a:cubicBezTo>
                    <a:pt x="936" y="3977"/>
                    <a:pt x="823" y="3922"/>
                    <a:pt x="725" y="3847"/>
                  </a:cubicBezTo>
                  <a:cubicBezTo>
                    <a:pt x="626" y="3769"/>
                    <a:pt x="538" y="3677"/>
                    <a:pt x="473" y="3572"/>
                  </a:cubicBezTo>
                  <a:cubicBezTo>
                    <a:pt x="439" y="3517"/>
                    <a:pt x="412" y="3462"/>
                    <a:pt x="388" y="3405"/>
                  </a:cubicBezTo>
                  <a:cubicBezTo>
                    <a:pt x="365" y="3351"/>
                    <a:pt x="347" y="3293"/>
                    <a:pt x="333" y="3231"/>
                  </a:cubicBezTo>
                  <a:cubicBezTo>
                    <a:pt x="310" y="3112"/>
                    <a:pt x="307" y="2986"/>
                    <a:pt x="320" y="2864"/>
                  </a:cubicBezTo>
                  <a:cubicBezTo>
                    <a:pt x="344" y="2613"/>
                    <a:pt x="422" y="2364"/>
                    <a:pt x="494" y="2123"/>
                  </a:cubicBezTo>
                  <a:cubicBezTo>
                    <a:pt x="561" y="1881"/>
                    <a:pt x="626" y="1639"/>
                    <a:pt x="643" y="1412"/>
                  </a:cubicBezTo>
                  <a:cubicBezTo>
                    <a:pt x="654" y="1296"/>
                    <a:pt x="654" y="1187"/>
                    <a:pt x="643" y="1082"/>
                  </a:cubicBezTo>
                  <a:cubicBezTo>
                    <a:pt x="640" y="1030"/>
                    <a:pt x="630" y="983"/>
                    <a:pt x="622" y="936"/>
                  </a:cubicBezTo>
                  <a:cubicBezTo>
                    <a:pt x="613" y="884"/>
                    <a:pt x="605" y="840"/>
                    <a:pt x="596" y="796"/>
                  </a:cubicBezTo>
                  <a:cubicBezTo>
                    <a:pt x="555" y="616"/>
                    <a:pt x="497" y="469"/>
                    <a:pt x="446" y="350"/>
                  </a:cubicBezTo>
                  <a:cubicBezTo>
                    <a:pt x="388" y="231"/>
                    <a:pt x="337" y="146"/>
                    <a:pt x="299" y="88"/>
                  </a:cubicBezTo>
                  <a:cubicBezTo>
                    <a:pt x="262" y="30"/>
                    <a:pt x="242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547744" y="362542"/>
              <a:ext cx="132183" cy="277580"/>
            </a:xfrm>
            <a:custGeom>
              <a:avLst/>
              <a:gdLst/>
              <a:ahLst/>
              <a:cxnLst/>
              <a:rect l="l" t="t" r="r" b="b"/>
              <a:pathLst>
                <a:path w="3011" h="6323" extrusionOk="0">
                  <a:moveTo>
                    <a:pt x="738" y="1"/>
                  </a:moveTo>
                  <a:cubicBezTo>
                    <a:pt x="738" y="1"/>
                    <a:pt x="728" y="7"/>
                    <a:pt x="705" y="24"/>
                  </a:cubicBezTo>
                  <a:cubicBezTo>
                    <a:pt x="684" y="41"/>
                    <a:pt x="650" y="62"/>
                    <a:pt x="612" y="96"/>
                  </a:cubicBezTo>
                  <a:cubicBezTo>
                    <a:pt x="592" y="113"/>
                    <a:pt x="568" y="130"/>
                    <a:pt x="545" y="154"/>
                  </a:cubicBezTo>
                  <a:cubicBezTo>
                    <a:pt x="524" y="178"/>
                    <a:pt x="496" y="201"/>
                    <a:pt x="476" y="232"/>
                  </a:cubicBezTo>
                  <a:cubicBezTo>
                    <a:pt x="463" y="246"/>
                    <a:pt x="449" y="263"/>
                    <a:pt x="439" y="280"/>
                  </a:cubicBezTo>
                  <a:cubicBezTo>
                    <a:pt x="425" y="297"/>
                    <a:pt x="415" y="313"/>
                    <a:pt x="402" y="330"/>
                  </a:cubicBezTo>
                  <a:cubicBezTo>
                    <a:pt x="388" y="351"/>
                    <a:pt x="378" y="368"/>
                    <a:pt x="367" y="392"/>
                  </a:cubicBezTo>
                  <a:cubicBezTo>
                    <a:pt x="358" y="412"/>
                    <a:pt x="344" y="432"/>
                    <a:pt x="337" y="456"/>
                  </a:cubicBezTo>
                  <a:cubicBezTo>
                    <a:pt x="296" y="548"/>
                    <a:pt x="272" y="657"/>
                    <a:pt x="262" y="776"/>
                  </a:cubicBezTo>
                  <a:cubicBezTo>
                    <a:pt x="251" y="899"/>
                    <a:pt x="259" y="1028"/>
                    <a:pt x="286" y="1164"/>
                  </a:cubicBezTo>
                  <a:cubicBezTo>
                    <a:pt x="340" y="1440"/>
                    <a:pt x="469" y="1729"/>
                    <a:pt x="653" y="2015"/>
                  </a:cubicBezTo>
                  <a:cubicBezTo>
                    <a:pt x="745" y="2158"/>
                    <a:pt x="851" y="2297"/>
                    <a:pt x="973" y="2436"/>
                  </a:cubicBezTo>
                  <a:cubicBezTo>
                    <a:pt x="1034" y="2505"/>
                    <a:pt x="1099" y="2572"/>
                    <a:pt x="1167" y="2637"/>
                  </a:cubicBezTo>
                  <a:cubicBezTo>
                    <a:pt x="1187" y="2654"/>
                    <a:pt x="1204" y="2671"/>
                    <a:pt x="1221" y="2688"/>
                  </a:cubicBezTo>
                  <a:cubicBezTo>
                    <a:pt x="1238" y="2701"/>
                    <a:pt x="1256" y="2718"/>
                    <a:pt x="1276" y="2732"/>
                  </a:cubicBezTo>
                  <a:cubicBezTo>
                    <a:pt x="1310" y="2763"/>
                    <a:pt x="1347" y="2794"/>
                    <a:pt x="1381" y="2828"/>
                  </a:cubicBezTo>
                  <a:cubicBezTo>
                    <a:pt x="1670" y="3076"/>
                    <a:pt x="1980" y="3324"/>
                    <a:pt x="2242" y="3624"/>
                  </a:cubicBezTo>
                  <a:cubicBezTo>
                    <a:pt x="2310" y="3698"/>
                    <a:pt x="2371" y="3776"/>
                    <a:pt x="2429" y="3858"/>
                  </a:cubicBezTo>
                  <a:cubicBezTo>
                    <a:pt x="2484" y="3940"/>
                    <a:pt x="2534" y="4025"/>
                    <a:pt x="2575" y="4114"/>
                  </a:cubicBezTo>
                  <a:cubicBezTo>
                    <a:pt x="2664" y="4293"/>
                    <a:pt x="2715" y="4484"/>
                    <a:pt x="2725" y="4681"/>
                  </a:cubicBezTo>
                  <a:cubicBezTo>
                    <a:pt x="2728" y="4780"/>
                    <a:pt x="2721" y="4882"/>
                    <a:pt x="2705" y="4977"/>
                  </a:cubicBezTo>
                  <a:cubicBezTo>
                    <a:pt x="2688" y="5076"/>
                    <a:pt x="2660" y="5168"/>
                    <a:pt x="2623" y="5260"/>
                  </a:cubicBezTo>
                  <a:cubicBezTo>
                    <a:pt x="2582" y="5348"/>
                    <a:pt x="2531" y="5433"/>
                    <a:pt x="2473" y="5511"/>
                  </a:cubicBezTo>
                  <a:cubicBezTo>
                    <a:pt x="2412" y="5590"/>
                    <a:pt x="2344" y="5661"/>
                    <a:pt x="2266" y="5722"/>
                  </a:cubicBezTo>
                  <a:cubicBezTo>
                    <a:pt x="2027" y="5919"/>
                    <a:pt x="1716" y="6028"/>
                    <a:pt x="1412" y="6028"/>
                  </a:cubicBezTo>
                  <a:cubicBezTo>
                    <a:pt x="1326" y="6028"/>
                    <a:pt x="1240" y="6019"/>
                    <a:pt x="1157" y="6001"/>
                  </a:cubicBezTo>
                  <a:cubicBezTo>
                    <a:pt x="1061" y="5978"/>
                    <a:pt x="970" y="5946"/>
                    <a:pt x="884" y="5906"/>
                  </a:cubicBezTo>
                  <a:cubicBezTo>
                    <a:pt x="799" y="5862"/>
                    <a:pt x="721" y="5808"/>
                    <a:pt x="647" y="5746"/>
                  </a:cubicBezTo>
                  <a:lnTo>
                    <a:pt x="595" y="5698"/>
                  </a:lnTo>
                  <a:cubicBezTo>
                    <a:pt x="578" y="5685"/>
                    <a:pt x="562" y="5665"/>
                    <a:pt x="545" y="5648"/>
                  </a:cubicBezTo>
                  <a:cubicBezTo>
                    <a:pt x="514" y="5613"/>
                    <a:pt x="483" y="5576"/>
                    <a:pt x="456" y="5538"/>
                  </a:cubicBezTo>
                  <a:cubicBezTo>
                    <a:pt x="402" y="5467"/>
                    <a:pt x="361" y="5386"/>
                    <a:pt x="330" y="5301"/>
                  </a:cubicBezTo>
                  <a:cubicBezTo>
                    <a:pt x="276" y="5130"/>
                    <a:pt x="272" y="4946"/>
                    <a:pt x="327" y="4790"/>
                  </a:cubicBezTo>
                  <a:cubicBezTo>
                    <a:pt x="354" y="4712"/>
                    <a:pt x="394" y="4644"/>
                    <a:pt x="449" y="4583"/>
                  </a:cubicBezTo>
                  <a:cubicBezTo>
                    <a:pt x="504" y="4522"/>
                    <a:pt x="571" y="4474"/>
                    <a:pt x="643" y="4436"/>
                  </a:cubicBezTo>
                  <a:cubicBezTo>
                    <a:pt x="764" y="4376"/>
                    <a:pt x="899" y="4346"/>
                    <a:pt x="1029" y="4346"/>
                  </a:cubicBezTo>
                  <a:cubicBezTo>
                    <a:pt x="1059" y="4346"/>
                    <a:pt x="1089" y="4348"/>
                    <a:pt x="1119" y="4351"/>
                  </a:cubicBezTo>
                  <a:cubicBezTo>
                    <a:pt x="1279" y="4368"/>
                    <a:pt x="1429" y="4430"/>
                    <a:pt x="1541" y="4522"/>
                  </a:cubicBezTo>
                  <a:cubicBezTo>
                    <a:pt x="1595" y="4569"/>
                    <a:pt x="1643" y="4624"/>
                    <a:pt x="1677" y="4681"/>
                  </a:cubicBezTo>
                  <a:cubicBezTo>
                    <a:pt x="1714" y="4739"/>
                    <a:pt x="1738" y="4804"/>
                    <a:pt x="1749" y="4869"/>
                  </a:cubicBezTo>
                  <a:cubicBezTo>
                    <a:pt x="1769" y="5001"/>
                    <a:pt x="1752" y="5134"/>
                    <a:pt x="1697" y="5239"/>
                  </a:cubicBezTo>
                  <a:cubicBezTo>
                    <a:pt x="1670" y="5293"/>
                    <a:pt x="1636" y="5338"/>
                    <a:pt x="1592" y="5375"/>
                  </a:cubicBezTo>
                  <a:cubicBezTo>
                    <a:pt x="1551" y="5409"/>
                    <a:pt x="1504" y="5440"/>
                    <a:pt x="1452" y="5457"/>
                  </a:cubicBezTo>
                  <a:cubicBezTo>
                    <a:pt x="1409" y="5472"/>
                    <a:pt x="1365" y="5478"/>
                    <a:pt x="1322" y="5478"/>
                  </a:cubicBezTo>
                  <a:cubicBezTo>
                    <a:pt x="1267" y="5478"/>
                    <a:pt x="1214" y="5468"/>
                    <a:pt x="1167" y="5450"/>
                  </a:cubicBezTo>
                  <a:cubicBezTo>
                    <a:pt x="1078" y="5420"/>
                    <a:pt x="1011" y="5372"/>
                    <a:pt x="956" y="5324"/>
                  </a:cubicBezTo>
                  <a:cubicBezTo>
                    <a:pt x="929" y="5301"/>
                    <a:pt x="909" y="5273"/>
                    <a:pt x="888" y="5249"/>
                  </a:cubicBezTo>
                  <a:cubicBezTo>
                    <a:pt x="871" y="5222"/>
                    <a:pt x="854" y="5202"/>
                    <a:pt x="840" y="5178"/>
                  </a:cubicBezTo>
                  <a:cubicBezTo>
                    <a:pt x="834" y="5168"/>
                    <a:pt x="830" y="5158"/>
                    <a:pt x="823" y="5147"/>
                  </a:cubicBezTo>
                  <a:cubicBezTo>
                    <a:pt x="820" y="5137"/>
                    <a:pt x="816" y="5127"/>
                    <a:pt x="813" y="5117"/>
                  </a:cubicBezTo>
                  <a:cubicBezTo>
                    <a:pt x="807" y="5106"/>
                    <a:pt x="803" y="5100"/>
                    <a:pt x="799" y="5093"/>
                  </a:cubicBezTo>
                  <a:cubicBezTo>
                    <a:pt x="799" y="5083"/>
                    <a:pt x="796" y="5076"/>
                    <a:pt x="793" y="5069"/>
                  </a:cubicBezTo>
                  <a:cubicBezTo>
                    <a:pt x="786" y="5045"/>
                    <a:pt x="782" y="5032"/>
                    <a:pt x="782" y="5032"/>
                  </a:cubicBezTo>
                  <a:lnTo>
                    <a:pt x="782" y="5032"/>
                  </a:lnTo>
                  <a:cubicBezTo>
                    <a:pt x="782" y="5032"/>
                    <a:pt x="786" y="5045"/>
                    <a:pt x="789" y="5073"/>
                  </a:cubicBezTo>
                  <a:cubicBezTo>
                    <a:pt x="793" y="5079"/>
                    <a:pt x="793" y="5086"/>
                    <a:pt x="793" y="5093"/>
                  </a:cubicBezTo>
                  <a:cubicBezTo>
                    <a:pt x="796" y="5103"/>
                    <a:pt x="799" y="5110"/>
                    <a:pt x="803" y="5120"/>
                  </a:cubicBezTo>
                  <a:cubicBezTo>
                    <a:pt x="807" y="5130"/>
                    <a:pt x="807" y="5141"/>
                    <a:pt x="810" y="5151"/>
                  </a:cubicBezTo>
                  <a:cubicBezTo>
                    <a:pt x="816" y="5161"/>
                    <a:pt x="820" y="5175"/>
                    <a:pt x="827" y="5185"/>
                  </a:cubicBezTo>
                  <a:cubicBezTo>
                    <a:pt x="834" y="5212"/>
                    <a:pt x="851" y="5236"/>
                    <a:pt x="864" y="5263"/>
                  </a:cubicBezTo>
                  <a:cubicBezTo>
                    <a:pt x="881" y="5290"/>
                    <a:pt x="901" y="5321"/>
                    <a:pt x="929" y="5351"/>
                  </a:cubicBezTo>
                  <a:cubicBezTo>
                    <a:pt x="980" y="5409"/>
                    <a:pt x="1047" y="5471"/>
                    <a:pt x="1140" y="5515"/>
                  </a:cubicBezTo>
                  <a:cubicBezTo>
                    <a:pt x="1187" y="5532"/>
                    <a:pt x="1238" y="5552"/>
                    <a:pt x="1296" y="5555"/>
                  </a:cubicBezTo>
                  <a:cubicBezTo>
                    <a:pt x="1316" y="5559"/>
                    <a:pt x="1335" y="5561"/>
                    <a:pt x="1355" y="5561"/>
                  </a:cubicBezTo>
                  <a:cubicBezTo>
                    <a:pt x="1395" y="5561"/>
                    <a:pt x="1437" y="5554"/>
                    <a:pt x="1480" y="5546"/>
                  </a:cubicBezTo>
                  <a:cubicBezTo>
                    <a:pt x="1541" y="5532"/>
                    <a:pt x="1603" y="5502"/>
                    <a:pt x="1660" y="5464"/>
                  </a:cubicBezTo>
                  <a:cubicBezTo>
                    <a:pt x="1718" y="5420"/>
                    <a:pt x="1769" y="5365"/>
                    <a:pt x="1810" y="5304"/>
                  </a:cubicBezTo>
                  <a:cubicBezTo>
                    <a:pt x="1888" y="5175"/>
                    <a:pt x="1922" y="5015"/>
                    <a:pt x="1905" y="4844"/>
                  </a:cubicBezTo>
                  <a:cubicBezTo>
                    <a:pt x="1898" y="4763"/>
                    <a:pt x="1874" y="4678"/>
                    <a:pt x="1830" y="4596"/>
                  </a:cubicBezTo>
                  <a:cubicBezTo>
                    <a:pt x="1790" y="4515"/>
                    <a:pt x="1732" y="4443"/>
                    <a:pt x="1660" y="4382"/>
                  </a:cubicBezTo>
                  <a:cubicBezTo>
                    <a:pt x="1521" y="4260"/>
                    <a:pt x="1344" y="4178"/>
                    <a:pt x="1146" y="4144"/>
                  </a:cubicBezTo>
                  <a:cubicBezTo>
                    <a:pt x="1094" y="4137"/>
                    <a:pt x="1041" y="4133"/>
                    <a:pt x="987" y="4133"/>
                  </a:cubicBezTo>
                  <a:cubicBezTo>
                    <a:pt x="840" y="4133"/>
                    <a:pt x="688" y="4161"/>
                    <a:pt x="545" y="4226"/>
                  </a:cubicBezTo>
                  <a:cubicBezTo>
                    <a:pt x="446" y="4266"/>
                    <a:pt x="350" y="4331"/>
                    <a:pt x="272" y="4409"/>
                  </a:cubicBezTo>
                  <a:cubicBezTo>
                    <a:pt x="190" y="4491"/>
                    <a:pt x="126" y="4590"/>
                    <a:pt x="85" y="4698"/>
                  </a:cubicBezTo>
                  <a:cubicBezTo>
                    <a:pt x="0" y="4916"/>
                    <a:pt x="0" y="5161"/>
                    <a:pt x="68" y="5386"/>
                  </a:cubicBezTo>
                  <a:cubicBezTo>
                    <a:pt x="102" y="5497"/>
                    <a:pt x="157" y="5607"/>
                    <a:pt x="225" y="5706"/>
                  </a:cubicBezTo>
                  <a:cubicBezTo>
                    <a:pt x="262" y="5750"/>
                    <a:pt x="292" y="5797"/>
                    <a:pt x="333" y="5838"/>
                  </a:cubicBezTo>
                  <a:cubicBezTo>
                    <a:pt x="354" y="5862"/>
                    <a:pt x="374" y="5882"/>
                    <a:pt x="394" y="5902"/>
                  </a:cubicBezTo>
                  <a:lnTo>
                    <a:pt x="460" y="5964"/>
                  </a:lnTo>
                  <a:cubicBezTo>
                    <a:pt x="548" y="6042"/>
                    <a:pt x="647" y="6110"/>
                    <a:pt x="752" y="6164"/>
                  </a:cubicBezTo>
                  <a:cubicBezTo>
                    <a:pt x="860" y="6219"/>
                    <a:pt x="973" y="6260"/>
                    <a:pt x="1092" y="6287"/>
                  </a:cubicBezTo>
                  <a:cubicBezTo>
                    <a:pt x="1200" y="6311"/>
                    <a:pt x="1311" y="6323"/>
                    <a:pt x="1421" y="6323"/>
                  </a:cubicBezTo>
                  <a:cubicBezTo>
                    <a:pt x="1793" y="6323"/>
                    <a:pt x="2165" y="6190"/>
                    <a:pt x="2456" y="5954"/>
                  </a:cubicBezTo>
                  <a:cubicBezTo>
                    <a:pt x="2548" y="5875"/>
                    <a:pt x="2633" y="5787"/>
                    <a:pt x="2708" y="5689"/>
                  </a:cubicBezTo>
                  <a:cubicBezTo>
                    <a:pt x="2779" y="5590"/>
                    <a:pt x="2840" y="5484"/>
                    <a:pt x="2888" y="5372"/>
                  </a:cubicBezTo>
                  <a:cubicBezTo>
                    <a:pt x="2936" y="5260"/>
                    <a:pt x="2966" y="5141"/>
                    <a:pt x="2986" y="5022"/>
                  </a:cubicBezTo>
                  <a:cubicBezTo>
                    <a:pt x="3004" y="4902"/>
                    <a:pt x="3011" y="4787"/>
                    <a:pt x="3004" y="4668"/>
                  </a:cubicBezTo>
                  <a:cubicBezTo>
                    <a:pt x="2990" y="4430"/>
                    <a:pt x="2919" y="4199"/>
                    <a:pt x="2817" y="3998"/>
                  </a:cubicBezTo>
                  <a:cubicBezTo>
                    <a:pt x="2711" y="3794"/>
                    <a:pt x="2575" y="3613"/>
                    <a:pt x="2432" y="3456"/>
                  </a:cubicBezTo>
                  <a:cubicBezTo>
                    <a:pt x="2140" y="3137"/>
                    <a:pt x="1813" y="2896"/>
                    <a:pt x="1517" y="2660"/>
                  </a:cubicBezTo>
                  <a:cubicBezTo>
                    <a:pt x="1480" y="2634"/>
                    <a:pt x="1443" y="2603"/>
                    <a:pt x="1408" y="2572"/>
                  </a:cubicBezTo>
                  <a:cubicBezTo>
                    <a:pt x="1388" y="2558"/>
                    <a:pt x="1371" y="2545"/>
                    <a:pt x="1354" y="2531"/>
                  </a:cubicBezTo>
                  <a:cubicBezTo>
                    <a:pt x="1337" y="2518"/>
                    <a:pt x="1320" y="2501"/>
                    <a:pt x="1303" y="2487"/>
                  </a:cubicBezTo>
                  <a:cubicBezTo>
                    <a:pt x="1235" y="2429"/>
                    <a:pt x="1170" y="2368"/>
                    <a:pt x="1113" y="2307"/>
                  </a:cubicBezTo>
                  <a:cubicBezTo>
                    <a:pt x="994" y="2181"/>
                    <a:pt x="884" y="2052"/>
                    <a:pt x="793" y="1919"/>
                  </a:cubicBezTo>
                  <a:cubicBezTo>
                    <a:pt x="606" y="1657"/>
                    <a:pt x="469" y="1389"/>
                    <a:pt x="398" y="1140"/>
                  </a:cubicBezTo>
                  <a:cubicBezTo>
                    <a:pt x="327" y="889"/>
                    <a:pt x="327" y="654"/>
                    <a:pt x="391" y="477"/>
                  </a:cubicBezTo>
                  <a:cubicBezTo>
                    <a:pt x="446" y="297"/>
                    <a:pt x="548" y="178"/>
                    <a:pt x="619" y="106"/>
                  </a:cubicBezTo>
                  <a:cubicBezTo>
                    <a:pt x="656" y="68"/>
                    <a:pt x="687" y="45"/>
                    <a:pt x="708" y="28"/>
                  </a:cubicBezTo>
                  <a:cubicBezTo>
                    <a:pt x="728" y="11"/>
                    <a:pt x="738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539227" y="582353"/>
              <a:ext cx="136529" cy="197023"/>
            </a:xfrm>
            <a:custGeom>
              <a:avLst/>
              <a:gdLst/>
              <a:ahLst/>
              <a:cxnLst/>
              <a:rect l="l" t="t" r="r" b="b"/>
              <a:pathLst>
                <a:path w="3110" h="4488" extrusionOk="0">
                  <a:moveTo>
                    <a:pt x="3109" y="1"/>
                  </a:moveTo>
                  <a:cubicBezTo>
                    <a:pt x="3109" y="1"/>
                    <a:pt x="3103" y="28"/>
                    <a:pt x="3092" y="79"/>
                  </a:cubicBezTo>
                  <a:cubicBezTo>
                    <a:pt x="3086" y="107"/>
                    <a:pt x="3075" y="137"/>
                    <a:pt x="3062" y="175"/>
                  </a:cubicBezTo>
                  <a:cubicBezTo>
                    <a:pt x="3058" y="195"/>
                    <a:pt x="3048" y="212"/>
                    <a:pt x="3042" y="232"/>
                  </a:cubicBezTo>
                  <a:cubicBezTo>
                    <a:pt x="3031" y="253"/>
                    <a:pt x="3024" y="277"/>
                    <a:pt x="3014" y="297"/>
                  </a:cubicBezTo>
                  <a:cubicBezTo>
                    <a:pt x="2932" y="481"/>
                    <a:pt x="2766" y="712"/>
                    <a:pt x="2507" y="926"/>
                  </a:cubicBezTo>
                  <a:cubicBezTo>
                    <a:pt x="2442" y="980"/>
                    <a:pt x="2371" y="1035"/>
                    <a:pt x="2300" y="1086"/>
                  </a:cubicBezTo>
                  <a:cubicBezTo>
                    <a:pt x="2225" y="1137"/>
                    <a:pt x="2144" y="1184"/>
                    <a:pt x="2058" y="1233"/>
                  </a:cubicBezTo>
                  <a:cubicBezTo>
                    <a:pt x="1891" y="1327"/>
                    <a:pt x="1704" y="1416"/>
                    <a:pt x="1514" y="1518"/>
                  </a:cubicBezTo>
                  <a:cubicBezTo>
                    <a:pt x="1320" y="1613"/>
                    <a:pt x="1116" y="1719"/>
                    <a:pt x="919" y="1851"/>
                  </a:cubicBezTo>
                  <a:cubicBezTo>
                    <a:pt x="891" y="1869"/>
                    <a:pt x="868" y="1886"/>
                    <a:pt x="844" y="1903"/>
                  </a:cubicBezTo>
                  <a:cubicBezTo>
                    <a:pt x="820" y="1923"/>
                    <a:pt x="792" y="1940"/>
                    <a:pt x="769" y="1957"/>
                  </a:cubicBezTo>
                  <a:cubicBezTo>
                    <a:pt x="745" y="1977"/>
                    <a:pt x="721" y="1994"/>
                    <a:pt x="698" y="2015"/>
                  </a:cubicBezTo>
                  <a:lnTo>
                    <a:pt x="626" y="2079"/>
                  </a:lnTo>
                  <a:cubicBezTo>
                    <a:pt x="534" y="2164"/>
                    <a:pt x="450" y="2256"/>
                    <a:pt x="368" y="2358"/>
                  </a:cubicBezTo>
                  <a:cubicBezTo>
                    <a:pt x="293" y="2460"/>
                    <a:pt x="225" y="2572"/>
                    <a:pt x="167" y="2692"/>
                  </a:cubicBezTo>
                  <a:cubicBezTo>
                    <a:pt x="112" y="2811"/>
                    <a:pt x="68" y="2936"/>
                    <a:pt x="45" y="3073"/>
                  </a:cubicBezTo>
                  <a:cubicBezTo>
                    <a:pt x="1" y="3338"/>
                    <a:pt x="37" y="3627"/>
                    <a:pt x="167" y="3862"/>
                  </a:cubicBezTo>
                  <a:cubicBezTo>
                    <a:pt x="293" y="4097"/>
                    <a:pt x="486" y="4270"/>
                    <a:pt x="698" y="4372"/>
                  </a:cubicBezTo>
                  <a:cubicBezTo>
                    <a:pt x="860" y="4451"/>
                    <a:pt x="1033" y="4487"/>
                    <a:pt x="1195" y="4487"/>
                  </a:cubicBezTo>
                  <a:cubicBezTo>
                    <a:pt x="1244" y="4487"/>
                    <a:pt x="1291" y="4484"/>
                    <a:pt x="1337" y="4478"/>
                  </a:cubicBezTo>
                  <a:cubicBezTo>
                    <a:pt x="1436" y="4467"/>
                    <a:pt x="1531" y="4437"/>
                    <a:pt x="1616" y="4393"/>
                  </a:cubicBezTo>
                  <a:cubicBezTo>
                    <a:pt x="1698" y="4348"/>
                    <a:pt x="1766" y="4291"/>
                    <a:pt x="1820" y="4226"/>
                  </a:cubicBezTo>
                  <a:cubicBezTo>
                    <a:pt x="1874" y="4161"/>
                    <a:pt x="1908" y="4090"/>
                    <a:pt x="1929" y="4026"/>
                  </a:cubicBezTo>
                  <a:cubicBezTo>
                    <a:pt x="1949" y="3957"/>
                    <a:pt x="1956" y="3896"/>
                    <a:pt x="1956" y="3842"/>
                  </a:cubicBezTo>
                  <a:cubicBezTo>
                    <a:pt x="1953" y="3787"/>
                    <a:pt x="1946" y="3736"/>
                    <a:pt x="1932" y="3699"/>
                  </a:cubicBezTo>
                  <a:cubicBezTo>
                    <a:pt x="1926" y="3679"/>
                    <a:pt x="1915" y="3661"/>
                    <a:pt x="1908" y="3644"/>
                  </a:cubicBezTo>
                  <a:cubicBezTo>
                    <a:pt x="1902" y="3627"/>
                    <a:pt x="1895" y="3613"/>
                    <a:pt x="1888" y="3603"/>
                  </a:cubicBezTo>
                  <a:cubicBezTo>
                    <a:pt x="1878" y="3590"/>
                    <a:pt x="1871" y="3580"/>
                    <a:pt x="1868" y="3572"/>
                  </a:cubicBezTo>
                  <a:cubicBezTo>
                    <a:pt x="1861" y="3563"/>
                    <a:pt x="1854" y="3556"/>
                    <a:pt x="1850" y="3552"/>
                  </a:cubicBezTo>
                  <a:cubicBezTo>
                    <a:pt x="1841" y="3542"/>
                    <a:pt x="1837" y="3536"/>
                    <a:pt x="1837" y="3536"/>
                  </a:cubicBezTo>
                  <a:lnTo>
                    <a:pt x="1837" y="3536"/>
                  </a:lnTo>
                  <a:cubicBezTo>
                    <a:pt x="1837" y="3536"/>
                    <a:pt x="1837" y="3542"/>
                    <a:pt x="1844" y="3556"/>
                  </a:cubicBezTo>
                  <a:cubicBezTo>
                    <a:pt x="1847" y="3563"/>
                    <a:pt x="1850" y="3569"/>
                    <a:pt x="1854" y="3580"/>
                  </a:cubicBezTo>
                  <a:cubicBezTo>
                    <a:pt x="1858" y="3590"/>
                    <a:pt x="1861" y="3600"/>
                    <a:pt x="1864" y="3613"/>
                  </a:cubicBezTo>
                  <a:cubicBezTo>
                    <a:pt x="1878" y="3661"/>
                    <a:pt x="1882" y="3743"/>
                    <a:pt x="1858" y="3831"/>
                  </a:cubicBezTo>
                  <a:cubicBezTo>
                    <a:pt x="1844" y="3872"/>
                    <a:pt x="1827" y="3919"/>
                    <a:pt x="1797" y="3964"/>
                  </a:cubicBezTo>
                  <a:cubicBezTo>
                    <a:pt x="1766" y="4008"/>
                    <a:pt x="1728" y="4049"/>
                    <a:pt x="1681" y="4079"/>
                  </a:cubicBezTo>
                  <a:cubicBezTo>
                    <a:pt x="1585" y="4148"/>
                    <a:pt x="1456" y="4181"/>
                    <a:pt x="1317" y="4181"/>
                  </a:cubicBezTo>
                  <a:cubicBezTo>
                    <a:pt x="1174" y="4178"/>
                    <a:pt x="1021" y="4128"/>
                    <a:pt x="891" y="4035"/>
                  </a:cubicBezTo>
                  <a:cubicBezTo>
                    <a:pt x="759" y="3944"/>
                    <a:pt x="646" y="3808"/>
                    <a:pt x="582" y="3658"/>
                  </a:cubicBezTo>
                  <a:lnTo>
                    <a:pt x="572" y="3627"/>
                  </a:lnTo>
                  <a:lnTo>
                    <a:pt x="561" y="3600"/>
                  </a:lnTo>
                  <a:cubicBezTo>
                    <a:pt x="552" y="3580"/>
                    <a:pt x="548" y="3559"/>
                    <a:pt x="544" y="3542"/>
                  </a:cubicBezTo>
                  <a:cubicBezTo>
                    <a:pt x="538" y="3522"/>
                    <a:pt x="534" y="3501"/>
                    <a:pt x="531" y="3481"/>
                  </a:cubicBezTo>
                  <a:cubicBezTo>
                    <a:pt x="527" y="3470"/>
                    <a:pt x="527" y="3461"/>
                    <a:pt x="524" y="3450"/>
                  </a:cubicBezTo>
                  <a:lnTo>
                    <a:pt x="521" y="3416"/>
                  </a:lnTo>
                  <a:cubicBezTo>
                    <a:pt x="514" y="3335"/>
                    <a:pt x="517" y="3246"/>
                    <a:pt x="534" y="3158"/>
                  </a:cubicBezTo>
                  <a:cubicBezTo>
                    <a:pt x="568" y="2981"/>
                    <a:pt x="636" y="2794"/>
                    <a:pt x="752" y="2627"/>
                  </a:cubicBezTo>
                  <a:cubicBezTo>
                    <a:pt x="803" y="2542"/>
                    <a:pt x="864" y="2460"/>
                    <a:pt x="932" y="2382"/>
                  </a:cubicBezTo>
                  <a:lnTo>
                    <a:pt x="987" y="2327"/>
                  </a:lnTo>
                  <a:cubicBezTo>
                    <a:pt x="1004" y="2307"/>
                    <a:pt x="1024" y="2291"/>
                    <a:pt x="1041" y="2274"/>
                  </a:cubicBezTo>
                  <a:cubicBezTo>
                    <a:pt x="1058" y="2253"/>
                    <a:pt x="1078" y="2236"/>
                    <a:pt x="1099" y="2216"/>
                  </a:cubicBezTo>
                  <a:cubicBezTo>
                    <a:pt x="1116" y="2198"/>
                    <a:pt x="1136" y="2181"/>
                    <a:pt x="1157" y="2161"/>
                  </a:cubicBezTo>
                  <a:cubicBezTo>
                    <a:pt x="1313" y="2018"/>
                    <a:pt x="1490" y="1892"/>
                    <a:pt x="1664" y="1767"/>
                  </a:cubicBezTo>
                  <a:cubicBezTo>
                    <a:pt x="1837" y="1644"/>
                    <a:pt x="2011" y="1522"/>
                    <a:pt x="2171" y="1399"/>
                  </a:cubicBezTo>
                  <a:cubicBezTo>
                    <a:pt x="2327" y="1273"/>
                    <a:pt x="2473" y="1148"/>
                    <a:pt x="2596" y="1021"/>
                  </a:cubicBezTo>
                  <a:cubicBezTo>
                    <a:pt x="2718" y="895"/>
                    <a:pt x="2817" y="766"/>
                    <a:pt x="2891" y="644"/>
                  </a:cubicBezTo>
                  <a:cubicBezTo>
                    <a:pt x="2963" y="521"/>
                    <a:pt x="3014" y="409"/>
                    <a:pt x="3045" y="311"/>
                  </a:cubicBezTo>
                  <a:cubicBezTo>
                    <a:pt x="3055" y="286"/>
                    <a:pt x="3058" y="263"/>
                    <a:pt x="3065" y="242"/>
                  </a:cubicBezTo>
                  <a:cubicBezTo>
                    <a:pt x="3072" y="219"/>
                    <a:pt x="3078" y="198"/>
                    <a:pt x="3082" y="181"/>
                  </a:cubicBezTo>
                  <a:cubicBezTo>
                    <a:pt x="3089" y="140"/>
                    <a:pt x="3096" y="110"/>
                    <a:pt x="3099" y="82"/>
                  </a:cubicBezTo>
                  <a:cubicBezTo>
                    <a:pt x="3106" y="28"/>
                    <a:pt x="3109" y="1"/>
                    <a:pt x="3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505731" y="503068"/>
              <a:ext cx="113306" cy="147504"/>
            </a:xfrm>
            <a:custGeom>
              <a:avLst/>
              <a:gdLst/>
              <a:ahLst/>
              <a:cxnLst/>
              <a:rect l="l" t="t" r="r" b="b"/>
              <a:pathLst>
                <a:path w="2581" h="3360" extrusionOk="0">
                  <a:moveTo>
                    <a:pt x="1715" y="1"/>
                  </a:moveTo>
                  <a:cubicBezTo>
                    <a:pt x="1569" y="1"/>
                    <a:pt x="1413" y="11"/>
                    <a:pt x="1246" y="48"/>
                  </a:cubicBezTo>
                  <a:cubicBezTo>
                    <a:pt x="1083" y="86"/>
                    <a:pt x="913" y="150"/>
                    <a:pt x="753" y="255"/>
                  </a:cubicBezTo>
                  <a:cubicBezTo>
                    <a:pt x="593" y="354"/>
                    <a:pt x="443" y="491"/>
                    <a:pt x="324" y="657"/>
                  </a:cubicBezTo>
                  <a:cubicBezTo>
                    <a:pt x="205" y="820"/>
                    <a:pt x="117" y="1007"/>
                    <a:pt x="62" y="1202"/>
                  </a:cubicBezTo>
                  <a:cubicBezTo>
                    <a:pt x="52" y="1252"/>
                    <a:pt x="39" y="1304"/>
                    <a:pt x="32" y="1351"/>
                  </a:cubicBezTo>
                  <a:cubicBezTo>
                    <a:pt x="25" y="1403"/>
                    <a:pt x="15" y="1450"/>
                    <a:pt x="12" y="1500"/>
                  </a:cubicBezTo>
                  <a:cubicBezTo>
                    <a:pt x="1" y="1599"/>
                    <a:pt x="1" y="1701"/>
                    <a:pt x="12" y="1800"/>
                  </a:cubicBezTo>
                  <a:cubicBezTo>
                    <a:pt x="25" y="1994"/>
                    <a:pt x="73" y="2185"/>
                    <a:pt x="144" y="2354"/>
                  </a:cubicBezTo>
                  <a:cubicBezTo>
                    <a:pt x="212" y="2525"/>
                    <a:pt x="307" y="2678"/>
                    <a:pt x="412" y="2807"/>
                  </a:cubicBezTo>
                  <a:cubicBezTo>
                    <a:pt x="519" y="2937"/>
                    <a:pt x="637" y="3042"/>
                    <a:pt x="756" y="3123"/>
                  </a:cubicBezTo>
                  <a:cubicBezTo>
                    <a:pt x="872" y="3205"/>
                    <a:pt x="995" y="3260"/>
                    <a:pt x="1103" y="3293"/>
                  </a:cubicBezTo>
                  <a:cubicBezTo>
                    <a:pt x="1158" y="3314"/>
                    <a:pt x="1208" y="3321"/>
                    <a:pt x="1257" y="3334"/>
                  </a:cubicBezTo>
                  <a:cubicBezTo>
                    <a:pt x="1280" y="3337"/>
                    <a:pt x="1304" y="3341"/>
                    <a:pt x="1328" y="3345"/>
                  </a:cubicBezTo>
                  <a:cubicBezTo>
                    <a:pt x="1348" y="3348"/>
                    <a:pt x="1368" y="3351"/>
                    <a:pt x="1389" y="3351"/>
                  </a:cubicBezTo>
                  <a:cubicBezTo>
                    <a:pt x="1430" y="3355"/>
                    <a:pt x="1464" y="3355"/>
                    <a:pt x="1494" y="3358"/>
                  </a:cubicBezTo>
                  <a:cubicBezTo>
                    <a:pt x="1505" y="3359"/>
                    <a:pt x="1514" y="3360"/>
                    <a:pt x="1524" y="3360"/>
                  </a:cubicBezTo>
                  <a:cubicBezTo>
                    <a:pt x="1542" y="3360"/>
                    <a:pt x="1559" y="3358"/>
                    <a:pt x="1573" y="3358"/>
                  </a:cubicBezTo>
                  <a:lnTo>
                    <a:pt x="1637" y="3358"/>
                  </a:lnTo>
                  <a:cubicBezTo>
                    <a:pt x="1637" y="3358"/>
                    <a:pt x="1613" y="3355"/>
                    <a:pt x="1573" y="3348"/>
                  </a:cubicBezTo>
                  <a:cubicBezTo>
                    <a:pt x="1555" y="3345"/>
                    <a:pt x="1528" y="3337"/>
                    <a:pt x="1502" y="3328"/>
                  </a:cubicBezTo>
                  <a:cubicBezTo>
                    <a:pt x="1471" y="3321"/>
                    <a:pt x="1440" y="3307"/>
                    <a:pt x="1403" y="3293"/>
                  </a:cubicBezTo>
                  <a:cubicBezTo>
                    <a:pt x="1368" y="3280"/>
                    <a:pt x="1328" y="3263"/>
                    <a:pt x="1287" y="3243"/>
                  </a:cubicBezTo>
                  <a:cubicBezTo>
                    <a:pt x="1249" y="3219"/>
                    <a:pt x="1205" y="3199"/>
                    <a:pt x="1161" y="3168"/>
                  </a:cubicBezTo>
                  <a:cubicBezTo>
                    <a:pt x="1141" y="3154"/>
                    <a:pt x="1117" y="3141"/>
                    <a:pt x="1097" y="3123"/>
                  </a:cubicBezTo>
                  <a:cubicBezTo>
                    <a:pt x="1073" y="3106"/>
                    <a:pt x="1053" y="3089"/>
                    <a:pt x="1029" y="3072"/>
                  </a:cubicBezTo>
                  <a:cubicBezTo>
                    <a:pt x="988" y="3035"/>
                    <a:pt x="940" y="2998"/>
                    <a:pt x="899" y="2950"/>
                  </a:cubicBezTo>
                  <a:cubicBezTo>
                    <a:pt x="811" y="2865"/>
                    <a:pt x="732" y="2756"/>
                    <a:pt x="665" y="2634"/>
                  </a:cubicBezTo>
                  <a:cubicBezTo>
                    <a:pt x="600" y="2511"/>
                    <a:pt x="549" y="2375"/>
                    <a:pt x="511" y="2229"/>
                  </a:cubicBezTo>
                  <a:cubicBezTo>
                    <a:pt x="474" y="2086"/>
                    <a:pt x="457" y="1933"/>
                    <a:pt x="457" y="1780"/>
                  </a:cubicBezTo>
                  <a:lnTo>
                    <a:pt x="461" y="1722"/>
                  </a:lnTo>
                  <a:cubicBezTo>
                    <a:pt x="461" y="1701"/>
                    <a:pt x="464" y="1684"/>
                    <a:pt x="464" y="1664"/>
                  </a:cubicBezTo>
                  <a:cubicBezTo>
                    <a:pt x="464" y="1647"/>
                    <a:pt x="464" y="1627"/>
                    <a:pt x="467" y="1607"/>
                  </a:cubicBezTo>
                  <a:lnTo>
                    <a:pt x="474" y="1552"/>
                  </a:lnTo>
                  <a:cubicBezTo>
                    <a:pt x="478" y="1511"/>
                    <a:pt x="484" y="1474"/>
                    <a:pt x="491" y="1436"/>
                  </a:cubicBezTo>
                  <a:cubicBezTo>
                    <a:pt x="498" y="1398"/>
                    <a:pt x="511" y="1365"/>
                    <a:pt x="519" y="1327"/>
                  </a:cubicBezTo>
                  <a:cubicBezTo>
                    <a:pt x="555" y="1181"/>
                    <a:pt x="621" y="1042"/>
                    <a:pt x="698" y="919"/>
                  </a:cubicBezTo>
                  <a:cubicBezTo>
                    <a:pt x="780" y="797"/>
                    <a:pt x="882" y="688"/>
                    <a:pt x="995" y="599"/>
                  </a:cubicBezTo>
                  <a:cubicBezTo>
                    <a:pt x="1106" y="511"/>
                    <a:pt x="1229" y="436"/>
                    <a:pt x="1355" y="382"/>
                  </a:cubicBezTo>
                  <a:cubicBezTo>
                    <a:pt x="1481" y="324"/>
                    <a:pt x="1607" y="286"/>
                    <a:pt x="1729" y="266"/>
                  </a:cubicBezTo>
                  <a:cubicBezTo>
                    <a:pt x="1852" y="249"/>
                    <a:pt x="1968" y="239"/>
                    <a:pt x="2070" y="239"/>
                  </a:cubicBezTo>
                  <a:cubicBezTo>
                    <a:pt x="2124" y="239"/>
                    <a:pt x="2172" y="242"/>
                    <a:pt x="2216" y="246"/>
                  </a:cubicBezTo>
                  <a:cubicBezTo>
                    <a:pt x="2260" y="249"/>
                    <a:pt x="2304" y="255"/>
                    <a:pt x="2342" y="263"/>
                  </a:cubicBezTo>
                  <a:cubicBezTo>
                    <a:pt x="2379" y="269"/>
                    <a:pt x="2413" y="276"/>
                    <a:pt x="2444" y="280"/>
                  </a:cubicBezTo>
                  <a:cubicBezTo>
                    <a:pt x="2471" y="286"/>
                    <a:pt x="2494" y="293"/>
                    <a:pt x="2515" y="300"/>
                  </a:cubicBezTo>
                  <a:cubicBezTo>
                    <a:pt x="2556" y="310"/>
                    <a:pt x="2580" y="317"/>
                    <a:pt x="2580" y="317"/>
                  </a:cubicBezTo>
                  <a:cubicBezTo>
                    <a:pt x="2580" y="317"/>
                    <a:pt x="2560" y="304"/>
                    <a:pt x="2525" y="280"/>
                  </a:cubicBezTo>
                  <a:cubicBezTo>
                    <a:pt x="2508" y="266"/>
                    <a:pt x="2488" y="249"/>
                    <a:pt x="2464" y="232"/>
                  </a:cubicBezTo>
                  <a:cubicBezTo>
                    <a:pt x="2437" y="215"/>
                    <a:pt x="2406" y="198"/>
                    <a:pt x="2372" y="178"/>
                  </a:cubicBezTo>
                  <a:cubicBezTo>
                    <a:pt x="2335" y="161"/>
                    <a:pt x="2294" y="140"/>
                    <a:pt x="2249" y="120"/>
                  </a:cubicBezTo>
                  <a:cubicBezTo>
                    <a:pt x="2202" y="103"/>
                    <a:pt x="2155" y="82"/>
                    <a:pt x="2097" y="65"/>
                  </a:cubicBezTo>
                  <a:cubicBezTo>
                    <a:pt x="1988" y="31"/>
                    <a:pt x="1858" y="4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520701" y="666291"/>
              <a:ext cx="64709" cy="100663"/>
            </a:xfrm>
            <a:custGeom>
              <a:avLst/>
              <a:gdLst/>
              <a:ahLst/>
              <a:cxnLst/>
              <a:rect l="l" t="t" r="r" b="b"/>
              <a:pathLst>
                <a:path w="1474" h="2293" extrusionOk="0">
                  <a:moveTo>
                    <a:pt x="1293" y="1"/>
                  </a:moveTo>
                  <a:cubicBezTo>
                    <a:pt x="1232" y="4"/>
                    <a:pt x="1161" y="4"/>
                    <a:pt x="1079" y="7"/>
                  </a:cubicBezTo>
                  <a:cubicBezTo>
                    <a:pt x="997" y="11"/>
                    <a:pt x="905" y="21"/>
                    <a:pt x="806" y="38"/>
                  </a:cubicBezTo>
                  <a:cubicBezTo>
                    <a:pt x="756" y="45"/>
                    <a:pt x="704" y="55"/>
                    <a:pt x="650" y="68"/>
                  </a:cubicBezTo>
                  <a:cubicBezTo>
                    <a:pt x="596" y="79"/>
                    <a:pt x="538" y="96"/>
                    <a:pt x="476" y="117"/>
                  </a:cubicBezTo>
                  <a:cubicBezTo>
                    <a:pt x="418" y="140"/>
                    <a:pt x="357" y="170"/>
                    <a:pt x="300" y="219"/>
                  </a:cubicBezTo>
                  <a:cubicBezTo>
                    <a:pt x="239" y="263"/>
                    <a:pt x="184" y="330"/>
                    <a:pt x="157" y="412"/>
                  </a:cubicBezTo>
                  <a:cubicBezTo>
                    <a:pt x="123" y="508"/>
                    <a:pt x="123" y="613"/>
                    <a:pt x="160" y="712"/>
                  </a:cubicBezTo>
                  <a:cubicBezTo>
                    <a:pt x="181" y="759"/>
                    <a:pt x="205" y="811"/>
                    <a:pt x="242" y="851"/>
                  </a:cubicBezTo>
                  <a:cubicBezTo>
                    <a:pt x="263" y="872"/>
                    <a:pt x="283" y="892"/>
                    <a:pt x="307" y="909"/>
                  </a:cubicBezTo>
                  <a:lnTo>
                    <a:pt x="313" y="916"/>
                  </a:lnTo>
                  <a:lnTo>
                    <a:pt x="320" y="919"/>
                  </a:lnTo>
                  <a:lnTo>
                    <a:pt x="320" y="922"/>
                  </a:lnTo>
                  <a:lnTo>
                    <a:pt x="316" y="922"/>
                  </a:lnTo>
                  <a:lnTo>
                    <a:pt x="316" y="926"/>
                  </a:lnTo>
                  <a:lnTo>
                    <a:pt x="320" y="926"/>
                  </a:lnTo>
                  <a:lnTo>
                    <a:pt x="310" y="933"/>
                  </a:lnTo>
                  <a:lnTo>
                    <a:pt x="296" y="953"/>
                  </a:lnTo>
                  <a:cubicBezTo>
                    <a:pt x="252" y="1001"/>
                    <a:pt x="211" y="1052"/>
                    <a:pt x="174" y="1106"/>
                  </a:cubicBezTo>
                  <a:cubicBezTo>
                    <a:pt x="137" y="1164"/>
                    <a:pt x="102" y="1222"/>
                    <a:pt x="76" y="1286"/>
                  </a:cubicBezTo>
                  <a:cubicBezTo>
                    <a:pt x="62" y="1318"/>
                    <a:pt x="51" y="1351"/>
                    <a:pt x="38" y="1382"/>
                  </a:cubicBezTo>
                  <a:cubicBezTo>
                    <a:pt x="31" y="1415"/>
                    <a:pt x="21" y="1450"/>
                    <a:pt x="18" y="1484"/>
                  </a:cubicBezTo>
                  <a:cubicBezTo>
                    <a:pt x="4" y="1558"/>
                    <a:pt x="0" y="1637"/>
                    <a:pt x="14" y="1709"/>
                  </a:cubicBezTo>
                  <a:cubicBezTo>
                    <a:pt x="24" y="1780"/>
                    <a:pt x="41" y="1844"/>
                    <a:pt x="65" y="1902"/>
                  </a:cubicBezTo>
                  <a:cubicBezTo>
                    <a:pt x="79" y="1933"/>
                    <a:pt x="92" y="1963"/>
                    <a:pt x="109" y="1991"/>
                  </a:cubicBezTo>
                  <a:cubicBezTo>
                    <a:pt x="123" y="2021"/>
                    <a:pt x="140" y="2048"/>
                    <a:pt x="160" y="2076"/>
                  </a:cubicBezTo>
                  <a:cubicBezTo>
                    <a:pt x="198" y="2127"/>
                    <a:pt x="239" y="2171"/>
                    <a:pt x="286" y="2208"/>
                  </a:cubicBezTo>
                  <a:cubicBezTo>
                    <a:pt x="334" y="2246"/>
                    <a:pt x="391" y="2277"/>
                    <a:pt x="453" y="2287"/>
                  </a:cubicBezTo>
                  <a:cubicBezTo>
                    <a:pt x="471" y="2291"/>
                    <a:pt x="490" y="2293"/>
                    <a:pt x="509" y="2293"/>
                  </a:cubicBezTo>
                  <a:cubicBezTo>
                    <a:pt x="549" y="2293"/>
                    <a:pt x="587" y="2284"/>
                    <a:pt x="619" y="2273"/>
                  </a:cubicBezTo>
                  <a:cubicBezTo>
                    <a:pt x="671" y="2256"/>
                    <a:pt x="708" y="2225"/>
                    <a:pt x="735" y="2195"/>
                  </a:cubicBezTo>
                  <a:cubicBezTo>
                    <a:pt x="762" y="2164"/>
                    <a:pt x="783" y="2134"/>
                    <a:pt x="796" y="2109"/>
                  </a:cubicBezTo>
                  <a:cubicBezTo>
                    <a:pt x="823" y="2052"/>
                    <a:pt x="837" y="2007"/>
                    <a:pt x="847" y="1977"/>
                  </a:cubicBezTo>
                  <a:cubicBezTo>
                    <a:pt x="854" y="1943"/>
                    <a:pt x="861" y="1930"/>
                    <a:pt x="861" y="1930"/>
                  </a:cubicBezTo>
                  <a:lnTo>
                    <a:pt x="861" y="1930"/>
                  </a:lnTo>
                  <a:cubicBezTo>
                    <a:pt x="861" y="1930"/>
                    <a:pt x="847" y="1940"/>
                    <a:pt x="827" y="1967"/>
                  </a:cubicBezTo>
                  <a:cubicBezTo>
                    <a:pt x="806" y="1991"/>
                    <a:pt x="776" y="2025"/>
                    <a:pt x="735" y="2059"/>
                  </a:cubicBezTo>
                  <a:cubicBezTo>
                    <a:pt x="698" y="2096"/>
                    <a:pt x="640" y="2134"/>
                    <a:pt x="582" y="2137"/>
                  </a:cubicBezTo>
                  <a:cubicBezTo>
                    <a:pt x="579" y="2137"/>
                    <a:pt x="576" y="2137"/>
                    <a:pt x="572" y="2137"/>
                  </a:cubicBezTo>
                  <a:cubicBezTo>
                    <a:pt x="519" y="2137"/>
                    <a:pt x="470" y="2111"/>
                    <a:pt x="418" y="2059"/>
                  </a:cubicBezTo>
                  <a:cubicBezTo>
                    <a:pt x="391" y="2032"/>
                    <a:pt x="368" y="1998"/>
                    <a:pt x="351" y="1957"/>
                  </a:cubicBezTo>
                  <a:cubicBezTo>
                    <a:pt x="330" y="1916"/>
                    <a:pt x="316" y="1878"/>
                    <a:pt x="307" y="1828"/>
                  </a:cubicBezTo>
                  <a:cubicBezTo>
                    <a:pt x="296" y="1780"/>
                    <a:pt x="289" y="1729"/>
                    <a:pt x="289" y="1681"/>
                  </a:cubicBezTo>
                  <a:cubicBezTo>
                    <a:pt x="289" y="1633"/>
                    <a:pt x="296" y="1589"/>
                    <a:pt x="307" y="1542"/>
                  </a:cubicBezTo>
                  <a:cubicBezTo>
                    <a:pt x="313" y="1522"/>
                    <a:pt x="320" y="1501"/>
                    <a:pt x="327" y="1481"/>
                  </a:cubicBezTo>
                  <a:cubicBezTo>
                    <a:pt x="337" y="1460"/>
                    <a:pt x="344" y="1440"/>
                    <a:pt x="357" y="1415"/>
                  </a:cubicBezTo>
                  <a:cubicBezTo>
                    <a:pt x="378" y="1375"/>
                    <a:pt x="405" y="1334"/>
                    <a:pt x="436" y="1293"/>
                  </a:cubicBezTo>
                  <a:cubicBezTo>
                    <a:pt x="467" y="1252"/>
                    <a:pt x="500" y="1215"/>
                    <a:pt x="538" y="1175"/>
                  </a:cubicBezTo>
                  <a:lnTo>
                    <a:pt x="552" y="1161"/>
                  </a:lnTo>
                  <a:lnTo>
                    <a:pt x="561" y="1150"/>
                  </a:lnTo>
                  <a:cubicBezTo>
                    <a:pt x="569" y="1144"/>
                    <a:pt x="572" y="1140"/>
                    <a:pt x="578" y="1134"/>
                  </a:cubicBezTo>
                  <a:lnTo>
                    <a:pt x="643" y="1073"/>
                  </a:lnTo>
                  <a:cubicBezTo>
                    <a:pt x="688" y="1028"/>
                    <a:pt x="735" y="987"/>
                    <a:pt x="779" y="946"/>
                  </a:cubicBezTo>
                  <a:cubicBezTo>
                    <a:pt x="765" y="922"/>
                    <a:pt x="752" y="895"/>
                    <a:pt x="735" y="872"/>
                  </a:cubicBezTo>
                  <a:cubicBezTo>
                    <a:pt x="725" y="851"/>
                    <a:pt x="712" y="834"/>
                    <a:pt x="701" y="814"/>
                  </a:cubicBezTo>
                  <a:lnTo>
                    <a:pt x="701" y="811"/>
                  </a:lnTo>
                  <a:lnTo>
                    <a:pt x="698" y="811"/>
                  </a:lnTo>
                  <a:cubicBezTo>
                    <a:pt x="698" y="807"/>
                    <a:pt x="694" y="807"/>
                    <a:pt x="694" y="803"/>
                  </a:cubicBezTo>
                  <a:cubicBezTo>
                    <a:pt x="684" y="790"/>
                    <a:pt x="657" y="753"/>
                    <a:pt x="606" y="668"/>
                  </a:cubicBezTo>
                  <a:lnTo>
                    <a:pt x="552" y="677"/>
                  </a:lnTo>
                  <a:cubicBezTo>
                    <a:pt x="549" y="679"/>
                    <a:pt x="548" y="679"/>
                    <a:pt x="547" y="679"/>
                  </a:cubicBezTo>
                  <a:cubicBezTo>
                    <a:pt x="545" y="679"/>
                    <a:pt x="544" y="677"/>
                    <a:pt x="541" y="677"/>
                  </a:cubicBezTo>
                  <a:lnTo>
                    <a:pt x="531" y="677"/>
                  </a:lnTo>
                  <a:lnTo>
                    <a:pt x="514" y="674"/>
                  </a:lnTo>
                  <a:lnTo>
                    <a:pt x="500" y="671"/>
                  </a:lnTo>
                  <a:lnTo>
                    <a:pt x="490" y="671"/>
                  </a:lnTo>
                  <a:lnTo>
                    <a:pt x="484" y="668"/>
                  </a:lnTo>
                  <a:cubicBezTo>
                    <a:pt x="484" y="668"/>
                    <a:pt x="480" y="668"/>
                    <a:pt x="476" y="664"/>
                  </a:cubicBezTo>
                  <a:lnTo>
                    <a:pt x="473" y="664"/>
                  </a:lnTo>
                  <a:cubicBezTo>
                    <a:pt x="467" y="660"/>
                    <a:pt x="456" y="654"/>
                    <a:pt x="449" y="651"/>
                  </a:cubicBezTo>
                  <a:cubicBezTo>
                    <a:pt x="436" y="640"/>
                    <a:pt x="423" y="624"/>
                    <a:pt x="409" y="606"/>
                  </a:cubicBezTo>
                  <a:cubicBezTo>
                    <a:pt x="391" y="569"/>
                    <a:pt x="385" y="525"/>
                    <a:pt x="391" y="487"/>
                  </a:cubicBezTo>
                  <a:cubicBezTo>
                    <a:pt x="402" y="450"/>
                    <a:pt x="418" y="415"/>
                    <a:pt x="449" y="382"/>
                  </a:cubicBezTo>
                  <a:cubicBezTo>
                    <a:pt x="476" y="348"/>
                    <a:pt x="517" y="321"/>
                    <a:pt x="561" y="293"/>
                  </a:cubicBezTo>
                  <a:cubicBezTo>
                    <a:pt x="647" y="242"/>
                    <a:pt x="749" y="208"/>
                    <a:pt x="841" y="178"/>
                  </a:cubicBezTo>
                  <a:cubicBezTo>
                    <a:pt x="1024" y="120"/>
                    <a:pt x="1184" y="65"/>
                    <a:pt x="1296" y="41"/>
                  </a:cubicBezTo>
                  <a:cubicBezTo>
                    <a:pt x="1351" y="28"/>
                    <a:pt x="1398" y="18"/>
                    <a:pt x="1429" y="15"/>
                  </a:cubicBezTo>
                  <a:cubicBezTo>
                    <a:pt x="1459" y="7"/>
                    <a:pt x="1473" y="7"/>
                    <a:pt x="1473" y="7"/>
                  </a:cubicBezTo>
                  <a:cubicBezTo>
                    <a:pt x="1473" y="7"/>
                    <a:pt x="1409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657628" y="443583"/>
              <a:ext cx="182975" cy="97282"/>
            </a:xfrm>
            <a:custGeom>
              <a:avLst/>
              <a:gdLst/>
              <a:ahLst/>
              <a:cxnLst/>
              <a:rect l="l" t="t" r="r" b="b"/>
              <a:pathLst>
                <a:path w="4168" h="2216" extrusionOk="0">
                  <a:moveTo>
                    <a:pt x="2840" y="0"/>
                  </a:moveTo>
                  <a:cubicBezTo>
                    <a:pt x="2754" y="0"/>
                    <a:pt x="2670" y="7"/>
                    <a:pt x="2590" y="18"/>
                  </a:cubicBezTo>
                  <a:cubicBezTo>
                    <a:pt x="2467" y="32"/>
                    <a:pt x="2348" y="59"/>
                    <a:pt x="2235" y="94"/>
                  </a:cubicBezTo>
                  <a:cubicBezTo>
                    <a:pt x="2008" y="158"/>
                    <a:pt x="1807" y="250"/>
                    <a:pt x="1617" y="342"/>
                  </a:cubicBezTo>
                  <a:cubicBezTo>
                    <a:pt x="1524" y="390"/>
                    <a:pt x="1430" y="437"/>
                    <a:pt x="1348" y="485"/>
                  </a:cubicBezTo>
                  <a:cubicBezTo>
                    <a:pt x="1263" y="533"/>
                    <a:pt x="1181" y="580"/>
                    <a:pt x="1100" y="621"/>
                  </a:cubicBezTo>
                  <a:cubicBezTo>
                    <a:pt x="943" y="706"/>
                    <a:pt x="797" y="778"/>
                    <a:pt x="661" y="825"/>
                  </a:cubicBezTo>
                  <a:cubicBezTo>
                    <a:pt x="533" y="870"/>
                    <a:pt x="417" y="893"/>
                    <a:pt x="316" y="893"/>
                  </a:cubicBezTo>
                  <a:cubicBezTo>
                    <a:pt x="309" y="893"/>
                    <a:pt x="303" y="893"/>
                    <a:pt x="296" y="893"/>
                  </a:cubicBezTo>
                  <a:cubicBezTo>
                    <a:pt x="290" y="893"/>
                    <a:pt x="284" y="893"/>
                    <a:pt x="277" y="893"/>
                  </a:cubicBezTo>
                  <a:cubicBezTo>
                    <a:pt x="184" y="893"/>
                    <a:pt x="110" y="871"/>
                    <a:pt x="62" y="855"/>
                  </a:cubicBezTo>
                  <a:cubicBezTo>
                    <a:pt x="34" y="845"/>
                    <a:pt x="14" y="839"/>
                    <a:pt x="1" y="832"/>
                  </a:cubicBezTo>
                  <a:lnTo>
                    <a:pt x="1" y="832"/>
                  </a:lnTo>
                  <a:cubicBezTo>
                    <a:pt x="14" y="839"/>
                    <a:pt x="31" y="852"/>
                    <a:pt x="59" y="863"/>
                  </a:cubicBezTo>
                  <a:cubicBezTo>
                    <a:pt x="109" y="886"/>
                    <a:pt x="188" y="921"/>
                    <a:pt x="296" y="930"/>
                  </a:cubicBezTo>
                  <a:cubicBezTo>
                    <a:pt x="327" y="934"/>
                    <a:pt x="359" y="936"/>
                    <a:pt x="393" y="936"/>
                  </a:cubicBezTo>
                  <a:cubicBezTo>
                    <a:pt x="479" y="936"/>
                    <a:pt x="577" y="924"/>
                    <a:pt x="681" y="900"/>
                  </a:cubicBezTo>
                  <a:cubicBezTo>
                    <a:pt x="830" y="869"/>
                    <a:pt x="990" y="811"/>
                    <a:pt x="1157" y="740"/>
                  </a:cubicBezTo>
                  <a:cubicBezTo>
                    <a:pt x="1239" y="703"/>
                    <a:pt x="1328" y="665"/>
                    <a:pt x="1416" y="624"/>
                  </a:cubicBezTo>
                  <a:cubicBezTo>
                    <a:pt x="1504" y="587"/>
                    <a:pt x="1596" y="546"/>
                    <a:pt x="1692" y="512"/>
                  </a:cubicBezTo>
                  <a:cubicBezTo>
                    <a:pt x="1882" y="437"/>
                    <a:pt x="2086" y="365"/>
                    <a:pt x="2293" y="315"/>
                  </a:cubicBezTo>
                  <a:cubicBezTo>
                    <a:pt x="2464" y="271"/>
                    <a:pt x="2642" y="242"/>
                    <a:pt x="2821" y="242"/>
                  </a:cubicBezTo>
                  <a:cubicBezTo>
                    <a:pt x="2863" y="242"/>
                    <a:pt x="2905" y="244"/>
                    <a:pt x="2947" y="247"/>
                  </a:cubicBezTo>
                  <a:cubicBezTo>
                    <a:pt x="3164" y="263"/>
                    <a:pt x="3382" y="329"/>
                    <a:pt x="3565" y="444"/>
                  </a:cubicBezTo>
                  <a:cubicBezTo>
                    <a:pt x="3658" y="502"/>
                    <a:pt x="3736" y="570"/>
                    <a:pt x="3794" y="659"/>
                  </a:cubicBezTo>
                  <a:cubicBezTo>
                    <a:pt x="3858" y="743"/>
                    <a:pt x="3896" y="845"/>
                    <a:pt x="3920" y="948"/>
                  </a:cubicBezTo>
                  <a:cubicBezTo>
                    <a:pt x="3964" y="1158"/>
                    <a:pt x="3940" y="1383"/>
                    <a:pt x="3868" y="1577"/>
                  </a:cubicBezTo>
                  <a:cubicBezTo>
                    <a:pt x="3831" y="1676"/>
                    <a:pt x="3780" y="1764"/>
                    <a:pt x="3719" y="1842"/>
                  </a:cubicBezTo>
                  <a:cubicBezTo>
                    <a:pt x="3658" y="1917"/>
                    <a:pt x="3582" y="1978"/>
                    <a:pt x="3501" y="2015"/>
                  </a:cubicBezTo>
                  <a:cubicBezTo>
                    <a:pt x="3418" y="2056"/>
                    <a:pt x="3331" y="2074"/>
                    <a:pt x="3244" y="2074"/>
                  </a:cubicBezTo>
                  <a:cubicBezTo>
                    <a:pt x="3156" y="2074"/>
                    <a:pt x="3070" y="2055"/>
                    <a:pt x="2991" y="2023"/>
                  </a:cubicBezTo>
                  <a:cubicBezTo>
                    <a:pt x="2950" y="2009"/>
                    <a:pt x="2916" y="1992"/>
                    <a:pt x="2882" y="1971"/>
                  </a:cubicBezTo>
                  <a:cubicBezTo>
                    <a:pt x="2865" y="1962"/>
                    <a:pt x="2848" y="1951"/>
                    <a:pt x="2831" y="1941"/>
                  </a:cubicBezTo>
                  <a:cubicBezTo>
                    <a:pt x="2818" y="1927"/>
                    <a:pt x="2804" y="1913"/>
                    <a:pt x="2790" y="1904"/>
                  </a:cubicBezTo>
                  <a:cubicBezTo>
                    <a:pt x="2733" y="1852"/>
                    <a:pt x="2688" y="1794"/>
                    <a:pt x="2654" y="1733"/>
                  </a:cubicBezTo>
                  <a:cubicBezTo>
                    <a:pt x="2620" y="1672"/>
                    <a:pt x="2596" y="1610"/>
                    <a:pt x="2579" y="1553"/>
                  </a:cubicBezTo>
                  <a:cubicBezTo>
                    <a:pt x="2565" y="1495"/>
                    <a:pt x="2559" y="1437"/>
                    <a:pt x="2562" y="1386"/>
                  </a:cubicBezTo>
                  <a:cubicBezTo>
                    <a:pt x="2559" y="1288"/>
                    <a:pt x="2582" y="1206"/>
                    <a:pt x="2606" y="1155"/>
                  </a:cubicBezTo>
                  <a:cubicBezTo>
                    <a:pt x="2617" y="1128"/>
                    <a:pt x="2626" y="1111"/>
                    <a:pt x="2634" y="1097"/>
                  </a:cubicBezTo>
                  <a:cubicBezTo>
                    <a:pt x="2640" y="1084"/>
                    <a:pt x="2644" y="1080"/>
                    <a:pt x="2644" y="1080"/>
                  </a:cubicBezTo>
                  <a:lnTo>
                    <a:pt x="2644" y="1080"/>
                  </a:lnTo>
                  <a:cubicBezTo>
                    <a:pt x="2644" y="1080"/>
                    <a:pt x="2640" y="1084"/>
                    <a:pt x="2631" y="1097"/>
                  </a:cubicBezTo>
                  <a:cubicBezTo>
                    <a:pt x="2623" y="1108"/>
                    <a:pt x="2606" y="1125"/>
                    <a:pt x="2593" y="1148"/>
                  </a:cubicBezTo>
                  <a:cubicBezTo>
                    <a:pt x="2562" y="1196"/>
                    <a:pt x="2524" y="1274"/>
                    <a:pt x="2511" y="1383"/>
                  </a:cubicBezTo>
                  <a:cubicBezTo>
                    <a:pt x="2504" y="1437"/>
                    <a:pt x="2504" y="1499"/>
                    <a:pt x="2515" y="1566"/>
                  </a:cubicBezTo>
                  <a:cubicBezTo>
                    <a:pt x="2524" y="1631"/>
                    <a:pt x="2542" y="1703"/>
                    <a:pt x="2573" y="1774"/>
                  </a:cubicBezTo>
                  <a:cubicBezTo>
                    <a:pt x="2606" y="1846"/>
                    <a:pt x="2651" y="1917"/>
                    <a:pt x="2712" y="1982"/>
                  </a:cubicBezTo>
                  <a:cubicBezTo>
                    <a:pt x="2725" y="1998"/>
                    <a:pt x="2742" y="2012"/>
                    <a:pt x="2760" y="2029"/>
                  </a:cubicBezTo>
                  <a:cubicBezTo>
                    <a:pt x="2777" y="2043"/>
                    <a:pt x="2797" y="2056"/>
                    <a:pt x="2814" y="2073"/>
                  </a:cubicBezTo>
                  <a:cubicBezTo>
                    <a:pt x="2855" y="2097"/>
                    <a:pt x="2899" y="2125"/>
                    <a:pt x="2943" y="2141"/>
                  </a:cubicBezTo>
                  <a:cubicBezTo>
                    <a:pt x="2984" y="2162"/>
                    <a:pt x="3031" y="2175"/>
                    <a:pt x="3083" y="2189"/>
                  </a:cubicBezTo>
                  <a:cubicBezTo>
                    <a:pt x="3107" y="2196"/>
                    <a:pt x="3130" y="2199"/>
                    <a:pt x="3157" y="2206"/>
                  </a:cubicBezTo>
                  <a:cubicBezTo>
                    <a:pt x="3182" y="2213"/>
                    <a:pt x="3209" y="2213"/>
                    <a:pt x="3236" y="2213"/>
                  </a:cubicBezTo>
                  <a:cubicBezTo>
                    <a:pt x="3256" y="2215"/>
                    <a:pt x="3276" y="2216"/>
                    <a:pt x="3296" y="2216"/>
                  </a:cubicBezTo>
                  <a:cubicBezTo>
                    <a:pt x="3386" y="2216"/>
                    <a:pt x="3477" y="2198"/>
                    <a:pt x="3565" y="2158"/>
                  </a:cubicBezTo>
                  <a:cubicBezTo>
                    <a:pt x="3671" y="2114"/>
                    <a:pt x="3766" y="2039"/>
                    <a:pt x="3848" y="1951"/>
                  </a:cubicBezTo>
                  <a:cubicBezTo>
                    <a:pt x="3926" y="1863"/>
                    <a:pt x="3991" y="1757"/>
                    <a:pt x="4039" y="1645"/>
                  </a:cubicBezTo>
                  <a:cubicBezTo>
                    <a:pt x="4134" y="1420"/>
                    <a:pt x="4168" y="1161"/>
                    <a:pt x="4116" y="907"/>
                  </a:cubicBezTo>
                  <a:cubicBezTo>
                    <a:pt x="4093" y="781"/>
                    <a:pt x="4042" y="655"/>
                    <a:pt x="3974" y="539"/>
                  </a:cubicBezTo>
                  <a:cubicBezTo>
                    <a:pt x="3903" y="427"/>
                    <a:pt x="3800" y="325"/>
                    <a:pt x="3695" y="250"/>
                  </a:cubicBezTo>
                  <a:cubicBezTo>
                    <a:pt x="3586" y="172"/>
                    <a:pt x="3467" y="114"/>
                    <a:pt x="3341" y="76"/>
                  </a:cubicBezTo>
                  <a:cubicBezTo>
                    <a:pt x="3215" y="36"/>
                    <a:pt x="3089" y="15"/>
                    <a:pt x="2964" y="5"/>
                  </a:cubicBezTo>
                  <a:cubicBezTo>
                    <a:pt x="2922" y="2"/>
                    <a:pt x="2881" y="0"/>
                    <a:pt x="2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803554" y="404072"/>
              <a:ext cx="142499" cy="72215"/>
            </a:xfrm>
            <a:custGeom>
              <a:avLst/>
              <a:gdLst/>
              <a:ahLst/>
              <a:cxnLst/>
              <a:rect l="l" t="t" r="r" b="b"/>
              <a:pathLst>
                <a:path w="3246" h="1645" extrusionOk="0">
                  <a:moveTo>
                    <a:pt x="0" y="0"/>
                  </a:moveTo>
                  <a:cubicBezTo>
                    <a:pt x="0" y="0"/>
                    <a:pt x="21" y="4"/>
                    <a:pt x="54" y="7"/>
                  </a:cubicBezTo>
                  <a:cubicBezTo>
                    <a:pt x="72" y="11"/>
                    <a:pt x="92" y="14"/>
                    <a:pt x="119" y="17"/>
                  </a:cubicBezTo>
                  <a:cubicBezTo>
                    <a:pt x="143" y="20"/>
                    <a:pt x="174" y="28"/>
                    <a:pt x="205" y="34"/>
                  </a:cubicBezTo>
                  <a:cubicBezTo>
                    <a:pt x="334" y="61"/>
                    <a:pt x="514" y="116"/>
                    <a:pt x="711" y="208"/>
                  </a:cubicBezTo>
                  <a:cubicBezTo>
                    <a:pt x="813" y="256"/>
                    <a:pt x="915" y="317"/>
                    <a:pt x="1021" y="388"/>
                  </a:cubicBezTo>
                  <a:cubicBezTo>
                    <a:pt x="1123" y="460"/>
                    <a:pt x="1225" y="541"/>
                    <a:pt x="1320" y="637"/>
                  </a:cubicBezTo>
                  <a:cubicBezTo>
                    <a:pt x="1419" y="732"/>
                    <a:pt x="1507" y="841"/>
                    <a:pt x="1588" y="956"/>
                  </a:cubicBezTo>
                  <a:cubicBezTo>
                    <a:pt x="1667" y="1075"/>
                    <a:pt x="1745" y="1212"/>
                    <a:pt x="1861" y="1334"/>
                  </a:cubicBezTo>
                  <a:cubicBezTo>
                    <a:pt x="1976" y="1453"/>
                    <a:pt x="2123" y="1551"/>
                    <a:pt x="2279" y="1603"/>
                  </a:cubicBezTo>
                  <a:cubicBezTo>
                    <a:pt x="2368" y="1630"/>
                    <a:pt x="2460" y="1645"/>
                    <a:pt x="2550" y="1645"/>
                  </a:cubicBezTo>
                  <a:cubicBezTo>
                    <a:pt x="2626" y="1645"/>
                    <a:pt x="2701" y="1634"/>
                    <a:pt x="2772" y="1612"/>
                  </a:cubicBezTo>
                  <a:cubicBezTo>
                    <a:pt x="2851" y="1592"/>
                    <a:pt x="2926" y="1555"/>
                    <a:pt x="2990" y="1507"/>
                  </a:cubicBezTo>
                  <a:cubicBezTo>
                    <a:pt x="3055" y="1460"/>
                    <a:pt x="3109" y="1399"/>
                    <a:pt x="3150" y="1334"/>
                  </a:cubicBezTo>
                  <a:cubicBezTo>
                    <a:pt x="3225" y="1198"/>
                    <a:pt x="3246" y="1052"/>
                    <a:pt x="3218" y="926"/>
                  </a:cubicBezTo>
                  <a:cubicBezTo>
                    <a:pt x="3194" y="796"/>
                    <a:pt x="3116" y="691"/>
                    <a:pt x="3024" y="640"/>
                  </a:cubicBezTo>
                  <a:cubicBezTo>
                    <a:pt x="2969" y="606"/>
                    <a:pt x="2909" y="590"/>
                    <a:pt x="2856" y="590"/>
                  </a:cubicBezTo>
                  <a:cubicBezTo>
                    <a:pt x="2824" y="590"/>
                    <a:pt x="2794" y="596"/>
                    <a:pt x="2769" y="606"/>
                  </a:cubicBezTo>
                  <a:cubicBezTo>
                    <a:pt x="2701" y="633"/>
                    <a:pt x="2667" y="681"/>
                    <a:pt x="2650" y="711"/>
                  </a:cubicBezTo>
                  <a:cubicBezTo>
                    <a:pt x="2643" y="728"/>
                    <a:pt x="2640" y="742"/>
                    <a:pt x="2637" y="752"/>
                  </a:cubicBezTo>
                  <a:cubicBezTo>
                    <a:pt x="2637" y="759"/>
                    <a:pt x="2633" y="766"/>
                    <a:pt x="2633" y="766"/>
                  </a:cubicBezTo>
                  <a:cubicBezTo>
                    <a:pt x="2633" y="766"/>
                    <a:pt x="2637" y="763"/>
                    <a:pt x="2640" y="752"/>
                  </a:cubicBezTo>
                  <a:cubicBezTo>
                    <a:pt x="2643" y="745"/>
                    <a:pt x="2650" y="732"/>
                    <a:pt x="2660" y="718"/>
                  </a:cubicBezTo>
                  <a:cubicBezTo>
                    <a:pt x="2681" y="691"/>
                    <a:pt x="2722" y="657"/>
                    <a:pt x="2783" y="647"/>
                  </a:cubicBezTo>
                  <a:cubicBezTo>
                    <a:pt x="2794" y="644"/>
                    <a:pt x="2805" y="643"/>
                    <a:pt x="2816" y="643"/>
                  </a:cubicBezTo>
                  <a:cubicBezTo>
                    <a:pt x="2868" y="643"/>
                    <a:pt x="2926" y="667"/>
                    <a:pt x="2973" y="711"/>
                  </a:cubicBezTo>
                  <a:cubicBezTo>
                    <a:pt x="3034" y="766"/>
                    <a:pt x="3075" y="847"/>
                    <a:pt x="3082" y="946"/>
                  </a:cubicBezTo>
                  <a:cubicBezTo>
                    <a:pt x="3089" y="1041"/>
                    <a:pt x="3062" y="1150"/>
                    <a:pt x="2997" y="1235"/>
                  </a:cubicBezTo>
                  <a:cubicBezTo>
                    <a:pt x="2963" y="1276"/>
                    <a:pt x="2926" y="1310"/>
                    <a:pt x="2878" y="1341"/>
                  </a:cubicBezTo>
                  <a:cubicBezTo>
                    <a:pt x="2827" y="1372"/>
                    <a:pt x="2776" y="1392"/>
                    <a:pt x="2718" y="1405"/>
                  </a:cubicBezTo>
                  <a:cubicBezTo>
                    <a:pt x="2674" y="1416"/>
                    <a:pt x="2626" y="1420"/>
                    <a:pt x="2578" y="1420"/>
                  </a:cubicBezTo>
                  <a:cubicBezTo>
                    <a:pt x="2563" y="1420"/>
                    <a:pt x="2549" y="1420"/>
                    <a:pt x="2535" y="1419"/>
                  </a:cubicBezTo>
                  <a:cubicBezTo>
                    <a:pt x="2473" y="1419"/>
                    <a:pt x="2409" y="1408"/>
                    <a:pt x="2348" y="1388"/>
                  </a:cubicBezTo>
                  <a:cubicBezTo>
                    <a:pt x="2225" y="1351"/>
                    <a:pt x="2106" y="1283"/>
                    <a:pt x="2014" y="1184"/>
                  </a:cubicBezTo>
                  <a:cubicBezTo>
                    <a:pt x="1922" y="1089"/>
                    <a:pt x="1844" y="963"/>
                    <a:pt x="1752" y="841"/>
                  </a:cubicBezTo>
                  <a:cubicBezTo>
                    <a:pt x="1660" y="714"/>
                    <a:pt x="1555" y="603"/>
                    <a:pt x="1442" y="504"/>
                  </a:cubicBezTo>
                  <a:cubicBezTo>
                    <a:pt x="1334" y="408"/>
                    <a:pt x="1214" y="327"/>
                    <a:pt x="1095" y="262"/>
                  </a:cubicBezTo>
                  <a:cubicBezTo>
                    <a:pt x="980" y="201"/>
                    <a:pt x="864" y="147"/>
                    <a:pt x="752" y="109"/>
                  </a:cubicBezTo>
                  <a:cubicBezTo>
                    <a:pt x="534" y="31"/>
                    <a:pt x="340" y="11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866552" y="451880"/>
              <a:ext cx="73401" cy="85912"/>
            </a:xfrm>
            <a:custGeom>
              <a:avLst/>
              <a:gdLst/>
              <a:ahLst/>
              <a:cxnLst/>
              <a:rect l="l" t="t" r="r" b="b"/>
              <a:pathLst>
                <a:path w="1672" h="1957" extrusionOk="0">
                  <a:moveTo>
                    <a:pt x="1" y="0"/>
                  </a:moveTo>
                  <a:cubicBezTo>
                    <a:pt x="1" y="0"/>
                    <a:pt x="15" y="7"/>
                    <a:pt x="35" y="27"/>
                  </a:cubicBezTo>
                  <a:cubicBezTo>
                    <a:pt x="51" y="44"/>
                    <a:pt x="82" y="71"/>
                    <a:pt x="113" y="112"/>
                  </a:cubicBezTo>
                  <a:cubicBezTo>
                    <a:pt x="178" y="187"/>
                    <a:pt x="260" y="310"/>
                    <a:pt x="313" y="470"/>
                  </a:cubicBezTo>
                  <a:cubicBezTo>
                    <a:pt x="341" y="548"/>
                    <a:pt x="365" y="633"/>
                    <a:pt x="378" y="732"/>
                  </a:cubicBezTo>
                  <a:cubicBezTo>
                    <a:pt x="392" y="826"/>
                    <a:pt x="402" y="928"/>
                    <a:pt x="419" y="1038"/>
                  </a:cubicBezTo>
                  <a:cubicBezTo>
                    <a:pt x="436" y="1146"/>
                    <a:pt x="453" y="1262"/>
                    <a:pt x="494" y="1381"/>
                  </a:cubicBezTo>
                  <a:cubicBezTo>
                    <a:pt x="531" y="1497"/>
                    <a:pt x="593" y="1613"/>
                    <a:pt x="674" y="1715"/>
                  </a:cubicBezTo>
                  <a:cubicBezTo>
                    <a:pt x="759" y="1813"/>
                    <a:pt x="872" y="1902"/>
                    <a:pt x="1007" y="1939"/>
                  </a:cubicBezTo>
                  <a:cubicBezTo>
                    <a:pt x="1028" y="1942"/>
                    <a:pt x="1045" y="1946"/>
                    <a:pt x="1062" y="1949"/>
                  </a:cubicBezTo>
                  <a:lnTo>
                    <a:pt x="1113" y="1956"/>
                  </a:lnTo>
                  <a:cubicBezTo>
                    <a:pt x="1147" y="1956"/>
                    <a:pt x="1185" y="1956"/>
                    <a:pt x="1219" y="1949"/>
                  </a:cubicBezTo>
                  <a:cubicBezTo>
                    <a:pt x="1290" y="1939"/>
                    <a:pt x="1354" y="1915"/>
                    <a:pt x="1409" y="1881"/>
                  </a:cubicBezTo>
                  <a:cubicBezTo>
                    <a:pt x="1525" y="1813"/>
                    <a:pt x="1610" y="1707"/>
                    <a:pt x="1647" y="1592"/>
                  </a:cubicBezTo>
                  <a:cubicBezTo>
                    <a:pt x="1664" y="1534"/>
                    <a:pt x="1671" y="1476"/>
                    <a:pt x="1671" y="1418"/>
                  </a:cubicBezTo>
                  <a:cubicBezTo>
                    <a:pt x="1668" y="1360"/>
                    <a:pt x="1654" y="1306"/>
                    <a:pt x="1630" y="1258"/>
                  </a:cubicBezTo>
                  <a:cubicBezTo>
                    <a:pt x="1607" y="1211"/>
                    <a:pt x="1569" y="1170"/>
                    <a:pt x="1525" y="1143"/>
                  </a:cubicBezTo>
                  <a:cubicBezTo>
                    <a:pt x="1489" y="1121"/>
                    <a:pt x="1449" y="1110"/>
                    <a:pt x="1412" y="1110"/>
                  </a:cubicBezTo>
                  <a:cubicBezTo>
                    <a:pt x="1403" y="1110"/>
                    <a:pt x="1394" y="1111"/>
                    <a:pt x="1385" y="1112"/>
                  </a:cubicBezTo>
                  <a:cubicBezTo>
                    <a:pt x="1341" y="1119"/>
                    <a:pt x="1304" y="1140"/>
                    <a:pt x="1276" y="1160"/>
                  </a:cubicBezTo>
                  <a:cubicBezTo>
                    <a:pt x="1249" y="1184"/>
                    <a:pt x="1229" y="1204"/>
                    <a:pt x="1215" y="1225"/>
                  </a:cubicBezTo>
                  <a:cubicBezTo>
                    <a:pt x="1181" y="1269"/>
                    <a:pt x="1167" y="1306"/>
                    <a:pt x="1153" y="1330"/>
                  </a:cubicBezTo>
                  <a:cubicBezTo>
                    <a:pt x="1140" y="1357"/>
                    <a:pt x="1137" y="1371"/>
                    <a:pt x="1137" y="1371"/>
                  </a:cubicBezTo>
                  <a:cubicBezTo>
                    <a:pt x="1137" y="1371"/>
                    <a:pt x="1144" y="1357"/>
                    <a:pt x="1161" y="1337"/>
                  </a:cubicBezTo>
                  <a:cubicBezTo>
                    <a:pt x="1181" y="1316"/>
                    <a:pt x="1208" y="1286"/>
                    <a:pt x="1246" y="1255"/>
                  </a:cubicBezTo>
                  <a:cubicBezTo>
                    <a:pt x="1278" y="1226"/>
                    <a:pt x="1329" y="1197"/>
                    <a:pt x="1381" y="1197"/>
                  </a:cubicBezTo>
                  <a:cubicBezTo>
                    <a:pt x="1383" y="1197"/>
                    <a:pt x="1386" y="1197"/>
                    <a:pt x="1389" y="1197"/>
                  </a:cubicBezTo>
                  <a:cubicBezTo>
                    <a:pt x="1416" y="1201"/>
                    <a:pt x="1439" y="1214"/>
                    <a:pt x="1460" y="1235"/>
                  </a:cubicBezTo>
                  <a:cubicBezTo>
                    <a:pt x="1477" y="1252"/>
                    <a:pt x="1494" y="1279"/>
                    <a:pt x="1505" y="1313"/>
                  </a:cubicBezTo>
                  <a:cubicBezTo>
                    <a:pt x="1514" y="1344"/>
                    <a:pt x="1518" y="1381"/>
                    <a:pt x="1514" y="1418"/>
                  </a:cubicBezTo>
                  <a:cubicBezTo>
                    <a:pt x="1511" y="1452"/>
                    <a:pt x="1497" y="1490"/>
                    <a:pt x="1480" y="1528"/>
                  </a:cubicBezTo>
                  <a:cubicBezTo>
                    <a:pt x="1439" y="1595"/>
                    <a:pt x="1382" y="1657"/>
                    <a:pt x="1307" y="1701"/>
                  </a:cubicBezTo>
                  <a:cubicBezTo>
                    <a:pt x="1269" y="1721"/>
                    <a:pt x="1229" y="1735"/>
                    <a:pt x="1188" y="1741"/>
                  </a:cubicBezTo>
                  <a:cubicBezTo>
                    <a:pt x="1174" y="1741"/>
                    <a:pt x="1161" y="1743"/>
                    <a:pt x="1147" y="1743"/>
                  </a:cubicBezTo>
                  <a:cubicBezTo>
                    <a:pt x="1140" y="1743"/>
                    <a:pt x="1133" y="1743"/>
                    <a:pt x="1127" y="1741"/>
                  </a:cubicBezTo>
                  <a:lnTo>
                    <a:pt x="1092" y="1738"/>
                  </a:lnTo>
                  <a:cubicBezTo>
                    <a:pt x="1082" y="1738"/>
                    <a:pt x="1072" y="1735"/>
                    <a:pt x="1062" y="1732"/>
                  </a:cubicBezTo>
                  <a:cubicBezTo>
                    <a:pt x="977" y="1711"/>
                    <a:pt x="896" y="1657"/>
                    <a:pt x="827" y="1581"/>
                  </a:cubicBezTo>
                  <a:cubicBezTo>
                    <a:pt x="759" y="1507"/>
                    <a:pt x="704" y="1415"/>
                    <a:pt x="668" y="1316"/>
                  </a:cubicBezTo>
                  <a:cubicBezTo>
                    <a:pt x="630" y="1221"/>
                    <a:pt x="607" y="1112"/>
                    <a:pt x="582" y="1010"/>
                  </a:cubicBezTo>
                  <a:cubicBezTo>
                    <a:pt x="538" y="799"/>
                    <a:pt x="491" y="589"/>
                    <a:pt x="402" y="429"/>
                  </a:cubicBezTo>
                  <a:cubicBezTo>
                    <a:pt x="317" y="269"/>
                    <a:pt x="208" y="163"/>
                    <a:pt x="130" y="95"/>
                  </a:cubicBezTo>
                  <a:cubicBezTo>
                    <a:pt x="89" y="61"/>
                    <a:pt x="59" y="38"/>
                    <a:pt x="35" y="24"/>
                  </a:cubicBezTo>
                  <a:cubicBezTo>
                    <a:pt x="15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899873" y="410833"/>
              <a:ext cx="36174" cy="41222"/>
            </a:xfrm>
            <a:custGeom>
              <a:avLst/>
              <a:gdLst/>
              <a:ahLst/>
              <a:cxnLst/>
              <a:rect l="l" t="t" r="r" b="b"/>
              <a:pathLst>
                <a:path w="824" h="939" extrusionOk="0">
                  <a:moveTo>
                    <a:pt x="467" y="1"/>
                  </a:moveTo>
                  <a:cubicBezTo>
                    <a:pt x="455" y="1"/>
                    <a:pt x="442" y="1"/>
                    <a:pt x="429" y="3"/>
                  </a:cubicBezTo>
                  <a:cubicBezTo>
                    <a:pt x="368" y="9"/>
                    <a:pt x="306" y="26"/>
                    <a:pt x="248" y="61"/>
                  </a:cubicBezTo>
                  <a:cubicBezTo>
                    <a:pt x="187" y="95"/>
                    <a:pt x="137" y="146"/>
                    <a:pt x="99" y="204"/>
                  </a:cubicBezTo>
                  <a:cubicBezTo>
                    <a:pt x="58" y="262"/>
                    <a:pt x="34" y="326"/>
                    <a:pt x="14" y="394"/>
                  </a:cubicBezTo>
                  <a:cubicBezTo>
                    <a:pt x="0" y="462"/>
                    <a:pt x="0" y="533"/>
                    <a:pt x="11" y="601"/>
                  </a:cubicBezTo>
                  <a:cubicBezTo>
                    <a:pt x="24" y="670"/>
                    <a:pt x="52" y="734"/>
                    <a:pt x="92" y="789"/>
                  </a:cubicBezTo>
                  <a:cubicBezTo>
                    <a:pt x="133" y="843"/>
                    <a:pt x="184" y="884"/>
                    <a:pt x="242" y="911"/>
                  </a:cubicBezTo>
                  <a:cubicBezTo>
                    <a:pt x="269" y="921"/>
                    <a:pt x="300" y="932"/>
                    <a:pt x="330" y="935"/>
                  </a:cubicBezTo>
                  <a:cubicBezTo>
                    <a:pt x="346" y="937"/>
                    <a:pt x="363" y="939"/>
                    <a:pt x="379" y="939"/>
                  </a:cubicBezTo>
                  <a:cubicBezTo>
                    <a:pt x="392" y="939"/>
                    <a:pt x="404" y="938"/>
                    <a:pt x="415" y="935"/>
                  </a:cubicBezTo>
                  <a:cubicBezTo>
                    <a:pt x="466" y="928"/>
                    <a:pt x="507" y="904"/>
                    <a:pt x="537" y="877"/>
                  </a:cubicBezTo>
                  <a:cubicBezTo>
                    <a:pt x="568" y="850"/>
                    <a:pt x="586" y="822"/>
                    <a:pt x="599" y="799"/>
                  </a:cubicBezTo>
                  <a:cubicBezTo>
                    <a:pt x="609" y="772"/>
                    <a:pt x="609" y="751"/>
                    <a:pt x="612" y="738"/>
                  </a:cubicBezTo>
                  <a:lnTo>
                    <a:pt x="612" y="720"/>
                  </a:lnTo>
                  <a:cubicBezTo>
                    <a:pt x="612" y="720"/>
                    <a:pt x="612" y="720"/>
                    <a:pt x="612" y="720"/>
                  </a:cubicBezTo>
                  <a:cubicBezTo>
                    <a:pt x="608" y="720"/>
                    <a:pt x="601" y="749"/>
                    <a:pt x="565" y="772"/>
                  </a:cubicBezTo>
                  <a:cubicBezTo>
                    <a:pt x="548" y="785"/>
                    <a:pt x="524" y="795"/>
                    <a:pt x="497" y="799"/>
                  </a:cubicBezTo>
                  <a:cubicBezTo>
                    <a:pt x="487" y="800"/>
                    <a:pt x="476" y="801"/>
                    <a:pt x="466" y="801"/>
                  </a:cubicBezTo>
                  <a:cubicBezTo>
                    <a:pt x="448" y="801"/>
                    <a:pt x="429" y="798"/>
                    <a:pt x="412" y="792"/>
                  </a:cubicBezTo>
                  <a:cubicBezTo>
                    <a:pt x="399" y="789"/>
                    <a:pt x="388" y="785"/>
                    <a:pt x="378" y="775"/>
                  </a:cubicBezTo>
                  <a:cubicBezTo>
                    <a:pt x="364" y="769"/>
                    <a:pt x="354" y="758"/>
                    <a:pt x="344" y="748"/>
                  </a:cubicBezTo>
                  <a:cubicBezTo>
                    <a:pt x="323" y="724"/>
                    <a:pt x="306" y="697"/>
                    <a:pt x="297" y="667"/>
                  </a:cubicBezTo>
                  <a:cubicBezTo>
                    <a:pt x="283" y="632"/>
                    <a:pt x="276" y="601"/>
                    <a:pt x="276" y="564"/>
                  </a:cubicBezTo>
                  <a:cubicBezTo>
                    <a:pt x="272" y="530"/>
                    <a:pt x="279" y="496"/>
                    <a:pt x="289" y="458"/>
                  </a:cubicBezTo>
                  <a:cubicBezTo>
                    <a:pt x="297" y="425"/>
                    <a:pt x="313" y="391"/>
                    <a:pt x="333" y="364"/>
                  </a:cubicBezTo>
                  <a:cubicBezTo>
                    <a:pt x="354" y="336"/>
                    <a:pt x="378" y="309"/>
                    <a:pt x="402" y="289"/>
                  </a:cubicBezTo>
                  <a:cubicBezTo>
                    <a:pt x="449" y="251"/>
                    <a:pt x="510" y="213"/>
                    <a:pt x="575" y="204"/>
                  </a:cubicBezTo>
                  <a:cubicBezTo>
                    <a:pt x="609" y="197"/>
                    <a:pt x="639" y="193"/>
                    <a:pt x="670" y="186"/>
                  </a:cubicBezTo>
                  <a:cubicBezTo>
                    <a:pt x="678" y="186"/>
                    <a:pt x="687" y="185"/>
                    <a:pt x="695" y="185"/>
                  </a:cubicBezTo>
                  <a:cubicBezTo>
                    <a:pt x="715" y="185"/>
                    <a:pt x="734" y="187"/>
                    <a:pt x="749" y="190"/>
                  </a:cubicBezTo>
                  <a:cubicBezTo>
                    <a:pt x="772" y="190"/>
                    <a:pt x="793" y="193"/>
                    <a:pt x="803" y="197"/>
                  </a:cubicBezTo>
                  <a:cubicBezTo>
                    <a:pt x="817" y="200"/>
                    <a:pt x="823" y="204"/>
                    <a:pt x="823" y="204"/>
                  </a:cubicBezTo>
                  <a:cubicBezTo>
                    <a:pt x="823" y="204"/>
                    <a:pt x="820" y="197"/>
                    <a:pt x="813" y="183"/>
                  </a:cubicBezTo>
                  <a:cubicBezTo>
                    <a:pt x="807" y="173"/>
                    <a:pt x="796" y="156"/>
                    <a:pt x="779" y="136"/>
                  </a:cubicBezTo>
                  <a:cubicBezTo>
                    <a:pt x="762" y="115"/>
                    <a:pt x="738" y="91"/>
                    <a:pt x="708" y="71"/>
                  </a:cubicBezTo>
                  <a:cubicBezTo>
                    <a:pt x="677" y="47"/>
                    <a:pt x="636" y="26"/>
                    <a:pt x="589" y="17"/>
                  </a:cubicBezTo>
                  <a:cubicBezTo>
                    <a:pt x="552" y="8"/>
                    <a:pt x="511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900883" y="491874"/>
              <a:ext cx="25769" cy="29940"/>
            </a:xfrm>
            <a:custGeom>
              <a:avLst/>
              <a:gdLst/>
              <a:ahLst/>
              <a:cxnLst/>
              <a:rect l="l" t="t" r="r" b="b"/>
              <a:pathLst>
                <a:path w="587" h="682" extrusionOk="0">
                  <a:moveTo>
                    <a:pt x="289" y="0"/>
                  </a:moveTo>
                  <a:cubicBezTo>
                    <a:pt x="247" y="0"/>
                    <a:pt x="201" y="9"/>
                    <a:pt x="154" y="34"/>
                  </a:cubicBezTo>
                  <a:cubicBezTo>
                    <a:pt x="127" y="48"/>
                    <a:pt x="103" y="66"/>
                    <a:pt x="79" y="92"/>
                  </a:cubicBezTo>
                  <a:cubicBezTo>
                    <a:pt x="56" y="116"/>
                    <a:pt x="38" y="147"/>
                    <a:pt x="25" y="177"/>
                  </a:cubicBezTo>
                  <a:cubicBezTo>
                    <a:pt x="1" y="242"/>
                    <a:pt x="1" y="306"/>
                    <a:pt x="8" y="361"/>
                  </a:cubicBezTo>
                  <a:cubicBezTo>
                    <a:pt x="18" y="416"/>
                    <a:pt x="38" y="463"/>
                    <a:pt x="65" y="507"/>
                  </a:cubicBezTo>
                  <a:cubicBezTo>
                    <a:pt x="93" y="548"/>
                    <a:pt x="123" y="589"/>
                    <a:pt x="164" y="617"/>
                  </a:cubicBezTo>
                  <a:cubicBezTo>
                    <a:pt x="205" y="647"/>
                    <a:pt x="253" y="667"/>
                    <a:pt x="297" y="674"/>
                  </a:cubicBezTo>
                  <a:cubicBezTo>
                    <a:pt x="321" y="678"/>
                    <a:pt x="345" y="681"/>
                    <a:pt x="365" y="681"/>
                  </a:cubicBezTo>
                  <a:cubicBezTo>
                    <a:pt x="389" y="678"/>
                    <a:pt x="409" y="674"/>
                    <a:pt x="426" y="670"/>
                  </a:cubicBezTo>
                  <a:cubicBezTo>
                    <a:pt x="464" y="661"/>
                    <a:pt x="494" y="644"/>
                    <a:pt x="514" y="623"/>
                  </a:cubicBezTo>
                  <a:cubicBezTo>
                    <a:pt x="535" y="603"/>
                    <a:pt x="552" y="582"/>
                    <a:pt x="559" y="565"/>
                  </a:cubicBezTo>
                  <a:cubicBezTo>
                    <a:pt x="569" y="545"/>
                    <a:pt x="572" y="531"/>
                    <a:pt x="572" y="521"/>
                  </a:cubicBezTo>
                  <a:cubicBezTo>
                    <a:pt x="572" y="511"/>
                    <a:pt x="576" y="507"/>
                    <a:pt x="576" y="507"/>
                  </a:cubicBezTo>
                  <a:lnTo>
                    <a:pt x="576" y="507"/>
                  </a:lnTo>
                  <a:cubicBezTo>
                    <a:pt x="576" y="507"/>
                    <a:pt x="572" y="511"/>
                    <a:pt x="563" y="518"/>
                  </a:cubicBezTo>
                  <a:cubicBezTo>
                    <a:pt x="555" y="521"/>
                    <a:pt x="545" y="528"/>
                    <a:pt x="528" y="531"/>
                  </a:cubicBezTo>
                  <a:cubicBezTo>
                    <a:pt x="516" y="537"/>
                    <a:pt x="501" y="540"/>
                    <a:pt x="485" y="540"/>
                  </a:cubicBezTo>
                  <a:cubicBezTo>
                    <a:pt x="464" y="540"/>
                    <a:pt x="441" y="535"/>
                    <a:pt x="420" y="528"/>
                  </a:cubicBezTo>
                  <a:cubicBezTo>
                    <a:pt x="379" y="518"/>
                    <a:pt x="358" y="480"/>
                    <a:pt x="338" y="443"/>
                  </a:cubicBezTo>
                  <a:cubicBezTo>
                    <a:pt x="327" y="422"/>
                    <a:pt x="318" y="402"/>
                    <a:pt x="310" y="378"/>
                  </a:cubicBezTo>
                  <a:cubicBezTo>
                    <a:pt x="304" y="358"/>
                    <a:pt x="297" y="334"/>
                    <a:pt x="297" y="314"/>
                  </a:cubicBezTo>
                  <a:cubicBezTo>
                    <a:pt x="294" y="297"/>
                    <a:pt x="294" y="283"/>
                    <a:pt x="297" y="279"/>
                  </a:cubicBezTo>
                  <a:cubicBezTo>
                    <a:pt x="297" y="273"/>
                    <a:pt x="294" y="273"/>
                    <a:pt x="300" y="259"/>
                  </a:cubicBezTo>
                  <a:cubicBezTo>
                    <a:pt x="307" y="252"/>
                    <a:pt x="318" y="239"/>
                    <a:pt x="335" y="229"/>
                  </a:cubicBezTo>
                  <a:cubicBezTo>
                    <a:pt x="345" y="221"/>
                    <a:pt x="355" y="218"/>
                    <a:pt x="362" y="212"/>
                  </a:cubicBezTo>
                  <a:cubicBezTo>
                    <a:pt x="371" y="208"/>
                    <a:pt x="385" y="204"/>
                    <a:pt x="396" y="204"/>
                  </a:cubicBezTo>
                  <a:cubicBezTo>
                    <a:pt x="433" y="196"/>
                    <a:pt x="478" y="187"/>
                    <a:pt x="511" y="187"/>
                  </a:cubicBezTo>
                  <a:cubicBezTo>
                    <a:pt x="517" y="187"/>
                    <a:pt x="523" y="187"/>
                    <a:pt x="528" y="188"/>
                  </a:cubicBezTo>
                  <a:cubicBezTo>
                    <a:pt x="566" y="181"/>
                    <a:pt x="586" y="181"/>
                    <a:pt x="586" y="181"/>
                  </a:cubicBezTo>
                  <a:cubicBezTo>
                    <a:pt x="586" y="181"/>
                    <a:pt x="572" y="163"/>
                    <a:pt x="552" y="133"/>
                  </a:cubicBezTo>
                  <a:cubicBezTo>
                    <a:pt x="525" y="110"/>
                    <a:pt x="491" y="58"/>
                    <a:pt x="426" y="31"/>
                  </a:cubicBezTo>
                  <a:cubicBezTo>
                    <a:pt x="391" y="16"/>
                    <a:pt x="344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869537" y="547145"/>
              <a:ext cx="35471" cy="66991"/>
            </a:xfrm>
            <a:custGeom>
              <a:avLst/>
              <a:gdLst/>
              <a:ahLst/>
              <a:cxnLst/>
              <a:rect l="l" t="t" r="r" b="b"/>
              <a:pathLst>
                <a:path w="808" h="1526" extrusionOk="0">
                  <a:moveTo>
                    <a:pt x="539" y="0"/>
                  </a:moveTo>
                  <a:cubicBezTo>
                    <a:pt x="490" y="3"/>
                    <a:pt x="432" y="11"/>
                    <a:pt x="378" y="38"/>
                  </a:cubicBezTo>
                  <a:cubicBezTo>
                    <a:pt x="324" y="61"/>
                    <a:pt x="266" y="96"/>
                    <a:pt x="212" y="140"/>
                  </a:cubicBezTo>
                  <a:cubicBezTo>
                    <a:pt x="157" y="184"/>
                    <a:pt x="103" y="242"/>
                    <a:pt x="69" y="313"/>
                  </a:cubicBezTo>
                  <a:cubicBezTo>
                    <a:pt x="35" y="385"/>
                    <a:pt x="11" y="470"/>
                    <a:pt x="4" y="548"/>
                  </a:cubicBezTo>
                  <a:cubicBezTo>
                    <a:pt x="4" y="568"/>
                    <a:pt x="0" y="589"/>
                    <a:pt x="4" y="609"/>
                  </a:cubicBezTo>
                  <a:lnTo>
                    <a:pt x="4" y="636"/>
                  </a:lnTo>
                  <a:cubicBezTo>
                    <a:pt x="4" y="647"/>
                    <a:pt x="8" y="656"/>
                    <a:pt x="8" y="667"/>
                  </a:cubicBezTo>
                  <a:cubicBezTo>
                    <a:pt x="8" y="688"/>
                    <a:pt x="8" y="708"/>
                    <a:pt x="11" y="728"/>
                  </a:cubicBezTo>
                  <a:cubicBezTo>
                    <a:pt x="14" y="745"/>
                    <a:pt x="18" y="766"/>
                    <a:pt x="21" y="786"/>
                  </a:cubicBezTo>
                  <a:cubicBezTo>
                    <a:pt x="55" y="939"/>
                    <a:pt x="113" y="1075"/>
                    <a:pt x="195" y="1187"/>
                  </a:cubicBezTo>
                  <a:cubicBezTo>
                    <a:pt x="276" y="1300"/>
                    <a:pt x="375" y="1385"/>
                    <a:pt x="467" y="1443"/>
                  </a:cubicBezTo>
                  <a:cubicBezTo>
                    <a:pt x="511" y="1473"/>
                    <a:pt x="559" y="1493"/>
                    <a:pt x="600" y="1504"/>
                  </a:cubicBezTo>
                  <a:cubicBezTo>
                    <a:pt x="644" y="1517"/>
                    <a:pt x="681" y="1521"/>
                    <a:pt x="712" y="1524"/>
                  </a:cubicBezTo>
                  <a:cubicBezTo>
                    <a:pt x="721" y="1525"/>
                    <a:pt x="729" y="1526"/>
                    <a:pt x="737" y="1526"/>
                  </a:cubicBezTo>
                  <a:cubicBezTo>
                    <a:pt x="756" y="1526"/>
                    <a:pt x="771" y="1523"/>
                    <a:pt x="783" y="1521"/>
                  </a:cubicBezTo>
                  <a:lnTo>
                    <a:pt x="807" y="1521"/>
                  </a:lnTo>
                  <a:cubicBezTo>
                    <a:pt x="807" y="1521"/>
                    <a:pt x="796" y="1517"/>
                    <a:pt x="783" y="1514"/>
                  </a:cubicBezTo>
                  <a:cubicBezTo>
                    <a:pt x="770" y="1510"/>
                    <a:pt x="746" y="1501"/>
                    <a:pt x="722" y="1490"/>
                  </a:cubicBezTo>
                  <a:cubicBezTo>
                    <a:pt x="667" y="1466"/>
                    <a:pt x="606" y="1412"/>
                    <a:pt x="548" y="1344"/>
                  </a:cubicBezTo>
                  <a:cubicBezTo>
                    <a:pt x="487" y="1276"/>
                    <a:pt x="436" y="1177"/>
                    <a:pt x="392" y="1075"/>
                  </a:cubicBezTo>
                  <a:cubicBezTo>
                    <a:pt x="347" y="973"/>
                    <a:pt x="307" y="861"/>
                    <a:pt x="310" y="749"/>
                  </a:cubicBezTo>
                  <a:lnTo>
                    <a:pt x="310" y="708"/>
                  </a:lnTo>
                  <a:lnTo>
                    <a:pt x="310" y="667"/>
                  </a:lnTo>
                  <a:cubicBezTo>
                    <a:pt x="310" y="653"/>
                    <a:pt x="314" y="639"/>
                    <a:pt x="317" y="630"/>
                  </a:cubicBezTo>
                  <a:cubicBezTo>
                    <a:pt x="321" y="616"/>
                    <a:pt x="324" y="603"/>
                    <a:pt x="327" y="592"/>
                  </a:cubicBezTo>
                  <a:cubicBezTo>
                    <a:pt x="341" y="541"/>
                    <a:pt x="351" y="501"/>
                    <a:pt x="368" y="460"/>
                  </a:cubicBezTo>
                  <a:lnTo>
                    <a:pt x="399" y="399"/>
                  </a:lnTo>
                  <a:cubicBezTo>
                    <a:pt x="402" y="388"/>
                    <a:pt x="409" y="378"/>
                    <a:pt x="412" y="367"/>
                  </a:cubicBezTo>
                  <a:cubicBezTo>
                    <a:pt x="419" y="358"/>
                    <a:pt x="423" y="347"/>
                    <a:pt x="429" y="337"/>
                  </a:cubicBezTo>
                  <a:cubicBezTo>
                    <a:pt x="450" y="296"/>
                    <a:pt x="473" y="262"/>
                    <a:pt x="504" y="231"/>
                  </a:cubicBezTo>
                  <a:cubicBezTo>
                    <a:pt x="531" y="204"/>
                    <a:pt x="562" y="181"/>
                    <a:pt x="589" y="154"/>
                  </a:cubicBezTo>
                  <a:cubicBezTo>
                    <a:pt x="603" y="140"/>
                    <a:pt x="616" y="129"/>
                    <a:pt x="630" y="119"/>
                  </a:cubicBezTo>
                  <a:cubicBezTo>
                    <a:pt x="644" y="113"/>
                    <a:pt x="657" y="102"/>
                    <a:pt x="671" y="99"/>
                  </a:cubicBezTo>
                  <a:cubicBezTo>
                    <a:pt x="685" y="88"/>
                    <a:pt x="694" y="85"/>
                    <a:pt x="705" y="78"/>
                  </a:cubicBezTo>
                  <a:cubicBezTo>
                    <a:pt x="715" y="75"/>
                    <a:pt x="725" y="72"/>
                    <a:pt x="732" y="68"/>
                  </a:cubicBezTo>
                  <a:cubicBezTo>
                    <a:pt x="749" y="61"/>
                    <a:pt x="756" y="58"/>
                    <a:pt x="756" y="58"/>
                  </a:cubicBezTo>
                  <a:cubicBezTo>
                    <a:pt x="756" y="58"/>
                    <a:pt x="749" y="55"/>
                    <a:pt x="735" y="47"/>
                  </a:cubicBezTo>
                  <a:cubicBezTo>
                    <a:pt x="725" y="41"/>
                    <a:pt x="718" y="38"/>
                    <a:pt x="705" y="31"/>
                  </a:cubicBezTo>
                  <a:cubicBezTo>
                    <a:pt x="691" y="27"/>
                    <a:pt x="677" y="21"/>
                    <a:pt x="664" y="17"/>
                  </a:cubicBezTo>
                  <a:cubicBezTo>
                    <a:pt x="647" y="14"/>
                    <a:pt x="630" y="11"/>
                    <a:pt x="606" y="7"/>
                  </a:cubicBezTo>
                  <a:cubicBezTo>
                    <a:pt x="586" y="3"/>
                    <a:pt x="565" y="3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575796" y="565056"/>
              <a:ext cx="42320" cy="44602"/>
            </a:xfrm>
            <a:custGeom>
              <a:avLst/>
              <a:gdLst/>
              <a:ahLst/>
              <a:cxnLst/>
              <a:rect l="l" t="t" r="r" b="b"/>
              <a:pathLst>
                <a:path w="964" h="1016" extrusionOk="0">
                  <a:moveTo>
                    <a:pt x="385" y="0"/>
                  </a:moveTo>
                  <a:cubicBezTo>
                    <a:pt x="324" y="0"/>
                    <a:pt x="256" y="17"/>
                    <a:pt x="195" y="52"/>
                  </a:cubicBezTo>
                  <a:cubicBezTo>
                    <a:pt x="160" y="72"/>
                    <a:pt x="133" y="96"/>
                    <a:pt x="106" y="123"/>
                  </a:cubicBezTo>
                  <a:cubicBezTo>
                    <a:pt x="82" y="150"/>
                    <a:pt x="58" y="187"/>
                    <a:pt x="45" y="222"/>
                  </a:cubicBezTo>
                  <a:cubicBezTo>
                    <a:pt x="11" y="293"/>
                    <a:pt x="0" y="374"/>
                    <a:pt x="4" y="449"/>
                  </a:cubicBezTo>
                  <a:cubicBezTo>
                    <a:pt x="8" y="524"/>
                    <a:pt x="25" y="599"/>
                    <a:pt x="55" y="667"/>
                  </a:cubicBezTo>
                  <a:cubicBezTo>
                    <a:pt x="119" y="800"/>
                    <a:pt x="225" y="909"/>
                    <a:pt x="351" y="963"/>
                  </a:cubicBezTo>
                  <a:cubicBezTo>
                    <a:pt x="413" y="994"/>
                    <a:pt x="477" y="1011"/>
                    <a:pt x="538" y="1014"/>
                  </a:cubicBezTo>
                  <a:cubicBezTo>
                    <a:pt x="549" y="1015"/>
                    <a:pt x="559" y="1015"/>
                    <a:pt x="570" y="1015"/>
                  </a:cubicBezTo>
                  <a:cubicBezTo>
                    <a:pt x="617" y="1015"/>
                    <a:pt x="662" y="1010"/>
                    <a:pt x="702" y="1004"/>
                  </a:cubicBezTo>
                  <a:cubicBezTo>
                    <a:pt x="749" y="997"/>
                    <a:pt x="793" y="977"/>
                    <a:pt x="827" y="956"/>
                  </a:cubicBezTo>
                  <a:cubicBezTo>
                    <a:pt x="862" y="936"/>
                    <a:pt x="885" y="912"/>
                    <a:pt x="909" y="895"/>
                  </a:cubicBezTo>
                  <a:cubicBezTo>
                    <a:pt x="926" y="875"/>
                    <a:pt x="939" y="858"/>
                    <a:pt x="950" y="848"/>
                  </a:cubicBezTo>
                  <a:cubicBezTo>
                    <a:pt x="956" y="837"/>
                    <a:pt x="964" y="831"/>
                    <a:pt x="964" y="831"/>
                  </a:cubicBezTo>
                  <a:lnTo>
                    <a:pt x="939" y="831"/>
                  </a:lnTo>
                  <a:cubicBezTo>
                    <a:pt x="926" y="831"/>
                    <a:pt x="906" y="831"/>
                    <a:pt x="882" y="823"/>
                  </a:cubicBezTo>
                  <a:cubicBezTo>
                    <a:pt x="857" y="823"/>
                    <a:pt x="831" y="817"/>
                    <a:pt x="800" y="810"/>
                  </a:cubicBezTo>
                  <a:cubicBezTo>
                    <a:pt x="769" y="800"/>
                    <a:pt x="735" y="787"/>
                    <a:pt x="705" y="779"/>
                  </a:cubicBezTo>
                  <a:cubicBezTo>
                    <a:pt x="674" y="769"/>
                    <a:pt x="640" y="752"/>
                    <a:pt x="609" y="735"/>
                  </a:cubicBezTo>
                  <a:cubicBezTo>
                    <a:pt x="582" y="715"/>
                    <a:pt x="555" y="691"/>
                    <a:pt x="528" y="671"/>
                  </a:cubicBezTo>
                  <a:cubicBezTo>
                    <a:pt x="480" y="623"/>
                    <a:pt x="433" y="565"/>
                    <a:pt x="408" y="501"/>
                  </a:cubicBezTo>
                  <a:cubicBezTo>
                    <a:pt x="392" y="473"/>
                    <a:pt x="378" y="440"/>
                    <a:pt x="372" y="412"/>
                  </a:cubicBezTo>
                  <a:cubicBezTo>
                    <a:pt x="364" y="382"/>
                    <a:pt x="361" y="354"/>
                    <a:pt x="361" y="330"/>
                  </a:cubicBezTo>
                  <a:lnTo>
                    <a:pt x="361" y="297"/>
                  </a:lnTo>
                  <a:cubicBezTo>
                    <a:pt x="364" y="283"/>
                    <a:pt x="368" y="272"/>
                    <a:pt x="372" y="259"/>
                  </a:cubicBezTo>
                  <a:cubicBezTo>
                    <a:pt x="378" y="235"/>
                    <a:pt x="395" y="215"/>
                    <a:pt x="413" y="201"/>
                  </a:cubicBezTo>
                  <a:cubicBezTo>
                    <a:pt x="433" y="191"/>
                    <a:pt x="460" y="177"/>
                    <a:pt x="487" y="174"/>
                  </a:cubicBezTo>
                  <a:cubicBezTo>
                    <a:pt x="500" y="171"/>
                    <a:pt x="514" y="170"/>
                    <a:pt x="526" y="170"/>
                  </a:cubicBezTo>
                  <a:cubicBezTo>
                    <a:pt x="543" y="170"/>
                    <a:pt x="558" y="172"/>
                    <a:pt x="572" y="174"/>
                  </a:cubicBezTo>
                  <a:cubicBezTo>
                    <a:pt x="596" y="177"/>
                    <a:pt x="617" y="177"/>
                    <a:pt x="630" y="181"/>
                  </a:cubicBezTo>
                  <a:cubicBezTo>
                    <a:pt x="644" y="184"/>
                    <a:pt x="650" y="184"/>
                    <a:pt x="650" y="184"/>
                  </a:cubicBezTo>
                  <a:cubicBezTo>
                    <a:pt x="650" y="184"/>
                    <a:pt x="644" y="181"/>
                    <a:pt x="637" y="170"/>
                  </a:cubicBezTo>
                  <a:cubicBezTo>
                    <a:pt x="626" y="160"/>
                    <a:pt x="617" y="140"/>
                    <a:pt x="599" y="120"/>
                  </a:cubicBezTo>
                  <a:cubicBezTo>
                    <a:pt x="582" y="102"/>
                    <a:pt x="559" y="79"/>
                    <a:pt x="528" y="52"/>
                  </a:cubicBezTo>
                  <a:cubicBezTo>
                    <a:pt x="511" y="41"/>
                    <a:pt x="490" y="27"/>
                    <a:pt x="466" y="17"/>
                  </a:cubicBezTo>
                  <a:cubicBezTo>
                    <a:pt x="443" y="7"/>
                    <a:pt x="416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881171" y="570412"/>
              <a:ext cx="93726" cy="83278"/>
            </a:xfrm>
            <a:custGeom>
              <a:avLst/>
              <a:gdLst/>
              <a:ahLst/>
              <a:cxnLst/>
              <a:rect l="l" t="t" r="r" b="b"/>
              <a:pathLst>
                <a:path w="2135" h="1897" extrusionOk="0">
                  <a:moveTo>
                    <a:pt x="1730" y="0"/>
                  </a:moveTo>
                  <a:cubicBezTo>
                    <a:pt x="1682" y="0"/>
                    <a:pt x="1639" y="9"/>
                    <a:pt x="1603" y="21"/>
                  </a:cubicBezTo>
                  <a:cubicBezTo>
                    <a:pt x="1549" y="48"/>
                    <a:pt x="1514" y="82"/>
                    <a:pt x="1498" y="109"/>
                  </a:cubicBezTo>
                  <a:cubicBezTo>
                    <a:pt x="1487" y="123"/>
                    <a:pt x="1484" y="134"/>
                    <a:pt x="1481" y="140"/>
                  </a:cubicBezTo>
                  <a:cubicBezTo>
                    <a:pt x="1481" y="150"/>
                    <a:pt x="1478" y="154"/>
                    <a:pt x="1478" y="154"/>
                  </a:cubicBezTo>
                  <a:cubicBezTo>
                    <a:pt x="1478" y="154"/>
                    <a:pt x="1481" y="150"/>
                    <a:pt x="1484" y="144"/>
                  </a:cubicBezTo>
                  <a:cubicBezTo>
                    <a:pt x="1491" y="137"/>
                    <a:pt x="1498" y="126"/>
                    <a:pt x="1508" y="120"/>
                  </a:cubicBezTo>
                  <a:cubicBezTo>
                    <a:pt x="1532" y="100"/>
                    <a:pt x="1569" y="79"/>
                    <a:pt x="1621" y="73"/>
                  </a:cubicBezTo>
                  <a:cubicBezTo>
                    <a:pt x="1630" y="71"/>
                    <a:pt x="1640" y="70"/>
                    <a:pt x="1651" y="70"/>
                  </a:cubicBezTo>
                  <a:cubicBezTo>
                    <a:pt x="1693" y="70"/>
                    <a:pt x="1744" y="83"/>
                    <a:pt x="1790" y="109"/>
                  </a:cubicBezTo>
                  <a:cubicBezTo>
                    <a:pt x="1817" y="126"/>
                    <a:pt x="1845" y="150"/>
                    <a:pt x="1861" y="175"/>
                  </a:cubicBezTo>
                  <a:cubicBezTo>
                    <a:pt x="1882" y="205"/>
                    <a:pt x="1896" y="239"/>
                    <a:pt x="1906" y="277"/>
                  </a:cubicBezTo>
                  <a:cubicBezTo>
                    <a:pt x="1927" y="348"/>
                    <a:pt x="1919" y="440"/>
                    <a:pt x="1892" y="528"/>
                  </a:cubicBezTo>
                  <a:cubicBezTo>
                    <a:pt x="1882" y="572"/>
                    <a:pt x="1865" y="620"/>
                    <a:pt x="1845" y="665"/>
                  </a:cubicBezTo>
                  <a:cubicBezTo>
                    <a:pt x="1821" y="709"/>
                    <a:pt x="1797" y="753"/>
                    <a:pt x="1770" y="793"/>
                  </a:cubicBezTo>
                  <a:cubicBezTo>
                    <a:pt x="1750" y="820"/>
                    <a:pt x="1726" y="848"/>
                    <a:pt x="1702" y="872"/>
                  </a:cubicBezTo>
                  <a:cubicBezTo>
                    <a:pt x="1678" y="896"/>
                    <a:pt x="1651" y="919"/>
                    <a:pt x="1624" y="936"/>
                  </a:cubicBezTo>
                  <a:cubicBezTo>
                    <a:pt x="1596" y="957"/>
                    <a:pt x="1566" y="974"/>
                    <a:pt x="1532" y="984"/>
                  </a:cubicBezTo>
                  <a:cubicBezTo>
                    <a:pt x="1525" y="987"/>
                    <a:pt x="1519" y="991"/>
                    <a:pt x="1508" y="994"/>
                  </a:cubicBezTo>
                  <a:lnTo>
                    <a:pt x="1494" y="998"/>
                  </a:lnTo>
                  <a:cubicBezTo>
                    <a:pt x="1494" y="998"/>
                    <a:pt x="1487" y="998"/>
                    <a:pt x="1484" y="1001"/>
                  </a:cubicBezTo>
                  <a:lnTo>
                    <a:pt x="1470" y="1004"/>
                  </a:lnTo>
                  <a:cubicBezTo>
                    <a:pt x="1461" y="1004"/>
                    <a:pt x="1453" y="1007"/>
                    <a:pt x="1443" y="1007"/>
                  </a:cubicBezTo>
                  <a:lnTo>
                    <a:pt x="1409" y="1011"/>
                  </a:lnTo>
                  <a:cubicBezTo>
                    <a:pt x="1402" y="1012"/>
                    <a:pt x="1395" y="1013"/>
                    <a:pt x="1387" y="1013"/>
                  </a:cubicBezTo>
                  <a:cubicBezTo>
                    <a:pt x="1368" y="1013"/>
                    <a:pt x="1347" y="1010"/>
                    <a:pt x="1327" y="1007"/>
                  </a:cubicBezTo>
                  <a:cubicBezTo>
                    <a:pt x="1307" y="1052"/>
                    <a:pt x="1294" y="1086"/>
                    <a:pt x="1287" y="1103"/>
                  </a:cubicBezTo>
                  <a:lnTo>
                    <a:pt x="1280" y="1123"/>
                  </a:lnTo>
                  <a:lnTo>
                    <a:pt x="1277" y="1130"/>
                  </a:lnTo>
                  <a:cubicBezTo>
                    <a:pt x="1277" y="1130"/>
                    <a:pt x="1274" y="1134"/>
                    <a:pt x="1274" y="1137"/>
                  </a:cubicBezTo>
                  <a:cubicBezTo>
                    <a:pt x="1270" y="1150"/>
                    <a:pt x="1256" y="1185"/>
                    <a:pt x="1229" y="1256"/>
                  </a:cubicBezTo>
                  <a:lnTo>
                    <a:pt x="1270" y="1297"/>
                  </a:lnTo>
                  <a:lnTo>
                    <a:pt x="1283" y="1331"/>
                  </a:lnTo>
                  <a:lnTo>
                    <a:pt x="1283" y="1341"/>
                  </a:lnTo>
                  <a:cubicBezTo>
                    <a:pt x="1287" y="1341"/>
                    <a:pt x="1287" y="1348"/>
                    <a:pt x="1287" y="1348"/>
                  </a:cubicBezTo>
                  <a:lnTo>
                    <a:pt x="1287" y="1351"/>
                  </a:lnTo>
                  <a:lnTo>
                    <a:pt x="1287" y="1365"/>
                  </a:lnTo>
                  <a:cubicBezTo>
                    <a:pt x="1290" y="1382"/>
                    <a:pt x="1290" y="1395"/>
                    <a:pt x="1287" y="1412"/>
                  </a:cubicBezTo>
                  <a:cubicBezTo>
                    <a:pt x="1283" y="1426"/>
                    <a:pt x="1280" y="1443"/>
                    <a:pt x="1274" y="1456"/>
                  </a:cubicBezTo>
                  <a:cubicBezTo>
                    <a:pt x="1274" y="1464"/>
                    <a:pt x="1270" y="1467"/>
                    <a:pt x="1266" y="1474"/>
                  </a:cubicBezTo>
                  <a:cubicBezTo>
                    <a:pt x="1263" y="1481"/>
                    <a:pt x="1260" y="1491"/>
                    <a:pt x="1256" y="1497"/>
                  </a:cubicBezTo>
                  <a:cubicBezTo>
                    <a:pt x="1225" y="1552"/>
                    <a:pt x="1161" y="1603"/>
                    <a:pt x="1090" y="1634"/>
                  </a:cubicBezTo>
                  <a:cubicBezTo>
                    <a:pt x="1021" y="1661"/>
                    <a:pt x="941" y="1673"/>
                    <a:pt x="861" y="1673"/>
                  </a:cubicBezTo>
                  <a:cubicBezTo>
                    <a:pt x="842" y="1673"/>
                    <a:pt x="823" y="1672"/>
                    <a:pt x="804" y="1671"/>
                  </a:cubicBezTo>
                  <a:cubicBezTo>
                    <a:pt x="702" y="1665"/>
                    <a:pt x="600" y="1654"/>
                    <a:pt x="508" y="1634"/>
                  </a:cubicBezTo>
                  <a:cubicBezTo>
                    <a:pt x="420" y="1613"/>
                    <a:pt x="338" y="1589"/>
                    <a:pt x="269" y="1558"/>
                  </a:cubicBezTo>
                  <a:cubicBezTo>
                    <a:pt x="202" y="1528"/>
                    <a:pt x="144" y="1494"/>
                    <a:pt x="103" y="1456"/>
                  </a:cubicBezTo>
                  <a:cubicBezTo>
                    <a:pt x="62" y="1423"/>
                    <a:pt x="38" y="1385"/>
                    <a:pt x="25" y="1358"/>
                  </a:cubicBezTo>
                  <a:cubicBezTo>
                    <a:pt x="11" y="1331"/>
                    <a:pt x="1" y="1318"/>
                    <a:pt x="1" y="1318"/>
                  </a:cubicBezTo>
                  <a:lnTo>
                    <a:pt x="1" y="1318"/>
                  </a:lnTo>
                  <a:cubicBezTo>
                    <a:pt x="1" y="1318"/>
                    <a:pt x="8" y="1334"/>
                    <a:pt x="18" y="1362"/>
                  </a:cubicBezTo>
                  <a:cubicBezTo>
                    <a:pt x="29" y="1389"/>
                    <a:pt x="45" y="1433"/>
                    <a:pt x="79" y="1481"/>
                  </a:cubicBezTo>
                  <a:cubicBezTo>
                    <a:pt x="147" y="1572"/>
                    <a:pt x="280" y="1688"/>
                    <a:pt x="467" y="1767"/>
                  </a:cubicBezTo>
                  <a:cubicBezTo>
                    <a:pt x="511" y="1783"/>
                    <a:pt x="559" y="1803"/>
                    <a:pt x="610" y="1824"/>
                  </a:cubicBezTo>
                  <a:cubicBezTo>
                    <a:pt x="661" y="1841"/>
                    <a:pt x="715" y="1858"/>
                    <a:pt x="773" y="1872"/>
                  </a:cubicBezTo>
                  <a:cubicBezTo>
                    <a:pt x="831" y="1885"/>
                    <a:pt x="896" y="1896"/>
                    <a:pt x="960" y="1896"/>
                  </a:cubicBezTo>
                  <a:cubicBezTo>
                    <a:pt x="971" y="1896"/>
                    <a:pt x="981" y="1896"/>
                    <a:pt x="992" y="1896"/>
                  </a:cubicBezTo>
                  <a:cubicBezTo>
                    <a:pt x="1049" y="1896"/>
                    <a:pt x="1111" y="1889"/>
                    <a:pt x="1167" y="1872"/>
                  </a:cubicBezTo>
                  <a:cubicBezTo>
                    <a:pt x="1229" y="1855"/>
                    <a:pt x="1287" y="1831"/>
                    <a:pt x="1341" y="1794"/>
                  </a:cubicBezTo>
                  <a:cubicBezTo>
                    <a:pt x="1399" y="1759"/>
                    <a:pt x="1450" y="1712"/>
                    <a:pt x="1491" y="1651"/>
                  </a:cubicBezTo>
                  <a:cubicBezTo>
                    <a:pt x="1505" y="1637"/>
                    <a:pt x="1511" y="1620"/>
                    <a:pt x="1522" y="1603"/>
                  </a:cubicBezTo>
                  <a:cubicBezTo>
                    <a:pt x="1528" y="1586"/>
                    <a:pt x="1539" y="1569"/>
                    <a:pt x="1545" y="1552"/>
                  </a:cubicBezTo>
                  <a:cubicBezTo>
                    <a:pt x="1559" y="1514"/>
                    <a:pt x="1563" y="1477"/>
                    <a:pt x="1566" y="1440"/>
                  </a:cubicBezTo>
                  <a:cubicBezTo>
                    <a:pt x="1569" y="1403"/>
                    <a:pt x="1569" y="1365"/>
                    <a:pt x="1563" y="1327"/>
                  </a:cubicBezTo>
                  <a:cubicBezTo>
                    <a:pt x="1563" y="1318"/>
                    <a:pt x="1559" y="1307"/>
                    <a:pt x="1555" y="1300"/>
                  </a:cubicBezTo>
                  <a:lnTo>
                    <a:pt x="1552" y="1280"/>
                  </a:lnTo>
                  <a:lnTo>
                    <a:pt x="1552" y="1277"/>
                  </a:lnTo>
                  <a:lnTo>
                    <a:pt x="1552" y="1273"/>
                  </a:lnTo>
                  <a:lnTo>
                    <a:pt x="1559" y="1273"/>
                  </a:lnTo>
                  <a:lnTo>
                    <a:pt x="1590" y="1266"/>
                  </a:lnTo>
                  <a:cubicBezTo>
                    <a:pt x="1603" y="1263"/>
                    <a:pt x="1616" y="1256"/>
                    <a:pt x="1630" y="1252"/>
                  </a:cubicBezTo>
                  <a:cubicBezTo>
                    <a:pt x="1685" y="1232"/>
                    <a:pt x="1736" y="1208"/>
                    <a:pt x="1784" y="1175"/>
                  </a:cubicBezTo>
                  <a:cubicBezTo>
                    <a:pt x="1879" y="1114"/>
                    <a:pt x="1950" y="1032"/>
                    <a:pt x="2001" y="943"/>
                  </a:cubicBezTo>
                  <a:cubicBezTo>
                    <a:pt x="2039" y="882"/>
                    <a:pt x="2066" y="820"/>
                    <a:pt x="2086" y="756"/>
                  </a:cubicBezTo>
                  <a:cubicBezTo>
                    <a:pt x="2106" y="695"/>
                    <a:pt x="2120" y="630"/>
                    <a:pt x="2123" y="566"/>
                  </a:cubicBezTo>
                  <a:cubicBezTo>
                    <a:pt x="2134" y="440"/>
                    <a:pt x="2114" y="318"/>
                    <a:pt x="2062" y="211"/>
                  </a:cubicBezTo>
                  <a:cubicBezTo>
                    <a:pt x="2039" y="161"/>
                    <a:pt x="2004" y="117"/>
                    <a:pt x="1963" y="79"/>
                  </a:cubicBezTo>
                  <a:cubicBezTo>
                    <a:pt x="1919" y="42"/>
                    <a:pt x="1872" y="21"/>
                    <a:pt x="1828" y="11"/>
                  </a:cubicBezTo>
                  <a:cubicBezTo>
                    <a:pt x="1794" y="3"/>
                    <a:pt x="1761" y="0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435884" y="368952"/>
              <a:ext cx="171912" cy="132227"/>
            </a:xfrm>
            <a:custGeom>
              <a:avLst/>
              <a:gdLst/>
              <a:ahLst/>
              <a:cxnLst/>
              <a:rect l="l" t="t" r="r" b="b"/>
              <a:pathLst>
                <a:path w="3916" h="3012" extrusionOk="0">
                  <a:moveTo>
                    <a:pt x="596" y="1"/>
                  </a:moveTo>
                  <a:cubicBezTo>
                    <a:pt x="566" y="1"/>
                    <a:pt x="531" y="4"/>
                    <a:pt x="493" y="11"/>
                  </a:cubicBezTo>
                  <a:cubicBezTo>
                    <a:pt x="408" y="38"/>
                    <a:pt x="306" y="82"/>
                    <a:pt x="215" y="171"/>
                  </a:cubicBezTo>
                  <a:cubicBezTo>
                    <a:pt x="167" y="212"/>
                    <a:pt x="122" y="266"/>
                    <a:pt x="85" y="331"/>
                  </a:cubicBezTo>
                  <a:cubicBezTo>
                    <a:pt x="48" y="396"/>
                    <a:pt x="20" y="470"/>
                    <a:pt x="11" y="555"/>
                  </a:cubicBezTo>
                  <a:cubicBezTo>
                    <a:pt x="7" y="576"/>
                    <a:pt x="3" y="596"/>
                    <a:pt x="3" y="616"/>
                  </a:cubicBezTo>
                  <a:cubicBezTo>
                    <a:pt x="3" y="641"/>
                    <a:pt x="0" y="661"/>
                    <a:pt x="0" y="682"/>
                  </a:cubicBezTo>
                  <a:cubicBezTo>
                    <a:pt x="0" y="702"/>
                    <a:pt x="3" y="722"/>
                    <a:pt x="3" y="743"/>
                  </a:cubicBezTo>
                  <a:cubicBezTo>
                    <a:pt x="3" y="767"/>
                    <a:pt x="7" y="787"/>
                    <a:pt x="11" y="807"/>
                  </a:cubicBezTo>
                  <a:cubicBezTo>
                    <a:pt x="20" y="896"/>
                    <a:pt x="41" y="980"/>
                    <a:pt x="75" y="1062"/>
                  </a:cubicBezTo>
                  <a:cubicBezTo>
                    <a:pt x="136" y="1233"/>
                    <a:pt x="235" y="1389"/>
                    <a:pt x="354" y="1525"/>
                  </a:cubicBezTo>
                  <a:cubicBezTo>
                    <a:pt x="589" y="1800"/>
                    <a:pt x="898" y="2032"/>
                    <a:pt x="1248" y="2185"/>
                  </a:cubicBezTo>
                  <a:cubicBezTo>
                    <a:pt x="1422" y="2256"/>
                    <a:pt x="1606" y="2310"/>
                    <a:pt x="1779" y="2348"/>
                  </a:cubicBezTo>
                  <a:cubicBezTo>
                    <a:pt x="1956" y="2385"/>
                    <a:pt x="2130" y="2412"/>
                    <a:pt x="2293" y="2433"/>
                  </a:cubicBezTo>
                  <a:cubicBezTo>
                    <a:pt x="2457" y="2457"/>
                    <a:pt x="2613" y="2478"/>
                    <a:pt x="2763" y="2491"/>
                  </a:cubicBezTo>
                  <a:cubicBezTo>
                    <a:pt x="2837" y="2501"/>
                    <a:pt x="2909" y="2519"/>
                    <a:pt x="2977" y="2532"/>
                  </a:cubicBezTo>
                  <a:cubicBezTo>
                    <a:pt x="3044" y="2549"/>
                    <a:pt x="3110" y="2566"/>
                    <a:pt x="3171" y="2586"/>
                  </a:cubicBezTo>
                  <a:cubicBezTo>
                    <a:pt x="3416" y="2665"/>
                    <a:pt x="3609" y="2767"/>
                    <a:pt x="3732" y="2858"/>
                  </a:cubicBezTo>
                  <a:cubicBezTo>
                    <a:pt x="3793" y="2902"/>
                    <a:pt x="3840" y="2940"/>
                    <a:pt x="3871" y="2968"/>
                  </a:cubicBezTo>
                  <a:cubicBezTo>
                    <a:pt x="3902" y="2998"/>
                    <a:pt x="3915" y="3012"/>
                    <a:pt x="3915" y="3012"/>
                  </a:cubicBezTo>
                  <a:cubicBezTo>
                    <a:pt x="3915" y="3012"/>
                    <a:pt x="3902" y="2995"/>
                    <a:pt x="3875" y="2963"/>
                  </a:cubicBezTo>
                  <a:cubicBezTo>
                    <a:pt x="3848" y="2933"/>
                    <a:pt x="3807" y="2889"/>
                    <a:pt x="3752" y="2834"/>
                  </a:cubicBezTo>
                  <a:cubicBezTo>
                    <a:pt x="3694" y="2784"/>
                    <a:pt x="3620" y="2723"/>
                    <a:pt x="3531" y="2661"/>
                  </a:cubicBezTo>
                  <a:cubicBezTo>
                    <a:pt x="3440" y="2600"/>
                    <a:pt x="3334" y="2539"/>
                    <a:pt x="3212" y="2481"/>
                  </a:cubicBezTo>
                  <a:cubicBezTo>
                    <a:pt x="3151" y="2453"/>
                    <a:pt x="3085" y="2423"/>
                    <a:pt x="3021" y="2396"/>
                  </a:cubicBezTo>
                  <a:cubicBezTo>
                    <a:pt x="2953" y="2365"/>
                    <a:pt x="2881" y="2341"/>
                    <a:pt x="2810" y="2310"/>
                  </a:cubicBezTo>
                  <a:cubicBezTo>
                    <a:pt x="2670" y="2249"/>
                    <a:pt x="2514" y="2199"/>
                    <a:pt x="2358" y="2147"/>
                  </a:cubicBezTo>
                  <a:cubicBezTo>
                    <a:pt x="2044" y="2045"/>
                    <a:pt x="1722" y="1940"/>
                    <a:pt x="1443" y="1780"/>
                  </a:cubicBezTo>
                  <a:cubicBezTo>
                    <a:pt x="1300" y="1705"/>
                    <a:pt x="1167" y="1613"/>
                    <a:pt x="1041" y="1522"/>
                  </a:cubicBezTo>
                  <a:cubicBezTo>
                    <a:pt x="915" y="1426"/>
                    <a:pt x="796" y="1321"/>
                    <a:pt x="691" y="1219"/>
                  </a:cubicBezTo>
                  <a:cubicBezTo>
                    <a:pt x="589" y="1114"/>
                    <a:pt x="500" y="1008"/>
                    <a:pt x="436" y="899"/>
                  </a:cubicBezTo>
                  <a:cubicBezTo>
                    <a:pt x="408" y="845"/>
                    <a:pt x="381" y="793"/>
                    <a:pt x="367" y="739"/>
                  </a:cubicBezTo>
                  <a:cubicBezTo>
                    <a:pt x="361" y="726"/>
                    <a:pt x="358" y="712"/>
                    <a:pt x="354" y="698"/>
                  </a:cubicBezTo>
                  <a:cubicBezTo>
                    <a:pt x="354" y="685"/>
                    <a:pt x="350" y="671"/>
                    <a:pt x="347" y="657"/>
                  </a:cubicBezTo>
                  <a:cubicBezTo>
                    <a:pt x="347" y="647"/>
                    <a:pt x="344" y="633"/>
                    <a:pt x="344" y="620"/>
                  </a:cubicBezTo>
                  <a:cubicBezTo>
                    <a:pt x="340" y="607"/>
                    <a:pt x="340" y="596"/>
                    <a:pt x="340" y="583"/>
                  </a:cubicBezTo>
                  <a:cubicBezTo>
                    <a:pt x="340" y="396"/>
                    <a:pt x="425" y="195"/>
                    <a:pt x="541" y="117"/>
                  </a:cubicBezTo>
                  <a:cubicBezTo>
                    <a:pt x="595" y="73"/>
                    <a:pt x="650" y="49"/>
                    <a:pt x="687" y="38"/>
                  </a:cubicBezTo>
                  <a:cubicBezTo>
                    <a:pt x="708" y="35"/>
                    <a:pt x="725" y="32"/>
                    <a:pt x="735" y="32"/>
                  </a:cubicBezTo>
                  <a:cubicBezTo>
                    <a:pt x="745" y="29"/>
                    <a:pt x="752" y="29"/>
                    <a:pt x="752" y="29"/>
                  </a:cubicBezTo>
                  <a:cubicBezTo>
                    <a:pt x="752" y="29"/>
                    <a:pt x="745" y="24"/>
                    <a:pt x="735" y="21"/>
                  </a:cubicBezTo>
                  <a:cubicBezTo>
                    <a:pt x="725" y="21"/>
                    <a:pt x="711" y="15"/>
                    <a:pt x="687" y="11"/>
                  </a:cubicBezTo>
                  <a:cubicBezTo>
                    <a:pt x="665" y="5"/>
                    <a:pt x="634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477546" y="347572"/>
              <a:ext cx="83673" cy="103736"/>
            </a:xfrm>
            <a:custGeom>
              <a:avLst/>
              <a:gdLst/>
              <a:ahLst/>
              <a:cxnLst/>
              <a:rect l="l" t="t" r="r" b="b"/>
              <a:pathLst>
                <a:path w="1906" h="2363" extrusionOk="0">
                  <a:moveTo>
                    <a:pt x="752" y="87"/>
                  </a:move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lose/>
                  <a:moveTo>
                    <a:pt x="522" y="0"/>
                  </a:moveTo>
                  <a:cubicBezTo>
                    <a:pt x="486" y="0"/>
                    <a:pt x="446" y="4"/>
                    <a:pt x="405" y="15"/>
                  </a:cubicBezTo>
                  <a:cubicBezTo>
                    <a:pt x="365" y="26"/>
                    <a:pt x="324" y="42"/>
                    <a:pt x="283" y="66"/>
                  </a:cubicBezTo>
                  <a:cubicBezTo>
                    <a:pt x="242" y="90"/>
                    <a:pt x="201" y="120"/>
                    <a:pt x="167" y="164"/>
                  </a:cubicBezTo>
                  <a:cubicBezTo>
                    <a:pt x="161" y="175"/>
                    <a:pt x="150" y="185"/>
                    <a:pt x="143" y="195"/>
                  </a:cubicBezTo>
                  <a:cubicBezTo>
                    <a:pt x="136" y="209"/>
                    <a:pt x="126" y="219"/>
                    <a:pt x="120" y="230"/>
                  </a:cubicBezTo>
                  <a:cubicBezTo>
                    <a:pt x="106" y="253"/>
                    <a:pt x="92" y="277"/>
                    <a:pt x="79" y="304"/>
                  </a:cubicBezTo>
                  <a:cubicBezTo>
                    <a:pt x="54" y="355"/>
                    <a:pt x="38" y="409"/>
                    <a:pt x="24" y="467"/>
                  </a:cubicBezTo>
                  <a:cubicBezTo>
                    <a:pt x="0" y="583"/>
                    <a:pt x="0" y="709"/>
                    <a:pt x="21" y="825"/>
                  </a:cubicBezTo>
                  <a:cubicBezTo>
                    <a:pt x="38" y="944"/>
                    <a:pt x="75" y="1059"/>
                    <a:pt x="126" y="1172"/>
                  </a:cubicBezTo>
                  <a:cubicBezTo>
                    <a:pt x="174" y="1284"/>
                    <a:pt x="238" y="1389"/>
                    <a:pt x="310" y="1491"/>
                  </a:cubicBezTo>
                  <a:cubicBezTo>
                    <a:pt x="347" y="1543"/>
                    <a:pt x="392" y="1587"/>
                    <a:pt x="436" y="1631"/>
                  </a:cubicBezTo>
                  <a:cubicBezTo>
                    <a:pt x="459" y="1651"/>
                    <a:pt x="480" y="1672"/>
                    <a:pt x="503" y="1692"/>
                  </a:cubicBezTo>
                  <a:cubicBezTo>
                    <a:pt x="528" y="1712"/>
                    <a:pt x="555" y="1730"/>
                    <a:pt x="579" y="1747"/>
                  </a:cubicBezTo>
                  <a:cubicBezTo>
                    <a:pt x="681" y="1814"/>
                    <a:pt x="783" y="1876"/>
                    <a:pt x="885" y="1920"/>
                  </a:cubicBezTo>
                  <a:cubicBezTo>
                    <a:pt x="939" y="1940"/>
                    <a:pt x="987" y="1957"/>
                    <a:pt x="1038" y="1971"/>
                  </a:cubicBezTo>
                  <a:cubicBezTo>
                    <a:pt x="1089" y="1985"/>
                    <a:pt x="1136" y="1998"/>
                    <a:pt x="1184" y="2012"/>
                  </a:cubicBezTo>
                  <a:cubicBezTo>
                    <a:pt x="1232" y="2022"/>
                    <a:pt x="1272" y="2039"/>
                    <a:pt x="1317" y="2053"/>
                  </a:cubicBezTo>
                  <a:cubicBezTo>
                    <a:pt x="1357" y="2067"/>
                    <a:pt x="1398" y="2083"/>
                    <a:pt x="1436" y="2097"/>
                  </a:cubicBezTo>
                  <a:cubicBezTo>
                    <a:pt x="1511" y="2128"/>
                    <a:pt x="1579" y="2158"/>
                    <a:pt x="1640" y="2185"/>
                  </a:cubicBezTo>
                  <a:cubicBezTo>
                    <a:pt x="1667" y="2199"/>
                    <a:pt x="1695" y="2216"/>
                    <a:pt x="1721" y="2230"/>
                  </a:cubicBezTo>
                  <a:cubicBezTo>
                    <a:pt x="1745" y="2243"/>
                    <a:pt x="1766" y="2257"/>
                    <a:pt x="1786" y="2271"/>
                  </a:cubicBezTo>
                  <a:cubicBezTo>
                    <a:pt x="1806" y="2284"/>
                    <a:pt x="1824" y="2294"/>
                    <a:pt x="1841" y="2304"/>
                  </a:cubicBezTo>
                  <a:cubicBezTo>
                    <a:pt x="1855" y="2318"/>
                    <a:pt x="1868" y="2328"/>
                    <a:pt x="1878" y="2335"/>
                  </a:cubicBezTo>
                  <a:cubicBezTo>
                    <a:pt x="1895" y="2352"/>
                    <a:pt x="1905" y="2362"/>
                    <a:pt x="1905" y="2362"/>
                  </a:cubicBezTo>
                  <a:cubicBezTo>
                    <a:pt x="1905" y="2362"/>
                    <a:pt x="1899" y="2348"/>
                    <a:pt x="1881" y="2332"/>
                  </a:cubicBezTo>
                  <a:cubicBezTo>
                    <a:pt x="1871" y="2321"/>
                    <a:pt x="1861" y="2308"/>
                    <a:pt x="1850" y="2294"/>
                  </a:cubicBezTo>
                  <a:cubicBezTo>
                    <a:pt x="1837" y="2281"/>
                    <a:pt x="1824" y="2263"/>
                    <a:pt x="1806" y="2246"/>
                  </a:cubicBezTo>
                  <a:cubicBezTo>
                    <a:pt x="1739" y="2179"/>
                    <a:pt x="1633" y="2080"/>
                    <a:pt x="1497" y="1985"/>
                  </a:cubicBezTo>
                  <a:cubicBezTo>
                    <a:pt x="1463" y="1961"/>
                    <a:pt x="1429" y="1934"/>
                    <a:pt x="1392" y="1910"/>
                  </a:cubicBezTo>
                  <a:cubicBezTo>
                    <a:pt x="1354" y="1883"/>
                    <a:pt x="1317" y="1855"/>
                    <a:pt x="1279" y="1825"/>
                  </a:cubicBezTo>
                  <a:cubicBezTo>
                    <a:pt x="1242" y="1794"/>
                    <a:pt x="1208" y="1761"/>
                    <a:pt x="1170" y="1730"/>
                  </a:cubicBezTo>
                  <a:cubicBezTo>
                    <a:pt x="1133" y="1695"/>
                    <a:pt x="1095" y="1665"/>
                    <a:pt x="1062" y="1631"/>
                  </a:cubicBezTo>
                  <a:cubicBezTo>
                    <a:pt x="987" y="1566"/>
                    <a:pt x="916" y="1505"/>
                    <a:pt x="858" y="1434"/>
                  </a:cubicBezTo>
                  <a:cubicBezTo>
                    <a:pt x="841" y="1414"/>
                    <a:pt x="827" y="1396"/>
                    <a:pt x="814" y="1376"/>
                  </a:cubicBezTo>
                  <a:cubicBezTo>
                    <a:pt x="796" y="1359"/>
                    <a:pt x="783" y="1342"/>
                    <a:pt x="765" y="1321"/>
                  </a:cubicBezTo>
                  <a:cubicBezTo>
                    <a:pt x="752" y="1304"/>
                    <a:pt x="739" y="1284"/>
                    <a:pt x="725" y="1267"/>
                  </a:cubicBezTo>
                  <a:lnTo>
                    <a:pt x="684" y="1209"/>
                  </a:lnTo>
                  <a:cubicBezTo>
                    <a:pt x="623" y="1138"/>
                    <a:pt x="572" y="1056"/>
                    <a:pt x="528" y="974"/>
                  </a:cubicBezTo>
                  <a:cubicBezTo>
                    <a:pt x="483" y="896"/>
                    <a:pt x="446" y="808"/>
                    <a:pt x="415" y="729"/>
                  </a:cubicBezTo>
                  <a:cubicBezTo>
                    <a:pt x="388" y="648"/>
                    <a:pt x="365" y="573"/>
                    <a:pt x="357" y="502"/>
                  </a:cubicBezTo>
                  <a:cubicBezTo>
                    <a:pt x="354" y="464"/>
                    <a:pt x="354" y="430"/>
                    <a:pt x="357" y="396"/>
                  </a:cubicBezTo>
                  <a:cubicBezTo>
                    <a:pt x="361" y="382"/>
                    <a:pt x="365" y="365"/>
                    <a:pt x="368" y="352"/>
                  </a:cubicBezTo>
                  <a:cubicBezTo>
                    <a:pt x="368" y="342"/>
                    <a:pt x="371" y="335"/>
                    <a:pt x="374" y="328"/>
                  </a:cubicBezTo>
                  <a:cubicBezTo>
                    <a:pt x="374" y="321"/>
                    <a:pt x="378" y="315"/>
                    <a:pt x="381" y="311"/>
                  </a:cubicBezTo>
                  <a:cubicBezTo>
                    <a:pt x="405" y="257"/>
                    <a:pt x="439" y="209"/>
                    <a:pt x="480" y="169"/>
                  </a:cubicBezTo>
                  <a:cubicBezTo>
                    <a:pt x="521" y="128"/>
                    <a:pt x="565" y="103"/>
                    <a:pt x="610" y="93"/>
                  </a:cubicBezTo>
                  <a:cubicBezTo>
                    <a:pt x="638" y="81"/>
                    <a:pt x="664" y="78"/>
                    <a:pt x="686" y="78"/>
                  </a:cubicBezTo>
                  <a:cubicBezTo>
                    <a:pt x="696" y="78"/>
                    <a:pt x="704" y="79"/>
                    <a:pt x="712" y="80"/>
                  </a:cubicBezTo>
                  <a:cubicBezTo>
                    <a:pt x="735" y="82"/>
                    <a:pt x="749" y="86"/>
                    <a:pt x="752" y="87"/>
                  </a:cubicBezTo>
                  <a:lnTo>
                    <a:pt x="752" y="87"/>
                  </a:lnTo>
                  <a:cubicBezTo>
                    <a:pt x="747" y="82"/>
                    <a:pt x="710" y="36"/>
                    <a:pt x="610" y="9"/>
                  </a:cubicBezTo>
                  <a:cubicBezTo>
                    <a:pt x="584" y="4"/>
                    <a:pt x="554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509945" y="357055"/>
              <a:ext cx="32442" cy="48246"/>
            </a:xfrm>
            <a:custGeom>
              <a:avLst/>
              <a:gdLst/>
              <a:ahLst/>
              <a:cxnLst/>
              <a:rect l="l" t="t" r="r" b="b"/>
              <a:pathLst>
                <a:path w="739" h="1099" extrusionOk="0">
                  <a:moveTo>
                    <a:pt x="353" y="1"/>
                  </a:moveTo>
                  <a:cubicBezTo>
                    <a:pt x="319" y="1"/>
                    <a:pt x="281" y="8"/>
                    <a:pt x="245" y="24"/>
                  </a:cubicBezTo>
                  <a:cubicBezTo>
                    <a:pt x="201" y="47"/>
                    <a:pt x="150" y="75"/>
                    <a:pt x="106" y="122"/>
                  </a:cubicBezTo>
                  <a:cubicBezTo>
                    <a:pt x="82" y="143"/>
                    <a:pt x="62" y="170"/>
                    <a:pt x="45" y="204"/>
                  </a:cubicBezTo>
                  <a:cubicBezTo>
                    <a:pt x="38" y="218"/>
                    <a:pt x="31" y="238"/>
                    <a:pt x="24" y="255"/>
                  </a:cubicBezTo>
                  <a:cubicBezTo>
                    <a:pt x="21" y="272"/>
                    <a:pt x="18" y="286"/>
                    <a:pt x="14" y="303"/>
                  </a:cubicBezTo>
                  <a:cubicBezTo>
                    <a:pt x="1" y="367"/>
                    <a:pt x="1" y="435"/>
                    <a:pt x="14" y="496"/>
                  </a:cubicBezTo>
                  <a:cubicBezTo>
                    <a:pt x="27" y="557"/>
                    <a:pt x="51" y="612"/>
                    <a:pt x="79" y="660"/>
                  </a:cubicBezTo>
                  <a:cubicBezTo>
                    <a:pt x="92" y="683"/>
                    <a:pt x="109" y="708"/>
                    <a:pt x="123" y="728"/>
                  </a:cubicBezTo>
                  <a:cubicBezTo>
                    <a:pt x="133" y="738"/>
                    <a:pt x="140" y="749"/>
                    <a:pt x="147" y="758"/>
                  </a:cubicBezTo>
                  <a:lnTo>
                    <a:pt x="174" y="785"/>
                  </a:lnTo>
                  <a:cubicBezTo>
                    <a:pt x="191" y="806"/>
                    <a:pt x="208" y="823"/>
                    <a:pt x="225" y="843"/>
                  </a:cubicBezTo>
                  <a:cubicBezTo>
                    <a:pt x="242" y="860"/>
                    <a:pt x="255" y="878"/>
                    <a:pt x="276" y="895"/>
                  </a:cubicBezTo>
                  <a:cubicBezTo>
                    <a:pt x="341" y="966"/>
                    <a:pt x="423" y="1014"/>
                    <a:pt x="490" y="1051"/>
                  </a:cubicBezTo>
                  <a:cubicBezTo>
                    <a:pt x="561" y="1088"/>
                    <a:pt x="630" y="1091"/>
                    <a:pt x="671" y="1099"/>
                  </a:cubicBezTo>
                  <a:lnTo>
                    <a:pt x="698" y="1099"/>
                  </a:lnTo>
                  <a:cubicBezTo>
                    <a:pt x="708" y="1096"/>
                    <a:pt x="715" y="1096"/>
                    <a:pt x="721" y="1096"/>
                  </a:cubicBezTo>
                  <a:lnTo>
                    <a:pt x="739" y="1096"/>
                  </a:lnTo>
                  <a:cubicBezTo>
                    <a:pt x="739" y="1096"/>
                    <a:pt x="732" y="1091"/>
                    <a:pt x="721" y="1085"/>
                  </a:cubicBezTo>
                  <a:cubicBezTo>
                    <a:pt x="718" y="1085"/>
                    <a:pt x="712" y="1082"/>
                    <a:pt x="704" y="1078"/>
                  </a:cubicBezTo>
                  <a:cubicBezTo>
                    <a:pt x="698" y="1071"/>
                    <a:pt x="691" y="1068"/>
                    <a:pt x="681" y="1061"/>
                  </a:cubicBezTo>
                  <a:cubicBezTo>
                    <a:pt x="650" y="1041"/>
                    <a:pt x="613" y="1000"/>
                    <a:pt x="579" y="949"/>
                  </a:cubicBezTo>
                  <a:cubicBezTo>
                    <a:pt x="541" y="898"/>
                    <a:pt x="517" y="826"/>
                    <a:pt x="494" y="752"/>
                  </a:cubicBezTo>
                  <a:cubicBezTo>
                    <a:pt x="487" y="735"/>
                    <a:pt x="484" y="714"/>
                    <a:pt x="476" y="697"/>
                  </a:cubicBezTo>
                  <a:cubicBezTo>
                    <a:pt x="473" y="687"/>
                    <a:pt x="470" y="677"/>
                    <a:pt x="467" y="667"/>
                  </a:cubicBezTo>
                  <a:lnTo>
                    <a:pt x="463" y="636"/>
                  </a:lnTo>
                  <a:lnTo>
                    <a:pt x="456" y="602"/>
                  </a:lnTo>
                  <a:cubicBezTo>
                    <a:pt x="456" y="592"/>
                    <a:pt x="453" y="585"/>
                    <a:pt x="453" y="575"/>
                  </a:cubicBezTo>
                  <a:cubicBezTo>
                    <a:pt x="446" y="554"/>
                    <a:pt x="446" y="534"/>
                    <a:pt x="443" y="517"/>
                  </a:cubicBezTo>
                  <a:cubicBezTo>
                    <a:pt x="436" y="479"/>
                    <a:pt x="432" y="449"/>
                    <a:pt x="432" y="422"/>
                  </a:cubicBezTo>
                  <a:cubicBezTo>
                    <a:pt x="429" y="394"/>
                    <a:pt x="426" y="374"/>
                    <a:pt x="423" y="357"/>
                  </a:cubicBezTo>
                  <a:lnTo>
                    <a:pt x="423" y="344"/>
                  </a:lnTo>
                  <a:cubicBezTo>
                    <a:pt x="423" y="340"/>
                    <a:pt x="419" y="336"/>
                    <a:pt x="419" y="333"/>
                  </a:cubicBezTo>
                  <a:cubicBezTo>
                    <a:pt x="415" y="330"/>
                    <a:pt x="412" y="320"/>
                    <a:pt x="412" y="309"/>
                  </a:cubicBezTo>
                  <a:cubicBezTo>
                    <a:pt x="405" y="289"/>
                    <a:pt x="409" y="262"/>
                    <a:pt x="415" y="245"/>
                  </a:cubicBezTo>
                  <a:cubicBezTo>
                    <a:pt x="423" y="224"/>
                    <a:pt x="429" y="197"/>
                    <a:pt x="439" y="177"/>
                  </a:cubicBezTo>
                  <a:cubicBezTo>
                    <a:pt x="450" y="157"/>
                    <a:pt x="463" y="136"/>
                    <a:pt x="480" y="129"/>
                  </a:cubicBezTo>
                  <a:cubicBezTo>
                    <a:pt x="494" y="112"/>
                    <a:pt x="511" y="105"/>
                    <a:pt x="525" y="102"/>
                  </a:cubicBezTo>
                  <a:cubicBezTo>
                    <a:pt x="534" y="99"/>
                    <a:pt x="541" y="95"/>
                    <a:pt x="541" y="95"/>
                  </a:cubicBezTo>
                  <a:cubicBezTo>
                    <a:pt x="541" y="95"/>
                    <a:pt x="538" y="91"/>
                    <a:pt x="531" y="82"/>
                  </a:cubicBezTo>
                  <a:cubicBezTo>
                    <a:pt x="528" y="75"/>
                    <a:pt x="521" y="68"/>
                    <a:pt x="514" y="61"/>
                  </a:cubicBezTo>
                  <a:cubicBezTo>
                    <a:pt x="508" y="55"/>
                    <a:pt x="497" y="44"/>
                    <a:pt x="487" y="37"/>
                  </a:cubicBezTo>
                  <a:cubicBezTo>
                    <a:pt x="463" y="24"/>
                    <a:pt x="429" y="10"/>
                    <a:pt x="385" y="3"/>
                  </a:cubicBezTo>
                  <a:cubicBezTo>
                    <a:pt x="375" y="2"/>
                    <a:pt x="364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643316" y="487396"/>
              <a:ext cx="92761" cy="247508"/>
            </a:xfrm>
            <a:custGeom>
              <a:avLst/>
              <a:gdLst/>
              <a:ahLst/>
              <a:cxnLst/>
              <a:rect l="l" t="t" r="r" b="b"/>
              <a:pathLst>
                <a:path w="2113" h="563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" y="17"/>
                    <a:pt x="89" y="52"/>
                  </a:cubicBezTo>
                  <a:cubicBezTo>
                    <a:pt x="146" y="82"/>
                    <a:pt x="235" y="133"/>
                    <a:pt x="340" y="198"/>
                  </a:cubicBezTo>
                  <a:cubicBezTo>
                    <a:pt x="449" y="262"/>
                    <a:pt x="578" y="344"/>
                    <a:pt x="721" y="446"/>
                  </a:cubicBezTo>
                  <a:cubicBezTo>
                    <a:pt x="861" y="548"/>
                    <a:pt x="1018" y="667"/>
                    <a:pt x="1170" y="810"/>
                  </a:cubicBezTo>
                  <a:cubicBezTo>
                    <a:pt x="1249" y="882"/>
                    <a:pt x="1324" y="959"/>
                    <a:pt x="1398" y="1048"/>
                  </a:cubicBezTo>
                  <a:cubicBezTo>
                    <a:pt x="1467" y="1133"/>
                    <a:pt x="1534" y="1229"/>
                    <a:pt x="1592" y="1331"/>
                  </a:cubicBezTo>
                  <a:cubicBezTo>
                    <a:pt x="1707" y="1535"/>
                    <a:pt x="1796" y="1769"/>
                    <a:pt x="1830" y="2017"/>
                  </a:cubicBezTo>
                  <a:cubicBezTo>
                    <a:pt x="1830" y="2049"/>
                    <a:pt x="1834" y="2079"/>
                    <a:pt x="1837" y="2110"/>
                  </a:cubicBezTo>
                  <a:cubicBezTo>
                    <a:pt x="1837" y="2140"/>
                    <a:pt x="1837" y="2171"/>
                    <a:pt x="1841" y="2201"/>
                  </a:cubicBezTo>
                  <a:cubicBezTo>
                    <a:pt x="1837" y="2235"/>
                    <a:pt x="1837" y="2266"/>
                    <a:pt x="1837" y="2297"/>
                  </a:cubicBezTo>
                  <a:cubicBezTo>
                    <a:pt x="1834" y="2327"/>
                    <a:pt x="1827" y="2358"/>
                    <a:pt x="1827" y="2388"/>
                  </a:cubicBezTo>
                  <a:cubicBezTo>
                    <a:pt x="1806" y="2511"/>
                    <a:pt x="1769" y="2633"/>
                    <a:pt x="1712" y="2746"/>
                  </a:cubicBezTo>
                  <a:cubicBezTo>
                    <a:pt x="1599" y="2977"/>
                    <a:pt x="1409" y="3178"/>
                    <a:pt x="1205" y="3372"/>
                  </a:cubicBezTo>
                  <a:cubicBezTo>
                    <a:pt x="1000" y="3569"/>
                    <a:pt x="779" y="3760"/>
                    <a:pt x="585" y="3984"/>
                  </a:cubicBezTo>
                  <a:cubicBezTo>
                    <a:pt x="487" y="4099"/>
                    <a:pt x="398" y="4225"/>
                    <a:pt x="330" y="4361"/>
                  </a:cubicBezTo>
                  <a:cubicBezTo>
                    <a:pt x="266" y="4501"/>
                    <a:pt x="218" y="4654"/>
                    <a:pt x="214" y="4810"/>
                  </a:cubicBezTo>
                  <a:cubicBezTo>
                    <a:pt x="211" y="4892"/>
                    <a:pt x="222" y="4970"/>
                    <a:pt x="242" y="5046"/>
                  </a:cubicBezTo>
                  <a:cubicBezTo>
                    <a:pt x="258" y="5123"/>
                    <a:pt x="293" y="5195"/>
                    <a:pt x="333" y="5263"/>
                  </a:cubicBezTo>
                  <a:cubicBezTo>
                    <a:pt x="418" y="5396"/>
                    <a:pt x="541" y="5490"/>
                    <a:pt x="671" y="5548"/>
                  </a:cubicBezTo>
                  <a:cubicBezTo>
                    <a:pt x="735" y="5579"/>
                    <a:pt x="800" y="5600"/>
                    <a:pt x="867" y="5613"/>
                  </a:cubicBezTo>
                  <a:cubicBezTo>
                    <a:pt x="932" y="5627"/>
                    <a:pt x="997" y="5637"/>
                    <a:pt x="1062" y="5637"/>
                  </a:cubicBezTo>
                  <a:cubicBezTo>
                    <a:pt x="1072" y="5638"/>
                    <a:pt x="1082" y="5638"/>
                    <a:pt x="1093" y="5638"/>
                  </a:cubicBezTo>
                  <a:cubicBezTo>
                    <a:pt x="1210" y="5638"/>
                    <a:pt x="1322" y="5621"/>
                    <a:pt x="1426" y="5589"/>
                  </a:cubicBezTo>
                  <a:cubicBezTo>
                    <a:pt x="1483" y="5576"/>
                    <a:pt x="1534" y="5552"/>
                    <a:pt x="1585" y="5525"/>
                  </a:cubicBezTo>
                  <a:cubicBezTo>
                    <a:pt x="1636" y="5498"/>
                    <a:pt x="1684" y="5470"/>
                    <a:pt x="1725" y="5437"/>
                  </a:cubicBezTo>
                  <a:cubicBezTo>
                    <a:pt x="1814" y="5368"/>
                    <a:pt x="1878" y="5290"/>
                    <a:pt x="1925" y="5205"/>
                  </a:cubicBezTo>
                  <a:cubicBezTo>
                    <a:pt x="1973" y="5117"/>
                    <a:pt x="1990" y="5028"/>
                    <a:pt x="1993" y="4947"/>
                  </a:cubicBezTo>
                  <a:cubicBezTo>
                    <a:pt x="1997" y="4865"/>
                    <a:pt x="1987" y="4790"/>
                    <a:pt x="1966" y="4726"/>
                  </a:cubicBezTo>
                  <a:cubicBezTo>
                    <a:pt x="1922" y="4600"/>
                    <a:pt x="1844" y="4521"/>
                    <a:pt x="1783" y="4490"/>
                  </a:cubicBezTo>
                  <a:cubicBezTo>
                    <a:pt x="1769" y="4481"/>
                    <a:pt x="1756" y="4474"/>
                    <a:pt x="1742" y="4470"/>
                  </a:cubicBezTo>
                  <a:cubicBezTo>
                    <a:pt x="1732" y="4463"/>
                    <a:pt x="1721" y="4460"/>
                    <a:pt x="1712" y="4460"/>
                  </a:cubicBezTo>
                  <a:cubicBezTo>
                    <a:pt x="1695" y="4454"/>
                    <a:pt x="1687" y="4450"/>
                    <a:pt x="1687" y="4450"/>
                  </a:cubicBezTo>
                  <a:lnTo>
                    <a:pt x="1687" y="4450"/>
                  </a:lnTo>
                  <a:cubicBezTo>
                    <a:pt x="1687" y="4450"/>
                    <a:pt x="1695" y="4454"/>
                    <a:pt x="1712" y="4463"/>
                  </a:cubicBezTo>
                  <a:cubicBezTo>
                    <a:pt x="1718" y="4467"/>
                    <a:pt x="1728" y="4470"/>
                    <a:pt x="1738" y="4477"/>
                  </a:cubicBezTo>
                  <a:cubicBezTo>
                    <a:pt x="1748" y="4484"/>
                    <a:pt x="1762" y="4494"/>
                    <a:pt x="1776" y="4504"/>
                  </a:cubicBezTo>
                  <a:cubicBezTo>
                    <a:pt x="1827" y="4542"/>
                    <a:pt x="1888" y="4623"/>
                    <a:pt x="1905" y="4743"/>
                  </a:cubicBezTo>
                  <a:cubicBezTo>
                    <a:pt x="1919" y="4801"/>
                    <a:pt x="1919" y="4868"/>
                    <a:pt x="1905" y="4936"/>
                  </a:cubicBezTo>
                  <a:cubicBezTo>
                    <a:pt x="1895" y="5005"/>
                    <a:pt x="1867" y="5079"/>
                    <a:pt x="1820" y="5140"/>
                  </a:cubicBezTo>
                  <a:cubicBezTo>
                    <a:pt x="1728" y="5270"/>
                    <a:pt x="1565" y="5365"/>
                    <a:pt x="1378" y="5413"/>
                  </a:cubicBezTo>
                  <a:cubicBezTo>
                    <a:pt x="1311" y="5430"/>
                    <a:pt x="1239" y="5438"/>
                    <a:pt x="1167" y="5438"/>
                  </a:cubicBezTo>
                  <a:cubicBezTo>
                    <a:pt x="1136" y="5438"/>
                    <a:pt x="1105" y="5436"/>
                    <a:pt x="1075" y="5433"/>
                  </a:cubicBezTo>
                  <a:cubicBezTo>
                    <a:pt x="1021" y="5426"/>
                    <a:pt x="969" y="5416"/>
                    <a:pt x="919" y="5402"/>
                  </a:cubicBezTo>
                  <a:cubicBezTo>
                    <a:pt x="867" y="5388"/>
                    <a:pt x="820" y="5368"/>
                    <a:pt x="773" y="5344"/>
                  </a:cubicBezTo>
                  <a:cubicBezTo>
                    <a:pt x="680" y="5294"/>
                    <a:pt x="599" y="5222"/>
                    <a:pt x="548" y="5130"/>
                  </a:cubicBezTo>
                  <a:cubicBezTo>
                    <a:pt x="497" y="5041"/>
                    <a:pt x="473" y="4933"/>
                    <a:pt x="476" y="4821"/>
                  </a:cubicBezTo>
                  <a:cubicBezTo>
                    <a:pt x="483" y="4708"/>
                    <a:pt x="520" y="4597"/>
                    <a:pt x="578" y="4487"/>
                  </a:cubicBezTo>
                  <a:cubicBezTo>
                    <a:pt x="636" y="4375"/>
                    <a:pt x="711" y="4270"/>
                    <a:pt x="800" y="4171"/>
                  </a:cubicBezTo>
                  <a:cubicBezTo>
                    <a:pt x="977" y="3967"/>
                    <a:pt x="1191" y="3783"/>
                    <a:pt x="1405" y="3579"/>
                  </a:cubicBezTo>
                  <a:cubicBezTo>
                    <a:pt x="1511" y="3477"/>
                    <a:pt x="1613" y="3372"/>
                    <a:pt x="1707" y="3253"/>
                  </a:cubicBezTo>
                  <a:cubicBezTo>
                    <a:pt x="1806" y="3137"/>
                    <a:pt x="1891" y="3008"/>
                    <a:pt x="1960" y="2868"/>
                  </a:cubicBezTo>
                  <a:cubicBezTo>
                    <a:pt x="2027" y="2729"/>
                    <a:pt x="2075" y="2579"/>
                    <a:pt x="2092" y="2426"/>
                  </a:cubicBezTo>
                  <a:cubicBezTo>
                    <a:pt x="2112" y="2273"/>
                    <a:pt x="2106" y="2123"/>
                    <a:pt x="2079" y="1980"/>
                  </a:cubicBezTo>
                  <a:cubicBezTo>
                    <a:pt x="2027" y="1691"/>
                    <a:pt x="1908" y="1436"/>
                    <a:pt x="1759" y="1225"/>
                  </a:cubicBezTo>
                  <a:cubicBezTo>
                    <a:pt x="1687" y="1119"/>
                    <a:pt x="1605" y="1021"/>
                    <a:pt x="1520" y="936"/>
                  </a:cubicBezTo>
                  <a:cubicBezTo>
                    <a:pt x="1436" y="851"/>
                    <a:pt x="1351" y="772"/>
                    <a:pt x="1266" y="705"/>
                  </a:cubicBezTo>
                  <a:cubicBezTo>
                    <a:pt x="1092" y="565"/>
                    <a:pt x="922" y="457"/>
                    <a:pt x="765" y="375"/>
                  </a:cubicBezTo>
                  <a:cubicBezTo>
                    <a:pt x="609" y="290"/>
                    <a:pt x="473" y="221"/>
                    <a:pt x="357" y="168"/>
                  </a:cubicBezTo>
                  <a:cubicBezTo>
                    <a:pt x="129" y="6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619258" y="559964"/>
              <a:ext cx="87098" cy="187497"/>
            </a:xfrm>
            <a:custGeom>
              <a:avLst/>
              <a:gdLst/>
              <a:ahLst/>
              <a:cxnLst/>
              <a:rect l="l" t="t" r="r" b="b"/>
              <a:pathLst>
                <a:path w="1984" h="4271" extrusionOk="0">
                  <a:moveTo>
                    <a:pt x="1677" y="0"/>
                  </a:moveTo>
                  <a:cubicBezTo>
                    <a:pt x="1677" y="0"/>
                    <a:pt x="1688" y="18"/>
                    <a:pt x="1712" y="52"/>
                  </a:cubicBezTo>
                  <a:cubicBezTo>
                    <a:pt x="1735" y="86"/>
                    <a:pt x="1766" y="137"/>
                    <a:pt x="1793" y="204"/>
                  </a:cubicBezTo>
                  <a:cubicBezTo>
                    <a:pt x="1824" y="273"/>
                    <a:pt x="1844" y="361"/>
                    <a:pt x="1841" y="457"/>
                  </a:cubicBezTo>
                  <a:cubicBezTo>
                    <a:pt x="1837" y="504"/>
                    <a:pt x="1831" y="556"/>
                    <a:pt x="1814" y="606"/>
                  </a:cubicBezTo>
                  <a:cubicBezTo>
                    <a:pt x="1800" y="658"/>
                    <a:pt x="1779" y="708"/>
                    <a:pt x="1753" y="763"/>
                  </a:cubicBezTo>
                  <a:cubicBezTo>
                    <a:pt x="1698" y="871"/>
                    <a:pt x="1619" y="977"/>
                    <a:pt x="1521" y="1082"/>
                  </a:cubicBezTo>
                  <a:cubicBezTo>
                    <a:pt x="1426" y="1184"/>
                    <a:pt x="1313" y="1290"/>
                    <a:pt x="1194" y="1399"/>
                  </a:cubicBezTo>
                  <a:cubicBezTo>
                    <a:pt x="1076" y="1504"/>
                    <a:pt x="946" y="1613"/>
                    <a:pt x="820" y="1729"/>
                  </a:cubicBezTo>
                  <a:cubicBezTo>
                    <a:pt x="691" y="1845"/>
                    <a:pt x="558" y="1967"/>
                    <a:pt x="432" y="2103"/>
                  </a:cubicBezTo>
                  <a:cubicBezTo>
                    <a:pt x="316" y="2245"/>
                    <a:pt x="205" y="2399"/>
                    <a:pt x="123" y="2576"/>
                  </a:cubicBezTo>
                  <a:cubicBezTo>
                    <a:pt x="41" y="2749"/>
                    <a:pt x="1" y="2947"/>
                    <a:pt x="21" y="3134"/>
                  </a:cubicBezTo>
                  <a:cubicBezTo>
                    <a:pt x="31" y="3229"/>
                    <a:pt x="51" y="3317"/>
                    <a:pt x="85" y="3399"/>
                  </a:cubicBezTo>
                  <a:cubicBezTo>
                    <a:pt x="92" y="3419"/>
                    <a:pt x="99" y="3440"/>
                    <a:pt x="109" y="3460"/>
                  </a:cubicBezTo>
                  <a:cubicBezTo>
                    <a:pt x="120" y="3477"/>
                    <a:pt x="126" y="3498"/>
                    <a:pt x="137" y="3515"/>
                  </a:cubicBezTo>
                  <a:cubicBezTo>
                    <a:pt x="153" y="3556"/>
                    <a:pt x="178" y="3589"/>
                    <a:pt x="198" y="3624"/>
                  </a:cubicBezTo>
                  <a:cubicBezTo>
                    <a:pt x="219" y="3658"/>
                    <a:pt x="239" y="3691"/>
                    <a:pt x="263" y="3722"/>
                  </a:cubicBezTo>
                  <a:cubicBezTo>
                    <a:pt x="286" y="3753"/>
                    <a:pt x="307" y="3784"/>
                    <a:pt x="330" y="3811"/>
                  </a:cubicBezTo>
                  <a:cubicBezTo>
                    <a:pt x="378" y="3869"/>
                    <a:pt x="432" y="3919"/>
                    <a:pt x="484" y="3967"/>
                  </a:cubicBezTo>
                  <a:cubicBezTo>
                    <a:pt x="586" y="4059"/>
                    <a:pt x="698" y="4120"/>
                    <a:pt x="800" y="4164"/>
                  </a:cubicBezTo>
                  <a:cubicBezTo>
                    <a:pt x="902" y="4205"/>
                    <a:pt x="994" y="4233"/>
                    <a:pt x="1068" y="4246"/>
                  </a:cubicBezTo>
                  <a:cubicBezTo>
                    <a:pt x="1106" y="4256"/>
                    <a:pt x="1144" y="4256"/>
                    <a:pt x="1170" y="4263"/>
                  </a:cubicBezTo>
                  <a:cubicBezTo>
                    <a:pt x="1201" y="4263"/>
                    <a:pt x="1228" y="4266"/>
                    <a:pt x="1249" y="4266"/>
                  </a:cubicBezTo>
                  <a:cubicBezTo>
                    <a:pt x="1290" y="4270"/>
                    <a:pt x="1310" y="4270"/>
                    <a:pt x="1310" y="4270"/>
                  </a:cubicBezTo>
                  <a:cubicBezTo>
                    <a:pt x="1310" y="4270"/>
                    <a:pt x="1290" y="4266"/>
                    <a:pt x="1249" y="4260"/>
                  </a:cubicBezTo>
                  <a:cubicBezTo>
                    <a:pt x="1228" y="4253"/>
                    <a:pt x="1205" y="4246"/>
                    <a:pt x="1178" y="4239"/>
                  </a:cubicBezTo>
                  <a:cubicBezTo>
                    <a:pt x="1147" y="4233"/>
                    <a:pt x="1117" y="4222"/>
                    <a:pt x="1079" y="4209"/>
                  </a:cubicBezTo>
                  <a:cubicBezTo>
                    <a:pt x="939" y="4158"/>
                    <a:pt x="745" y="4049"/>
                    <a:pt x="575" y="3869"/>
                  </a:cubicBezTo>
                  <a:cubicBezTo>
                    <a:pt x="412" y="3691"/>
                    <a:pt x="255" y="3409"/>
                    <a:pt x="272" y="3127"/>
                  </a:cubicBezTo>
                  <a:cubicBezTo>
                    <a:pt x="283" y="2845"/>
                    <a:pt x="463" y="2576"/>
                    <a:pt x="694" y="2338"/>
                  </a:cubicBezTo>
                  <a:cubicBezTo>
                    <a:pt x="912" y="2090"/>
                    <a:pt x="1181" y="1862"/>
                    <a:pt x="1409" y="1617"/>
                  </a:cubicBezTo>
                  <a:cubicBezTo>
                    <a:pt x="1643" y="1378"/>
                    <a:pt x="1837" y="1110"/>
                    <a:pt x="1933" y="837"/>
                  </a:cubicBezTo>
                  <a:cubicBezTo>
                    <a:pt x="1957" y="769"/>
                    <a:pt x="1974" y="702"/>
                    <a:pt x="1977" y="633"/>
                  </a:cubicBezTo>
                  <a:cubicBezTo>
                    <a:pt x="1984" y="569"/>
                    <a:pt x="1980" y="504"/>
                    <a:pt x="1966" y="446"/>
                  </a:cubicBezTo>
                  <a:cubicBezTo>
                    <a:pt x="1943" y="331"/>
                    <a:pt x="1895" y="239"/>
                    <a:pt x="1851" y="174"/>
                  </a:cubicBezTo>
                  <a:cubicBezTo>
                    <a:pt x="1800" y="110"/>
                    <a:pt x="1756" y="69"/>
                    <a:pt x="1725" y="41"/>
                  </a:cubicBezTo>
                  <a:cubicBezTo>
                    <a:pt x="1695" y="14"/>
                    <a:pt x="1677" y="0"/>
                    <a:pt x="1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580143" y="685124"/>
              <a:ext cx="44822" cy="71338"/>
            </a:xfrm>
            <a:custGeom>
              <a:avLst/>
              <a:gdLst/>
              <a:ahLst/>
              <a:cxnLst/>
              <a:rect l="l" t="t" r="r" b="b"/>
              <a:pathLst>
                <a:path w="1021" h="1625" extrusionOk="0">
                  <a:moveTo>
                    <a:pt x="626" y="0"/>
                  </a:moveTo>
                  <a:cubicBezTo>
                    <a:pt x="626" y="0"/>
                    <a:pt x="616" y="4"/>
                    <a:pt x="599" y="14"/>
                  </a:cubicBezTo>
                  <a:cubicBezTo>
                    <a:pt x="579" y="24"/>
                    <a:pt x="551" y="38"/>
                    <a:pt x="518" y="58"/>
                  </a:cubicBezTo>
                  <a:cubicBezTo>
                    <a:pt x="452" y="99"/>
                    <a:pt x="347" y="157"/>
                    <a:pt x="259" y="266"/>
                  </a:cubicBezTo>
                  <a:cubicBezTo>
                    <a:pt x="215" y="317"/>
                    <a:pt x="171" y="378"/>
                    <a:pt x="126" y="449"/>
                  </a:cubicBezTo>
                  <a:cubicBezTo>
                    <a:pt x="85" y="521"/>
                    <a:pt x="48" y="603"/>
                    <a:pt x="28" y="697"/>
                  </a:cubicBezTo>
                  <a:lnTo>
                    <a:pt x="20" y="735"/>
                  </a:lnTo>
                  <a:cubicBezTo>
                    <a:pt x="17" y="746"/>
                    <a:pt x="14" y="759"/>
                    <a:pt x="14" y="769"/>
                  </a:cubicBezTo>
                  <a:cubicBezTo>
                    <a:pt x="11" y="796"/>
                    <a:pt x="7" y="820"/>
                    <a:pt x="3" y="844"/>
                  </a:cubicBezTo>
                  <a:cubicBezTo>
                    <a:pt x="3" y="898"/>
                    <a:pt x="0" y="950"/>
                    <a:pt x="11" y="1000"/>
                  </a:cubicBezTo>
                  <a:cubicBezTo>
                    <a:pt x="14" y="1055"/>
                    <a:pt x="31" y="1109"/>
                    <a:pt x="44" y="1160"/>
                  </a:cubicBezTo>
                  <a:cubicBezTo>
                    <a:pt x="51" y="1187"/>
                    <a:pt x="65" y="1211"/>
                    <a:pt x="75" y="1235"/>
                  </a:cubicBezTo>
                  <a:cubicBezTo>
                    <a:pt x="85" y="1262"/>
                    <a:pt x="96" y="1286"/>
                    <a:pt x="109" y="1310"/>
                  </a:cubicBezTo>
                  <a:lnTo>
                    <a:pt x="150" y="1378"/>
                  </a:lnTo>
                  <a:cubicBezTo>
                    <a:pt x="157" y="1388"/>
                    <a:pt x="167" y="1402"/>
                    <a:pt x="177" y="1412"/>
                  </a:cubicBezTo>
                  <a:cubicBezTo>
                    <a:pt x="187" y="1426"/>
                    <a:pt x="194" y="1436"/>
                    <a:pt x="207" y="1449"/>
                  </a:cubicBezTo>
                  <a:cubicBezTo>
                    <a:pt x="228" y="1470"/>
                    <a:pt x="248" y="1493"/>
                    <a:pt x="273" y="1514"/>
                  </a:cubicBezTo>
                  <a:cubicBezTo>
                    <a:pt x="296" y="1531"/>
                    <a:pt x="323" y="1548"/>
                    <a:pt x="350" y="1562"/>
                  </a:cubicBezTo>
                  <a:cubicBezTo>
                    <a:pt x="405" y="1592"/>
                    <a:pt x="466" y="1613"/>
                    <a:pt x="531" y="1619"/>
                  </a:cubicBezTo>
                  <a:cubicBezTo>
                    <a:pt x="551" y="1623"/>
                    <a:pt x="573" y="1624"/>
                    <a:pt x="594" y="1624"/>
                  </a:cubicBezTo>
                  <a:cubicBezTo>
                    <a:pt x="639" y="1624"/>
                    <a:pt x="684" y="1617"/>
                    <a:pt x="722" y="1603"/>
                  </a:cubicBezTo>
                  <a:cubicBezTo>
                    <a:pt x="776" y="1586"/>
                    <a:pt x="830" y="1555"/>
                    <a:pt x="874" y="1517"/>
                  </a:cubicBezTo>
                  <a:cubicBezTo>
                    <a:pt x="915" y="1476"/>
                    <a:pt x="953" y="1436"/>
                    <a:pt x="973" y="1388"/>
                  </a:cubicBezTo>
                  <a:cubicBezTo>
                    <a:pt x="1017" y="1297"/>
                    <a:pt x="1021" y="1204"/>
                    <a:pt x="1011" y="1129"/>
                  </a:cubicBezTo>
                  <a:cubicBezTo>
                    <a:pt x="1000" y="1052"/>
                    <a:pt x="970" y="991"/>
                    <a:pt x="932" y="942"/>
                  </a:cubicBezTo>
                  <a:cubicBezTo>
                    <a:pt x="898" y="895"/>
                    <a:pt x="854" y="864"/>
                    <a:pt x="820" y="844"/>
                  </a:cubicBezTo>
                  <a:cubicBezTo>
                    <a:pt x="786" y="823"/>
                    <a:pt x="758" y="817"/>
                    <a:pt x="738" y="810"/>
                  </a:cubicBezTo>
                  <a:cubicBezTo>
                    <a:pt x="718" y="807"/>
                    <a:pt x="708" y="803"/>
                    <a:pt x="708" y="803"/>
                  </a:cubicBezTo>
                  <a:lnTo>
                    <a:pt x="708" y="803"/>
                  </a:lnTo>
                  <a:cubicBezTo>
                    <a:pt x="708" y="803"/>
                    <a:pt x="718" y="807"/>
                    <a:pt x="735" y="820"/>
                  </a:cubicBezTo>
                  <a:cubicBezTo>
                    <a:pt x="749" y="831"/>
                    <a:pt x="769" y="851"/>
                    <a:pt x="789" y="881"/>
                  </a:cubicBezTo>
                  <a:cubicBezTo>
                    <a:pt x="810" y="909"/>
                    <a:pt x="824" y="950"/>
                    <a:pt x="834" y="991"/>
                  </a:cubicBezTo>
                  <a:cubicBezTo>
                    <a:pt x="844" y="1035"/>
                    <a:pt x="840" y="1085"/>
                    <a:pt x="834" y="1133"/>
                  </a:cubicBezTo>
                  <a:cubicBezTo>
                    <a:pt x="830" y="1181"/>
                    <a:pt x="807" y="1231"/>
                    <a:pt x="772" y="1259"/>
                  </a:cubicBezTo>
                  <a:cubicBezTo>
                    <a:pt x="750" y="1281"/>
                    <a:pt x="723" y="1289"/>
                    <a:pt x="693" y="1289"/>
                  </a:cubicBezTo>
                  <a:cubicBezTo>
                    <a:pt x="683" y="1289"/>
                    <a:pt x="672" y="1288"/>
                    <a:pt x="661" y="1286"/>
                  </a:cubicBezTo>
                  <a:cubicBezTo>
                    <a:pt x="640" y="1283"/>
                    <a:pt x="629" y="1276"/>
                    <a:pt x="616" y="1266"/>
                  </a:cubicBezTo>
                  <a:cubicBezTo>
                    <a:pt x="599" y="1256"/>
                    <a:pt x="585" y="1242"/>
                    <a:pt x="572" y="1225"/>
                  </a:cubicBezTo>
                  <a:cubicBezTo>
                    <a:pt x="565" y="1218"/>
                    <a:pt x="562" y="1208"/>
                    <a:pt x="554" y="1201"/>
                  </a:cubicBezTo>
                  <a:cubicBezTo>
                    <a:pt x="548" y="1191"/>
                    <a:pt x="541" y="1184"/>
                    <a:pt x="534" y="1174"/>
                  </a:cubicBezTo>
                  <a:lnTo>
                    <a:pt x="527" y="1160"/>
                  </a:lnTo>
                  <a:cubicBezTo>
                    <a:pt x="524" y="1157"/>
                    <a:pt x="521" y="1154"/>
                    <a:pt x="518" y="1146"/>
                  </a:cubicBezTo>
                  <a:lnTo>
                    <a:pt x="500" y="1106"/>
                  </a:lnTo>
                  <a:cubicBezTo>
                    <a:pt x="490" y="1093"/>
                    <a:pt x="487" y="1079"/>
                    <a:pt x="483" y="1065"/>
                  </a:cubicBezTo>
                  <a:cubicBezTo>
                    <a:pt x="477" y="1052"/>
                    <a:pt x="469" y="1038"/>
                    <a:pt x="466" y="1024"/>
                  </a:cubicBezTo>
                  <a:cubicBezTo>
                    <a:pt x="460" y="997"/>
                    <a:pt x="449" y="970"/>
                    <a:pt x="446" y="939"/>
                  </a:cubicBezTo>
                  <a:cubicBezTo>
                    <a:pt x="439" y="912"/>
                    <a:pt x="439" y="884"/>
                    <a:pt x="436" y="854"/>
                  </a:cubicBezTo>
                  <a:lnTo>
                    <a:pt x="436" y="810"/>
                  </a:lnTo>
                  <a:lnTo>
                    <a:pt x="436" y="790"/>
                  </a:lnTo>
                  <a:lnTo>
                    <a:pt x="436" y="766"/>
                  </a:lnTo>
                  <a:cubicBezTo>
                    <a:pt x="439" y="752"/>
                    <a:pt x="439" y="735"/>
                    <a:pt x="439" y="721"/>
                  </a:cubicBezTo>
                  <a:cubicBezTo>
                    <a:pt x="443" y="705"/>
                    <a:pt x="446" y="691"/>
                    <a:pt x="446" y="674"/>
                  </a:cubicBezTo>
                  <a:cubicBezTo>
                    <a:pt x="446" y="660"/>
                    <a:pt x="449" y="644"/>
                    <a:pt x="452" y="630"/>
                  </a:cubicBezTo>
                  <a:cubicBezTo>
                    <a:pt x="456" y="613"/>
                    <a:pt x="456" y="599"/>
                    <a:pt x="460" y="582"/>
                  </a:cubicBezTo>
                  <a:cubicBezTo>
                    <a:pt x="466" y="551"/>
                    <a:pt x="473" y="521"/>
                    <a:pt x="480" y="493"/>
                  </a:cubicBezTo>
                  <a:cubicBezTo>
                    <a:pt x="490" y="463"/>
                    <a:pt x="497" y="432"/>
                    <a:pt x="507" y="405"/>
                  </a:cubicBezTo>
                  <a:cubicBezTo>
                    <a:pt x="541" y="297"/>
                    <a:pt x="562" y="187"/>
                    <a:pt x="592" y="116"/>
                  </a:cubicBezTo>
                  <a:cubicBezTo>
                    <a:pt x="599" y="79"/>
                    <a:pt x="609" y="52"/>
                    <a:pt x="616" y="31"/>
                  </a:cubicBezTo>
                  <a:cubicBezTo>
                    <a:pt x="623" y="11"/>
                    <a:pt x="626" y="0"/>
                    <a:pt x="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765185" y="478704"/>
              <a:ext cx="48861" cy="61680"/>
            </a:xfrm>
            <a:custGeom>
              <a:avLst/>
              <a:gdLst/>
              <a:ahLst/>
              <a:cxnLst/>
              <a:rect l="l" t="t" r="r" b="b"/>
              <a:pathLst>
                <a:path w="1113" h="1405" extrusionOk="0">
                  <a:moveTo>
                    <a:pt x="567" y="0"/>
                  </a:moveTo>
                  <a:cubicBezTo>
                    <a:pt x="470" y="0"/>
                    <a:pt x="369" y="34"/>
                    <a:pt x="286" y="90"/>
                  </a:cubicBezTo>
                  <a:cubicBezTo>
                    <a:pt x="242" y="121"/>
                    <a:pt x="201" y="157"/>
                    <a:pt x="163" y="198"/>
                  </a:cubicBezTo>
                  <a:cubicBezTo>
                    <a:pt x="129" y="239"/>
                    <a:pt x="95" y="284"/>
                    <a:pt x="71" y="331"/>
                  </a:cubicBezTo>
                  <a:cubicBezTo>
                    <a:pt x="47" y="379"/>
                    <a:pt x="27" y="430"/>
                    <a:pt x="17" y="484"/>
                  </a:cubicBezTo>
                  <a:cubicBezTo>
                    <a:pt x="3" y="535"/>
                    <a:pt x="0" y="593"/>
                    <a:pt x="0" y="644"/>
                  </a:cubicBezTo>
                  <a:cubicBezTo>
                    <a:pt x="0" y="749"/>
                    <a:pt x="30" y="848"/>
                    <a:pt x="68" y="933"/>
                  </a:cubicBezTo>
                  <a:cubicBezTo>
                    <a:pt x="150" y="1107"/>
                    <a:pt x="275" y="1223"/>
                    <a:pt x="388" y="1304"/>
                  </a:cubicBezTo>
                  <a:cubicBezTo>
                    <a:pt x="446" y="1345"/>
                    <a:pt x="507" y="1375"/>
                    <a:pt x="564" y="1389"/>
                  </a:cubicBezTo>
                  <a:cubicBezTo>
                    <a:pt x="603" y="1401"/>
                    <a:pt x="641" y="1405"/>
                    <a:pt x="673" y="1405"/>
                  </a:cubicBezTo>
                  <a:cubicBezTo>
                    <a:pt x="689" y="1405"/>
                    <a:pt x="704" y="1404"/>
                    <a:pt x="718" y="1402"/>
                  </a:cubicBezTo>
                  <a:cubicBezTo>
                    <a:pt x="762" y="1393"/>
                    <a:pt x="789" y="1379"/>
                    <a:pt x="806" y="1366"/>
                  </a:cubicBezTo>
                  <a:cubicBezTo>
                    <a:pt x="817" y="1358"/>
                    <a:pt x="823" y="1352"/>
                    <a:pt x="826" y="1348"/>
                  </a:cubicBezTo>
                  <a:cubicBezTo>
                    <a:pt x="830" y="1345"/>
                    <a:pt x="834" y="1345"/>
                    <a:pt x="834" y="1345"/>
                  </a:cubicBezTo>
                  <a:lnTo>
                    <a:pt x="823" y="1345"/>
                  </a:lnTo>
                  <a:cubicBezTo>
                    <a:pt x="820" y="1345"/>
                    <a:pt x="813" y="1348"/>
                    <a:pt x="803" y="1348"/>
                  </a:cubicBezTo>
                  <a:cubicBezTo>
                    <a:pt x="798" y="1349"/>
                    <a:pt x="793" y="1350"/>
                    <a:pt x="787" y="1350"/>
                  </a:cubicBezTo>
                  <a:cubicBezTo>
                    <a:pt x="768" y="1350"/>
                    <a:pt x="745" y="1345"/>
                    <a:pt x="721" y="1335"/>
                  </a:cubicBezTo>
                  <a:cubicBezTo>
                    <a:pt x="691" y="1328"/>
                    <a:pt x="657" y="1308"/>
                    <a:pt x="619" y="1277"/>
                  </a:cubicBezTo>
                  <a:cubicBezTo>
                    <a:pt x="585" y="1246"/>
                    <a:pt x="551" y="1209"/>
                    <a:pt x="514" y="1165"/>
                  </a:cubicBezTo>
                  <a:cubicBezTo>
                    <a:pt x="435" y="1076"/>
                    <a:pt x="364" y="957"/>
                    <a:pt x="327" y="831"/>
                  </a:cubicBezTo>
                  <a:cubicBezTo>
                    <a:pt x="319" y="801"/>
                    <a:pt x="313" y="770"/>
                    <a:pt x="310" y="739"/>
                  </a:cubicBezTo>
                  <a:cubicBezTo>
                    <a:pt x="306" y="705"/>
                    <a:pt x="303" y="675"/>
                    <a:pt x="303" y="644"/>
                  </a:cubicBezTo>
                  <a:cubicBezTo>
                    <a:pt x="303" y="614"/>
                    <a:pt x="306" y="586"/>
                    <a:pt x="316" y="556"/>
                  </a:cubicBezTo>
                  <a:cubicBezTo>
                    <a:pt x="323" y="525"/>
                    <a:pt x="333" y="498"/>
                    <a:pt x="347" y="471"/>
                  </a:cubicBezTo>
                  <a:cubicBezTo>
                    <a:pt x="360" y="440"/>
                    <a:pt x="377" y="416"/>
                    <a:pt x="394" y="389"/>
                  </a:cubicBezTo>
                  <a:cubicBezTo>
                    <a:pt x="412" y="366"/>
                    <a:pt x="432" y="345"/>
                    <a:pt x="456" y="325"/>
                  </a:cubicBezTo>
                  <a:cubicBezTo>
                    <a:pt x="500" y="290"/>
                    <a:pt x="548" y="267"/>
                    <a:pt x="602" y="259"/>
                  </a:cubicBezTo>
                  <a:cubicBezTo>
                    <a:pt x="618" y="257"/>
                    <a:pt x="635" y="256"/>
                    <a:pt x="652" y="256"/>
                  </a:cubicBezTo>
                  <a:cubicBezTo>
                    <a:pt x="691" y="256"/>
                    <a:pt x="731" y="261"/>
                    <a:pt x="768" y="273"/>
                  </a:cubicBezTo>
                  <a:cubicBezTo>
                    <a:pt x="826" y="294"/>
                    <a:pt x="878" y="325"/>
                    <a:pt x="915" y="361"/>
                  </a:cubicBezTo>
                  <a:cubicBezTo>
                    <a:pt x="956" y="402"/>
                    <a:pt x="990" y="443"/>
                    <a:pt x="1017" y="484"/>
                  </a:cubicBezTo>
                  <a:cubicBezTo>
                    <a:pt x="1041" y="525"/>
                    <a:pt x="1061" y="566"/>
                    <a:pt x="1071" y="600"/>
                  </a:cubicBezTo>
                  <a:cubicBezTo>
                    <a:pt x="1085" y="637"/>
                    <a:pt x="1092" y="664"/>
                    <a:pt x="1095" y="685"/>
                  </a:cubicBezTo>
                  <a:cubicBezTo>
                    <a:pt x="1099" y="702"/>
                    <a:pt x="1102" y="716"/>
                    <a:pt x="1102" y="716"/>
                  </a:cubicBezTo>
                  <a:cubicBezTo>
                    <a:pt x="1102" y="716"/>
                    <a:pt x="1102" y="702"/>
                    <a:pt x="1106" y="685"/>
                  </a:cubicBezTo>
                  <a:cubicBezTo>
                    <a:pt x="1106" y="664"/>
                    <a:pt x="1109" y="634"/>
                    <a:pt x="1112" y="597"/>
                  </a:cubicBezTo>
                  <a:cubicBezTo>
                    <a:pt x="1109" y="556"/>
                    <a:pt x="1109" y="508"/>
                    <a:pt x="1099" y="454"/>
                  </a:cubicBezTo>
                  <a:cubicBezTo>
                    <a:pt x="1088" y="399"/>
                    <a:pt x="1071" y="334"/>
                    <a:pt x="1030" y="273"/>
                  </a:cubicBezTo>
                  <a:cubicBezTo>
                    <a:pt x="993" y="212"/>
                    <a:pt x="939" y="148"/>
                    <a:pt x="867" y="96"/>
                  </a:cubicBezTo>
                  <a:cubicBezTo>
                    <a:pt x="830" y="69"/>
                    <a:pt x="789" y="45"/>
                    <a:pt x="745" y="28"/>
                  </a:cubicBezTo>
                  <a:cubicBezTo>
                    <a:pt x="701" y="11"/>
                    <a:pt x="650" y="1"/>
                    <a:pt x="595" y="1"/>
                  </a:cubicBezTo>
                  <a:cubicBezTo>
                    <a:pt x="586" y="1"/>
                    <a:pt x="576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482331" y="502454"/>
              <a:ext cx="51978" cy="111769"/>
            </a:xfrm>
            <a:custGeom>
              <a:avLst/>
              <a:gdLst/>
              <a:ahLst/>
              <a:cxnLst/>
              <a:rect l="l" t="t" r="r" b="b"/>
              <a:pathLst>
                <a:path w="1184" h="2546" extrusionOk="0">
                  <a:moveTo>
                    <a:pt x="1184" y="1"/>
                  </a:moveTo>
                  <a:lnTo>
                    <a:pt x="1184" y="1"/>
                  </a:lnTo>
                  <a:cubicBezTo>
                    <a:pt x="1184" y="1"/>
                    <a:pt x="1174" y="4"/>
                    <a:pt x="1154" y="15"/>
                  </a:cubicBezTo>
                  <a:cubicBezTo>
                    <a:pt x="1133" y="21"/>
                    <a:pt x="1099" y="29"/>
                    <a:pt x="1061" y="45"/>
                  </a:cubicBezTo>
                  <a:cubicBezTo>
                    <a:pt x="1041" y="52"/>
                    <a:pt x="1017" y="59"/>
                    <a:pt x="994" y="69"/>
                  </a:cubicBezTo>
                  <a:cubicBezTo>
                    <a:pt x="970" y="79"/>
                    <a:pt x="945" y="90"/>
                    <a:pt x="919" y="100"/>
                  </a:cubicBezTo>
                  <a:cubicBezTo>
                    <a:pt x="864" y="127"/>
                    <a:pt x="799" y="151"/>
                    <a:pt x="741" y="195"/>
                  </a:cubicBezTo>
                  <a:cubicBezTo>
                    <a:pt x="619" y="277"/>
                    <a:pt x="480" y="385"/>
                    <a:pt x="358" y="532"/>
                  </a:cubicBezTo>
                  <a:cubicBezTo>
                    <a:pt x="300" y="603"/>
                    <a:pt x="245" y="685"/>
                    <a:pt x="198" y="773"/>
                  </a:cubicBezTo>
                  <a:cubicBezTo>
                    <a:pt x="154" y="861"/>
                    <a:pt x="113" y="957"/>
                    <a:pt x="78" y="1052"/>
                  </a:cubicBezTo>
                  <a:cubicBezTo>
                    <a:pt x="52" y="1151"/>
                    <a:pt x="31" y="1249"/>
                    <a:pt x="17" y="1348"/>
                  </a:cubicBezTo>
                  <a:cubicBezTo>
                    <a:pt x="7" y="1447"/>
                    <a:pt x="0" y="1546"/>
                    <a:pt x="7" y="1641"/>
                  </a:cubicBezTo>
                  <a:cubicBezTo>
                    <a:pt x="17" y="1828"/>
                    <a:pt x="72" y="1998"/>
                    <a:pt x="123" y="2137"/>
                  </a:cubicBezTo>
                  <a:cubicBezTo>
                    <a:pt x="174" y="2277"/>
                    <a:pt x="248" y="2376"/>
                    <a:pt x="296" y="2444"/>
                  </a:cubicBezTo>
                  <a:cubicBezTo>
                    <a:pt x="320" y="2478"/>
                    <a:pt x="344" y="2505"/>
                    <a:pt x="358" y="2522"/>
                  </a:cubicBezTo>
                  <a:cubicBezTo>
                    <a:pt x="374" y="2539"/>
                    <a:pt x="381" y="2546"/>
                    <a:pt x="381" y="2546"/>
                  </a:cubicBezTo>
                  <a:cubicBezTo>
                    <a:pt x="381" y="2546"/>
                    <a:pt x="378" y="2535"/>
                    <a:pt x="371" y="2515"/>
                  </a:cubicBezTo>
                  <a:cubicBezTo>
                    <a:pt x="364" y="2491"/>
                    <a:pt x="354" y="2461"/>
                    <a:pt x="347" y="2420"/>
                  </a:cubicBezTo>
                  <a:cubicBezTo>
                    <a:pt x="320" y="2341"/>
                    <a:pt x="303" y="2226"/>
                    <a:pt x="279" y="2093"/>
                  </a:cubicBezTo>
                  <a:cubicBezTo>
                    <a:pt x="259" y="1960"/>
                    <a:pt x="259" y="1800"/>
                    <a:pt x="265" y="1637"/>
                  </a:cubicBezTo>
                  <a:cubicBezTo>
                    <a:pt x="272" y="1555"/>
                    <a:pt x="283" y="1474"/>
                    <a:pt x="296" y="1389"/>
                  </a:cubicBezTo>
                  <a:cubicBezTo>
                    <a:pt x="309" y="1307"/>
                    <a:pt x="330" y="1222"/>
                    <a:pt x="358" y="1141"/>
                  </a:cubicBezTo>
                  <a:cubicBezTo>
                    <a:pt x="385" y="1059"/>
                    <a:pt x="415" y="977"/>
                    <a:pt x="449" y="899"/>
                  </a:cubicBezTo>
                  <a:cubicBezTo>
                    <a:pt x="487" y="825"/>
                    <a:pt x="527" y="750"/>
                    <a:pt x="568" y="678"/>
                  </a:cubicBezTo>
                  <a:cubicBezTo>
                    <a:pt x="653" y="539"/>
                    <a:pt x="741" y="409"/>
                    <a:pt x="837" y="310"/>
                  </a:cubicBezTo>
                  <a:cubicBezTo>
                    <a:pt x="851" y="297"/>
                    <a:pt x="861" y="287"/>
                    <a:pt x="871" y="277"/>
                  </a:cubicBezTo>
                  <a:cubicBezTo>
                    <a:pt x="884" y="263"/>
                    <a:pt x="895" y="249"/>
                    <a:pt x="905" y="239"/>
                  </a:cubicBezTo>
                  <a:cubicBezTo>
                    <a:pt x="925" y="216"/>
                    <a:pt x="950" y="195"/>
                    <a:pt x="966" y="175"/>
                  </a:cubicBezTo>
                  <a:cubicBezTo>
                    <a:pt x="1007" y="137"/>
                    <a:pt x="1044" y="103"/>
                    <a:pt x="1079" y="79"/>
                  </a:cubicBezTo>
                  <a:cubicBezTo>
                    <a:pt x="1109" y="52"/>
                    <a:pt x="1137" y="35"/>
                    <a:pt x="1157" y="21"/>
                  </a:cubicBezTo>
                  <a:cubicBezTo>
                    <a:pt x="1174" y="8"/>
                    <a:pt x="1184" y="1"/>
                    <a:pt x="1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424821" y="374659"/>
              <a:ext cx="109223" cy="101936"/>
            </a:xfrm>
            <a:custGeom>
              <a:avLst/>
              <a:gdLst/>
              <a:ahLst/>
              <a:cxnLst/>
              <a:rect l="l" t="t" r="r" b="b"/>
              <a:pathLst>
                <a:path w="2488" h="2322" extrusionOk="0">
                  <a:moveTo>
                    <a:pt x="293" y="1"/>
                  </a:moveTo>
                  <a:lnTo>
                    <a:pt x="290" y="4"/>
                  </a:lnTo>
                  <a:cubicBezTo>
                    <a:pt x="280" y="7"/>
                    <a:pt x="272" y="7"/>
                    <a:pt x="266" y="10"/>
                  </a:cubicBezTo>
                  <a:cubicBezTo>
                    <a:pt x="259" y="14"/>
                    <a:pt x="249" y="17"/>
                    <a:pt x="242" y="17"/>
                  </a:cubicBezTo>
                  <a:lnTo>
                    <a:pt x="225" y="28"/>
                  </a:lnTo>
                  <a:cubicBezTo>
                    <a:pt x="211" y="31"/>
                    <a:pt x="201" y="37"/>
                    <a:pt x="191" y="48"/>
                  </a:cubicBezTo>
                  <a:cubicBezTo>
                    <a:pt x="178" y="54"/>
                    <a:pt x="167" y="62"/>
                    <a:pt x="157" y="72"/>
                  </a:cubicBezTo>
                  <a:cubicBezTo>
                    <a:pt x="112" y="106"/>
                    <a:pt x="79" y="153"/>
                    <a:pt x="51" y="208"/>
                  </a:cubicBezTo>
                  <a:cubicBezTo>
                    <a:pt x="28" y="262"/>
                    <a:pt x="10" y="323"/>
                    <a:pt x="4" y="388"/>
                  </a:cubicBezTo>
                  <a:cubicBezTo>
                    <a:pt x="1" y="453"/>
                    <a:pt x="7" y="521"/>
                    <a:pt x="28" y="585"/>
                  </a:cubicBezTo>
                  <a:cubicBezTo>
                    <a:pt x="48" y="650"/>
                    <a:pt x="79" y="715"/>
                    <a:pt x="116" y="772"/>
                  </a:cubicBezTo>
                  <a:cubicBezTo>
                    <a:pt x="153" y="833"/>
                    <a:pt x="198" y="891"/>
                    <a:pt x="245" y="943"/>
                  </a:cubicBezTo>
                  <a:cubicBezTo>
                    <a:pt x="252" y="952"/>
                    <a:pt x="263" y="960"/>
                    <a:pt x="269" y="970"/>
                  </a:cubicBezTo>
                  <a:cubicBezTo>
                    <a:pt x="276" y="976"/>
                    <a:pt x="280" y="984"/>
                    <a:pt x="286" y="990"/>
                  </a:cubicBezTo>
                  <a:cubicBezTo>
                    <a:pt x="293" y="993"/>
                    <a:pt x="293" y="997"/>
                    <a:pt x="293" y="997"/>
                  </a:cubicBezTo>
                  <a:lnTo>
                    <a:pt x="290" y="997"/>
                  </a:lnTo>
                  <a:lnTo>
                    <a:pt x="286" y="1001"/>
                  </a:lnTo>
                  <a:lnTo>
                    <a:pt x="276" y="1007"/>
                  </a:lnTo>
                  <a:cubicBezTo>
                    <a:pt x="266" y="1014"/>
                    <a:pt x="259" y="1021"/>
                    <a:pt x="252" y="1024"/>
                  </a:cubicBezTo>
                  <a:cubicBezTo>
                    <a:pt x="228" y="1051"/>
                    <a:pt x="208" y="1086"/>
                    <a:pt x="198" y="1119"/>
                  </a:cubicBezTo>
                  <a:cubicBezTo>
                    <a:pt x="184" y="1153"/>
                    <a:pt x="181" y="1191"/>
                    <a:pt x="184" y="1228"/>
                  </a:cubicBezTo>
                  <a:cubicBezTo>
                    <a:pt x="188" y="1262"/>
                    <a:pt x="198" y="1296"/>
                    <a:pt x="214" y="1327"/>
                  </a:cubicBezTo>
                  <a:cubicBezTo>
                    <a:pt x="242" y="1392"/>
                    <a:pt x="283" y="1446"/>
                    <a:pt x="330" y="1494"/>
                  </a:cubicBezTo>
                  <a:cubicBezTo>
                    <a:pt x="374" y="1541"/>
                    <a:pt x="429" y="1582"/>
                    <a:pt x="484" y="1619"/>
                  </a:cubicBezTo>
                  <a:cubicBezTo>
                    <a:pt x="528" y="1646"/>
                    <a:pt x="572" y="1674"/>
                    <a:pt x="619" y="1695"/>
                  </a:cubicBezTo>
                  <a:cubicBezTo>
                    <a:pt x="668" y="1715"/>
                    <a:pt x="715" y="1731"/>
                    <a:pt x="766" y="1742"/>
                  </a:cubicBezTo>
                  <a:cubicBezTo>
                    <a:pt x="814" y="1756"/>
                    <a:pt x="864" y="1762"/>
                    <a:pt x="916" y="1766"/>
                  </a:cubicBezTo>
                  <a:cubicBezTo>
                    <a:pt x="926" y="1769"/>
                    <a:pt x="939" y="1769"/>
                    <a:pt x="953" y="1769"/>
                  </a:cubicBezTo>
                  <a:lnTo>
                    <a:pt x="987" y="1769"/>
                  </a:lnTo>
                  <a:lnTo>
                    <a:pt x="984" y="1772"/>
                  </a:lnTo>
                  <a:lnTo>
                    <a:pt x="984" y="1776"/>
                  </a:lnTo>
                  <a:lnTo>
                    <a:pt x="984" y="1780"/>
                  </a:lnTo>
                  <a:lnTo>
                    <a:pt x="977" y="1800"/>
                  </a:lnTo>
                  <a:cubicBezTo>
                    <a:pt x="970" y="1830"/>
                    <a:pt x="970" y="1858"/>
                    <a:pt x="974" y="1888"/>
                  </a:cubicBezTo>
                  <a:cubicBezTo>
                    <a:pt x="977" y="1915"/>
                    <a:pt x="980" y="1943"/>
                    <a:pt x="990" y="1966"/>
                  </a:cubicBezTo>
                  <a:cubicBezTo>
                    <a:pt x="1001" y="1993"/>
                    <a:pt x="1010" y="2017"/>
                    <a:pt x="1024" y="2042"/>
                  </a:cubicBezTo>
                  <a:cubicBezTo>
                    <a:pt x="1065" y="2109"/>
                    <a:pt x="1126" y="2157"/>
                    <a:pt x="1188" y="2191"/>
                  </a:cubicBezTo>
                  <a:cubicBezTo>
                    <a:pt x="1252" y="2225"/>
                    <a:pt x="1317" y="2246"/>
                    <a:pt x="1382" y="2266"/>
                  </a:cubicBezTo>
                  <a:cubicBezTo>
                    <a:pt x="1508" y="2296"/>
                    <a:pt x="1633" y="2317"/>
                    <a:pt x="1745" y="2320"/>
                  </a:cubicBezTo>
                  <a:cubicBezTo>
                    <a:pt x="1771" y="2321"/>
                    <a:pt x="1796" y="2322"/>
                    <a:pt x="1820" y="2322"/>
                  </a:cubicBezTo>
                  <a:cubicBezTo>
                    <a:pt x="2018" y="2322"/>
                    <a:pt x="2181" y="2286"/>
                    <a:pt x="2293" y="2252"/>
                  </a:cubicBezTo>
                  <a:cubicBezTo>
                    <a:pt x="2358" y="2235"/>
                    <a:pt x="2406" y="2215"/>
                    <a:pt x="2439" y="2201"/>
                  </a:cubicBezTo>
                  <a:cubicBezTo>
                    <a:pt x="2470" y="2191"/>
                    <a:pt x="2487" y="2184"/>
                    <a:pt x="2487" y="2184"/>
                  </a:cubicBezTo>
                  <a:lnTo>
                    <a:pt x="2487" y="2184"/>
                  </a:lnTo>
                  <a:cubicBezTo>
                    <a:pt x="2487" y="2184"/>
                    <a:pt x="2470" y="2188"/>
                    <a:pt x="2436" y="2201"/>
                  </a:cubicBezTo>
                  <a:cubicBezTo>
                    <a:pt x="2402" y="2211"/>
                    <a:pt x="2354" y="2225"/>
                    <a:pt x="2290" y="2238"/>
                  </a:cubicBezTo>
                  <a:cubicBezTo>
                    <a:pt x="2191" y="2262"/>
                    <a:pt x="2057" y="2282"/>
                    <a:pt x="1899" y="2282"/>
                  </a:cubicBezTo>
                  <a:cubicBezTo>
                    <a:pt x="1851" y="2282"/>
                    <a:pt x="1801" y="2280"/>
                    <a:pt x="1749" y="2276"/>
                  </a:cubicBezTo>
                  <a:cubicBezTo>
                    <a:pt x="1637" y="2266"/>
                    <a:pt x="1517" y="2246"/>
                    <a:pt x="1395" y="2211"/>
                  </a:cubicBezTo>
                  <a:cubicBezTo>
                    <a:pt x="1334" y="2191"/>
                    <a:pt x="1273" y="2171"/>
                    <a:pt x="1219" y="2140"/>
                  </a:cubicBezTo>
                  <a:cubicBezTo>
                    <a:pt x="1161" y="2106"/>
                    <a:pt x="1109" y="2065"/>
                    <a:pt x="1076" y="2011"/>
                  </a:cubicBezTo>
                  <a:cubicBezTo>
                    <a:pt x="1055" y="1973"/>
                    <a:pt x="1038" y="1929"/>
                    <a:pt x="1038" y="1882"/>
                  </a:cubicBezTo>
                  <a:cubicBezTo>
                    <a:pt x="1038" y="1861"/>
                    <a:pt x="1038" y="1837"/>
                    <a:pt x="1045" y="1817"/>
                  </a:cubicBezTo>
                  <a:lnTo>
                    <a:pt x="1051" y="1800"/>
                  </a:lnTo>
                  <a:lnTo>
                    <a:pt x="1055" y="1797"/>
                  </a:lnTo>
                  <a:lnTo>
                    <a:pt x="1059" y="1786"/>
                  </a:lnTo>
                  <a:lnTo>
                    <a:pt x="1068" y="1769"/>
                  </a:lnTo>
                  <a:lnTo>
                    <a:pt x="1072" y="1762"/>
                  </a:lnTo>
                  <a:lnTo>
                    <a:pt x="1079" y="1752"/>
                  </a:lnTo>
                  <a:lnTo>
                    <a:pt x="1096" y="1731"/>
                  </a:lnTo>
                  <a:cubicBezTo>
                    <a:pt x="1106" y="1718"/>
                    <a:pt x="1117" y="1704"/>
                    <a:pt x="1126" y="1691"/>
                  </a:cubicBezTo>
                  <a:lnTo>
                    <a:pt x="957" y="1691"/>
                  </a:lnTo>
                  <a:cubicBezTo>
                    <a:pt x="943" y="1691"/>
                    <a:pt x="933" y="1691"/>
                    <a:pt x="922" y="1687"/>
                  </a:cubicBezTo>
                  <a:cubicBezTo>
                    <a:pt x="875" y="1684"/>
                    <a:pt x="831" y="1677"/>
                    <a:pt x="786" y="1664"/>
                  </a:cubicBezTo>
                  <a:cubicBezTo>
                    <a:pt x="739" y="1654"/>
                    <a:pt x="695" y="1640"/>
                    <a:pt x="650" y="1619"/>
                  </a:cubicBezTo>
                  <a:cubicBezTo>
                    <a:pt x="610" y="1602"/>
                    <a:pt x="566" y="1579"/>
                    <a:pt x="528" y="1552"/>
                  </a:cubicBezTo>
                  <a:cubicBezTo>
                    <a:pt x="477" y="1521"/>
                    <a:pt x="429" y="1480"/>
                    <a:pt x="385" y="1439"/>
                  </a:cubicBezTo>
                  <a:cubicBezTo>
                    <a:pt x="344" y="1395"/>
                    <a:pt x="307" y="1348"/>
                    <a:pt x="283" y="1296"/>
                  </a:cubicBezTo>
                  <a:cubicBezTo>
                    <a:pt x="272" y="1273"/>
                    <a:pt x="266" y="1246"/>
                    <a:pt x="263" y="1218"/>
                  </a:cubicBezTo>
                  <a:cubicBezTo>
                    <a:pt x="259" y="1194"/>
                    <a:pt x="263" y="1170"/>
                    <a:pt x="272" y="1147"/>
                  </a:cubicBezTo>
                  <a:cubicBezTo>
                    <a:pt x="280" y="1123"/>
                    <a:pt x="296" y="1103"/>
                    <a:pt x="310" y="1086"/>
                  </a:cubicBezTo>
                  <a:cubicBezTo>
                    <a:pt x="317" y="1082"/>
                    <a:pt x="321" y="1078"/>
                    <a:pt x="324" y="1075"/>
                  </a:cubicBezTo>
                  <a:cubicBezTo>
                    <a:pt x="327" y="1072"/>
                    <a:pt x="327" y="1072"/>
                    <a:pt x="334" y="1068"/>
                  </a:cubicBezTo>
                  <a:lnTo>
                    <a:pt x="351" y="1062"/>
                  </a:lnTo>
                  <a:cubicBezTo>
                    <a:pt x="357" y="1058"/>
                    <a:pt x="368" y="1058"/>
                    <a:pt x="374" y="1055"/>
                  </a:cubicBezTo>
                  <a:lnTo>
                    <a:pt x="402" y="1048"/>
                  </a:lnTo>
                  <a:lnTo>
                    <a:pt x="456" y="1037"/>
                  </a:lnTo>
                  <a:cubicBezTo>
                    <a:pt x="419" y="1007"/>
                    <a:pt x="388" y="973"/>
                    <a:pt x="354" y="946"/>
                  </a:cubicBezTo>
                  <a:lnTo>
                    <a:pt x="324" y="915"/>
                  </a:lnTo>
                  <a:lnTo>
                    <a:pt x="303" y="891"/>
                  </a:lnTo>
                  <a:cubicBezTo>
                    <a:pt x="205" y="792"/>
                    <a:pt x="126" y="684"/>
                    <a:pt x="85" y="565"/>
                  </a:cubicBezTo>
                  <a:cubicBezTo>
                    <a:pt x="45" y="450"/>
                    <a:pt x="59" y="327"/>
                    <a:pt x="99" y="228"/>
                  </a:cubicBezTo>
                  <a:cubicBezTo>
                    <a:pt x="123" y="180"/>
                    <a:pt x="153" y="139"/>
                    <a:pt x="188" y="106"/>
                  </a:cubicBezTo>
                  <a:cubicBezTo>
                    <a:pt x="198" y="99"/>
                    <a:pt x="205" y="92"/>
                    <a:pt x="214" y="85"/>
                  </a:cubicBezTo>
                  <a:cubicBezTo>
                    <a:pt x="225" y="78"/>
                    <a:pt x="235" y="72"/>
                    <a:pt x="245" y="65"/>
                  </a:cubicBezTo>
                  <a:lnTo>
                    <a:pt x="259" y="58"/>
                  </a:lnTo>
                  <a:cubicBezTo>
                    <a:pt x="266" y="54"/>
                    <a:pt x="266" y="54"/>
                    <a:pt x="269" y="51"/>
                  </a:cubicBezTo>
                  <a:lnTo>
                    <a:pt x="280" y="48"/>
                  </a:lnTo>
                  <a:lnTo>
                    <a:pt x="286" y="48"/>
                  </a:lnTo>
                  <a:lnTo>
                    <a:pt x="290" y="51"/>
                  </a:lnTo>
                  <a:cubicBezTo>
                    <a:pt x="296" y="58"/>
                    <a:pt x="317" y="78"/>
                    <a:pt x="330" y="95"/>
                  </a:cubicBezTo>
                  <a:cubicBezTo>
                    <a:pt x="344" y="109"/>
                    <a:pt x="357" y="126"/>
                    <a:pt x="368" y="139"/>
                  </a:cubicBezTo>
                  <a:cubicBezTo>
                    <a:pt x="395" y="170"/>
                    <a:pt x="415" y="201"/>
                    <a:pt x="432" y="228"/>
                  </a:cubicBezTo>
                  <a:cubicBezTo>
                    <a:pt x="470" y="282"/>
                    <a:pt x="494" y="330"/>
                    <a:pt x="511" y="361"/>
                  </a:cubicBezTo>
                  <a:cubicBezTo>
                    <a:pt x="525" y="392"/>
                    <a:pt x="531" y="412"/>
                    <a:pt x="531" y="412"/>
                  </a:cubicBezTo>
                  <a:cubicBezTo>
                    <a:pt x="531" y="412"/>
                    <a:pt x="528" y="392"/>
                    <a:pt x="514" y="357"/>
                  </a:cubicBezTo>
                  <a:cubicBezTo>
                    <a:pt x="500" y="327"/>
                    <a:pt x="480" y="279"/>
                    <a:pt x="450" y="218"/>
                  </a:cubicBezTo>
                  <a:cubicBezTo>
                    <a:pt x="432" y="191"/>
                    <a:pt x="412" y="156"/>
                    <a:pt x="392" y="126"/>
                  </a:cubicBezTo>
                  <a:cubicBezTo>
                    <a:pt x="378" y="109"/>
                    <a:pt x="368" y="92"/>
                    <a:pt x="354" y="75"/>
                  </a:cubicBezTo>
                  <a:cubicBezTo>
                    <a:pt x="341" y="54"/>
                    <a:pt x="330" y="41"/>
                    <a:pt x="307" y="14"/>
                  </a:cubicBezTo>
                  <a:lnTo>
                    <a:pt x="296" y="7"/>
                  </a:lnTo>
                  <a:cubicBezTo>
                    <a:pt x="296" y="4"/>
                    <a:pt x="296" y="4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627468" y="318510"/>
              <a:ext cx="91005" cy="102463"/>
            </a:xfrm>
            <a:custGeom>
              <a:avLst/>
              <a:gdLst/>
              <a:ahLst/>
              <a:cxnLst/>
              <a:rect l="l" t="t" r="r" b="b"/>
              <a:pathLst>
                <a:path w="2073" h="2334" extrusionOk="0">
                  <a:moveTo>
                    <a:pt x="864" y="0"/>
                  </a:moveTo>
                  <a:cubicBezTo>
                    <a:pt x="836" y="0"/>
                    <a:pt x="809" y="3"/>
                    <a:pt x="783" y="7"/>
                  </a:cubicBezTo>
                  <a:cubicBezTo>
                    <a:pt x="718" y="21"/>
                    <a:pt x="657" y="44"/>
                    <a:pt x="603" y="68"/>
                  </a:cubicBezTo>
                  <a:cubicBezTo>
                    <a:pt x="374" y="164"/>
                    <a:pt x="225" y="306"/>
                    <a:pt x="129" y="412"/>
                  </a:cubicBezTo>
                  <a:cubicBezTo>
                    <a:pt x="85" y="463"/>
                    <a:pt x="52" y="507"/>
                    <a:pt x="32" y="537"/>
                  </a:cubicBezTo>
                  <a:cubicBezTo>
                    <a:pt x="11" y="572"/>
                    <a:pt x="1" y="586"/>
                    <a:pt x="1" y="586"/>
                  </a:cubicBezTo>
                  <a:cubicBezTo>
                    <a:pt x="1" y="586"/>
                    <a:pt x="11" y="572"/>
                    <a:pt x="35" y="541"/>
                  </a:cubicBezTo>
                  <a:cubicBezTo>
                    <a:pt x="58" y="511"/>
                    <a:pt x="93" y="470"/>
                    <a:pt x="143" y="418"/>
                  </a:cubicBezTo>
                  <a:cubicBezTo>
                    <a:pt x="239" y="324"/>
                    <a:pt x="399" y="198"/>
                    <a:pt x="619" y="116"/>
                  </a:cubicBezTo>
                  <a:cubicBezTo>
                    <a:pt x="674" y="96"/>
                    <a:pt x="735" y="75"/>
                    <a:pt x="793" y="68"/>
                  </a:cubicBezTo>
                  <a:cubicBezTo>
                    <a:pt x="810" y="66"/>
                    <a:pt x="828" y="65"/>
                    <a:pt x="845" y="65"/>
                  </a:cubicBezTo>
                  <a:cubicBezTo>
                    <a:pt x="889" y="65"/>
                    <a:pt x="932" y="72"/>
                    <a:pt x="966" y="92"/>
                  </a:cubicBezTo>
                  <a:cubicBezTo>
                    <a:pt x="1018" y="123"/>
                    <a:pt x="1059" y="173"/>
                    <a:pt x="1052" y="228"/>
                  </a:cubicBezTo>
                  <a:cubicBezTo>
                    <a:pt x="1045" y="286"/>
                    <a:pt x="1001" y="341"/>
                    <a:pt x="957" y="402"/>
                  </a:cubicBezTo>
                  <a:cubicBezTo>
                    <a:pt x="950" y="408"/>
                    <a:pt x="943" y="415"/>
                    <a:pt x="939" y="426"/>
                  </a:cubicBezTo>
                  <a:lnTo>
                    <a:pt x="933" y="432"/>
                  </a:lnTo>
                  <a:lnTo>
                    <a:pt x="933" y="435"/>
                  </a:lnTo>
                  <a:lnTo>
                    <a:pt x="930" y="439"/>
                  </a:lnTo>
                  <a:lnTo>
                    <a:pt x="916" y="463"/>
                  </a:lnTo>
                  <a:cubicBezTo>
                    <a:pt x="909" y="476"/>
                    <a:pt x="902" y="493"/>
                    <a:pt x="895" y="507"/>
                  </a:cubicBezTo>
                  <a:lnTo>
                    <a:pt x="881" y="555"/>
                  </a:lnTo>
                  <a:cubicBezTo>
                    <a:pt x="879" y="567"/>
                    <a:pt x="865" y="587"/>
                    <a:pt x="881" y="587"/>
                  </a:cubicBezTo>
                  <a:cubicBezTo>
                    <a:pt x="883" y="587"/>
                    <a:pt x="885" y="586"/>
                    <a:pt x="889" y="586"/>
                  </a:cubicBezTo>
                  <a:lnTo>
                    <a:pt x="936" y="582"/>
                  </a:lnTo>
                  <a:lnTo>
                    <a:pt x="987" y="582"/>
                  </a:lnTo>
                  <a:cubicBezTo>
                    <a:pt x="994" y="578"/>
                    <a:pt x="1004" y="578"/>
                    <a:pt x="1014" y="578"/>
                  </a:cubicBezTo>
                  <a:lnTo>
                    <a:pt x="1028" y="578"/>
                  </a:lnTo>
                  <a:cubicBezTo>
                    <a:pt x="1052" y="576"/>
                    <a:pt x="1077" y="575"/>
                    <a:pt x="1102" y="575"/>
                  </a:cubicBezTo>
                  <a:cubicBezTo>
                    <a:pt x="1152" y="575"/>
                    <a:pt x="1202" y="580"/>
                    <a:pt x="1252" y="589"/>
                  </a:cubicBezTo>
                  <a:cubicBezTo>
                    <a:pt x="1399" y="613"/>
                    <a:pt x="1548" y="667"/>
                    <a:pt x="1674" y="749"/>
                  </a:cubicBezTo>
                  <a:cubicBezTo>
                    <a:pt x="1739" y="790"/>
                    <a:pt x="1800" y="837"/>
                    <a:pt x="1851" y="892"/>
                  </a:cubicBezTo>
                  <a:cubicBezTo>
                    <a:pt x="1905" y="946"/>
                    <a:pt x="1957" y="1004"/>
                    <a:pt x="1970" y="1062"/>
                  </a:cubicBezTo>
                  <a:cubicBezTo>
                    <a:pt x="1974" y="1092"/>
                    <a:pt x="1970" y="1123"/>
                    <a:pt x="1960" y="1150"/>
                  </a:cubicBezTo>
                  <a:cubicBezTo>
                    <a:pt x="1950" y="1173"/>
                    <a:pt x="1930" y="1198"/>
                    <a:pt x="1902" y="1218"/>
                  </a:cubicBezTo>
                  <a:cubicBezTo>
                    <a:pt x="1875" y="1239"/>
                    <a:pt x="1844" y="1255"/>
                    <a:pt x="1814" y="1269"/>
                  </a:cubicBezTo>
                  <a:cubicBezTo>
                    <a:pt x="1797" y="1275"/>
                    <a:pt x="1779" y="1280"/>
                    <a:pt x="1762" y="1286"/>
                  </a:cubicBezTo>
                  <a:lnTo>
                    <a:pt x="1739" y="1293"/>
                  </a:lnTo>
                  <a:cubicBezTo>
                    <a:pt x="1718" y="1296"/>
                    <a:pt x="1701" y="1300"/>
                    <a:pt x="1685" y="1303"/>
                  </a:cubicBezTo>
                  <a:cubicBezTo>
                    <a:pt x="1660" y="1310"/>
                    <a:pt x="1633" y="1310"/>
                    <a:pt x="1610" y="1313"/>
                  </a:cubicBezTo>
                  <a:cubicBezTo>
                    <a:pt x="1586" y="1316"/>
                    <a:pt x="1562" y="1320"/>
                    <a:pt x="1545" y="1324"/>
                  </a:cubicBezTo>
                  <a:cubicBezTo>
                    <a:pt x="1596" y="1364"/>
                    <a:pt x="1647" y="1405"/>
                    <a:pt x="1695" y="1446"/>
                  </a:cubicBezTo>
                  <a:cubicBezTo>
                    <a:pt x="1708" y="1456"/>
                    <a:pt x="1721" y="1470"/>
                    <a:pt x="1735" y="1480"/>
                  </a:cubicBezTo>
                  <a:cubicBezTo>
                    <a:pt x="1746" y="1490"/>
                    <a:pt x="1759" y="1504"/>
                    <a:pt x="1770" y="1514"/>
                  </a:cubicBezTo>
                  <a:cubicBezTo>
                    <a:pt x="1817" y="1558"/>
                    <a:pt x="1858" y="1602"/>
                    <a:pt x="1892" y="1653"/>
                  </a:cubicBezTo>
                  <a:cubicBezTo>
                    <a:pt x="1930" y="1701"/>
                    <a:pt x="1957" y="1752"/>
                    <a:pt x="1974" y="1803"/>
                  </a:cubicBezTo>
                  <a:cubicBezTo>
                    <a:pt x="1994" y="1854"/>
                    <a:pt x="2004" y="1908"/>
                    <a:pt x="2004" y="1960"/>
                  </a:cubicBezTo>
                  <a:cubicBezTo>
                    <a:pt x="2007" y="2071"/>
                    <a:pt x="1966" y="2178"/>
                    <a:pt x="1899" y="2239"/>
                  </a:cubicBezTo>
                  <a:cubicBezTo>
                    <a:pt x="1840" y="2292"/>
                    <a:pt x="1765" y="2311"/>
                    <a:pt x="1705" y="2311"/>
                  </a:cubicBezTo>
                  <a:cubicBezTo>
                    <a:pt x="1695" y="2311"/>
                    <a:pt x="1686" y="2311"/>
                    <a:pt x="1677" y="2310"/>
                  </a:cubicBezTo>
                  <a:cubicBezTo>
                    <a:pt x="1644" y="2310"/>
                    <a:pt x="1613" y="2300"/>
                    <a:pt x="1589" y="2289"/>
                  </a:cubicBezTo>
                  <a:cubicBezTo>
                    <a:pt x="1566" y="2280"/>
                    <a:pt x="1545" y="2266"/>
                    <a:pt x="1531" y="2255"/>
                  </a:cubicBezTo>
                  <a:cubicBezTo>
                    <a:pt x="1525" y="2249"/>
                    <a:pt x="1517" y="2242"/>
                    <a:pt x="1514" y="2239"/>
                  </a:cubicBezTo>
                  <a:cubicBezTo>
                    <a:pt x="1511" y="2231"/>
                    <a:pt x="1508" y="2228"/>
                    <a:pt x="1504" y="2225"/>
                  </a:cubicBezTo>
                  <a:cubicBezTo>
                    <a:pt x="1497" y="2214"/>
                    <a:pt x="1494" y="2211"/>
                    <a:pt x="1494" y="2211"/>
                  </a:cubicBezTo>
                  <a:lnTo>
                    <a:pt x="1494" y="2211"/>
                  </a:lnTo>
                  <a:cubicBezTo>
                    <a:pt x="1494" y="2211"/>
                    <a:pt x="1497" y="2218"/>
                    <a:pt x="1501" y="2225"/>
                  </a:cubicBezTo>
                  <a:cubicBezTo>
                    <a:pt x="1504" y="2228"/>
                    <a:pt x="1508" y="2235"/>
                    <a:pt x="1511" y="2239"/>
                  </a:cubicBezTo>
                  <a:cubicBezTo>
                    <a:pt x="1517" y="2245"/>
                    <a:pt x="1521" y="2252"/>
                    <a:pt x="1528" y="2259"/>
                  </a:cubicBezTo>
                  <a:cubicBezTo>
                    <a:pt x="1542" y="2272"/>
                    <a:pt x="1558" y="2286"/>
                    <a:pt x="1586" y="2300"/>
                  </a:cubicBezTo>
                  <a:cubicBezTo>
                    <a:pt x="1610" y="2313"/>
                    <a:pt x="1640" y="2324"/>
                    <a:pt x="1674" y="2330"/>
                  </a:cubicBezTo>
                  <a:cubicBezTo>
                    <a:pt x="1690" y="2333"/>
                    <a:pt x="1706" y="2334"/>
                    <a:pt x="1723" y="2334"/>
                  </a:cubicBezTo>
                  <a:cubicBezTo>
                    <a:pt x="1786" y="2334"/>
                    <a:pt x="1858" y="2316"/>
                    <a:pt x="1922" y="2266"/>
                  </a:cubicBezTo>
                  <a:cubicBezTo>
                    <a:pt x="2007" y="2201"/>
                    <a:pt x="2059" y="2085"/>
                    <a:pt x="2059" y="1960"/>
                  </a:cubicBezTo>
                  <a:cubicBezTo>
                    <a:pt x="2062" y="1902"/>
                    <a:pt x="2052" y="1844"/>
                    <a:pt x="2035" y="1782"/>
                  </a:cubicBezTo>
                  <a:cubicBezTo>
                    <a:pt x="2015" y="1725"/>
                    <a:pt x="1987" y="1667"/>
                    <a:pt x="1950" y="1613"/>
                  </a:cubicBezTo>
                  <a:cubicBezTo>
                    <a:pt x="1916" y="1558"/>
                    <a:pt x="1872" y="1507"/>
                    <a:pt x="1824" y="1459"/>
                  </a:cubicBezTo>
                  <a:cubicBezTo>
                    <a:pt x="1814" y="1446"/>
                    <a:pt x="1800" y="1432"/>
                    <a:pt x="1790" y="1422"/>
                  </a:cubicBezTo>
                  <a:cubicBezTo>
                    <a:pt x="1776" y="1412"/>
                    <a:pt x="1766" y="1402"/>
                    <a:pt x="1753" y="1388"/>
                  </a:cubicBezTo>
                  <a:cubicBezTo>
                    <a:pt x="1749" y="1385"/>
                    <a:pt x="1746" y="1382"/>
                    <a:pt x="1746" y="1378"/>
                  </a:cubicBezTo>
                  <a:lnTo>
                    <a:pt x="1759" y="1378"/>
                  </a:lnTo>
                  <a:lnTo>
                    <a:pt x="1787" y="1371"/>
                  </a:lnTo>
                  <a:cubicBezTo>
                    <a:pt x="1807" y="1364"/>
                    <a:pt x="1828" y="1361"/>
                    <a:pt x="1844" y="1351"/>
                  </a:cubicBezTo>
                  <a:cubicBezTo>
                    <a:pt x="1885" y="1337"/>
                    <a:pt x="1922" y="1320"/>
                    <a:pt x="1957" y="1293"/>
                  </a:cubicBezTo>
                  <a:cubicBezTo>
                    <a:pt x="1994" y="1266"/>
                    <a:pt x="2024" y="1231"/>
                    <a:pt x="2045" y="1187"/>
                  </a:cubicBezTo>
                  <a:cubicBezTo>
                    <a:pt x="2065" y="1143"/>
                    <a:pt x="2073" y="1092"/>
                    <a:pt x="2062" y="1044"/>
                  </a:cubicBezTo>
                  <a:cubicBezTo>
                    <a:pt x="2052" y="997"/>
                    <a:pt x="2028" y="956"/>
                    <a:pt x="2004" y="919"/>
                  </a:cubicBezTo>
                  <a:cubicBezTo>
                    <a:pt x="1980" y="881"/>
                    <a:pt x="1950" y="854"/>
                    <a:pt x="1922" y="823"/>
                  </a:cubicBezTo>
                  <a:cubicBezTo>
                    <a:pt x="1861" y="765"/>
                    <a:pt x="1797" y="711"/>
                    <a:pt x="1729" y="667"/>
                  </a:cubicBezTo>
                  <a:cubicBezTo>
                    <a:pt x="1586" y="575"/>
                    <a:pt x="1426" y="520"/>
                    <a:pt x="1266" y="497"/>
                  </a:cubicBezTo>
                  <a:cubicBezTo>
                    <a:pt x="1212" y="488"/>
                    <a:pt x="1157" y="485"/>
                    <a:pt x="1103" y="485"/>
                  </a:cubicBezTo>
                  <a:cubicBezTo>
                    <a:pt x="1075" y="485"/>
                    <a:pt x="1048" y="486"/>
                    <a:pt x="1021" y="487"/>
                  </a:cubicBezTo>
                  <a:lnTo>
                    <a:pt x="1007" y="490"/>
                  </a:lnTo>
                  <a:lnTo>
                    <a:pt x="1001" y="490"/>
                  </a:lnTo>
                  <a:cubicBezTo>
                    <a:pt x="1001" y="487"/>
                    <a:pt x="1001" y="487"/>
                    <a:pt x="1004" y="484"/>
                  </a:cubicBezTo>
                  <a:lnTo>
                    <a:pt x="1004" y="479"/>
                  </a:lnTo>
                  <a:lnTo>
                    <a:pt x="1007" y="476"/>
                  </a:lnTo>
                  <a:lnTo>
                    <a:pt x="1011" y="473"/>
                  </a:lnTo>
                  <a:cubicBezTo>
                    <a:pt x="1014" y="463"/>
                    <a:pt x="1021" y="456"/>
                    <a:pt x="1024" y="449"/>
                  </a:cubicBezTo>
                  <a:cubicBezTo>
                    <a:pt x="1045" y="418"/>
                    <a:pt x="1068" y="388"/>
                    <a:pt x="1089" y="354"/>
                  </a:cubicBezTo>
                  <a:cubicBezTo>
                    <a:pt x="1109" y="320"/>
                    <a:pt x="1126" y="279"/>
                    <a:pt x="1130" y="235"/>
                  </a:cubicBezTo>
                  <a:cubicBezTo>
                    <a:pt x="1130" y="190"/>
                    <a:pt x="1117" y="143"/>
                    <a:pt x="1093" y="109"/>
                  </a:cubicBezTo>
                  <a:cubicBezTo>
                    <a:pt x="1068" y="75"/>
                    <a:pt x="1035" y="51"/>
                    <a:pt x="1001" y="30"/>
                  </a:cubicBezTo>
                  <a:cubicBezTo>
                    <a:pt x="957" y="8"/>
                    <a:pt x="910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824583" y="533536"/>
              <a:ext cx="69933" cy="117257"/>
            </a:xfrm>
            <a:custGeom>
              <a:avLst/>
              <a:gdLst/>
              <a:ahLst/>
              <a:cxnLst/>
              <a:rect l="l" t="t" r="r" b="b"/>
              <a:pathLst>
                <a:path w="1593" h="2671" extrusionOk="0">
                  <a:moveTo>
                    <a:pt x="1528" y="2362"/>
                  </a:moveTo>
                  <a:cubicBezTo>
                    <a:pt x="1527" y="2362"/>
                    <a:pt x="1529" y="2363"/>
                    <a:pt x="1532" y="2366"/>
                  </a:cubicBezTo>
                  <a:lnTo>
                    <a:pt x="1532" y="2366"/>
                  </a:lnTo>
                  <a:cubicBezTo>
                    <a:pt x="1530" y="2363"/>
                    <a:pt x="1528" y="2362"/>
                    <a:pt x="1528" y="2362"/>
                  </a:cubicBezTo>
                  <a:close/>
                  <a:moveTo>
                    <a:pt x="1532" y="2366"/>
                  </a:moveTo>
                  <a:cubicBezTo>
                    <a:pt x="1534" y="2367"/>
                    <a:pt x="1536" y="2369"/>
                    <a:pt x="1538" y="2372"/>
                  </a:cubicBezTo>
                  <a:cubicBezTo>
                    <a:pt x="1538" y="2372"/>
                    <a:pt x="1539" y="2372"/>
                    <a:pt x="1539" y="2372"/>
                  </a:cubicBezTo>
                  <a:lnTo>
                    <a:pt x="1539" y="2372"/>
                  </a:lnTo>
                  <a:cubicBezTo>
                    <a:pt x="1536" y="2369"/>
                    <a:pt x="1534" y="2367"/>
                    <a:pt x="1532" y="2366"/>
                  </a:cubicBezTo>
                  <a:close/>
                  <a:moveTo>
                    <a:pt x="739" y="1"/>
                  </a:moveTo>
                  <a:cubicBezTo>
                    <a:pt x="735" y="8"/>
                    <a:pt x="729" y="21"/>
                    <a:pt x="718" y="35"/>
                  </a:cubicBezTo>
                  <a:cubicBezTo>
                    <a:pt x="698" y="65"/>
                    <a:pt x="668" y="106"/>
                    <a:pt x="620" y="150"/>
                  </a:cubicBezTo>
                  <a:cubicBezTo>
                    <a:pt x="572" y="194"/>
                    <a:pt x="508" y="242"/>
                    <a:pt x="429" y="293"/>
                  </a:cubicBezTo>
                  <a:cubicBezTo>
                    <a:pt x="354" y="344"/>
                    <a:pt x="266" y="402"/>
                    <a:pt x="181" y="480"/>
                  </a:cubicBezTo>
                  <a:cubicBezTo>
                    <a:pt x="140" y="521"/>
                    <a:pt x="100" y="569"/>
                    <a:pt x="68" y="627"/>
                  </a:cubicBezTo>
                  <a:cubicBezTo>
                    <a:pt x="35" y="684"/>
                    <a:pt x="15" y="749"/>
                    <a:pt x="7" y="820"/>
                  </a:cubicBezTo>
                  <a:cubicBezTo>
                    <a:pt x="1" y="888"/>
                    <a:pt x="15" y="966"/>
                    <a:pt x="62" y="1035"/>
                  </a:cubicBezTo>
                  <a:cubicBezTo>
                    <a:pt x="106" y="1103"/>
                    <a:pt x="181" y="1144"/>
                    <a:pt x="263" y="1158"/>
                  </a:cubicBezTo>
                  <a:cubicBezTo>
                    <a:pt x="283" y="1161"/>
                    <a:pt x="300" y="1161"/>
                    <a:pt x="317" y="1161"/>
                  </a:cubicBezTo>
                  <a:lnTo>
                    <a:pt x="334" y="1158"/>
                  </a:lnTo>
                  <a:lnTo>
                    <a:pt x="344" y="1158"/>
                  </a:lnTo>
                  <a:lnTo>
                    <a:pt x="341" y="1161"/>
                  </a:lnTo>
                  <a:lnTo>
                    <a:pt x="341" y="1164"/>
                  </a:lnTo>
                  <a:cubicBezTo>
                    <a:pt x="340" y="1164"/>
                    <a:pt x="340" y="1164"/>
                    <a:pt x="340" y="1164"/>
                  </a:cubicBezTo>
                  <a:lnTo>
                    <a:pt x="340" y="1164"/>
                  </a:lnTo>
                  <a:cubicBezTo>
                    <a:pt x="339" y="1164"/>
                    <a:pt x="340" y="1165"/>
                    <a:pt x="338" y="1171"/>
                  </a:cubicBezTo>
                  <a:cubicBezTo>
                    <a:pt x="327" y="1194"/>
                    <a:pt x="321" y="1219"/>
                    <a:pt x="310" y="1242"/>
                  </a:cubicBezTo>
                  <a:cubicBezTo>
                    <a:pt x="293" y="1290"/>
                    <a:pt x="280" y="1341"/>
                    <a:pt x="266" y="1392"/>
                  </a:cubicBezTo>
                  <a:cubicBezTo>
                    <a:pt x="242" y="1494"/>
                    <a:pt x="222" y="1599"/>
                    <a:pt x="219" y="1709"/>
                  </a:cubicBezTo>
                  <a:cubicBezTo>
                    <a:pt x="215" y="1790"/>
                    <a:pt x="222" y="1872"/>
                    <a:pt x="246" y="1949"/>
                  </a:cubicBezTo>
                  <a:cubicBezTo>
                    <a:pt x="269" y="2028"/>
                    <a:pt x="313" y="2106"/>
                    <a:pt x="371" y="2164"/>
                  </a:cubicBezTo>
                  <a:cubicBezTo>
                    <a:pt x="433" y="2222"/>
                    <a:pt x="508" y="2266"/>
                    <a:pt x="596" y="2276"/>
                  </a:cubicBezTo>
                  <a:cubicBezTo>
                    <a:pt x="607" y="2277"/>
                    <a:pt x="618" y="2278"/>
                    <a:pt x="628" y="2278"/>
                  </a:cubicBezTo>
                  <a:cubicBezTo>
                    <a:pt x="705" y="2278"/>
                    <a:pt x="777" y="2246"/>
                    <a:pt x="831" y="2198"/>
                  </a:cubicBezTo>
                  <a:cubicBezTo>
                    <a:pt x="838" y="2191"/>
                    <a:pt x="844" y="2185"/>
                    <a:pt x="851" y="2178"/>
                  </a:cubicBezTo>
                  <a:lnTo>
                    <a:pt x="861" y="2171"/>
                  </a:lnTo>
                  <a:cubicBezTo>
                    <a:pt x="864" y="2167"/>
                    <a:pt x="864" y="2167"/>
                    <a:pt x="864" y="2164"/>
                  </a:cubicBezTo>
                  <a:cubicBezTo>
                    <a:pt x="869" y="2161"/>
                    <a:pt x="869" y="2158"/>
                    <a:pt x="869" y="2158"/>
                  </a:cubicBezTo>
                  <a:cubicBezTo>
                    <a:pt x="872" y="2154"/>
                    <a:pt x="872" y="2150"/>
                    <a:pt x="872" y="2144"/>
                  </a:cubicBezTo>
                  <a:cubicBezTo>
                    <a:pt x="874" y="2141"/>
                    <a:pt x="875" y="2131"/>
                    <a:pt x="875" y="2131"/>
                  </a:cubicBezTo>
                  <a:cubicBezTo>
                    <a:pt x="875" y="2131"/>
                    <a:pt x="875" y="2132"/>
                    <a:pt x="875" y="2133"/>
                  </a:cubicBezTo>
                  <a:cubicBezTo>
                    <a:pt x="875" y="2137"/>
                    <a:pt x="878" y="2140"/>
                    <a:pt x="878" y="2147"/>
                  </a:cubicBezTo>
                  <a:cubicBezTo>
                    <a:pt x="882" y="2150"/>
                    <a:pt x="882" y="2154"/>
                    <a:pt x="885" y="2161"/>
                  </a:cubicBezTo>
                  <a:cubicBezTo>
                    <a:pt x="885" y="2167"/>
                    <a:pt x="889" y="2174"/>
                    <a:pt x="892" y="2181"/>
                  </a:cubicBezTo>
                  <a:cubicBezTo>
                    <a:pt x="896" y="2191"/>
                    <a:pt x="899" y="2202"/>
                    <a:pt x="902" y="2212"/>
                  </a:cubicBezTo>
                  <a:cubicBezTo>
                    <a:pt x="919" y="2249"/>
                    <a:pt x="936" y="2287"/>
                    <a:pt x="957" y="2321"/>
                  </a:cubicBezTo>
                  <a:cubicBezTo>
                    <a:pt x="994" y="2389"/>
                    <a:pt x="1035" y="2450"/>
                    <a:pt x="1079" y="2505"/>
                  </a:cubicBezTo>
                  <a:cubicBezTo>
                    <a:pt x="1158" y="2593"/>
                    <a:pt x="1252" y="2657"/>
                    <a:pt x="1354" y="2668"/>
                  </a:cubicBezTo>
                  <a:cubicBezTo>
                    <a:pt x="1367" y="2670"/>
                    <a:pt x="1379" y="2670"/>
                    <a:pt x="1391" y="2670"/>
                  </a:cubicBezTo>
                  <a:cubicBezTo>
                    <a:pt x="1402" y="2670"/>
                    <a:pt x="1414" y="2670"/>
                    <a:pt x="1426" y="2668"/>
                  </a:cubicBezTo>
                  <a:cubicBezTo>
                    <a:pt x="1450" y="2661"/>
                    <a:pt x="1470" y="2654"/>
                    <a:pt x="1487" y="2640"/>
                  </a:cubicBezTo>
                  <a:cubicBezTo>
                    <a:pt x="1525" y="2616"/>
                    <a:pt x="1549" y="2586"/>
                    <a:pt x="1566" y="2555"/>
                  </a:cubicBezTo>
                  <a:cubicBezTo>
                    <a:pt x="1593" y="2491"/>
                    <a:pt x="1586" y="2429"/>
                    <a:pt x="1566" y="2398"/>
                  </a:cubicBezTo>
                  <a:cubicBezTo>
                    <a:pt x="1563" y="2392"/>
                    <a:pt x="1555" y="2385"/>
                    <a:pt x="1552" y="2382"/>
                  </a:cubicBezTo>
                  <a:cubicBezTo>
                    <a:pt x="1549" y="2375"/>
                    <a:pt x="1543" y="2372"/>
                    <a:pt x="1539" y="2372"/>
                  </a:cubicBezTo>
                  <a:lnTo>
                    <a:pt x="1539" y="2372"/>
                  </a:lnTo>
                  <a:cubicBezTo>
                    <a:pt x="1546" y="2378"/>
                    <a:pt x="1554" y="2388"/>
                    <a:pt x="1563" y="2403"/>
                  </a:cubicBezTo>
                  <a:cubicBezTo>
                    <a:pt x="1576" y="2433"/>
                    <a:pt x="1579" y="2491"/>
                    <a:pt x="1545" y="2545"/>
                  </a:cubicBezTo>
                  <a:cubicBezTo>
                    <a:pt x="1528" y="2572"/>
                    <a:pt x="1505" y="2596"/>
                    <a:pt x="1474" y="2613"/>
                  </a:cubicBezTo>
                  <a:cubicBezTo>
                    <a:pt x="1452" y="2628"/>
                    <a:pt x="1425" y="2632"/>
                    <a:pt x="1395" y="2632"/>
                  </a:cubicBezTo>
                  <a:cubicBezTo>
                    <a:pt x="1383" y="2632"/>
                    <a:pt x="1371" y="2631"/>
                    <a:pt x="1358" y="2630"/>
                  </a:cubicBezTo>
                  <a:cubicBezTo>
                    <a:pt x="1277" y="2613"/>
                    <a:pt x="1191" y="2549"/>
                    <a:pt x="1127" y="2464"/>
                  </a:cubicBezTo>
                  <a:cubicBezTo>
                    <a:pt x="1086" y="2412"/>
                    <a:pt x="1048" y="2354"/>
                    <a:pt x="1018" y="2290"/>
                  </a:cubicBezTo>
                  <a:cubicBezTo>
                    <a:pt x="1001" y="2256"/>
                    <a:pt x="987" y="2222"/>
                    <a:pt x="974" y="2185"/>
                  </a:cubicBezTo>
                  <a:cubicBezTo>
                    <a:pt x="971" y="2174"/>
                    <a:pt x="967" y="2167"/>
                    <a:pt x="963" y="2158"/>
                  </a:cubicBezTo>
                  <a:lnTo>
                    <a:pt x="960" y="2144"/>
                  </a:lnTo>
                  <a:lnTo>
                    <a:pt x="957" y="2130"/>
                  </a:lnTo>
                  <a:lnTo>
                    <a:pt x="953" y="2117"/>
                  </a:lnTo>
                  <a:cubicBezTo>
                    <a:pt x="950" y="2100"/>
                    <a:pt x="943" y="2079"/>
                    <a:pt x="940" y="2059"/>
                  </a:cubicBezTo>
                  <a:cubicBezTo>
                    <a:pt x="936" y="2038"/>
                    <a:pt x="933" y="2015"/>
                    <a:pt x="926" y="1994"/>
                  </a:cubicBezTo>
                  <a:cubicBezTo>
                    <a:pt x="919" y="1990"/>
                    <a:pt x="913" y="1990"/>
                    <a:pt x="902" y="1987"/>
                  </a:cubicBezTo>
                  <a:cubicBezTo>
                    <a:pt x="899" y="1984"/>
                    <a:pt x="892" y="1980"/>
                    <a:pt x="889" y="1980"/>
                  </a:cubicBezTo>
                  <a:cubicBezTo>
                    <a:pt x="886" y="1977"/>
                    <a:pt x="884" y="1976"/>
                    <a:pt x="884" y="1976"/>
                  </a:cubicBezTo>
                  <a:lnTo>
                    <a:pt x="884" y="1976"/>
                  </a:lnTo>
                  <a:cubicBezTo>
                    <a:pt x="883" y="1976"/>
                    <a:pt x="887" y="1982"/>
                    <a:pt x="882" y="1984"/>
                  </a:cubicBezTo>
                  <a:cubicBezTo>
                    <a:pt x="882" y="1987"/>
                    <a:pt x="864" y="1990"/>
                    <a:pt x="834" y="1998"/>
                  </a:cubicBezTo>
                  <a:cubicBezTo>
                    <a:pt x="831" y="2015"/>
                    <a:pt x="824" y="2035"/>
                    <a:pt x="820" y="2056"/>
                  </a:cubicBezTo>
                  <a:cubicBezTo>
                    <a:pt x="817" y="2059"/>
                    <a:pt x="817" y="2065"/>
                    <a:pt x="817" y="2072"/>
                  </a:cubicBezTo>
                  <a:lnTo>
                    <a:pt x="811" y="2079"/>
                  </a:lnTo>
                  <a:cubicBezTo>
                    <a:pt x="807" y="2083"/>
                    <a:pt x="803" y="2086"/>
                    <a:pt x="800" y="2092"/>
                  </a:cubicBezTo>
                  <a:cubicBezTo>
                    <a:pt x="797" y="2096"/>
                    <a:pt x="793" y="2103"/>
                    <a:pt x="790" y="2106"/>
                  </a:cubicBezTo>
                  <a:lnTo>
                    <a:pt x="783" y="2113"/>
                  </a:lnTo>
                  <a:cubicBezTo>
                    <a:pt x="780" y="2117"/>
                    <a:pt x="776" y="2123"/>
                    <a:pt x="770" y="2127"/>
                  </a:cubicBezTo>
                  <a:cubicBezTo>
                    <a:pt x="731" y="2160"/>
                    <a:pt x="679" y="2179"/>
                    <a:pt x="628" y="2179"/>
                  </a:cubicBezTo>
                  <a:cubicBezTo>
                    <a:pt x="621" y="2179"/>
                    <a:pt x="614" y="2179"/>
                    <a:pt x="606" y="2178"/>
                  </a:cubicBezTo>
                  <a:cubicBezTo>
                    <a:pt x="549" y="2167"/>
                    <a:pt x="491" y="2137"/>
                    <a:pt x="443" y="2089"/>
                  </a:cubicBezTo>
                  <a:cubicBezTo>
                    <a:pt x="395" y="2045"/>
                    <a:pt x="365" y="1987"/>
                    <a:pt x="344" y="1923"/>
                  </a:cubicBezTo>
                  <a:cubicBezTo>
                    <a:pt x="324" y="1855"/>
                    <a:pt x="321" y="1786"/>
                    <a:pt x="321" y="1715"/>
                  </a:cubicBezTo>
                  <a:cubicBezTo>
                    <a:pt x="327" y="1616"/>
                    <a:pt x="344" y="1514"/>
                    <a:pt x="365" y="1416"/>
                  </a:cubicBezTo>
                  <a:cubicBezTo>
                    <a:pt x="379" y="1368"/>
                    <a:pt x="392" y="1321"/>
                    <a:pt x="406" y="1273"/>
                  </a:cubicBezTo>
                  <a:cubicBezTo>
                    <a:pt x="415" y="1252"/>
                    <a:pt x="423" y="1229"/>
                    <a:pt x="433" y="1205"/>
                  </a:cubicBezTo>
                  <a:cubicBezTo>
                    <a:pt x="433" y="1202"/>
                    <a:pt x="440" y="1188"/>
                    <a:pt x="443" y="1178"/>
                  </a:cubicBezTo>
                  <a:lnTo>
                    <a:pt x="460" y="1144"/>
                  </a:lnTo>
                  <a:cubicBezTo>
                    <a:pt x="470" y="1120"/>
                    <a:pt x="481" y="1096"/>
                    <a:pt x="491" y="1076"/>
                  </a:cubicBezTo>
                  <a:cubicBezTo>
                    <a:pt x="481" y="1065"/>
                    <a:pt x="477" y="1062"/>
                    <a:pt x="470" y="1059"/>
                  </a:cubicBezTo>
                  <a:lnTo>
                    <a:pt x="460" y="1051"/>
                  </a:lnTo>
                  <a:lnTo>
                    <a:pt x="456" y="1048"/>
                  </a:lnTo>
                  <a:lnTo>
                    <a:pt x="453" y="1045"/>
                  </a:lnTo>
                  <a:cubicBezTo>
                    <a:pt x="451" y="1045"/>
                    <a:pt x="450" y="1043"/>
                    <a:pt x="450" y="1043"/>
                  </a:cubicBezTo>
                  <a:cubicBezTo>
                    <a:pt x="450" y="1043"/>
                    <a:pt x="450" y="1044"/>
                    <a:pt x="450" y="1045"/>
                  </a:cubicBezTo>
                  <a:lnTo>
                    <a:pt x="446" y="1045"/>
                  </a:lnTo>
                  <a:lnTo>
                    <a:pt x="443" y="1042"/>
                  </a:lnTo>
                  <a:cubicBezTo>
                    <a:pt x="440" y="1042"/>
                    <a:pt x="436" y="1042"/>
                    <a:pt x="433" y="1038"/>
                  </a:cubicBezTo>
                  <a:lnTo>
                    <a:pt x="426" y="1035"/>
                  </a:lnTo>
                  <a:lnTo>
                    <a:pt x="420" y="1031"/>
                  </a:lnTo>
                  <a:lnTo>
                    <a:pt x="399" y="1021"/>
                  </a:lnTo>
                  <a:cubicBezTo>
                    <a:pt x="389" y="1031"/>
                    <a:pt x="389" y="1031"/>
                    <a:pt x="382" y="1035"/>
                  </a:cubicBezTo>
                  <a:lnTo>
                    <a:pt x="368" y="1042"/>
                  </a:lnTo>
                  <a:cubicBezTo>
                    <a:pt x="358" y="1048"/>
                    <a:pt x="351" y="1051"/>
                    <a:pt x="341" y="1059"/>
                  </a:cubicBezTo>
                  <a:lnTo>
                    <a:pt x="334" y="1062"/>
                  </a:lnTo>
                  <a:lnTo>
                    <a:pt x="331" y="1062"/>
                  </a:lnTo>
                  <a:cubicBezTo>
                    <a:pt x="327" y="1064"/>
                    <a:pt x="326" y="1064"/>
                    <a:pt x="324" y="1064"/>
                  </a:cubicBezTo>
                  <a:cubicBezTo>
                    <a:pt x="323" y="1064"/>
                    <a:pt x="322" y="1064"/>
                    <a:pt x="321" y="1065"/>
                  </a:cubicBezTo>
                  <a:lnTo>
                    <a:pt x="277" y="1065"/>
                  </a:lnTo>
                  <a:cubicBezTo>
                    <a:pt x="219" y="1062"/>
                    <a:pt x="161" y="1031"/>
                    <a:pt x="126" y="987"/>
                  </a:cubicBezTo>
                  <a:cubicBezTo>
                    <a:pt x="93" y="943"/>
                    <a:pt x="76" y="882"/>
                    <a:pt x="79" y="824"/>
                  </a:cubicBezTo>
                  <a:cubicBezTo>
                    <a:pt x="79" y="766"/>
                    <a:pt x="96" y="704"/>
                    <a:pt x="120" y="654"/>
                  </a:cubicBezTo>
                  <a:cubicBezTo>
                    <a:pt x="147" y="602"/>
                    <a:pt x="181" y="558"/>
                    <a:pt x="219" y="517"/>
                  </a:cubicBezTo>
                  <a:cubicBezTo>
                    <a:pt x="293" y="436"/>
                    <a:pt x="375" y="375"/>
                    <a:pt x="450" y="317"/>
                  </a:cubicBezTo>
                  <a:cubicBezTo>
                    <a:pt x="522" y="263"/>
                    <a:pt x="583" y="208"/>
                    <a:pt x="627" y="157"/>
                  </a:cubicBezTo>
                  <a:cubicBezTo>
                    <a:pt x="674" y="109"/>
                    <a:pt x="701" y="65"/>
                    <a:pt x="722" y="35"/>
                  </a:cubicBezTo>
                  <a:cubicBezTo>
                    <a:pt x="729" y="21"/>
                    <a:pt x="735" y="8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673037" y="672130"/>
              <a:ext cx="62470" cy="60538"/>
            </a:xfrm>
            <a:custGeom>
              <a:avLst/>
              <a:gdLst/>
              <a:ahLst/>
              <a:cxnLst/>
              <a:rect l="l" t="t" r="r" b="b"/>
              <a:pathLst>
                <a:path w="1423" h="1379" extrusionOk="0">
                  <a:moveTo>
                    <a:pt x="854" y="497"/>
                  </a:move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close/>
                  <a:moveTo>
                    <a:pt x="801" y="0"/>
                  </a:moveTo>
                  <a:cubicBezTo>
                    <a:pt x="668" y="0"/>
                    <a:pt x="538" y="45"/>
                    <a:pt x="435" y="133"/>
                  </a:cubicBezTo>
                  <a:cubicBezTo>
                    <a:pt x="377" y="180"/>
                    <a:pt x="330" y="246"/>
                    <a:pt x="300" y="313"/>
                  </a:cubicBezTo>
                  <a:cubicBezTo>
                    <a:pt x="272" y="381"/>
                    <a:pt x="259" y="453"/>
                    <a:pt x="262" y="521"/>
                  </a:cubicBezTo>
                  <a:cubicBezTo>
                    <a:pt x="265" y="593"/>
                    <a:pt x="283" y="660"/>
                    <a:pt x="316" y="718"/>
                  </a:cubicBezTo>
                  <a:cubicBezTo>
                    <a:pt x="350" y="780"/>
                    <a:pt x="402" y="824"/>
                    <a:pt x="452" y="854"/>
                  </a:cubicBezTo>
                  <a:cubicBezTo>
                    <a:pt x="507" y="887"/>
                    <a:pt x="566" y="903"/>
                    <a:pt x="623" y="903"/>
                  </a:cubicBezTo>
                  <a:cubicBezTo>
                    <a:pt x="676" y="903"/>
                    <a:pt x="728" y="889"/>
                    <a:pt x="769" y="864"/>
                  </a:cubicBezTo>
                  <a:cubicBezTo>
                    <a:pt x="813" y="841"/>
                    <a:pt x="843" y="807"/>
                    <a:pt x="864" y="772"/>
                  </a:cubicBezTo>
                  <a:cubicBezTo>
                    <a:pt x="884" y="739"/>
                    <a:pt x="895" y="704"/>
                    <a:pt x="901" y="674"/>
                  </a:cubicBezTo>
                  <a:cubicBezTo>
                    <a:pt x="908" y="609"/>
                    <a:pt x="895" y="562"/>
                    <a:pt x="878" y="535"/>
                  </a:cubicBezTo>
                  <a:cubicBezTo>
                    <a:pt x="865" y="509"/>
                    <a:pt x="853" y="499"/>
                    <a:pt x="854" y="497"/>
                  </a:cubicBezTo>
                  <a:lnTo>
                    <a:pt x="854" y="497"/>
                  </a:lnTo>
                  <a:cubicBezTo>
                    <a:pt x="852" y="499"/>
                    <a:pt x="861" y="513"/>
                    <a:pt x="864" y="541"/>
                  </a:cubicBezTo>
                  <a:cubicBezTo>
                    <a:pt x="867" y="568"/>
                    <a:pt x="861" y="609"/>
                    <a:pt x="837" y="654"/>
                  </a:cubicBezTo>
                  <a:cubicBezTo>
                    <a:pt x="820" y="698"/>
                    <a:pt x="772" y="742"/>
                    <a:pt x="721" y="752"/>
                  </a:cubicBezTo>
                  <a:cubicBezTo>
                    <a:pt x="709" y="755"/>
                    <a:pt x="696" y="757"/>
                    <a:pt x="682" y="757"/>
                  </a:cubicBezTo>
                  <a:cubicBezTo>
                    <a:pt x="638" y="757"/>
                    <a:pt x="589" y="739"/>
                    <a:pt x="548" y="708"/>
                  </a:cubicBezTo>
                  <a:cubicBezTo>
                    <a:pt x="520" y="687"/>
                    <a:pt x="500" y="660"/>
                    <a:pt x="487" y="629"/>
                  </a:cubicBezTo>
                  <a:cubicBezTo>
                    <a:pt x="473" y="599"/>
                    <a:pt x="470" y="562"/>
                    <a:pt x="473" y="524"/>
                  </a:cubicBezTo>
                  <a:cubicBezTo>
                    <a:pt x="476" y="486"/>
                    <a:pt x="490" y="446"/>
                    <a:pt x="510" y="412"/>
                  </a:cubicBezTo>
                  <a:cubicBezTo>
                    <a:pt x="531" y="381"/>
                    <a:pt x="558" y="351"/>
                    <a:pt x="589" y="327"/>
                  </a:cubicBezTo>
                  <a:cubicBezTo>
                    <a:pt x="644" y="288"/>
                    <a:pt x="717" y="265"/>
                    <a:pt x="789" y="265"/>
                  </a:cubicBezTo>
                  <a:cubicBezTo>
                    <a:pt x="806" y="265"/>
                    <a:pt x="823" y="267"/>
                    <a:pt x="840" y="269"/>
                  </a:cubicBezTo>
                  <a:cubicBezTo>
                    <a:pt x="884" y="273"/>
                    <a:pt x="925" y="286"/>
                    <a:pt x="963" y="310"/>
                  </a:cubicBezTo>
                  <a:cubicBezTo>
                    <a:pt x="1000" y="334"/>
                    <a:pt x="1035" y="364"/>
                    <a:pt x="1061" y="402"/>
                  </a:cubicBezTo>
                  <a:cubicBezTo>
                    <a:pt x="1116" y="473"/>
                    <a:pt x="1150" y="572"/>
                    <a:pt x="1150" y="664"/>
                  </a:cubicBezTo>
                  <a:cubicBezTo>
                    <a:pt x="1150" y="759"/>
                    <a:pt x="1119" y="851"/>
                    <a:pt x="1068" y="932"/>
                  </a:cubicBezTo>
                  <a:cubicBezTo>
                    <a:pt x="1014" y="1011"/>
                    <a:pt x="942" y="1078"/>
                    <a:pt x="864" y="1130"/>
                  </a:cubicBezTo>
                  <a:cubicBezTo>
                    <a:pt x="786" y="1177"/>
                    <a:pt x="697" y="1208"/>
                    <a:pt x="609" y="1225"/>
                  </a:cubicBezTo>
                  <a:cubicBezTo>
                    <a:pt x="463" y="1248"/>
                    <a:pt x="326" y="1268"/>
                    <a:pt x="222" y="1268"/>
                  </a:cubicBezTo>
                  <a:cubicBezTo>
                    <a:pt x="202" y="1268"/>
                    <a:pt x="184" y="1268"/>
                    <a:pt x="167" y="1266"/>
                  </a:cubicBezTo>
                  <a:cubicBezTo>
                    <a:pt x="112" y="1266"/>
                    <a:pt x="71" y="1259"/>
                    <a:pt x="41" y="1256"/>
                  </a:cubicBezTo>
                  <a:cubicBezTo>
                    <a:pt x="14" y="1249"/>
                    <a:pt x="0" y="1242"/>
                    <a:pt x="0" y="1242"/>
                  </a:cubicBezTo>
                  <a:lnTo>
                    <a:pt x="0" y="1242"/>
                  </a:lnTo>
                  <a:cubicBezTo>
                    <a:pt x="0" y="1242"/>
                    <a:pt x="14" y="1249"/>
                    <a:pt x="41" y="1262"/>
                  </a:cubicBezTo>
                  <a:cubicBezTo>
                    <a:pt x="68" y="1276"/>
                    <a:pt x="109" y="1293"/>
                    <a:pt x="160" y="1310"/>
                  </a:cubicBezTo>
                  <a:cubicBezTo>
                    <a:pt x="214" y="1323"/>
                    <a:pt x="283" y="1337"/>
                    <a:pt x="361" y="1354"/>
                  </a:cubicBezTo>
                  <a:cubicBezTo>
                    <a:pt x="427" y="1367"/>
                    <a:pt x="508" y="1379"/>
                    <a:pt x="595" y="1379"/>
                  </a:cubicBezTo>
                  <a:cubicBezTo>
                    <a:pt x="606" y="1379"/>
                    <a:pt x="616" y="1378"/>
                    <a:pt x="626" y="1378"/>
                  </a:cubicBezTo>
                  <a:cubicBezTo>
                    <a:pt x="728" y="1375"/>
                    <a:pt x="840" y="1361"/>
                    <a:pt x="956" y="1314"/>
                  </a:cubicBezTo>
                  <a:cubicBezTo>
                    <a:pt x="1071" y="1266"/>
                    <a:pt x="1184" y="1188"/>
                    <a:pt x="1269" y="1078"/>
                  </a:cubicBezTo>
                  <a:cubicBezTo>
                    <a:pt x="1354" y="970"/>
                    <a:pt x="1415" y="824"/>
                    <a:pt x="1418" y="667"/>
                  </a:cubicBezTo>
                  <a:cubicBezTo>
                    <a:pt x="1422" y="514"/>
                    <a:pt x="1374" y="361"/>
                    <a:pt x="1279" y="232"/>
                  </a:cubicBezTo>
                  <a:cubicBezTo>
                    <a:pt x="1231" y="171"/>
                    <a:pt x="1170" y="116"/>
                    <a:pt x="1099" y="75"/>
                  </a:cubicBezTo>
                  <a:cubicBezTo>
                    <a:pt x="1027" y="34"/>
                    <a:pt x="946" y="11"/>
                    <a:pt x="867" y="4"/>
                  </a:cubicBezTo>
                  <a:cubicBezTo>
                    <a:pt x="845" y="2"/>
                    <a:pt x="823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745737" y="335148"/>
              <a:ext cx="821676" cy="194082"/>
            </a:xfrm>
            <a:custGeom>
              <a:avLst/>
              <a:gdLst/>
              <a:ahLst/>
              <a:cxnLst/>
              <a:rect l="l" t="t" r="r" b="b"/>
              <a:pathLst>
                <a:path w="18717" h="4421" extrusionOk="0">
                  <a:moveTo>
                    <a:pt x="5284" y="1"/>
                  </a:moveTo>
                  <a:cubicBezTo>
                    <a:pt x="5231" y="1"/>
                    <a:pt x="5178" y="3"/>
                    <a:pt x="5124" y="3"/>
                  </a:cubicBezTo>
                  <a:cubicBezTo>
                    <a:pt x="5098" y="2"/>
                    <a:pt x="5073" y="2"/>
                    <a:pt x="5048" y="2"/>
                  </a:cubicBezTo>
                  <a:cubicBezTo>
                    <a:pt x="4914" y="2"/>
                    <a:pt x="4783" y="10"/>
                    <a:pt x="4654" y="12"/>
                  </a:cubicBezTo>
                  <a:cubicBezTo>
                    <a:pt x="4576" y="16"/>
                    <a:pt x="4501" y="23"/>
                    <a:pt x="4423" y="29"/>
                  </a:cubicBezTo>
                  <a:cubicBezTo>
                    <a:pt x="4348" y="33"/>
                    <a:pt x="4273" y="36"/>
                    <a:pt x="4199" y="47"/>
                  </a:cubicBezTo>
                  <a:cubicBezTo>
                    <a:pt x="4052" y="64"/>
                    <a:pt x="3905" y="77"/>
                    <a:pt x="3763" y="94"/>
                  </a:cubicBezTo>
                  <a:cubicBezTo>
                    <a:pt x="3692" y="100"/>
                    <a:pt x="3620" y="111"/>
                    <a:pt x="3549" y="118"/>
                  </a:cubicBezTo>
                  <a:cubicBezTo>
                    <a:pt x="3481" y="132"/>
                    <a:pt x="3412" y="141"/>
                    <a:pt x="3345" y="152"/>
                  </a:cubicBezTo>
                  <a:cubicBezTo>
                    <a:pt x="3069" y="196"/>
                    <a:pt x="2811" y="254"/>
                    <a:pt x="2569" y="318"/>
                  </a:cubicBezTo>
                  <a:cubicBezTo>
                    <a:pt x="2508" y="332"/>
                    <a:pt x="2450" y="353"/>
                    <a:pt x="2389" y="370"/>
                  </a:cubicBezTo>
                  <a:cubicBezTo>
                    <a:pt x="2331" y="386"/>
                    <a:pt x="2273" y="403"/>
                    <a:pt x="2216" y="421"/>
                  </a:cubicBezTo>
                  <a:cubicBezTo>
                    <a:pt x="2158" y="438"/>
                    <a:pt x="2103" y="458"/>
                    <a:pt x="2048" y="478"/>
                  </a:cubicBezTo>
                  <a:cubicBezTo>
                    <a:pt x="1994" y="496"/>
                    <a:pt x="1940" y="516"/>
                    <a:pt x="1889" y="533"/>
                  </a:cubicBezTo>
                  <a:cubicBezTo>
                    <a:pt x="1467" y="686"/>
                    <a:pt x="1117" y="863"/>
                    <a:pt x="837" y="1016"/>
                  </a:cubicBezTo>
                  <a:cubicBezTo>
                    <a:pt x="698" y="1097"/>
                    <a:pt x="572" y="1169"/>
                    <a:pt x="470" y="1240"/>
                  </a:cubicBezTo>
                  <a:cubicBezTo>
                    <a:pt x="368" y="1309"/>
                    <a:pt x="280" y="1366"/>
                    <a:pt x="211" y="1417"/>
                  </a:cubicBezTo>
                  <a:cubicBezTo>
                    <a:pt x="76" y="1519"/>
                    <a:pt x="1" y="1574"/>
                    <a:pt x="1" y="1574"/>
                  </a:cubicBezTo>
                  <a:cubicBezTo>
                    <a:pt x="1" y="1574"/>
                    <a:pt x="79" y="1526"/>
                    <a:pt x="222" y="1434"/>
                  </a:cubicBezTo>
                  <a:cubicBezTo>
                    <a:pt x="293" y="1383"/>
                    <a:pt x="385" y="1332"/>
                    <a:pt x="490" y="1271"/>
                  </a:cubicBezTo>
                  <a:cubicBezTo>
                    <a:pt x="596" y="1207"/>
                    <a:pt x="726" y="1145"/>
                    <a:pt x="864" y="1070"/>
                  </a:cubicBezTo>
                  <a:cubicBezTo>
                    <a:pt x="1150" y="928"/>
                    <a:pt x="1504" y="771"/>
                    <a:pt x="1922" y="635"/>
                  </a:cubicBezTo>
                  <a:cubicBezTo>
                    <a:pt x="2028" y="601"/>
                    <a:pt x="2137" y="567"/>
                    <a:pt x="2249" y="536"/>
                  </a:cubicBezTo>
                  <a:cubicBezTo>
                    <a:pt x="2307" y="523"/>
                    <a:pt x="2365" y="505"/>
                    <a:pt x="2423" y="492"/>
                  </a:cubicBezTo>
                  <a:cubicBezTo>
                    <a:pt x="2481" y="478"/>
                    <a:pt x="2538" y="461"/>
                    <a:pt x="2599" y="447"/>
                  </a:cubicBezTo>
                  <a:cubicBezTo>
                    <a:pt x="2660" y="434"/>
                    <a:pt x="2722" y="424"/>
                    <a:pt x="2783" y="411"/>
                  </a:cubicBezTo>
                  <a:cubicBezTo>
                    <a:pt x="2814" y="403"/>
                    <a:pt x="2848" y="397"/>
                    <a:pt x="2878" y="390"/>
                  </a:cubicBezTo>
                  <a:cubicBezTo>
                    <a:pt x="2909" y="383"/>
                    <a:pt x="2943" y="380"/>
                    <a:pt x="2974" y="373"/>
                  </a:cubicBezTo>
                  <a:cubicBezTo>
                    <a:pt x="3103" y="353"/>
                    <a:pt x="3232" y="329"/>
                    <a:pt x="3368" y="315"/>
                  </a:cubicBezTo>
                  <a:cubicBezTo>
                    <a:pt x="3433" y="305"/>
                    <a:pt x="3501" y="298"/>
                    <a:pt x="3572" y="288"/>
                  </a:cubicBezTo>
                  <a:cubicBezTo>
                    <a:pt x="3640" y="281"/>
                    <a:pt x="3709" y="278"/>
                    <a:pt x="3780" y="271"/>
                  </a:cubicBezTo>
                  <a:cubicBezTo>
                    <a:pt x="3919" y="254"/>
                    <a:pt x="4062" y="257"/>
                    <a:pt x="4208" y="251"/>
                  </a:cubicBezTo>
                  <a:cubicBezTo>
                    <a:pt x="4283" y="251"/>
                    <a:pt x="4355" y="254"/>
                    <a:pt x="4430" y="254"/>
                  </a:cubicBezTo>
                  <a:cubicBezTo>
                    <a:pt x="4505" y="257"/>
                    <a:pt x="4579" y="257"/>
                    <a:pt x="4654" y="261"/>
                  </a:cubicBezTo>
                  <a:cubicBezTo>
                    <a:pt x="4804" y="271"/>
                    <a:pt x="4957" y="274"/>
                    <a:pt x="5110" y="292"/>
                  </a:cubicBezTo>
                  <a:cubicBezTo>
                    <a:pt x="5188" y="298"/>
                    <a:pt x="5266" y="305"/>
                    <a:pt x="5345" y="315"/>
                  </a:cubicBezTo>
                  <a:cubicBezTo>
                    <a:pt x="5423" y="325"/>
                    <a:pt x="5502" y="336"/>
                    <a:pt x="5579" y="345"/>
                  </a:cubicBezTo>
                  <a:cubicBezTo>
                    <a:pt x="5657" y="356"/>
                    <a:pt x="5736" y="373"/>
                    <a:pt x="5814" y="386"/>
                  </a:cubicBezTo>
                  <a:cubicBezTo>
                    <a:pt x="5893" y="403"/>
                    <a:pt x="5974" y="414"/>
                    <a:pt x="6053" y="431"/>
                  </a:cubicBezTo>
                  <a:cubicBezTo>
                    <a:pt x="6130" y="447"/>
                    <a:pt x="6209" y="468"/>
                    <a:pt x="6290" y="482"/>
                  </a:cubicBezTo>
                  <a:cubicBezTo>
                    <a:pt x="6372" y="499"/>
                    <a:pt x="6450" y="519"/>
                    <a:pt x="6532" y="540"/>
                  </a:cubicBezTo>
                  <a:cubicBezTo>
                    <a:pt x="6569" y="550"/>
                    <a:pt x="6610" y="557"/>
                    <a:pt x="6651" y="567"/>
                  </a:cubicBezTo>
                  <a:cubicBezTo>
                    <a:pt x="6692" y="574"/>
                    <a:pt x="6733" y="584"/>
                    <a:pt x="6774" y="594"/>
                  </a:cubicBezTo>
                  <a:cubicBezTo>
                    <a:pt x="6852" y="611"/>
                    <a:pt x="6934" y="631"/>
                    <a:pt x="7015" y="648"/>
                  </a:cubicBezTo>
                  <a:lnTo>
                    <a:pt x="7260" y="710"/>
                  </a:lnTo>
                  <a:cubicBezTo>
                    <a:pt x="7342" y="730"/>
                    <a:pt x="7423" y="754"/>
                    <a:pt x="7505" y="778"/>
                  </a:cubicBezTo>
                  <a:cubicBezTo>
                    <a:pt x="7587" y="802"/>
                    <a:pt x="7672" y="825"/>
                    <a:pt x="7753" y="849"/>
                  </a:cubicBezTo>
                  <a:cubicBezTo>
                    <a:pt x="7835" y="876"/>
                    <a:pt x="7916" y="904"/>
                    <a:pt x="7998" y="931"/>
                  </a:cubicBezTo>
                  <a:cubicBezTo>
                    <a:pt x="8325" y="1039"/>
                    <a:pt x="8651" y="1162"/>
                    <a:pt x="8975" y="1301"/>
                  </a:cubicBezTo>
                  <a:cubicBezTo>
                    <a:pt x="9298" y="1441"/>
                    <a:pt x="9617" y="1595"/>
                    <a:pt x="9931" y="1758"/>
                  </a:cubicBezTo>
                  <a:cubicBezTo>
                    <a:pt x="10243" y="1928"/>
                    <a:pt x="10553" y="2101"/>
                    <a:pt x="10856" y="2292"/>
                  </a:cubicBezTo>
                  <a:cubicBezTo>
                    <a:pt x="11162" y="2482"/>
                    <a:pt x="11465" y="2680"/>
                    <a:pt x="11771" y="2880"/>
                  </a:cubicBezTo>
                  <a:cubicBezTo>
                    <a:pt x="12077" y="3077"/>
                    <a:pt x="12386" y="3271"/>
                    <a:pt x="12702" y="3452"/>
                  </a:cubicBezTo>
                  <a:cubicBezTo>
                    <a:pt x="12862" y="3543"/>
                    <a:pt x="13026" y="3628"/>
                    <a:pt x="13186" y="3710"/>
                  </a:cubicBezTo>
                  <a:cubicBezTo>
                    <a:pt x="13349" y="3791"/>
                    <a:pt x="13515" y="3870"/>
                    <a:pt x="13682" y="3942"/>
                  </a:cubicBezTo>
                  <a:cubicBezTo>
                    <a:pt x="13849" y="4013"/>
                    <a:pt x="14016" y="4080"/>
                    <a:pt x="14186" y="4138"/>
                  </a:cubicBezTo>
                  <a:cubicBezTo>
                    <a:pt x="14355" y="4196"/>
                    <a:pt x="14526" y="4248"/>
                    <a:pt x="14699" y="4289"/>
                  </a:cubicBezTo>
                  <a:cubicBezTo>
                    <a:pt x="14740" y="4298"/>
                    <a:pt x="14784" y="4309"/>
                    <a:pt x="14829" y="4319"/>
                  </a:cubicBezTo>
                  <a:cubicBezTo>
                    <a:pt x="14870" y="4325"/>
                    <a:pt x="14914" y="4336"/>
                    <a:pt x="14958" y="4343"/>
                  </a:cubicBezTo>
                  <a:cubicBezTo>
                    <a:pt x="15043" y="4360"/>
                    <a:pt x="15131" y="4377"/>
                    <a:pt x="15217" y="4383"/>
                  </a:cubicBezTo>
                  <a:cubicBezTo>
                    <a:pt x="15305" y="4397"/>
                    <a:pt x="15390" y="4404"/>
                    <a:pt x="15475" y="4411"/>
                  </a:cubicBezTo>
                  <a:cubicBezTo>
                    <a:pt x="15519" y="4414"/>
                    <a:pt x="15564" y="4414"/>
                    <a:pt x="15605" y="4418"/>
                  </a:cubicBezTo>
                  <a:cubicBezTo>
                    <a:pt x="15649" y="4418"/>
                    <a:pt x="15693" y="4421"/>
                    <a:pt x="15734" y="4421"/>
                  </a:cubicBezTo>
                  <a:lnTo>
                    <a:pt x="15863" y="4421"/>
                  </a:lnTo>
                  <a:cubicBezTo>
                    <a:pt x="15907" y="4418"/>
                    <a:pt x="15952" y="4418"/>
                    <a:pt x="15992" y="4414"/>
                  </a:cubicBezTo>
                  <a:cubicBezTo>
                    <a:pt x="16077" y="4407"/>
                    <a:pt x="16162" y="4400"/>
                    <a:pt x="16247" y="4387"/>
                  </a:cubicBezTo>
                  <a:cubicBezTo>
                    <a:pt x="16414" y="4360"/>
                    <a:pt x="16574" y="4322"/>
                    <a:pt x="16730" y="4278"/>
                  </a:cubicBezTo>
                  <a:cubicBezTo>
                    <a:pt x="17040" y="4187"/>
                    <a:pt x="17332" y="4064"/>
                    <a:pt x="17597" y="3911"/>
                  </a:cubicBezTo>
                  <a:cubicBezTo>
                    <a:pt x="17730" y="3836"/>
                    <a:pt x="17856" y="3754"/>
                    <a:pt x="17972" y="3662"/>
                  </a:cubicBezTo>
                  <a:cubicBezTo>
                    <a:pt x="18091" y="3574"/>
                    <a:pt x="18200" y="3476"/>
                    <a:pt x="18295" y="3370"/>
                  </a:cubicBezTo>
                  <a:cubicBezTo>
                    <a:pt x="18393" y="3261"/>
                    <a:pt x="18478" y="3149"/>
                    <a:pt x="18544" y="3026"/>
                  </a:cubicBezTo>
                  <a:cubicBezTo>
                    <a:pt x="18611" y="2904"/>
                    <a:pt x="18659" y="2774"/>
                    <a:pt x="18686" y="2642"/>
                  </a:cubicBezTo>
                  <a:cubicBezTo>
                    <a:pt x="18717" y="2513"/>
                    <a:pt x="18717" y="2380"/>
                    <a:pt x="18707" y="2257"/>
                  </a:cubicBezTo>
                  <a:cubicBezTo>
                    <a:pt x="18696" y="2132"/>
                    <a:pt x="18662" y="2009"/>
                    <a:pt x="18615" y="1904"/>
                  </a:cubicBezTo>
                  <a:cubicBezTo>
                    <a:pt x="18519" y="1686"/>
                    <a:pt x="18370" y="1519"/>
                    <a:pt x="18203" y="1403"/>
                  </a:cubicBezTo>
                  <a:cubicBezTo>
                    <a:pt x="18037" y="1292"/>
                    <a:pt x="17856" y="1234"/>
                    <a:pt x="17693" y="1220"/>
                  </a:cubicBezTo>
                  <a:cubicBezTo>
                    <a:pt x="17659" y="1217"/>
                    <a:pt x="17626" y="1216"/>
                    <a:pt x="17594" y="1216"/>
                  </a:cubicBezTo>
                  <a:cubicBezTo>
                    <a:pt x="17470" y="1216"/>
                    <a:pt x="17358" y="1235"/>
                    <a:pt x="17261" y="1264"/>
                  </a:cubicBezTo>
                  <a:cubicBezTo>
                    <a:pt x="17142" y="1301"/>
                    <a:pt x="17046" y="1353"/>
                    <a:pt x="16975" y="1400"/>
                  </a:cubicBezTo>
                  <a:cubicBezTo>
                    <a:pt x="16955" y="1411"/>
                    <a:pt x="16941" y="1421"/>
                    <a:pt x="16924" y="1434"/>
                  </a:cubicBezTo>
                  <a:cubicBezTo>
                    <a:pt x="16911" y="1444"/>
                    <a:pt x="16897" y="1455"/>
                    <a:pt x="16883" y="1465"/>
                  </a:cubicBezTo>
                  <a:cubicBezTo>
                    <a:pt x="16859" y="1488"/>
                    <a:pt x="16836" y="1506"/>
                    <a:pt x="16822" y="1523"/>
                  </a:cubicBezTo>
                  <a:cubicBezTo>
                    <a:pt x="16839" y="1509"/>
                    <a:pt x="16863" y="1492"/>
                    <a:pt x="16886" y="1472"/>
                  </a:cubicBezTo>
                  <a:cubicBezTo>
                    <a:pt x="16900" y="1461"/>
                    <a:pt x="16914" y="1455"/>
                    <a:pt x="16931" y="1444"/>
                  </a:cubicBezTo>
                  <a:cubicBezTo>
                    <a:pt x="16938" y="1438"/>
                    <a:pt x="16948" y="1431"/>
                    <a:pt x="16955" y="1427"/>
                  </a:cubicBezTo>
                  <a:cubicBezTo>
                    <a:pt x="16965" y="1421"/>
                    <a:pt x="16972" y="1417"/>
                    <a:pt x="16982" y="1411"/>
                  </a:cubicBezTo>
                  <a:cubicBezTo>
                    <a:pt x="17057" y="1370"/>
                    <a:pt x="17152" y="1325"/>
                    <a:pt x="17271" y="1298"/>
                  </a:cubicBezTo>
                  <a:cubicBezTo>
                    <a:pt x="17344" y="1282"/>
                    <a:pt x="17427" y="1271"/>
                    <a:pt x="17515" y="1271"/>
                  </a:cubicBezTo>
                  <a:cubicBezTo>
                    <a:pt x="17570" y="1271"/>
                    <a:pt x="17627" y="1275"/>
                    <a:pt x="17686" y="1284"/>
                  </a:cubicBezTo>
                  <a:cubicBezTo>
                    <a:pt x="17839" y="1305"/>
                    <a:pt x="18002" y="1366"/>
                    <a:pt x="18148" y="1482"/>
                  </a:cubicBezTo>
                  <a:cubicBezTo>
                    <a:pt x="18295" y="1595"/>
                    <a:pt x="18421" y="1754"/>
                    <a:pt x="18492" y="1951"/>
                  </a:cubicBezTo>
                  <a:cubicBezTo>
                    <a:pt x="18530" y="2050"/>
                    <a:pt x="18553" y="2155"/>
                    <a:pt x="18553" y="2268"/>
                  </a:cubicBezTo>
                  <a:cubicBezTo>
                    <a:pt x="18557" y="2377"/>
                    <a:pt x="18550" y="2493"/>
                    <a:pt x="18519" y="2604"/>
                  </a:cubicBezTo>
                  <a:cubicBezTo>
                    <a:pt x="18489" y="2717"/>
                    <a:pt x="18442" y="2826"/>
                    <a:pt x="18380" y="2931"/>
                  </a:cubicBezTo>
                  <a:cubicBezTo>
                    <a:pt x="18315" y="3036"/>
                    <a:pt x="18237" y="3135"/>
                    <a:pt x="18145" y="3227"/>
                  </a:cubicBezTo>
                  <a:cubicBezTo>
                    <a:pt x="18057" y="3322"/>
                    <a:pt x="17952" y="3407"/>
                    <a:pt x="17842" y="3489"/>
                  </a:cubicBezTo>
                  <a:cubicBezTo>
                    <a:pt x="17730" y="3567"/>
                    <a:pt x="17611" y="3639"/>
                    <a:pt x="17482" y="3703"/>
                  </a:cubicBezTo>
                  <a:cubicBezTo>
                    <a:pt x="17230" y="3836"/>
                    <a:pt x="16952" y="3942"/>
                    <a:pt x="16659" y="4013"/>
                  </a:cubicBezTo>
                  <a:cubicBezTo>
                    <a:pt x="16509" y="4050"/>
                    <a:pt x="16360" y="4080"/>
                    <a:pt x="16206" y="4098"/>
                  </a:cubicBezTo>
                  <a:cubicBezTo>
                    <a:pt x="16131" y="4108"/>
                    <a:pt x="16054" y="4111"/>
                    <a:pt x="15978" y="4115"/>
                  </a:cubicBezTo>
                  <a:cubicBezTo>
                    <a:pt x="15941" y="4118"/>
                    <a:pt x="15903" y="4118"/>
                    <a:pt x="15863" y="4118"/>
                  </a:cubicBezTo>
                  <a:cubicBezTo>
                    <a:pt x="15822" y="4115"/>
                    <a:pt x="15784" y="4111"/>
                    <a:pt x="15743" y="4111"/>
                  </a:cubicBezTo>
                  <a:cubicBezTo>
                    <a:pt x="15707" y="4111"/>
                    <a:pt x="15666" y="4105"/>
                    <a:pt x="15625" y="4101"/>
                  </a:cubicBezTo>
                  <a:cubicBezTo>
                    <a:pt x="15587" y="4098"/>
                    <a:pt x="15547" y="4094"/>
                    <a:pt x="15509" y="4088"/>
                  </a:cubicBezTo>
                  <a:cubicBezTo>
                    <a:pt x="15427" y="4077"/>
                    <a:pt x="15349" y="4067"/>
                    <a:pt x="15271" y="4050"/>
                  </a:cubicBezTo>
                  <a:cubicBezTo>
                    <a:pt x="15189" y="4036"/>
                    <a:pt x="15111" y="4016"/>
                    <a:pt x="15033" y="3999"/>
                  </a:cubicBezTo>
                  <a:cubicBezTo>
                    <a:pt x="14992" y="3992"/>
                    <a:pt x="14951" y="3978"/>
                    <a:pt x="14914" y="3969"/>
                  </a:cubicBezTo>
                  <a:cubicBezTo>
                    <a:pt x="14873" y="3958"/>
                    <a:pt x="14832" y="3948"/>
                    <a:pt x="14795" y="3934"/>
                  </a:cubicBezTo>
                  <a:cubicBezTo>
                    <a:pt x="14635" y="3890"/>
                    <a:pt x="14478" y="3829"/>
                    <a:pt x="14322" y="3768"/>
                  </a:cubicBezTo>
                  <a:cubicBezTo>
                    <a:pt x="14165" y="3707"/>
                    <a:pt x="14013" y="3636"/>
                    <a:pt x="13859" y="3560"/>
                  </a:cubicBezTo>
                  <a:cubicBezTo>
                    <a:pt x="13553" y="3407"/>
                    <a:pt x="13253" y="3227"/>
                    <a:pt x="12961" y="3033"/>
                  </a:cubicBezTo>
                  <a:cubicBezTo>
                    <a:pt x="12666" y="2840"/>
                    <a:pt x="12369" y="2635"/>
                    <a:pt x="12074" y="2424"/>
                  </a:cubicBezTo>
                  <a:cubicBezTo>
                    <a:pt x="11774" y="2220"/>
                    <a:pt x="11471" y="2013"/>
                    <a:pt x="11162" y="1808"/>
                  </a:cubicBezTo>
                  <a:cubicBezTo>
                    <a:pt x="11005" y="1710"/>
                    <a:pt x="10845" y="1611"/>
                    <a:pt x="10682" y="1519"/>
                  </a:cubicBezTo>
                  <a:cubicBezTo>
                    <a:pt x="10522" y="1424"/>
                    <a:pt x="10359" y="1336"/>
                    <a:pt x="10192" y="1251"/>
                  </a:cubicBezTo>
                  <a:cubicBezTo>
                    <a:pt x="9862" y="1084"/>
                    <a:pt x="9522" y="931"/>
                    <a:pt x="9182" y="794"/>
                  </a:cubicBezTo>
                  <a:cubicBezTo>
                    <a:pt x="8841" y="659"/>
                    <a:pt x="8498" y="540"/>
                    <a:pt x="8155" y="434"/>
                  </a:cubicBezTo>
                  <a:cubicBezTo>
                    <a:pt x="7811" y="332"/>
                    <a:pt x="7467" y="243"/>
                    <a:pt x="7124" y="169"/>
                  </a:cubicBezTo>
                  <a:cubicBezTo>
                    <a:pt x="6783" y="94"/>
                    <a:pt x="6440" y="53"/>
                    <a:pt x="6107" y="29"/>
                  </a:cubicBezTo>
                  <a:cubicBezTo>
                    <a:pt x="6022" y="23"/>
                    <a:pt x="5937" y="23"/>
                    <a:pt x="5855" y="16"/>
                  </a:cubicBezTo>
                  <a:cubicBezTo>
                    <a:pt x="5773" y="12"/>
                    <a:pt x="5692" y="9"/>
                    <a:pt x="5610" y="9"/>
                  </a:cubicBezTo>
                  <a:cubicBezTo>
                    <a:pt x="5525" y="9"/>
                    <a:pt x="5447" y="3"/>
                    <a:pt x="5365" y="3"/>
                  </a:cubicBezTo>
                  <a:cubicBezTo>
                    <a:pt x="5338" y="1"/>
                    <a:pt x="5311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422275" y="666028"/>
              <a:ext cx="219851" cy="574080"/>
            </a:xfrm>
            <a:custGeom>
              <a:avLst/>
              <a:gdLst/>
              <a:ahLst/>
              <a:cxnLst/>
              <a:rect l="l" t="t" r="r" b="b"/>
              <a:pathLst>
                <a:path w="5008" h="13077" extrusionOk="0">
                  <a:moveTo>
                    <a:pt x="2354" y="0"/>
                  </a:moveTo>
                  <a:lnTo>
                    <a:pt x="2354" y="0"/>
                  </a:lnTo>
                  <a:cubicBezTo>
                    <a:pt x="2354" y="0"/>
                    <a:pt x="2277" y="24"/>
                    <a:pt x="2127" y="74"/>
                  </a:cubicBezTo>
                  <a:cubicBezTo>
                    <a:pt x="1977" y="129"/>
                    <a:pt x="1759" y="217"/>
                    <a:pt x="1511" y="381"/>
                  </a:cubicBezTo>
                  <a:cubicBezTo>
                    <a:pt x="1263" y="548"/>
                    <a:pt x="987" y="789"/>
                    <a:pt x="732" y="1119"/>
                  </a:cubicBezTo>
                  <a:cubicBezTo>
                    <a:pt x="715" y="1140"/>
                    <a:pt x="698" y="1160"/>
                    <a:pt x="681" y="1184"/>
                  </a:cubicBezTo>
                  <a:cubicBezTo>
                    <a:pt x="668" y="1204"/>
                    <a:pt x="654" y="1228"/>
                    <a:pt x="637" y="1248"/>
                  </a:cubicBezTo>
                  <a:cubicBezTo>
                    <a:pt x="606" y="1292"/>
                    <a:pt x="575" y="1337"/>
                    <a:pt x="545" y="1385"/>
                  </a:cubicBezTo>
                  <a:cubicBezTo>
                    <a:pt x="490" y="1483"/>
                    <a:pt x="429" y="1578"/>
                    <a:pt x="379" y="1687"/>
                  </a:cubicBezTo>
                  <a:cubicBezTo>
                    <a:pt x="324" y="1789"/>
                    <a:pt x="280" y="1905"/>
                    <a:pt x="232" y="2017"/>
                  </a:cubicBezTo>
                  <a:cubicBezTo>
                    <a:pt x="211" y="2079"/>
                    <a:pt x="191" y="2136"/>
                    <a:pt x="170" y="2197"/>
                  </a:cubicBezTo>
                  <a:cubicBezTo>
                    <a:pt x="167" y="2211"/>
                    <a:pt x="161" y="2228"/>
                    <a:pt x="157" y="2242"/>
                  </a:cubicBezTo>
                  <a:lnTo>
                    <a:pt x="143" y="2289"/>
                  </a:lnTo>
                  <a:cubicBezTo>
                    <a:pt x="137" y="2320"/>
                    <a:pt x="126" y="2351"/>
                    <a:pt x="120" y="2381"/>
                  </a:cubicBezTo>
                  <a:cubicBezTo>
                    <a:pt x="55" y="2636"/>
                    <a:pt x="18" y="2905"/>
                    <a:pt x="7" y="3187"/>
                  </a:cubicBezTo>
                  <a:cubicBezTo>
                    <a:pt x="1" y="3467"/>
                    <a:pt x="21" y="3759"/>
                    <a:pt x="76" y="4051"/>
                  </a:cubicBezTo>
                  <a:cubicBezTo>
                    <a:pt x="181" y="4640"/>
                    <a:pt x="412" y="5238"/>
                    <a:pt x="759" y="5789"/>
                  </a:cubicBezTo>
                  <a:cubicBezTo>
                    <a:pt x="933" y="6062"/>
                    <a:pt x="1137" y="6331"/>
                    <a:pt x="1362" y="6572"/>
                  </a:cubicBezTo>
                  <a:cubicBezTo>
                    <a:pt x="1586" y="6820"/>
                    <a:pt x="1828" y="7051"/>
                    <a:pt x="2076" y="7276"/>
                  </a:cubicBezTo>
                  <a:cubicBezTo>
                    <a:pt x="2569" y="7725"/>
                    <a:pt x="3086" y="8150"/>
                    <a:pt x="3528" y="8634"/>
                  </a:cubicBezTo>
                  <a:cubicBezTo>
                    <a:pt x="3750" y="8871"/>
                    <a:pt x="3957" y="9127"/>
                    <a:pt x="4127" y="9395"/>
                  </a:cubicBezTo>
                  <a:cubicBezTo>
                    <a:pt x="4216" y="9528"/>
                    <a:pt x="4290" y="9671"/>
                    <a:pt x="4359" y="9810"/>
                  </a:cubicBezTo>
                  <a:cubicBezTo>
                    <a:pt x="4423" y="9953"/>
                    <a:pt x="4481" y="10103"/>
                    <a:pt x="4522" y="10249"/>
                  </a:cubicBezTo>
                  <a:cubicBezTo>
                    <a:pt x="4610" y="10542"/>
                    <a:pt x="4640" y="10851"/>
                    <a:pt x="4617" y="11151"/>
                  </a:cubicBezTo>
                  <a:cubicBezTo>
                    <a:pt x="4613" y="11188"/>
                    <a:pt x="4610" y="11226"/>
                    <a:pt x="4603" y="11263"/>
                  </a:cubicBezTo>
                  <a:cubicBezTo>
                    <a:pt x="4599" y="11300"/>
                    <a:pt x="4593" y="11338"/>
                    <a:pt x="4586" y="11375"/>
                  </a:cubicBezTo>
                  <a:lnTo>
                    <a:pt x="4579" y="11430"/>
                  </a:lnTo>
                  <a:lnTo>
                    <a:pt x="4566" y="11484"/>
                  </a:lnTo>
                  <a:cubicBezTo>
                    <a:pt x="4555" y="11518"/>
                    <a:pt x="4549" y="11556"/>
                    <a:pt x="4538" y="11590"/>
                  </a:cubicBezTo>
                  <a:cubicBezTo>
                    <a:pt x="4497" y="11733"/>
                    <a:pt x="4443" y="11868"/>
                    <a:pt x="4375" y="11994"/>
                  </a:cubicBezTo>
                  <a:cubicBezTo>
                    <a:pt x="4359" y="12025"/>
                    <a:pt x="4338" y="12055"/>
                    <a:pt x="4321" y="12086"/>
                  </a:cubicBezTo>
                  <a:cubicBezTo>
                    <a:pt x="4310" y="12100"/>
                    <a:pt x="4301" y="12116"/>
                    <a:pt x="4290" y="12130"/>
                  </a:cubicBezTo>
                  <a:lnTo>
                    <a:pt x="4260" y="12171"/>
                  </a:lnTo>
                  <a:lnTo>
                    <a:pt x="4229" y="12215"/>
                  </a:lnTo>
                  <a:cubicBezTo>
                    <a:pt x="4219" y="12229"/>
                    <a:pt x="4208" y="12243"/>
                    <a:pt x="4195" y="12256"/>
                  </a:cubicBezTo>
                  <a:cubicBezTo>
                    <a:pt x="4175" y="12284"/>
                    <a:pt x="4150" y="12307"/>
                    <a:pt x="4127" y="12334"/>
                  </a:cubicBezTo>
                  <a:cubicBezTo>
                    <a:pt x="4117" y="12348"/>
                    <a:pt x="4103" y="12361"/>
                    <a:pt x="4089" y="12372"/>
                  </a:cubicBezTo>
                  <a:lnTo>
                    <a:pt x="4052" y="12406"/>
                  </a:lnTo>
                  <a:cubicBezTo>
                    <a:pt x="4028" y="12430"/>
                    <a:pt x="4001" y="12457"/>
                    <a:pt x="3974" y="12477"/>
                  </a:cubicBezTo>
                  <a:cubicBezTo>
                    <a:pt x="3923" y="12518"/>
                    <a:pt x="3869" y="12556"/>
                    <a:pt x="3811" y="12586"/>
                  </a:cubicBezTo>
                  <a:cubicBezTo>
                    <a:pt x="3589" y="12711"/>
                    <a:pt x="3331" y="12770"/>
                    <a:pt x="3083" y="12770"/>
                  </a:cubicBezTo>
                  <a:cubicBezTo>
                    <a:pt x="3068" y="12770"/>
                    <a:pt x="3053" y="12770"/>
                    <a:pt x="3038" y="12770"/>
                  </a:cubicBezTo>
                  <a:cubicBezTo>
                    <a:pt x="2905" y="12766"/>
                    <a:pt x="2776" y="12746"/>
                    <a:pt x="2654" y="12708"/>
                  </a:cubicBezTo>
                  <a:cubicBezTo>
                    <a:pt x="2535" y="12672"/>
                    <a:pt x="2420" y="12620"/>
                    <a:pt x="2318" y="12552"/>
                  </a:cubicBezTo>
                  <a:cubicBezTo>
                    <a:pt x="2215" y="12484"/>
                    <a:pt x="2127" y="12402"/>
                    <a:pt x="2059" y="12311"/>
                  </a:cubicBezTo>
                  <a:cubicBezTo>
                    <a:pt x="1991" y="12215"/>
                    <a:pt x="1936" y="12113"/>
                    <a:pt x="1905" y="12005"/>
                  </a:cubicBezTo>
                  <a:cubicBezTo>
                    <a:pt x="1872" y="11899"/>
                    <a:pt x="1858" y="11787"/>
                    <a:pt x="1869" y="11681"/>
                  </a:cubicBezTo>
                  <a:cubicBezTo>
                    <a:pt x="1875" y="11576"/>
                    <a:pt x="1902" y="11477"/>
                    <a:pt x="1953" y="11396"/>
                  </a:cubicBezTo>
                  <a:cubicBezTo>
                    <a:pt x="2004" y="11311"/>
                    <a:pt x="2073" y="11243"/>
                    <a:pt x="2154" y="11195"/>
                  </a:cubicBezTo>
                  <a:cubicBezTo>
                    <a:pt x="2236" y="11144"/>
                    <a:pt x="2327" y="11113"/>
                    <a:pt x="2416" y="11096"/>
                  </a:cubicBezTo>
                  <a:cubicBezTo>
                    <a:pt x="2457" y="11088"/>
                    <a:pt x="2499" y="11085"/>
                    <a:pt x="2539" y="11085"/>
                  </a:cubicBezTo>
                  <a:cubicBezTo>
                    <a:pt x="2678" y="11085"/>
                    <a:pt x="2809" y="11127"/>
                    <a:pt x="2909" y="11195"/>
                  </a:cubicBezTo>
                  <a:cubicBezTo>
                    <a:pt x="2977" y="11239"/>
                    <a:pt x="3028" y="11297"/>
                    <a:pt x="3069" y="11361"/>
                  </a:cubicBezTo>
                  <a:cubicBezTo>
                    <a:pt x="3079" y="11375"/>
                    <a:pt x="3089" y="11392"/>
                    <a:pt x="3096" y="11409"/>
                  </a:cubicBezTo>
                  <a:cubicBezTo>
                    <a:pt x="3106" y="11427"/>
                    <a:pt x="3114" y="11443"/>
                    <a:pt x="3120" y="11460"/>
                  </a:cubicBezTo>
                  <a:cubicBezTo>
                    <a:pt x="3134" y="11491"/>
                    <a:pt x="3140" y="11525"/>
                    <a:pt x="3150" y="11559"/>
                  </a:cubicBezTo>
                  <a:cubicBezTo>
                    <a:pt x="3185" y="11695"/>
                    <a:pt x="3178" y="11824"/>
                    <a:pt x="3154" y="11929"/>
                  </a:cubicBezTo>
                  <a:cubicBezTo>
                    <a:pt x="3130" y="12039"/>
                    <a:pt x="3086" y="12127"/>
                    <a:pt x="3042" y="12188"/>
                  </a:cubicBezTo>
                  <a:cubicBezTo>
                    <a:pt x="3018" y="12218"/>
                    <a:pt x="3001" y="12249"/>
                    <a:pt x="2977" y="12270"/>
                  </a:cubicBezTo>
                  <a:cubicBezTo>
                    <a:pt x="2957" y="12290"/>
                    <a:pt x="2940" y="12307"/>
                    <a:pt x="2923" y="12320"/>
                  </a:cubicBezTo>
                  <a:cubicBezTo>
                    <a:pt x="2892" y="12345"/>
                    <a:pt x="2875" y="12358"/>
                    <a:pt x="2875" y="12358"/>
                  </a:cubicBezTo>
                  <a:cubicBezTo>
                    <a:pt x="2875" y="12358"/>
                    <a:pt x="2892" y="12348"/>
                    <a:pt x="2926" y="12325"/>
                  </a:cubicBezTo>
                  <a:cubicBezTo>
                    <a:pt x="2943" y="12314"/>
                    <a:pt x="2963" y="12297"/>
                    <a:pt x="2987" y="12280"/>
                  </a:cubicBezTo>
                  <a:cubicBezTo>
                    <a:pt x="3011" y="12259"/>
                    <a:pt x="3035" y="12232"/>
                    <a:pt x="3062" y="12205"/>
                  </a:cubicBezTo>
                  <a:cubicBezTo>
                    <a:pt x="3114" y="12144"/>
                    <a:pt x="3167" y="12059"/>
                    <a:pt x="3208" y="11947"/>
                  </a:cubicBezTo>
                  <a:cubicBezTo>
                    <a:pt x="3243" y="11835"/>
                    <a:pt x="3266" y="11695"/>
                    <a:pt x="3243" y="11542"/>
                  </a:cubicBezTo>
                  <a:cubicBezTo>
                    <a:pt x="3236" y="11504"/>
                    <a:pt x="3229" y="11463"/>
                    <a:pt x="3216" y="11422"/>
                  </a:cubicBezTo>
                  <a:cubicBezTo>
                    <a:pt x="3205" y="11406"/>
                    <a:pt x="3202" y="11386"/>
                    <a:pt x="3191" y="11365"/>
                  </a:cubicBezTo>
                  <a:cubicBezTo>
                    <a:pt x="3185" y="11345"/>
                    <a:pt x="3175" y="11324"/>
                    <a:pt x="3164" y="11307"/>
                  </a:cubicBezTo>
                  <a:cubicBezTo>
                    <a:pt x="3123" y="11229"/>
                    <a:pt x="3065" y="11154"/>
                    <a:pt x="2987" y="11089"/>
                  </a:cubicBezTo>
                  <a:cubicBezTo>
                    <a:pt x="2858" y="10986"/>
                    <a:pt x="2677" y="10921"/>
                    <a:pt x="2484" y="10921"/>
                  </a:cubicBezTo>
                  <a:cubicBezTo>
                    <a:pt x="2455" y="10921"/>
                    <a:pt x="2425" y="10923"/>
                    <a:pt x="2395" y="10926"/>
                  </a:cubicBezTo>
                  <a:cubicBezTo>
                    <a:pt x="2283" y="10937"/>
                    <a:pt x="2167" y="10970"/>
                    <a:pt x="2059" y="11028"/>
                  </a:cubicBezTo>
                  <a:cubicBezTo>
                    <a:pt x="1950" y="11083"/>
                    <a:pt x="1851" y="11171"/>
                    <a:pt x="1776" y="11284"/>
                  </a:cubicBezTo>
                  <a:cubicBezTo>
                    <a:pt x="1701" y="11392"/>
                    <a:pt x="1660" y="11525"/>
                    <a:pt x="1644" y="11661"/>
                  </a:cubicBezTo>
                  <a:cubicBezTo>
                    <a:pt x="1627" y="11794"/>
                    <a:pt x="1640" y="11933"/>
                    <a:pt x="1674" y="12069"/>
                  </a:cubicBezTo>
                  <a:cubicBezTo>
                    <a:pt x="1709" y="12205"/>
                    <a:pt x="1770" y="12338"/>
                    <a:pt x="1855" y="12457"/>
                  </a:cubicBezTo>
                  <a:cubicBezTo>
                    <a:pt x="1936" y="12579"/>
                    <a:pt x="2042" y="12685"/>
                    <a:pt x="2164" y="12774"/>
                  </a:cubicBezTo>
                  <a:cubicBezTo>
                    <a:pt x="2287" y="12862"/>
                    <a:pt x="2423" y="12930"/>
                    <a:pt x="2566" y="12981"/>
                  </a:cubicBezTo>
                  <a:cubicBezTo>
                    <a:pt x="2712" y="13032"/>
                    <a:pt x="2865" y="13063"/>
                    <a:pt x="3021" y="13072"/>
                  </a:cubicBezTo>
                  <a:cubicBezTo>
                    <a:pt x="3067" y="13075"/>
                    <a:pt x="3112" y="13077"/>
                    <a:pt x="3158" y="13077"/>
                  </a:cubicBezTo>
                  <a:cubicBezTo>
                    <a:pt x="3272" y="13077"/>
                    <a:pt x="3387" y="13067"/>
                    <a:pt x="3501" y="13045"/>
                  </a:cubicBezTo>
                  <a:cubicBezTo>
                    <a:pt x="3579" y="13032"/>
                    <a:pt x="3661" y="13008"/>
                    <a:pt x="3739" y="12984"/>
                  </a:cubicBezTo>
                  <a:cubicBezTo>
                    <a:pt x="3817" y="12957"/>
                    <a:pt x="3896" y="12923"/>
                    <a:pt x="3971" y="12885"/>
                  </a:cubicBezTo>
                  <a:cubicBezTo>
                    <a:pt x="4277" y="12725"/>
                    <a:pt x="4511" y="12467"/>
                    <a:pt x="4688" y="12171"/>
                  </a:cubicBezTo>
                  <a:cubicBezTo>
                    <a:pt x="4773" y="12022"/>
                    <a:pt x="4841" y="11862"/>
                    <a:pt x="4892" y="11695"/>
                  </a:cubicBezTo>
                  <a:cubicBezTo>
                    <a:pt x="4906" y="11654"/>
                    <a:pt x="4916" y="11613"/>
                    <a:pt x="4926" y="11569"/>
                  </a:cubicBezTo>
                  <a:lnTo>
                    <a:pt x="4943" y="11508"/>
                  </a:lnTo>
                  <a:lnTo>
                    <a:pt x="4954" y="11443"/>
                  </a:lnTo>
                  <a:cubicBezTo>
                    <a:pt x="4964" y="11402"/>
                    <a:pt x="4971" y="11358"/>
                    <a:pt x="4977" y="11314"/>
                  </a:cubicBezTo>
                  <a:cubicBezTo>
                    <a:pt x="4984" y="11273"/>
                    <a:pt x="4987" y="11229"/>
                    <a:pt x="4995" y="11185"/>
                  </a:cubicBezTo>
                  <a:cubicBezTo>
                    <a:pt x="4998" y="11144"/>
                    <a:pt x="4998" y="11100"/>
                    <a:pt x="5001" y="11055"/>
                  </a:cubicBezTo>
                  <a:cubicBezTo>
                    <a:pt x="5004" y="11011"/>
                    <a:pt x="5008" y="10967"/>
                    <a:pt x="5004" y="10923"/>
                  </a:cubicBezTo>
                  <a:lnTo>
                    <a:pt x="5004" y="10794"/>
                  </a:lnTo>
                  <a:cubicBezTo>
                    <a:pt x="5001" y="10749"/>
                    <a:pt x="4998" y="10705"/>
                    <a:pt x="4995" y="10661"/>
                  </a:cubicBezTo>
                  <a:cubicBezTo>
                    <a:pt x="4977" y="10488"/>
                    <a:pt x="4946" y="10311"/>
                    <a:pt x="4896" y="10141"/>
                  </a:cubicBezTo>
                  <a:cubicBezTo>
                    <a:pt x="4848" y="9970"/>
                    <a:pt x="4787" y="9807"/>
                    <a:pt x="4712" y="9647"/>
                  </a:cubicBezTo>
                  <a:cubicBezTo>
                    <a:pt x="4637" y="9488"/>
                    <a:pt x="4555" y="9331"/>
                    <a:pt x="4461" y="9185"/>
                  </a:cubicBezTo>
                  <a:cubicBezTo>
                    <a:pt x="4277" y="8888"/>
                    <a:pt x="4056" y="8616"/>
                    <a:pt x="3821" y="8361"/>
                  </a:cubicBezTo>
                  <a:cubicBezTo>
                    <a:pt x="3351" y="7855"/>
                    <a:pt x="2820" y="7426"/>
                    <a:pt x="2331" y="6990"/>
                  </a:cubicBezTo>
                  <a:cubicBezTo>
                    <a:pt x="2086" y="6773"/>
                    <a:pt x="1848" y="6555"/>
                    <a:pt x="1633" y="6324"/>
                  </a:cubicBezTo>
                  <a:cubicBezTo>
                    <a:pt x="1525" y="6208"/>
                    <a:pt x="1420" y="6092"/>
                    <a:pt x="1324" y="5970"/>
                  </a:cubicBezTo>
                  <a:cubicBezTo>
                    <a:pt x="1277" y="5908"/>
                    <a:pt x="1228" y="5850"/>
                    <a:pt x="1184" y="5786"/>
                  </a:cubicBezTo>
                  <a:cubicBezTo>
                    <a:pt x="1137" y="5725"/>
                    <a:pt x="1093" y="5664"/>
                    <a:pt x="1052" y="5599"/>
                  </a:cubicBezTo>
                  <a:cubicBezTo>
                    <a:pt x="715" y="5092"/>
                    <a:pt x="477" y="4541"/>
                    <a:pt x="354" y="3997"/>
                  </a:cubicBezTo>
                  <a:cubicBezTo>
                    <a:pt x="293" y="3721"/>
                    <a:pt x="259" y="3453"/>
                    <a:pt x="256" y="3187"/>
                  </a:cubicBezTo>
                  <a:cubicBezTo>
                    <a:pt x="252" y="2925"/>
                    <a:pt x="280" y="2671"/>
                    <a:pt x="330" y="2432"/>
                  </a:cubicBezTo>
                  <a:cubicBezTo>
                    <a:pt x="338" y="2401"/>
                    <a:pt x="344" y="2371"/>
                    <a:pt x="351" y="2344"/>
                  </a:cubicBezTo>
                  <a:lnTo>
                    <a:pt x="358" y="2299"/>
                  </a:lnTo>
                  <a:cubicBezTo>
                    <a:pt x="361" y="2283"/>
                    <a:pt x="368" y="2269"/>
                    <a:pt x="371" y="2255"/>
                  </a:cubicBezTo>
                  <a:cubicBezTo>
                    <a:pt x="388" y="2197"/>
                    <a:pt x="406" y="2140"/>
                    <a:pt x="419" y="2085"/>
                  </a:cubicBezTo>
                  <a:cubicBezTo>
                    <a:pt x="460" y="1973"/>
                    <a:pt x="497" y="1864"/>
                    <a:pt x="542" y="1762"/>
                  </a:cubicBezTo>
                  <a:cubicBezTo>
                    <a:pt x="586" y="1660"/>
                    <a:pt x="637" y="1561"/>
                    <a:pt x="685" y="1466"/>
                  </a:cubicBezTo>
                  <a:cubicBezTo>
                    <a:pt x="712" y="1421"/>
                    <a:pt x="739" y="1377"/>
                    <a:pt x="766" y="1330"/>
                  </a:cubicBezTo>
                  <a:cubicBezTo>
                    <a:pt x="776" y="1310"/>
                    <a:pt x="790" y="1286"/>
                    <a:pt x="803" y="1266"/>
                  </a:cubicBezTo>
                  <a:cubicBezTo>
                    <a:pt x="817" y="1245"/>
                    <a:pt x="831" y="1225"/>
                    <a:pt x="848" y="1204"/>
                  </a:cubicBezTo>
                  <a:cubicBezTo>
                    <a:pt x="1068" y="867"/>
                    <a:pt x="1321" y="616"/>
                    <a:pt x="1552" y="439"/>
                  </a:cubicBezTo>
                  <a:cubicBezTo>
                    <a:pt x="1783" y="258"/>
                    <a:pt x="1991" y="156"/>
                    <a:pt x="2130" y="88"/>
                  </a:cubicBezTo>
                  <a:cubicBezTo>
                    <a:pt x="2202" y="58"/>
                    <a:pt x="2260" y="38"/>
                    <a:pt x="2297" y="21"/>
                  </a:cubicBezTo>
                  <a:cubicBezTo>
                    <a:pt x="2338" y="7"/>
                    <a:pt x="2354" y="0"/>
                    <a:pt x="2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405110" y="1116448"/>
              <a:ext cx="218403" cy="649896"/>
            </a:xfrm>
            <a:custGeom>
              <a:avLst/>
              <a:gdLst/>
              <a:ahLst/>
              <a:cxnLst/>
              <a:rect l="l" t="t" r="r" b="b"/>
              <a:pathLst>
                <a:path w="4975" h="14804" extrusionOk="0">
                  <a:moveTo>
                    <a:pt x="2716" y="0"/>
                  </a:moveTo>
                  <a:cubicBezTo>
                    <a:pt x="2604" y="0"/>
                    <a:pt x="2486" y="13"/>
                    <a:pt x="2365" y="37"/>
                  </a:cubicBezTo>
                  <a:cubicBezTo>
                    <a:pt x="1984" y="112"/>
                    <a:pt x="1582" y="313"/>
                    <a:pt x="1222" y="622"/>
                  </a:cubicBezTo>
                  <a:cubicBezTo>
                    <a:pt x="1041" y="779"/>
                    <a:pt x="872" y="962"/>
                    <a:pt x="718" y="1167"/>
                  </a:cubicBezTo>
                  <a:cubicBezTo>
                    <a:pt x="565" y="1374"/>
                    <a:pt x="432" y="1605"/>
                    <a:pt x="324" y="1856"/>
                  </a:cubicBezTo>
                  <a:cubicBezTo>
                    <a:pt x="214" y="2109"/>
                    <a:pt x="130" y="2377"/>
                    <a:pt x="76" y="2663"/>
                  </a:cubicBezTo>
                  <a:cubicBezTo>
                    <a:pt x="21" y="2945"/>
                    <a:pt x="1" y="3241"/>
                    <a:pt x="10" y="3541"/>
                  </a:cubicBezTo>
                  <a:cubicBezTo>
                    <a:pt x="24" y="3840"/>
                    <a:pt x="65" y="4139"/>
                    <a:pt x="140" y="4439"/>
                  </a:cubicBezTo>
                  <a:cubicBezTo>
                    <a:pt x="211" y="4738"/>
                    <a:pt x="310" y="5031"/>
                    <a:pt x="432" y="5316"/>
                  </a:cubicBezTo>
                  <a:cubicBezTo>
                    <a:pt x="555" y="5602"/>
                    <a:pt x="704" y="5881"/>
                    <a:pt x="872" y="6150"/>
                  </a:cubicBezTo>
                  <a:cubicBezTo>
                    <a:pt x="1038" y="6415"/>
                    <a:pt x="1225" y="6670"/>
                    <a:pt x="1423" y="6912"/>
                  </a:cubicBezTo>
                  <a:cubicBezTo>
                    <a:pt x="1623" y="7153"/>
                    <a:pt x="1831" y="7381"/>
                    <a:pt x="2042" y="7606"/>
                  </a:cubicBezTo>
                  <a:cubicBezTo>
                    <a:pt x="2252" y="7827"/>
                    <a:pt x="2460" y="8048"/>
                    <a:pt x="2668" y="8265"/>
                  </a:cubicBezTo>
                  <a:cubicBezTo>
                    <a:pt x="2872" y="8486"/>
                    <a:pt x="3069" y="8704"/>
                    <a:pt x="3249" y="8929"/>
                  </a:cubicBezTo>
                  <a:cubicBezTo>
                    <a:pt x="3433" y="9153"/>
                    <a:pt x="3603" y="9384"/>
                    <a:pt x="3756" y="9620"/>
                  </a:cubicBezTo>
                  <a:cubicBezTo>
                    <a:pt x="3909" y="9854"/>
                    <a:pt x="4045" y="10092"/>
                    <a:pt x="4167" y="10334"/>
                  </a:cubicBezTo>
                  <a:cubicBezTo>
                    <a:pt x="4287" y="10576"/>
                    <a:pt x="4392" y="10816"/>
                    <a:pt x="4477" y="11061"/>
                  </a:cubicBezTo>
                  <a:cubicBezTo>
                    <a:pt x="4562" y="11303"/>
                    <a:pt x="4627" y="11545"/>
                    <a:pt x="4668" y="11780"/>
                  </a:cubicBezTo>
                  <a:cubicBezTo>
                    <a:pt x="4712" y="12017"/>
                    <a:pt x="4736" y="12249"/>
                    <a:pt x="4736" y="12474"/>
                  </a:cubicBezTo>
                  <a:cubicBezTo>
                    <a:pt x="4739" y="12698"/>
                    <a:pt x="4722" y="12912"/>
                    <a:pt x="4692" y="13113"/>
                  </a:cubicBezTo>
                  <a:cubicBezTo>
                    <a:pt x="4688" y="13137"/>
                    <a:pt x="4684" y="13164"/>
                    <a:pt x="4681" y="13188"/>
                  </a:cubicBezTo>
                  <a:cubicBezTo>
                    <a:pt x="4678" y="13212"/>
                    <a:pt x="4671" y="13239"/>
                    <a:pt x="4668" y="13262"/>
                  </a:cubicBezTo>
                  <a:cubicBezTo>
                    <a:pt x="4657" y="13311"/>
                    <a:pt x="4648" y="13358"/>
                    <a:pt x="4637" y="13405"/>
                  </a:cubicBezTo>
                  <a:cubicBezTo>
                    <a:pt x="4613" y="13498"/>
                    <a:pt x="4586" y="13589"/>
                    <a:pt x="4555" y="13674"/>
                  </a:cubicBezTo>
                  <a:cubicBezTo>
                    <a:pt x="4433" y="14014"/>
                    <a:pt x="4252" y="14286"/>
                    <a:pt x="4059" y="14463"/>
                  </a:cubicBezTo>
                  <a:cubicBezTo>
                    <a:pt x="3872" y="14647"/>
                    <a:pt x="3674" y="14732"/>
                    <a:pt x="3538" y="14769"/>
                  </a:cubicBezTo>
                  <a:cubicBezTo>
                    <a:pt x="3470" y="14787"/>
                    <a:pt x="3416" y="14796"/>
                    <a:pt x="3378" y="14801"/>
                  </a:cubicBezTo>
                  <a:cubicBezTo>
                    <a:pt x="3341" y="14804"/>
                    <a:pt x="3321" y="14804"/>
                    <a:pt x="3321" y="14804"/>
                  </a:cubicBezTo>
                  <a:lnTo>
                    <a:pt x="3378" y="14804"/>
                  </a:lnTo>
                  <a:cubicBezTo>
                    <a:pt x="3416" y="14804"/>
                    <a:pt x="3470" y="14801"/>
                    <a:pt x="3541" y="14790"/>
                  </a:cubicBezTo>
                  <a:cubicBezTo>
                    <a:pt x="3684" y="14766"/>
                    <a:pt x="3896" y="14694"/>
                    <a:pt x="4113" y="14525"/>
                  </a:cubicBezTo>
                  <a:cubicBezTo>
                    <a:pt x="4324" y="14351"/>
                    <a:pt x="4541" y="14082"/>
                    <a:pt x="4698" y="13732"/>
                  </a:cubicBezTo>
                  <a:cubicBezTo>
                    <a:pt x="4739" y="13644"/>
                    <a:pt x="4776" y="13551"/>
                    <a:pt x="4807" y="13453"/>
                  </a:cubicBezTo>
                  <a:cubicBezTo>
                    <a:pt x="4821" y="13405"/>
                    <a:pt x="4834" y="13355"/>
                    <a:pt x="4848" y="13303"/>
                  </a:cubicBezTo>
                  <a:cubicBezTo>
                    <a:pt x="4855" y="13280"/>
                    <a:pt x="4861" y="13253"/>
                    <a:pt x="4868" y="13225"/>
                  </a:cubicBezTo>
                  <a:cubicBezTo>
                    <a:pt x="4875" y="13201"/>
                    <a:pt x="4879" y="13174"/>
                    <a:pt x="4885" y="13147"/>
                  </a:cubicBezTo>
                  <a:cubicBezTo>
                    <a:pt x="4929" y="12939"/>
                    <a:pt x="4960" y="12711"/>
                    <a:pt x="4967" y="12477"/>
                  </a:cubicBezTo>
                  <a:cubicBezTo>
                    <a:pt x="4974" y="12239"/>
                    <a:pt x="4960" y="11994"/>
                    <a:pt x="4926" y="11739"/>
                  </a:cubicBezTo>
                  <a:cubicBezTo>
                    <a:pt x="4892" y="11487"/>
                    <a:pt x="4834" y="11229"/>
                    <a:pt x="4759" y="10970"/>
                  </a:cubicBezTo>
                  <a:cubicBezTo>
                    <a:pt x="4681" y="10711"/>
                    <a:pt x="4582" y="10449"/>
                    <a:pt x="4467" y="10191"/>
                  </a:cubicBezTo>
                  <a:cubicBezTo>
                    <a:pt x="4351" y="9932"/>
                    <a:pt x="4212" y="9678"/>
                    <a:pt x="4059" y="9425"/>
                  </a:cubicBezTo>
                  <a:cubicBezTo>
                    <a:pt x="3905" y="9174"/>
                    <a:pt x="3736" y="8929"/>
                    <a:pt x="3552" y="8691"/>
                  </a:cubicBezTo>
                  <a:cubicBezTo>
                    <a:pt x="3365" y="8449"/>
                    <a:pt x="3164" y="8221"/>
                    <a:pt x="2960" y="7997"/>
                  </a:cubicBezTo>
                  <a:cubicBezTo>
                    <a:pt x="2549" y="7548"/>
                    <a:pt x="2113" y="7119"/>
                    <a:pt x="1729" y="6657"/>
                  </a:cubicBezTo>
                  <a:cubicBezTo>
                    <a:pt x="1535" y="6428"/>
                    <a:pt x="1354" y="6191"/>
                    <a:pt x="1194" y="5943"/>
                  </a:cubicBezTo>
                  <a:cubicBezTo>
                    <a:pt x="1035" y="5694"/>
                    <a:pt x="892" y="5436"/>
                    <a:pt x="770" y="5170"/>
                  </a:cubicBezTo>
                  <a:cubicBezTo>
                    <a:pt x="525" y="4640"/>
                    <a:pt x="382" y="4075"/>
                    <a:pt x="351" y="3523"/>
                  </a:cubicBezTo>
                  <a:cubicBezTo>
                    <a:pt x="316" y="2972"/>
                    <a:pt x="405" y="2438"/>
                    <a:pt x="589" y="1966"/>
                  </a:cubicBezTo>
                  <a:cubicBezTo>
                    <a:pt x="677" y="1731"/>
                    <a:pt x="790" y="1506"/>
                    <a:pt x="919" y="1309"/>
                  </a:cubicBezTo>
                  <a:cubicBezTo>
                    <a:pt x="1051" y="1109"/>
                    <a:pt x="1201" y="931"/>
                    <a:pt x="1361" y="779"/>
                  </a:cubicBezTo>
                  <a:cubicBezTo>
                    <a:pt x="1521" y="622"/>
                    <a:pt x="1698" y="500"/>
                    <a:pt x="1868" y="394"/>
                  </a:cubicBezTo>
                  <a:cubicBezTo>
                    <a:pt x="2045" y="292"/>
                    <a:pt x="2222" y="214"/>
                    <a:pt x="2395" y="166"/>
                  </a:cubicBezTo>
                  <a:cubicBezTo>
                    <a:pt x="2484" y="142"/>
                    <a:pt x="2569" y="126"/>
                    <a:pt x="2651" y="115"/>
                  </a:cubicBezTo>
                  <a:cubicBezTo>
                    <a:pt x="2713" y="108"/>
                    <a:pt x="2774" y="104"/>
                    <a:pt x="2834" y="104"/>
                  </a:cubicBezTo>
                  <a:cubicBezTo>
                    <a:pt x="2855" y="104"/>
                    <a:pt x="2875" y="104"/>
                    <a:pt x="2896" y="105"/>
                  </a:cubicBezTo>
                  <a:cubicBezTo>
                    <a:pt x="3051" y="112"/>
                    <a:pt x="3194" y="149"/>
                    <a:pt x="3314" y="200"/>
                  </a:cubicBezTo>
                  <a:cubicBezTo>
                    <a:pt x="3436" y="248"/>
                    <a:pt x="3535" y="313"/>
                    <a:pt x="3616" y="377"/>
                  </a:cubicBezTo>
                  <a:cubicBezTo>
                    <a:pt x="3695" y="442"/>
                    <a:pt x="3756" y="506"/>
                    <a:pt x="3797" y="564"/>
                  </a:cubicBezTo>
                  <a:cubicBezTo>
                    <a:pt x="3841" y="622"/>
                    <a:pt x="3868" y="669"/>
                    <a:pt x="3882" y="704"/>
                  </a:cubicBezTo>
                  <a:cubicBezTo>
                    <a:pt x="3899" y="734"/>
                    <a:pt x="3905" y="754"/>
                    <a:pt x="3905" y="754"/>
                  </a:cubicBezTo>
                  <a:cubicBezTo>
                    <a:pt x="3905" y="754"/>
                    <a:pt x="3899" y="734"/>
                    <a:pt x="3885" y="700"/>
                  </a:cubicBezTo>
                  <a:cubicBezTo>
                    <a:pt x="3872" y="666"/>
                    <a:pt x="3847" y="615"/>
                    <a:pt x="3811" y="554"/>
                  </a:cubicBezTo>
                  <a:cubicBezTo>
                    <a:pt x="3770" y="496"/>
                    <a:pt x="3715" y="421"/>
                    <a:pt x="3640" y="350"/>
                  </a:cubicBezTo>
                  <a:cubicBezTo>
                    <a:pt x="3562" y="278"/>
                    <a:pt x="3464" y="203"/>
                    <a:pt x="3341" y="142"/>
                  </a:cubicBezTo>
                  <a:cubicBezTo>
                    <a:pt x="3215" y="81"/>
                    <a:pt x="3069" y="33"/>
                    <a:pt x="2902" y="13"/>
                  </a:cubicBezTo>
                  <a:cubicBezTo>
                    <a:pt x="2842" y="4"/>
                    <a:pt x="2780" y="0"/>
                    <a:pt x="2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1392221" y="384317"/>
              <a:ext cx="179068" cy="143904"/>
            </a:xfrm>
            <a:custGeom>
              <a:avLst/>
              <a:gdLst/>
              <a:ahLst/>
              <a:cxnLst/>
              <a:rect l="l" t="t" r="r" b="b"/>
              <a:pathLst>
                <a:path w="4079" h="3278" extrusionOk="0">
                  <a:moveTo>
                    <a:pt x="2751" y="1"/>
                  </a:moveTo>
                  <a:cubicBezTo>
                    <a:pt x="2741" y="1"/>
                    <a:pt x="2731" y="1"/>
                    <a:pt x="2722" y="1"/>
                  </a:cubicBezTo>
                  <a:cubicBezTo>
                    <a:pt x="2600" y="1"/>
                    <a:pt x="2487" y="18"/>
                    <a:pt x="2382" y="52"/>
                  </a:cubicBezTo>
                  <a:cubicBezTo>
                    <a:pt x="2276" y="83"/>
                    <a:pt x="2181" y="134"/>
                    <a:pt x="2099" y="192"/>
                  </a:cubicBezTo>
                  <a:cubicBezTo>
                    <a:pt x="2017" y="250"/>
                    <a:pt x="1956" y="314"/>
                    <a:pt x="1902" y="382"/>
                  </a:cubicBezTo>
                  <a:cubicBezTo>
                    <a:pt x="1800" y="519"/>
                    <a:pt x="1752" y="654"/>
                    <a:pt x="1719" y="764"/>
                  </a:cubicBezTo>
                  <a:cubicBezTo>
                    <a:pt x="1695" y="879"/>
                    <a:pt x="1691" y="964"/>
                    <a:pt x="1691" y="1026"/>
                  </a:cubicBezTo>
                  <a:cubicBezTo>
                    <a:pt x="1691" y="1053"/>
                    <a:pt x="1695" y="1076"/>
                    <a:pt x="1695" y="1090"/>
                  </a:cubicBezTo>
                  <a:lnTo>
                    <a:pt x="1695" y="1114"/>
                  </a:lnTo>
                  <a:cubicBezTo>
                    <a:pt x="1695" y="1114"/>
                    <a:pt x="1695" y="1107"/>
                    <a:pt x="1698" y="1090"/>
                  </a:cubicBezTo>
                  <a:cubicBezTo>
                    <a:pt x="1701" y="1076"/>
                    <a:pt x="1705" y="1056"/>
                    <a:pt x="1711" y="1029"/>
                  </a:cubicBezTo>
                  <a:cubicBezTo>
                    <a:pt x="1728" y="971"/>
                    <a:pt x="1759" y="893"/>
                    <a:pt x="1821" y="808"/>
                  </a:cubicBezTo>
                  <a:cubicBezTo>
                    <a:pt x="1848" y="764"/>
                    <a:pt x="1882" y="719"/>
                    <a:pt x="1923" y="675"/>
                  </a:cubicBezTo>
                  <a:cubicBezTo>
                    <a:pt x="1967" y="630"/>
                    <a:pt x="2014" y="590"/>
                    <a:pt x="2069" y="552"/>
                  </a:cubicBezTo>
                  <a:cubicBezTo>
                    <a:pt x="2181" y="478"/>
                    <a:pt x="2314" y="423"/>
                    <a:pt x="2463" y="406"/>
                  </a:cubicBezTo>
                  <a:cubicBezTo>
                    <a:pt x="2492" y="402"/>
                    <a:pt x="2523" y="400"/>
                    <a:pt x="2553" y="400"/>
                  </a:cubicBezTo>
                  <a:cubicBezTo>
                    <a:pt x="2675" y="400"/>
                    <a:pt x="2805" y="432"/>
                    <a:pt x="2920" y="495"/>
                  </a:cubicBezTo>
                  <a:cubicBezTo>
                    <a:pt x="2936" y="505"/>
                    <a:pt x="2953" y="511"/>
                    <a:pt x="2970" y="522"/>
                  </a:cubicBezTo>
                  <a:cubicBezTo>
                    <a:pt x="2987" y="532"/>
                    <a:pt x="3004" y="546"/>
                    <a:pt x="3018" y="556"/>
                  </a:cubicBezTo>
                  <a:cubicBezTo>
                    <a:pt x="3035" y="569"/>
                    <a:pt x="3049" y="583"/>
                    <a:pt x="3066" y="593"/>
                  </a:cubicBezTo>
                  <a:cubicBezTo>
                    <a:pt x="3079" y="607"/>
                    <a:pt x="3096" y="621"/>
                    <a:pt x="3110" y="638"/>
                  </a:cubicBezTo>
                  <a:cubicBezTo>
                    <a:pt x="3168" y="695"/>
                    <a:pt x="3226" y="770"/>
                    <a:pt x="3280" y="855"/>
                  </a:cubicBezTo>
                  <a:cubicBezTo>
                    <a:pt x="3385" y="1032"/>
                    <a:pt x="3474" y="1213"/>
                    <a:pt x="3484" y="1379"/>
                  </a:cubicBezTo>
                  <a:cubicBezTo>
                    <a:pt x="3498" y="1546"/>
                    <a:pt x="3446" y="1723"/>
                    <a:pt x="3341" y="1889"/>
                  </a:cubicBezTo>
                  <a:cubicBezTo>
                    <a:pt x="3239" y="2059"/>
                    <a:pt x="3089" y="2216"/>
                    <a:pt x="2923" y="2345"/>
                  </a:cubicBezTo>
                  <a:cubicBezTo>
                    <a:pt x="2882" y="2376"/>
                    <a:pt x="2834" y="2406"/>
                    <a:pt x="2790" y="2437"/>
                  </a:cubicBezTo>
                  <a:cubicBezTo>
                    <a:pt x="2769" y="2450"/>
                    <a:pt x="2746" y="2467"/>
                    <a:pt x="2722" y="2481"/>
                  </a:cubicBezTo>
                  <a:cubicBezTo>
                    <a:pt x="2698" y="2495"/>
                    <a:pt x="2678" y="2508"/>
                    <a:pt x="2654" y="2522"/>
                  </a:cubicBezTo>
                  <a:cubicBezTo>
                    <a:pt x="2630" y="2536"/>
                    <a:pt x="2606" y="2549"/>
                    <a:pt x="2582" y="2563"/>
                  </a:cubicBezTo>
                  <a:cubicBezTo>
                    <a:pt x="2559" y="2577"/>
                    <a:pt x="2535" y="2587"/>
                    <a:pt x="2511" y="2600"/>
                  </a:cubicBezTo>
                  <a:cubicBezTo>
                    <a:pt x="2463" y="2624"/>
                    <a:pt x="2416" y="2651"/>
                    <a:pt x="2368" y="2671"/>
                  </a:cubicBezTo>
                  <a:cubicBezTo>
                    <a:pt x="1981" y="2849"/>
                    <a:pt x="1573" y="2951"/>
                    <a:pt x="1218" y="2988"/>
                  </a:cubicBezTo>
                  <a:cubicBezTo>
                    <a:pt x="896" y="3025"/>
                    <a:pt x="614" y="3043"/>
                    <a:pt x="405" y="3043"/>
                  </a:cubicBezTo>
                  <a:cubicBezTo>
                    <a:pt x="382" y="3043"/>
                    <a:pt x="361" y="3042"/>
                    <a:pt x="341" y="3042"/>
                  </a:cubicBezTo>
                  <a:cubicBezTo>
                    <a:pt x="287" y="3042"/>
                    <a:pt x="235" y="3042"/>
                    <a:pt x="194" y="3046"/>
                  </a:cubicBezTo>
                  <a:cubicBezTo>
                    <a:pt x="154" y="3042"/>
                    <a:pt x="116" y="3042"/>
                    <a:pt x="89" y="3042"/>
                  </a:cubicBezTo>
                  <a:cubicBezTo>
                    <a:pt x="31" y="3042"/>
                    <a:pt x="1" y="3039"/>
                    <a:pt x="1" y="3039"/>
                  </a:cubicBezTo>
                  <a:lnTo>
                    <a:pt x="1" y="3039"/>
                  </a:lnTo>
                  <a:cubicBezTo>
                    <a:pt x="1" y="3039"/>
                    <a:pt x="28" y="3049"/>
                    <a:pt x="86" y="3067"/>
                  </a:cubicBezTo>
                  <a:cubicBezTo>
                    <a:pt x="113" y="3073"/>
                    <a:pt x="147" y="3083"/>
                    <a:pt x="188" y="3097"/>
                  </a:cubicBezTo>
                  <a:cubicBezTo>
                    <a:pt x="229" y="3107"/>
                    <a:pt x="276" y="3120"/>
                    <a:pt x="327" y="3134"/>
                  </a:cubicBezTo>
                  <a:cubicBezTo>
                    <a:pt x="381" y="3148"/>
                    <a:pt x="439" y="3161"/>
                    <a:pt x="504" y="3175"/>
                  </a:cubicBezTo>
                  <a:cubicBezTo>
                    <a:pt x="568" y="3189"/>
                    <a:pt x="640" y="3202"/>
                    <a:pt x="715" y="3216"/>
                  </a:cubicBezTo>
                  <a:cubicBezTo>
                    <a:pt x="790" y="3233"/>
                    <a:pt x="871" y="3243"/>
                    <a:pt x="956" y="3254"/>
                  </a:cubicBezTo>
                  <a:cubicBezTo>
                    <a:pt x="997" y="3260"/>
                    <a:pt x="1042" y="3263"/>
                    <a:pt x="1089" y="3267"/>
                  </a:cubicBezTo>
                  <a:cubicBezTo>
                    <a:pt x="1133" y="3271"/>
                    <a:pt x="1181" y="3274"/>
                    <a:pt x="1229" y="3274"/>
                  </a:cubicBezTo>
                  <a:cubicBezTo>
                    <a:pt x="1288" y="3276"/>
                    <a:pt x="1350" y="3277"/>
                    <a:pt x="1412" y="3277"/>
                  </a:cubicBezTo>
                  <a:cubicBezTo>
                    <a:pt x="1550" y="3277"/>
                    <a:pt x="1696" y="3272"/>
                    <a:pt x="1848" y="3260"/>
                  </a:cubicBezTo>
                  <a:cubicBezTo>
                    <a:pt x="2069" y="3243"/>
                    <a:pt x="2303" y="3202"/>
                    <a:pt x="2538" y="3124"/>
                  </a:cubicBezTo>
                  <a:cubicBezTo>
                    <a:pt x="2600" y="3107"/>
                    <a:pt x="2658" y="3083"/>
                    <a:pt x="2719" y="3063"/>
                  </a:cubicBezTo>
                  <a:cubicBezTo>
                    <a:pt x="2749" y="3049"/>
                    <a:pt x="2777" y="3039"/>
                    <a:pt x="2807" y="3026"/>
                  </a:cubicBezTo>
                  <a:cubicBezTo>
                    <a:pt x="2838" y="3015"/>
                    <a:pt x="2865" y="3001"/>
                    <a:pt x="2895" y="2988"/>
                  </a:cubicBezTo>
                  <a:cubicBezTo>
                    <a:pt x="2923" y="2974"/>
                    <a:pt x="2953" y="2960"/>
                    <a:pt x="2984" y="2944"/>
                  </a:cubicBezTo>
                  <a:cubicBezTo>
                    <a:pt x="3011" y="2930"/>
                    <a:pt x="3042" y="2913"/>
                    <a:pt x="3069" y="2896"/>
                  </a:cubicBezTo>
                  <a:cubicBezTo>
                    <a:pt x="3127" y="2866"/>
                    <a:pt x="3185" y="2835"/>
                    <a:pt x="3242" y="2794"/>
                  </a:cubicBezTo>
                  <a:cubicBezTo>
                    <a:pt x="3467" y="2641"/>
                    <a:pt x="3675" y="2447"/>
                    <a:pt x="3838" y="2202"/>
                  </a:cubicBezTo>
                  <a:cubicBezTo>
                    <a:pt x="3916" y="2076"/>
                    <a:pt x="3981" y="1940"/>
                    <a:pt x="4022" y="1791"/>
                  </a:cubicBezTo>
                  <a:cubicBezTo>
                    <a:pt x="4063" y="1641"/>
                    <a:pt x="4079" y="1478"/>
                    <a:pt x="4058" y="1321"/>
                  </a:cubicBezTo>
                  <a:cubicBezTo>
                    <a:pt x="4045" y="1161"/>
                    <a:pt x="3994" y="1018"/>
                    <a:pt x="3936" y="889"/>
                  </a:cubicBezTo>
                  <a:cubicBezTo>
                    <a:pt x="3875" y="760"/>
                    <a:pt x="3800" y="651"/>
                    <a:pt x="3725" y="546"/>
                  </a:cubicBezTo>
                  <a:cubicBezTo>
                    <a:pt x="3647" y="443"/>
                    <a:pt x="3559" y="341"/>
                    <a:pt x="3453" y="253"/>
                  </a:cubicBezTo>
                  <a:cubicBezTo>
                    <a:pt x="3426" y="230"/>
                    <a:pt x="3399" y="209"/>
                    <a:pt x="3369" y="192"/>
                  </a:cubicBezTo>
                  <a:cubicBezTo>
                    <a:pt x="3338" y="172"/>
                    <a:pt x="3311" y="151"/>
                    <a:pt x="3280" y="137"/>
                  </a:cubicBezTo>
                  <a:cubicBezTo>
                    <a:pt x="3249" y="120"/>
                    <a:pt x="3218" y="103"/>
                    <a:pt x="3188" y="90"/>
                  </a:cubicBezTo>
                  <a:cubicBezTo>
                    <a:pt x="3157" y="76"/>
                    <a:pt x="3127" y="66"/>
                    <a:pt x="3093" y="56"/>
                  </a:cubicBezTo>
                  <a:cubicBezTo>
                    <a:pt x="2977" y="18"/>
                    <a:pt x="2861" y="1"/>
                    <a:pt x="2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506784" y="1136950"/>
              <a:ext cx="74586" cy="74235"/>
            </a:xfrm>
            <a:custGeom>
              <a:avLst/>
              <a:gdLst/>
              <a:ahLst/>
              <a:cxnLst/>
              <a:rect l="l" t="t" r="r" b="b"/>
              <a:pathLst>
                <a:path w="1699" h="1691" extrusionOk="0">
                  <a:moveTo>
                    <a:pt x="736" y="1"/>
                  </a:moveTo>
                  <a:cubicBezTo>
                    <a:pt x="646" y="1"/>
                    <a:pt x="557" y="16"/>
                    <a:pt x="477" y="46"/>
                  </a:cubicBezTo>
                  <a:cubicBezTo>
                    <a:pt x="362" y="87"/>
                    <a:pt x="270" y="155"/>
                    <a:pt x="195" y="219"/>
                  </a:cubicBezTo>
                  <a:cubicBezTo>
                    <a:pt x="120" y="287"/>
                    <a:pt x="73" y="366"/>
                    <a:pt x="46" y="437"/>
                  </a:cubicBezTo>
                  <a:cubicBezTo>
                    <a:pt x="18" y="512"/>
                    <a:pt x="8" y="580"/>
                    <a:pt x="1" y="631"/>
                  </a:cubicBezTo>
                  <a:lnTo>
                    <a:pt x="1" y="669"/>
                  </a:lnTo>
                  <a:cubicBezTo>
                    <a:pt x="5" y="679"/>
                    <a:pt x="5" y="689"/>
                    <a:pt x="8" y="700"/>
                  </a:cubicBezTo>
                  <a:cubicBezTo>
                    <a:pt x="8" y="720"/>
                    <a:pt x="11" y="736"/>
                    <a:pt x="15" y="750"/>
                  </a:cubicBezTo>
                  <a:cubicBezTo>
                    <a:pt x="21" y="777"/>
                    <a:pt x="25" y="791"/>
                    <a:pt x="25" y="791"/>
                  </a:cubicBezTo>
                  <a:cubicBezTo>
                    <a:pt x="25" y="791"/>
                    <a:pt x="32" y="777"/>
                    <a:pt x="46" y="753"/>
                  </a:cubicBezTo>
                  <a:cubicBezTo>
                    <a:pt x="49" y="744"/>
                    <a:pt x="59" y="730"/>
                    <a:pt x="69" y="716"/>
                  </a:cubicBezTo>
                  <a:cubicBezTo>
                    <a:pt x="76" y="709"/>
                    <a:pt x="82" y="703"/>
                    <a:pt x="90" y="692"/>
                  </a:cubicBezTo>
                  <a:cubicBezTo>
                    <a:pt x="96" y="686"/>
                    <a:pt x="103" y="679"/>
                    <a:pt x="110" y="669"/>
                  </a:cubicBezTo>
                  <a:cubicBezTo>
                    <a:pt x="137" y="634"/>
                    <a:pt x="175" y="601"/>
                    <a:pt x="225" y="573"/>
                  </a:cubicBezTo>
                  <a:cubicBezTo>
                    <a:pt x="273" y="543"/>
                    <a:pt x="327" y="522"/>
                    <a:pt x="385" y="499"/>
                  </a:cubicBezTo>
                  <a:cubicBezTo>
                    <a:pt x="426" y="483"/>
                    <a:pt x="472" y="476"/>
                    <a:pt x="519" y="476"/>
                  </a:cubicBezTo>
                  <a:cubicBezTo>
                    <a:pt x="534" y="476"/>
                    <a:pt x="550" y="476"/>
                    <a:pt x="566" y="478"/>
                  </a:cubicBezTo>
                  <a:cubicBezTo>
                    <a:pt x="624" y="488"/>
                    <a:pt x="678" y="508"/>
                    <a:pt x="735" y="532"/>
                  </a:cubicBezTo>
                  <a:cubicBezTo>
                    <a:pt x="790" y="560"/>
                    <a:pt x="845" y="597"/>
                    <a:pt x="892" y="642"/>
                  </a:cubicBezTo>
                  <a:cubicBezTo>
                    <a:pt x="916" y="665"/>
                    <a:pt x="940" y="689"/>
                    <a:pt x="960" y="713"/>
                  </a:cubicBezTo>
                  <a:cubicBezTo>
                    <a:pt x="980" y="740"/>
                    <a:pt x="998" y="767"/>
                    <a:pt x="1015" y="794"/>
                  </a:cubicBezTo>
                  <a:cubicBezTo>
                    <a:pt x="1049" y="849"/>
                    <a:pt x="1076" y="910"/>
                    <a:pt x="1090" y="968"/>
                  </a:cubicBezTo>
                  <a:cubicBezTo>
                    <a:pt x="1100" y="1026"/>
                    <a:pt x="1103" y="1077"/>
                    <a:pt x="1100" y="1124"/>
                  </a:cubicBezTo>
                  <a:cubicBezTo>
                    <a:pt x="1093" y="1162"/>
                    <a:pt x="1082" y="1216"/>
                    <a:pt x="1055" y="1260"/>
                  </a:cubicBezTo>
                  <a:cubicBezTo>
                    <a:pt x="1042" y="1281"/>
                    <a:pt x="1029" y="1301"/>
                    <a:pt x="1008" y="1318"/>
                  </a:cubicBezTo>
                  <a:cubicBezTo>
                    <a:pt x="991" y="1332"/>
                    <a:pt x="971" y="1345"/>
                    <a:pt x="950" y="1353"/>
                  </a:cubicBezTo>
                  <a:cubicBezTo>
                    <a:pt x="926" y="1366"/>
                    <a:pt x="896" y="1372"/>
                    <a:pt x="864" y="1372"/>
                  </a:cubicBezTo>
                  <a:cubicBezTo>
                    <a:pt x="845" y="1372"/>
                    <a:pt x="826" y="1370"/>
                    <a:pt x="807" y="1366"/>
                  </a:cubicBezTo>
                  <a:cubicBezTo>
                    <a:pt x="756" y="1356"/>
                    <a:pt x="712" y="1332"/>
                    <a:pt x="685" y="1301"/>
                  </a:cubicBezTo>
                  <a:cubicBezTo>
                    <a:pt x="654" y="1274"/>
                    <a:pt x="633" y="1243"/>
                    <a:pt x="624" y="1220"/>
                  </a:cubicBezTo>
                  <a:cubicBezTo>
                    <a:pt x="617" y="1210"/>
                    <a:pt x="613" y="1199"/>
                    <a:pt x="613" y="1193"/>
                  </a:cubicBezTo>
                  <a:cubicBezTo>
                    <a:pt x="613" y="1185"/>
                    <a:pt x="610" y="1182"/>
                    <a:pt x="610" y="1182"/>
                  </a:cubicBezTo>
                  <a:lnTo>
                    <a:pt x="610" y="1182"/>
                  </a:lnTo>
                  <a:cubicBezTo>
                    <a:pt x="610" y="1182"/>
                    <a:pt x="613" y="1196"/>
                    <a:pt x="603" y="1223"/>
                  </a:cubicBezTo>
                  <a:cubicBezTo>
                    <a:pt x="597" y="1247"/>
                    <a:pt x="593" y="1287"/>
                    <a:pt x="600" y="1342"/>
                  </a:cubicBezTo>
                  <a:cubicBezTo>
                    <a:pt x="613" y="1397"/>
                    <a:pt x="637" y="1461"/>
                    <a:pt x="688" y="1526"/>
                  </a:cubicBezTo>
                  <a:cubicBezTo>
                    <a:pt x="715" y="1560"/>
                    <a:pt x="746" y="1590"/>
                    <a:pt x="790" y="1621"/>
                  </a:cubicBezTo>
                  <a:cubicBezTo>
                    <a:pt x="831" y="1648"/>
                    <a:pt x="882" y="1672"/>
                    <a:pt x="944" y="1682"/>
                  </a:cubicBezTo>
                  <a:cubicBezTo>
                    <a:pt x="973" y="1688"/>
                    <a:pt x="1003" y="1690"/>
                    <a:pt x="1034" y="1690"/>
                  </a:cubicBezTo>
                  <a:cubicBezTo>
                    <a:pt x="1125" y="1690"/>
                    <a:pt x="1222" y="1668"/>
                    <a:pt x="1311" y="1625"/>
                  </a:cubicBezTo>
                  <a:cubicBezTo>
                    <a:pt x="1433" y="1563"/>
                    <a:pt x="1545" y="1468"/>
                    <a:pt x="1610" y="1322"/>
                  </a:cubicBezTo>
                  <a:cubicBezTo>
                    <a:pt x="1678" y="1185"/>
                    <a:pt x="1699" y="1029"/>
                    <a:pt x="1682" y="883"/>
                  </a:cubicBezTo>
                  <a:cubicBezTo>
                    <a:pt x="1668" y="736"/>
                    <a:pt x="1620" y="601"/>
                    <a:pt x="1545" y="471"/>
                  </a:cubicBezTo>
                  <a:cubicBezTo>
                    <a:pt x="1508" y="410"/>
                    <a:pt x="1460" y="356"/>
                    <a:pt x="1413" y="304"/>
                  </a:cubicBezTo>
                  <a:cubicBezTo>
                    <a:pt x="1362" y="254"/>
                    <a:pt x="1307" y="206"/>
                    <a:pt x="1253" y="169"/>
                  </a:cubicBezTo>
                  <a:cubicBezTo>
                    <a:pt x="1137" y="87"/>
                    <a:pt x="1005" y="33"/>
                    <a:pt x="869" y="12"/>
                  </a:cubicBezTo>
                  <a:cubicBezTo>
                    <a:pt x="825" y="4"/>
                    <a:pt x="780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416129" y="1303070"/>
              <a:ext cx="203038" cy="379647"/>
            </a:xfrm>
            <a:custGeom>
              <a:avLst/>
              <a:gdLst/>
              <a:ahLst/>
              <a:cxnLst/>
              <a:rect l="l" t="t" r="r" b="b"/>
              <a:pathLst>
                <a:path w="4625" h="8648" extrusionOk="0">
                  <a:moveTo>
                    <a:pt x="15" y="1"/>
                  </a:moveTo>
                  <a:cubicBezTo>
                    <a:pt x="15" y="2"/>
                    <a:pt x="12" y="49"/>
                    <a:pt x="8" y="136"/>
                  </a:cubicBezTo>
                  <a:cubicBezTo>
                    <a:pt x="4" y="181"/>
                    <a:pt x="4" y="235"/>
                    <a:pt x="1" y="304"/>
                  </a:cubicBezTo>
                  <a:lnTo>
                    <a:pt x="1" y="524"/>
                  </a:lnTo>
                  <a:cubicBezTo>
                    <a:pt x="8" y="858"/>
                    <a:pt x="35" y="1337"/>
                    <a:pt x="164" y="1896"/>
                  </a:cubicBezTo>
                  <a:cubicBezTo>
                    <a:pt x="229" y="2174"/>
                    <a:pt x="310" y="2477"/>
                    <a:pt x="433" y="2783"/>
                  </a:cubicBezTo>
                  <a:cubicBezTo>
                    <a:pt x="491" y="2937"/>
                    <a:pt x="563" y="3092"/>
                    <a:pt x="651" y="3243"/>
                  </a:cubicBezTo>
                  <a:cubicBezTo>
                    <a:pt x="671" y="3283"/>
                    <a:pt x="695" y="3317"/>
                    <a:pt x="719" y="3355"/>
                  </a:cubicBezTo>
                  <a:cubicBezTo>
                    <a:pt x="743" y="3392"/>
                    <a:pt x="767" y="3430"/>
                    <a:pt x="794" y="3467"/>
                  </a:cubicBezTo>
                  <a:cubicBezTo>
                    <a:pt x="848" y="3538"/>
                    <a:pt x="906" y="3610"/>
                    <a:pt x="968" y="3675"/>
                  </a:cubicBezTo>
                  <a:cubicBezTo>
                    <a:pt x="1049" y="3763"/>
                    <a:pt x="1141" y="3844"/>
                    <a:pt x="1243" y="3912"/>
                  </a:cubicBezTo>
                  <a:cubicBezTo>
                    <a:pt x="1345" y="3984"/>
                    <a:pt x="1461" y="4042"/>
                    <a:pt x="1586" y="4072"/>
                  </a:cubicBezTo>
                  <a:cubicBezTo>
                    <a:pt x="1651" y="4089"/>
                    <a:pt x="1715" y="4100"/>
                    <a:pt x="1784" y="4100"/>
                  </a:cubicBezTo>
                  <a:cubicBezTo>
                    <a:pt x="1852" y="4100"/>
                    <a:pt x="1920" y="4089"/>
                    <a:pt x="1984" y="4069"/>
                  </a:cubicBezTo>
                  <a:cubicBezTo>
                    <a:pt x="2049" y="4052"/>
                    <a:pt x="2114" y="4022"/>
                    <a:pt x="2172" y="3984"/>
                  </a:cubicBezTo>
                  <a:cubicBezTo>
                    <a:pt x="2185" y="3973"/>
                    <a:pt x="2199" y="3964"/>
                    <a:pt x="2213" y="3953"/>
                  </a:cubicBezTo>
                  <a:cubicBezTo>
                    <a:pt x="2226" y="3943"/>
                    <a:pt x="2240" y="3929"/>
                    <a:pt x="2253" y="3919"/>
                  </a:cubicBezTo>
                  <a:lnTo>
                    <a:pt x="2274" y="3899"/>
                  </a:lnTo>
                  <a:lnTo>
                    <a:pt x="2274" y="3896"/>
                  </a:lnTo>
                  <a:lnTo>
                    <a:pt x="2277" y="3896"/>
                  </a:lnTo>
                  <a:lnTo>
                    <a:pt x="2277" y="3906"/>
                  </a:lnTo>
                  <a:lnTo>
                    <a:pt x="2277" y="3912"/>
                  </a:lnTo>
                  <a:lnTo>
                    <a:pt x="2280" y="3933"/>
                  </a:lnTo>
                  <a:cubicBezTo>
                    <a:pt x="2284" y="3981"/>
                    <a:pt x="2290" y="4025"/>
                    <a:pt x="2294" y="4072"/>
                  </a:cubicBezTo>
                  <a:cubicBezTo>
                    <a:pt x="2307" y="4164"/>
                    <a:pt x="2321" y="4256"/>
                    <a:pt x="2338" y="4351"/>
                  </a:cubicBezTo>
                  <a:cubicBezTo>
                    <a:pt x="2403" y="4729"/>
                    <a:pt x="2505" y="5103"/>
                    <a:pt x="2645" y="5457"/>
                  </a:cubicBezTo>
                  <a:cubicBezTo>
                    <a:pt x="2712" y="5634"/>
                    <a:pt x="2797" y="5807"/>
                    <a:pt x="2910" y="5964"/>
                  </a:cubicBezTo>
                  <a:cubicBezTo>
                    <a:pt x="2968" y="6039"/>
                    <a:pt x="3032" y="6110"/>
                    <a:pt x="3107" y="6171"/>
                  </a:cubicBezTo>
                  <a:cubicBezTo>
                    <a:pt x="3124" y="6188"/>
                    <a:pt x="3144" y="6202"/>
                    <a:pt x="3165" y="6215"/>
                  </a:cubicBezTo>
                  <a:cubicBezTo>
                    <a:pt x="3185" y="6229"/>
                    <a:pt x="3205" y="6243"/>
                    <a:pt x="3226" y="6256"/>
                  </a:cubicBezTo>
                  <a:cubicBezTo>
                    <a:pt x="3267" y="6280"/>
                    <a:pt x="3311" y="6300"/>
                    <a:pt x="3356" y="6317"/>
                  </a:cubicBezTo>
                  <a:cubicBezTo>
                    <a:pt x="3451" y="6355"/>
                    <a:pt x="3555" y="6374"/>
                    <a:pt x="3655" y="6374"/>
                  </a:cubicBezTo>
                  <a:cubicBezTo>
                    <a:pt x="3693" y="6374"/>
                    <a:pt x="3730" y="6371"/>
                    <a:pt x="3767" y="6365"/>
                  </a:cubicBezTo>
                  <a:cubicBezTo>
                    <a:pt x="3835" y="6355"/>
                    <a:pt x="3896" y="6334"/>
                    <a:pt x="3954" y="6307"/>
                  </a:cubicBezTo>
                  <a:lnTo>
                    <a:pt x="3971" y="6297"/>
                  </a:lnTo>
                  <a:lnTo>
                    <a:pt x="3974" y="6294"/>
                  </a:lnTo>
                  <a:cubicBezTo>
                    <a:pt x="3978" y="6290"/>
                    <a:pt x="3981" y="6290"/>
                    <a:pt x="3981" y="6287"/>
                  </a:cubicBezTo>
                  <a:cubicBezTo>
                    <a:pt x="3988" y="6284"/>
                    <a:pt x="3992" y="6280"/>
                    <a:pt x="3998" y="6273"/>
                  </a:cubicBezTo>
                  <a:lnTo>
                    <a:pt x="3998" y="6311"/>
                  </a:lnTo>
                  <a:cubicBezTo>
                    <a:pt x="3995" y="6361"/>
                    <a:pt x="3988" y="6419"/>
                    <a:pt x="3981" y="6474"/>
                  </a:cubicBezTo>
                  <a:cubicBezTo>
                    <a:pt x="3971" y="6583"/>
                    <a:pt x="3961" y="6685"/>
                    <a:pt x="3951" y="6787"/>
                  </a:cubicBezTo>
                  <a:cubicBezTo>
                    <a:pt x="3930" y="6988"/>
                    <a:pt x="3910" y="7174"/>
                    <a:pt x="3893" y="7355"/>
                  </a:cubicBezTo>
                  <a:cubicBezTo>
                    <a:pt x="3879" y="7498"/>
                    <a:pt x="3862" y="7634"/>
                    <a:pt x="3852" y="7763"/>
                  </a:cubicBezTo>
                  <a:cubicBezTo>
                    <a:pt x="3838" y="7892"/>
                    <a:pt x="3835" y="8019"/>
                    <a:pt x="3849" y="8137"/>
                  </a:cubicBezTo>
                  <a:cubicBezTo>
                    <a:pt x="3855" y="8195"/>
                    <a:pt x="3866" y="8253"/>
                    <a:pt x="3882" y="8308"/>
                  </a:cubicBezTo>
                  <a:cubicBezTo>
                    <a:pt x="3903" y="8358"/>
                    <a:pt x="3927" y="8410"/>
                    <a:pt x="3954" y="8451"/>
                  </a:cubicBezTo>
                  <a:cubicBezTo>
                    <a:pt x="3981" y="8495"/>
                    <a:pt x="4019" y="8532"/>
                    <a:pt x="4056" y="8562"/>
                  </a:cubicBezTo>
                  <a:cubicBezTo>
                    <a:pt x="4066" y="8570"/>
                    <a:pt x="4076" y="8573"/>
                    <a:pt x="4086" y="8580"/>
                  </a:cubicBezTo>
                  <a:cubicBezTo>
                    <a:pt x="4097" y="8586"/>
                    <a:pt x="4107" y="8593"/>
                    <a:pt x="4117" y="8597"/>
                  </a:cubicBezTo>
                  <a:cubicBezTo>
                    <a:pt x="4138" y="8606"/>
                    <a:pt x="4158" y="8614"/>
                    <a:pt x="4179" y="8624"/>
                  </a:cubicBezTo>
                  <a:cubicBezTo>
                    <a:pt x="4229" y="8641"/>
                    <a:pt x="4278" y="8647"/>
                    <a:pt x="4324" y="8647"/>
                  </a:cubicBezTo>
                  <a:cubicBezTo>
                    <a:pt x="4352" y="8647"/>
                    <a:pt x="4378" y="8645"/>
                    <a:pt x="4403" y="8641"/>
                  </a:cubicBezTo>
                  <a:cubicBezTo>
                    <a:pt x="4468" y="8627"/>
                    <a:pt x="4519" y="8600"/>
                    <a:pt x="4552" y="8570"/>
                  </a:cubicBezTo>
                  <a:cubicBezTo>
                    <a:pt x="4587" y="8539"/>
                    <a:pt x="4604" y="8508"/>
                    <a:pt x="4610" y="8488"/>
                  </a:cubicBezTo>
                  <a:cubicBezTo>
                    <a:pt x="4621" y="8464"/>
                    <a:pt x="4624" y="8454"/>
                    <a:pt x="4624" y="8454"/>
                  </a:cubicBezTo>
                  <a:lnTo>
                    <a:pt x="4624" y="8454"/>
                  </a:lnTo>
                  <a:cubicBezTo>
                    <a:pt x="4624" y="8454"/>
                    <a:pt x="4621" y="8464"/>
                    <a:pt x="4610" y="8484"/>
                  </a:cubicBezTo>
                  <a:cubicBezTo>
                    <a:pt x="4601" y="8508"/>
                    <a:pt x="4580" y="8535"/>
                    <a:pt x="4549" y="8562"/>
                  </a:cubicBezTo>
                  <a:cubicBezTo>
                    <a:pt x="4512" y="8590"/>
                    <a:pt x="4464" y="8614"/>
                    <a:pt x="4400" y="8624"/>
                  </a:cubicBezTo>
                  <a:cubicBezTo>
                    <a:pt x="4385" y="8625"/>
                    <a:pt x="4370" y="8626"/>
                    <a:pt x="4353" y="8626"/>
                  </a:cubicBezTo>
                  <a:cubicBezTo>
                    <a:pt x="4302" y="8626"/>
                    <a:pt x="4245" y="8617"/>
                    <a:pt x="4185" y="8597"/>
                  </a:cubicBezTo>
                  <a:cubicBezTo>
                    <a:pt x="4168" y="8586"/>
                    <a:pt x="4148" y="8580"/>
                    <a:pt x="4131" y="8570"/>
                  </a:cubicBezTo>
                  <a:cubicBezTo>
                    <a:pt x="4111" y="8559"/>
                    <a:pt x="4094" y="8549"/>
                    <a:pt x="4076" y="8535"/>
                  </a:cubicBezTo>
                  <a:cubicBezTo>
                    <a:pt x="4042" y="8504"/>
                    <a:pt x="4012" y="8474"/>
                    <a:pt x="3988" y="8430"/>
                  </a:cubicBezTo>
                  <a:cubicBezTo>
                    <a:pt x="3961" y="8389"/>
                    <a:pt x="3943" y="8341"/>
                    <a:pt x="3927" y="8294"/>
                  </a:cubicBezTo>
                  <a:cubicBezTo>
                    <a:pt x="3913" y="8243"/>
                    <a:pt x="3903" y="8188"/>
                    <a:pt x="3899" y="8130"/>
                  </a:cubicBezTo>
                  <a:cubicBezTo>
                    <a:pt x="3890" y="8019"/>
                    <a:pt x="3899" y="7896"/>
                    <a:pt x="3916" y="7770"/>
                  </a:cubicBezTo>
                  <a:cubicBezTo>
                    <a:pt x="3934" y="7641"/>
                    <a:pt x="3951" y="7504"/>
                    <a:pt x="3968" y="7361"/>
                  </a:cubicBezTo>
                  <a:cubicBezTo>
                    <a:pt x="4015" y="6970"/>
                    <a:pt x="4070" y="6535"/>
                    <a:pt x="4134" y="6018"/>
                  </a:cubicBezTo>
                  <a:lnTo>
                    <a:pt x="4134" y="6018"/>
                  </a:lnTo>
                  <a:cubicBezTo>
                    <a:pt x="4097" y="6052"/>
                    <a:pt x="4059" y="6086"/>
                    <a:pt x="4019" y="6121"/>
                  </a:cubicBezTo>
                  <a:cubicBezTo>
                    <a:pt x="3998" y="6137"/>
                    <a:pt x="3974" y="6161"/>
                    <a:pt x="3954" y="6171"/>
                  </a:cubicBezTo>
                  <a:cubicBezTo>
                    <a:pt x="3943" y="6182"/>
                    <a:pt x="3934" y="6185"/>
                    <a:pt x="3920" y="6192"/>
                  </a:cubicBezTo>
                  <a:lnTo>
                    <a:pt x="3903" y="6202"/>
                  </a:lnTo>
                  <a:cubicBezTo>
                    <a:pt x="3855" y="6223"/>
                    <a:pt x="3805" y="6239"/>
                    <a:pt x="3750" y="6249"/>
                  </a:cubicBezTo>
                  <a:cubicBezTo>
                    <a:pt x="3722" y="6253"/>
                    <a:pt x="3694" y="6255"/>
                    <a:pt x="3665" y="6255"/>
                  </a:cubicBezTo>
                  <a:cubicBezTo>
                    <a:pt x="3577" y="6255"/>
                    <a:pt x="3486" y="6239"/>
                    <a:pt x="3400" y="6205"/>
                  </a:cubicBezTo>
                  <a:cubicBezTo>
                    <a:pt x="3243" y="6147"/>
                    <a:pt x="3117" y="6028"/>
                    <a:pt x="3012" y="5889"/>
                  </a:cubicBezTo>
                  <a:cubicBezTo>
                    <a:pt x="2910" y="5746"/>
                    <a:pt x="2831" y="5579"/>
                    <a:pt x="2764" y="5409"/>
                  </a:cubicBezTo>
                  <a:cubicBezTo>
                    <a:pt x="2631" y="5062"/>
                    <a:pt x="2529" y="4698"/>
                    <a:pt x="2464" y="4328"/>
                  </a:cubicBezTo>
                  <a:cubicBezTo>
                    <a:pt x="2450" y="4235"/>
                    <a:pt x="2437" y="4147"/>
                    <a:pt x="2427" y="4055"/>
                  </a:cubicBezTo>
                  <a:cubicBezTo>
                    <a:pt x="2420" y="4011"/>
                    <a:pt x="2417" y="3964"/>
                    <a:pt x="2413" y="3919"/>
                  </a:cubicBezTo>
                  <a:lnTo>
                    <a:pt x="2409" y="3906"/>
                  </a:lnTo>
                  <a:lnTo>
                    <a:pt x="2409" y="3875"/>
                  </a:lnTo>
                  <a:cubicBezTo>
                    <a:pt x="2406" y="3855"/>
                    <a:pt x="2406" y="3835"/>
                    <a:pt x="2403" y="3810"/>
                  </a:cubicBezTo>
                  <a:cubicBezTo>
                    <a:pt x="2400" y="3769"/>
                    <a:pt x="2396" y="3728"/>
                    <a:pt x="2392" y="3688"/>
                  </a:cubicBezTo>
                  <a:cubicBezTo>
                    <a:pt x="2372" y="3684"/>
                    <a:pt x="2348" y="3681"/>
                    <a:pt x="2328" y="3678"/>
                  </a:cubicBezTo>
                  <a:lnTo>
                    <a:pt x="2324" y="3678"/>
                  </a:lnTo>
                  <a:cubicBezTo>
                    <a:pt x="2318" y="3678"/>
                    <a:pt x="2315" y="3678"/>
                    <a:pt x="2311" y="3675"/>
                  </a:cubicBezTo>
                  <a:cubicBezTo>
                    <a:pt x="2294" y="3675"/>
                    <a:pt x="2280" y="3671"/>
                    <a:pt x="2263" y="3671"/>
                  </a:cubicBezTo>
                  <a:cubicBezTo>
                    <a:pt x="2253" y="3695"/>
                    <a:pt x="2243" y="3708"/>
                    <a:pt x="2236" y="3725"/>
                  </a:cubicBezTo>
                  <a:lnTo>
                    <a:pt x="2205" y="3773"/>
                  </a:lnTo>
                  <a:cubicBezTo>
                    <a:pt x="2202" y="3783"/>
                    <a:pt x="2195" y="3786"/>
                    <a:pt x="2192" y="3794"/>
                  </a:cubicBezTo>
                  <a:cubicBezTo>
                    <a:pt x="2188" y="3797"/>
                    <a:pt x="2185" y="3800"/>
                    <a:pt x="2185" y="3804"/>
                  </a:cubicBezTo>
                  <a:lnTo>
                    <a:pt x="2178" y="3810"/>
                  </a:lnTo>
                  <a:lnTo>
                    <a:pt x="2164" y="3824"/>
                  </a:lnTo>
                  <a:cubicBezTo>
                    <a:pt x="2155" y="3835"/>
                    <a:pt x="2144" y="3844"/>
                    <a:pt x="2131" y="3851"/>
                  </a:cubicBezTo>
                  <a:cubicBezTo>
                    <a:pt x="2120" y="3862"/>
                    <a:pt x="2111" y="3868"/>
                    <a:pt x="2100" y="3875"/>
                  </a:cubicBezTo>
                  <a:cubicBezTo>
                    <a:pt x="2053" y="3909"/>
                    <a:pt x="2001" y="3933"/>
                    <a:pt x="1947" y="3950"/>
                  </a:cubicBezTo>
                  <a:cubicBezTo>
                    <a:pt x="1891" y="3968"/>
                    <a:pt x="1832" y="3976"/>
                    <a:pt x="1773" y="3976"/>
                  </a:cubicBezTo>
                  <a:cubicBezTo>
                    <a:pt x="1721" y="3976"/>
                    <a:pt x="1668" y="3970"/>
                    <a:pt x="1617" y="3957"/>
                  </a:cubicBezTo>
                  <a:cubicBezTo>
                    <a:pt x="1505" y="3929"/>
                    <a:pt x="1403" y="3882"/>
                    <a:pt x="1307" y="3821"/>
                  </a:cubicBezTo>
                  <a:cubicBezTo>
                    <a:pt x="1213" y="3756"/>
                    <a:pt x="1124" y="3681"/>
                    <a:pt x="1045" y="3603"/>
                  </a:cubicBezTo>
                  <a:cubicBezTo>
                    <a:pt x="800" y="3355"/>
                    <a:pt x="634" y="3052"/>
                    <a:pt x="505" y="2753"/>
                  </a:cubicBezTo>
                  <a:cubicBezTo>
                    <a:pt x="382" y="2453"/>
                    <a:pt x="290" y="2157"/>
                    <a:pt x="219" y="1882"/>
                  </a:cubicBezTo>
                  <a:cubicBezTo>
                    <a:pt x="83" y="1331"/>
                    <a:pt x="32" y="855"/>
                    <a:pt x="18" y="524"/>
                  </a:cubicBezTo>
                  <a:cubicBezTo>
                    <a:pt x="8" y="357"/>
                    <a:pt x="8" y="225"/>
                    <a:pt x="12" y="136"/>
                  </a:cubicBezTo>
                  <a:cubicBezTo>
                    <a:pt x="12" y="49"/>
                    <a:pt x="15" y="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503535" y="1620691"/>
              <a:ext cx="116379" cy="158699"/>
            </a:xfrm>
            <a:custGeom>
              <a:avLst/>
              <a:gdLst/>
              <a:ahLst/>
              <a:cxnLst/>
              <a:rect l="l" t="t" r="r" b="b"/>
              <a:pathLst>
                <a:path w="2651" h="3615" extrusionOk="0">
                  <a:moveTo>
                    <a:pt x="2503" y="1"/>
                  </a:moveTo>
                  <a:lnTo>
                    <a:pt x="2503" y="82"/>
                  </a:lnTo>
                  <a:cubicBezTo>
                    <a:pt x="2503" y="137"/>
                    <a:pt x="2503" y="215"/>
                    <a:pt x="2500" y="314"/>
                  </a:cubicBezTo>
                  <a:cubicBezTo>
                    <a:pt x="2494" y="514"/>
                    <a:pt x="2480" y="800"/>
                    <a:pt x="2436" y="1134"/>
                  </a:cubicBezTo>
                  <a:cubicBezTo>
                    <a:pt x="2426" y="1216"/>
                    <a:pt x="2412" y="1300"/>
                    <a:pt x="2395" y="1389"/>
                  </a:cubicBezTo>
                  <a:cubicBezTo>
                    <a:pt x="2378" y="1478"/>
                    <a:pt x="2354" y="1566"/>
                    <a:pt x="2330" y="1657"/>
                  </a:cubicBezTo>
                  <a:cubicBezTo>
                    <a:pt x="2307" y="1746"/>
                    <a:pt x="2276" y="1838"/>
                    <a:pt x="2242" y="1927"/>
                  </a:cubicBezTo>
                  <a:cubicBezTo>
                    <a:pt x="2208" y="2018"/>
                    <a:pt x="2167" y="2106"/>
                    <a:pt x="2123" y="2195"/>
                  </a:cubicBezTo>
                  <a:cubicBezTo>
                    <a:pt x="2109" y="2216"/>
                    <a:pt x="2099" y="2236"/>
                    <a:pt x="2085" y="2260"/>
                  </a:cubicBezTo>
                  <a:cubicBezTo>
                    <a:pt x="2075" y="2280"/>
                    <a:pt x="2062" y="2301"/>
                    <a:pt x="2048" y="2324"/>
                  </a:cubicBezTo>
                  <a:cubicBezTo>
                    <a:pt x="2038" y="2345"/>
                    <a:pt x="2024" y="2365"/>
                    <a:pt x="2010" y="2385"/>
                  </a:cubicBezTo>
                  <a:cubicBezTo>
                    <a:pt x="1997" y="2406"/>
                    <a:pt x="1987" y="2430"/>
                    <a:pt x="1970" y="2450"/>
                  </a:cubicBezTo>
                  <a:cubicBezTo>
                    <a:pt x="1916" y="2532"/>
                    <a:pt x="1854" y="2610"/>
                    <a:pt x="1789" y="2685"/>
                  </a:cubicBezTo>
                  <a:cubicBezTo>
                    <a:pt x="1725" y="2756"/>
                    <a:pt x="1650" y="2825"/>
                    <a:pt x="1575" y="2886"/>
                  </a:cubicBezTo>
                  <a:cubicBezTo>
                    <a:pt x="1497" y="2943"/>
                    <a:pt x="1415" y="2994"/>
                    <a:pt x="1330" y="3035"/>
                  </a:cubicBezTo>
                  <a:cubicBezTo>
                    <a:pt x="1245" y="3079"/>
                    <a:pt x="1164" y="3106"/>
                    <a:pt x="1089" y="3117"/>
                  </a:cubicBezTo>
                  <a:cubicBezTo>
                    <a:pt x="1071" y="3119"/>
                    <a:pt x="1054" y="3120"/>
                    <a:pt x="1038" y="3120"/>
                  </a:cubicBezTo>
                  <a:cubicBezTo>
                    <a:pt x="983" y="3120"/>
                    <a:pt x="933" y="3109"/>
                    <a:pt x="881" y="3093"/>
                  </a:cubicBezTo>
                  <a:cubicBezTo>
                    <a:pt x="844" y="3083"/>
                    <a:pt x="809" y="3062"/>
                    <a:pt x="776" y="3042"/>
                  </a:cubicBezTo>
                  <a:cubicBezTo>
                    <a:pt x="742" y="3021"/>
                    <a:pt x="707" y="2998"/>
                    <a:pt x="677" y="2971"/>
                  </a:cubicBezTo>
                  <a:lnTo>
                    <a:pt x="585" y="2879"/>
                  </a:lnTo>
                  <a:cubicBezTo>
                    <a:pt x="572" y="2861"/>
                    <a:pt x="558" y="2845"/>
                    <a:pt x="544" y="2825"/>
                  </a:cubicBezTo>
                  <a:cubicBezTo>
                    <a:pt x="531" y="2808"/>
                    <a:pt x="517" y="2790"/>
                    <a:pt x="503" y="2773"/>
                  </a:cubicBezTo>
                  <a:cubicBezTo>
                    <a:pt x="497" y="2763"/>
                    <a:pt x="493" y="2753"/>
                    <a:pt x="487" y="2743"/>
                  </a:cubicBezTo>
                  <a:cubicBezTo>
                    <a:pt x="480" y="2732"/>
                    <a:pt x="476" y="2726"/>
                    <a:pt x="470" y="2715"/>
                  </a:cubicBezTo>
                  <a:lnTo>
                    <a:pt x="439" y="2654"/>
                  </a:lnTo>
                  <a:cubicBezTo>
                    <a:pt x="422" y="2616"/>
                    <a:pt x="405" y="2572"/>
                    <a:pt x="391" y="2532"/>
                  </a:cubicBezTo>
                  <a:cubicBezTo>
                    <a:pt x="364" y="2450"/>
                    <a:pt x="347" y="2372"/>
                    <a:pt x="347" y="2297"/>
                  </a:cubicBezTo>
                  <a:cubicBezTo>
                    <a:pt x="337" y="2141"/>
                    <a:pt x="422" y="2029"/>
                    <a:pt x="534" y="1967"/>
                  </a:cubicBezTo>
                  <a:cubicBezTo>
                    <a:pt x="611" y="1927"/>
                    <a:pt x="692" y="1906"/>
                    <a:pt x="769" y="1906"/>
                  </a:cubicBezTo>
                  <a:cubicBezTo>
                    <a:pt x="808" y="1906"/>
                    <a:pt x="846" y="1911"/>
                    <a:pt x="881" y="1923"/>
                  </a:cubicBezTo>
                  <a:cubicBezTo>
                    <a:pt x="987" y="1950"/>
                    <a:pt x="1075" y="2025"/>
                    <a:pt x="1126" y="2100"/>
                  </a:cubicBezTo>
                  <a:cubicBezTo>
                    <a:pt x="1153" y="2137"/>
                    <a:pt x="1174" y="2175"/>
                    <a:pt x="1187" y="2208"/>
                  </a:cubicBezTo>
                  <a:cubicBezTo>
                    <a:pt x="1201" y="2243"/>
                    <a:pt x="1211" y="2274"/>
                    <a:pt x="1218" y="2297"/>
                  </a:cubicBezTo>
                  <a:cubicBezTo>
                    <a:pt x="1218" y="2310"/>
                    <a:pt x="1222" y="2324"/>
                    <a:pt x="1222" y="2335"/>
                  </a:cubicBezTo>
                  <a:cubicBezTo>
                    <a:pt x="1225" y="2341"/>
                    <a:pt x="1225" y="2351"/>
                    <a:pt x="1225" y="2358"/>
                  </a:cubicBezTo>
                  <a:cubicBezTo>
                    <a:pt x="1225" y="2372"/>
                    <a:pt x="1228" y="2379"/>
                    <a:pt x="1228" y="2379"/>
                  </a:cubicBezTo>
                  <a:cubicBezTo>
                    <a:pt x="1228" y="2379"/>
                    <a:pt x="1228" y="2372"/>
                    <a:pt x="1232" y="2358"/>
                  </a:cubicBezTo>
                  <a:cubicBezTo>
                    <a:pt x="1235" y="2351"/>
                    <a:pt x="1238" y="2345"/>
                    <a:pt x="1238" y="2335"/>
                  </a:cubicBezTo>
                  <a:cubicBezTo>
                    <a:pt x="1242" y="2324"/>
                    <a:pt x="1242" y="2310"/>
                    <a:pt x="1245" y="2297"/>
                  </a:cubicBezTo>
                  <a:cubicBezTo>
                    <a:pt x="1255" y="2243"/>
                    <a:pt x="1255" y="2158"/>
                    <a:pt x="1225" y="2052"/>
                  </a:cubicBezTo>
                  <a:cubicBezTo>
                    <a:pt x="1205" y="2001"/>
                    <a:pt x="1177" y="1943"/>
                    <a:pt x="1136" y="1889"/>
                  </a:cubicBezTo>
                  <a:cubicBezTo>
                    <a:pt x="1095" y="1834"/>
                    <a:pt x="1041" y="1780"/>
                    <a:pt x="966" y="1736"/>
                  </a:cubicBezTo>
                  <a:cubicBezTo>
                    <a:pt x="886" y="1686"/>
                    <a:pt x="786" y="1658"/>
                    <a:pt x="680" y="1658"/>
                  </a:cubicBezTo>
                  <a:cubicBezTo>
                    <a:pt x="592" y="1658"/>
                    <a:pt x="500" y="1677"/>
                    <a:pt x="412" y="1718"/>
                  </a:cubicBezTo>
                  <a:cubicBezTo>
                    <a:pt x="364" y="1743"/>
                    <a:pt x="316" y="1770"/>
                    <a:pt x="272" y="1804"/>
                  </a:cubicBezTo>
                  <a:cubicBezTo>
                    <a:pt x="228" y="1841"/>
                    <a:pt x="187" y="1882"/>
                    <a:pt x="153" y="1930"/>
                  </a:cubicBezTo>
                  <a:cubicBezTo>
                    <a:pt x="115" y="1980"/>
                    <a:pt x="89" y="2035"/>
                    <a:pt x="68" y="2090"/>
                  </a:cubicBezTo>
                  <a:cubicBezTo>
                    <a:pt x="44" y="2147"/>
                    <a:pt x="27" y="2205"/>
                    <a:pt x="18" y="2266"/>
                  </a:cubicBezTo>
                  <a:cubicBezTo>
                    <a:pt x="0" y="2385"/>
                    <a:pt x="7" y="2508"/>
                    <a:pt x="27" y="2624"/>
                  </a:cubicBezTo>
                  <a:cubicBezTo>
                    <a:pt x="48" y="2739"/>
                    <a:pt x="89" y="2855"/>
                    <a:pt x="143" y="2968"/>
                  </a:cubicBezTo>
                  <a:cubicBezTo>
                    <a:pt x="194" y="3083"/>
                    <a:pt x="262" y="3192"/>
                    <a:pt x="354" y="3290"/>
                  </a:cubicBezTo>
                  <a:cubicBezTo>
                    <a:pt x="398" y="3341"/>
                    <a:pt x="449" y="3389"/>
                    <a:pt x="507" y="3433"/>
                  </a:cubicBezTo>
                  <a:cubicBezTo>
                    <a:pt x="565" y="3474"/>
                    <a:pt x="626" y="3511"/>
                    <a:pt x="698" y="3542"/>
                  </a:cubicBezTo>
                  <a:cubicBezTo>
                    <a:pt x="800" y="3591"/>
                    <a:pt x="920" y="3614"/>
                    <a:pt x="1036" y="3614"/>
                  </a:cubicBezTo>
                  <a:cubicBezTo>
                    <a:pt x="1075" y="3614"/>
                    <a:pt x="1113" y="3612"/>
                    <a:pt x="1150" y="3607"/>
                  </a:cubicBezTo>
                  <a:cubicBezTo>
                    <a:pt x="1299" y="3586"/>
                    <a:pt x="1436" y="3535"/>
                    <a:pt x="1555" y="3478"/>
                  </a:cubicBezTo>
                  <a:cubicBezTo>
                    <a:pt x="1671" y="3412"/>
                    <a:pt x="1779" y="3341"/>
                    <a:pt x="1878" y="3257"/>
                  </a:cubicBezTo>
                  <a:cubicBezTo>
                    <a:pt x="1977" y="3172"/>
                    <a:pt x="2065" y="3079"/>
                    <a:pt x="2143" y="2981"/>
                  </a:cubicBezTo>
                  <a:cubicBezTo>
                    <a:pt x="2296" y="2784"/>
                    <a:pt x="2415" y="2569"/>
                    <a:pt x="2490" y="2351"/>
                  </a:cubicBezTo>
                  <a:cubicBezTo>
                    <a:pt x="2572" y="2137"/>
                    <a:pt x="2613" y="1916"/>
                    <a:pt x="2633" y="1712"/>
                  </a:cubicBezTo>
                  <a:cubicBezTo>
                    <a:pt x="2640" y="1610"/>
                    <a:pt x="2646" y="1511"/>
                    <a:pt x="2650" y="1416"/>
                  </a:cubicBezTo>
                  <a:cubicBezTo>
                    <a:pt x="2650" y="1321"/>
                    <a:pt x="2646" y="1229"/>
                    <a:pt x="2646" y="1140"/>
                  </a:cubicBezTo>
                  <a:cubicBezTo>
                    <a:pt x="2640" y="967"/>
                    <a:pt x="2619" y="811"/>
                    <a:pt x="2602" y="671"/>
                  </a:cubicBezTo>
                  <a:cubicBezTo>
                    <a:pt x="2585" y="531"/>
                    <a:pt x="2561" y="409"/>
                    <a:pt x="2548" y="310"/>
                  </a:cubicBezTo>
                  <a:cubicBezTo>
                    <a:pt x="2517" y="113"/>
                    <a:pt x="2503" y="1"/>
                    <a:pt x="2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468854" y="1650236"/>
              <a:ext cx="100882" cy="142543"/>
            </a:xfrm>
            <a:custGeom>
              <a:avLst/>
              <a:gdLst/>
              <a:ahLst/>
              <a:cxnLst/>
              <a:rect l="l" t="t" r="r" b="b"/>
              <a:pathLst>
                <a:path w="2298" h="3247" extrusionOk="0">
                  <a:moveTo>
                    <a:pt x="681" y="1821"/>
                  </a:moveTo>
                  <a:lnTo>
                    <a:pt x="681" y="1825"/>
                  </a:lnTo>
                  <a:cubicBezTo>
                    <a:pt x="685" y="1825"/>
                    <a:pt x="681" y="1825"/>
                    <a:pt x="681" y="1821"/>
                  </a:cubicBezTo>
                  <a:close/>
                  <a:moveTo>
                    <a:pt x="1360" y="0"/>
                  </a:moveTo>
                  <a:cubicBezTo>
                    <a:pt x="1328" y="0"/>
                    <a:pt x="1296" y="3"/>
                    <a:pt x="1263" y="9"/>
                  </a:cubicBezTo>
                  <a:cubicBezTo>
                    <a:pt x="1208" y="15"/>
                    <a:pt x="1150" y="29"/>
                    <a:pt x="1097" y="53"/>
                  </a:cubicBezTo>
                  <a:cubicBezTo>
                    <a:pt x="991" y="97"/>
                    <a:pt x="889" y="165"/>
                    <a:pt x="808" y="254"/>
                  </a:cubicBezTo>
                  <a:cubicBezTo>
                    <a:pt x="722" y="342"/>
                    <a:pt x="654" y="444"/>
                    <a:pt x="603" y="556"/>
                  </a:cubicBezTo>
                  <a:cubicBezTo>
                    <a:pt x="555" y="662"/>
                    <a:pt x="522" y="774"/>
                    <a:pt x="505" y="889"/>
                  </a:cubicBezTo>
                  <a:cubicBezTo>
                    <a:pt x="487" y="1009"/>
                    <a:pt x="487" y="1127"/>
                    <a:pt x="497" y="1246"/>
                  </a:cubicBezTo>
                  <a:cubicBezTo>
                    <a:pt x="511" y="1362"/>
                    <a:pt x="538" y="1481"/>
                    <a:pt x="579" y="1597"/>
                  </a:cubicBezTo>
                  <a:cubicBezTo>
                    <a:pt x="590" y="1624"/>
                    <a:pt x="603" y="1651"/>
                    <a:pt x="613" y="1682"/>
                  </a:cubicBezTo>
                  <a:cubicBezTo>
                    <a:pt x="627" y="1709"/>
                    <a:pt x="637" y="1736"/>
                    <a:pt x="651" y="1764"/>
                  </a:cubicBezTo>
                  <a:lnTo>
                    <a:pt x="678" y="1818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5" y="1825"/>
                  </a:lnTo>
                  <a:lnTo>
                    <a:pt x="681" y="1825"/>
                  </a:lnTo>
                  <a:cubicBezTo>
                    <a:pt x="683" y="1826"/>
                    <a:pt x="684" y="1826"/>
                    <a:pt x="684" y="1826"/>
                  </a:cubicBezTo>
                  <a:cubicBezTo>
                    <a:pt x="683" y="1826"/>
                    <a:pt x="648" y="1810"/>
                    <a:pt x="627" y="1801"/>
                  </a:cubicBezTo>
                  <a:cubicBezTo>
                    <a:pt x="569" y="1784"/>
                    <a:pt x="505" y="1770"/>
                    <a:pt x="443" y="1770"/>
                  </a:cubicBezTo>
                  <a:cubicBezTo>
                    <a:pt x="379" y="1774"/>
                    <a:pt x="314" y="1791"/>
                    <a:pt x="260" y="1821"/>
                  </a:cubicBezTo>
                  <a:cubicBezTo>
                    <a:pt x="202" y="1852"/>
                    <a:pt x="154" y="1893"/>
                    <a:pt x="117" y="1940"/>
                  </a:cubicBezTo>
                  <a:cubicBezTo>
                    <a:pt x="79" y="1988"/>
                    <a:pt x="48" y="2039"/>
                    <a:pt x="32" y="2097"/>
                  </a:cubicBezTo>
                  <a:cubicBezTo>
                    <a:pt x="12" y="2155"/>
                    <a:pt x="4" y="2213"/>
                    <a:pt x="1" y="2270"/>
                  </a:cubicBezTo>
                  <a:cubicBezTo>
                    <a:pt x="1" y="2386"/>
                    <a:pt x="25" y="2499"/>
                    <a:pt x="69" y="2597"/>
                  </a:cubicBezTo>
                  <a:cubicBezTo>
                    <a:pt x="120" y="2716"/>
                    <a:pt x="191" y="2818"/>
                    <a:pt x="277" y="2903"/>
                  </a:cubicBezTo>
                  <a:cubicBezTo>
                    <a:pt x="362" y="2988"/>
                    <a:pt x="461" y="3053"/>
                    <a:pt x="563" y="3104"/>
                  </a:cubicBezTo>
                  <a:cubicBezTo>
                    <a:pt x="665" y="3155"/>
                    <a:pt x="767" y="3188"/>
                    <a:pt x="872" y="3213"/>
                  </a:cubicBezTo>
                  <a:cubicBezTo>
                    <a:pt x="974" y="3237"/>
                    <a:pt x="1076" y="3246"/>
                    <a:pt x="1175" y="3246"/>
                  </a:cubicBezTo>
                  <a:cubicBezTo>
                    <a:pt x="1372" y="3246"/>
                    <a:pt x="1549" y="3202"/>
                    <a:pt x="1695" y="3144"/>
                  </a:cubicBezTo>
                  <a:cubicBezTo>
                    <a:pt x="1767" y="3117"/>
                    <a:pt x="1835" y="3083"/>
                    <a:pt x="1893" y="3053"/>
                  </a:cubicBezTo>
                  <a:cubicBezTo>
                    <a:pt x="1954" y="3019"/>
                    <a:pt x="2004" y="2984"/>
                    <a:pt x="2053" y="2951"/>
                  </a:cubicBezTo>
                  <a:cubicBezTo>
                    <a:pt x="2141" y="2886"/>
                    <a:pt x="2205" y="2825"/>
                    <a:pt x="2249" y="2784"/>
                  </a:cubicBezTo>
                  <a:cubicBezTo>
                    <a:pt x="2270" y="2764"/>
                    <a:pt x="2287" y="2744"/>
                    <a:pt x="2297" y="2733"/>
                  </a:cubicBezTo>
                  <a:lnTo>
                    <a:pt x="2297" y="2733"/>
                  </a:lnTo>
                  <a:cubicBezTo>
                    <a:pt x="2284" y="2744"/>
                    <a:pt x="2270" y="2760"/>
                    <a:pt x="2246" y="2780"/>
                  </a:cubicBezTo>
                  <a:cubicBezTo>
                    <a:pt x="2202" y="2821"/>
                    <a:pt x="2137" y="2879"/>
                    <a:pt x="2042" y="2937"/>
                  </a:cubicBezTo>
                  <a:cubicBezTo>
                    <a:pt x="1950" y="2998"/>
                    <a:pt x="1828" y="3063"/>
                    <a:pt x="1681" y="3111"/>
                  </a:cubicBezTo>
                  <a:cubicBezTo>
                    <a:pt x="1543" y="3156"/>
                    <a:pt x="1381" y="3189"/>
                    <a:pt x="1205" y="3189"/>
                  </a:cubicBezTo>
                  <a:cubicBezTo>
                    <a:pt x="1195" y="3189"/>
                    <a:pt x="1185" y="3189"/>
                    <a:pt x="1175" y="3188"/>
                  </a:cubicBezTo>
                  <a:cubicBezTo>
                    <a:pt x="1083" y="3182"/>
                    <a:pt x="984" y="3172"/>
                    <a:pt x="889" y="3144"/>
                  </a:cubicBezTo>
                  <a:cubicBezTo>
                    <a:pt x="790" y="3121"/>
                    <a:pt x="692" y="3083"/>
                    <a:pt x="599" y="3033"/>
                  </a:cubicBezTo>
                  <a:cubicBezTo>
                    <a:pt x="409" y="2937"/>
                    <a:pt x="239" y="2774"/>
                    <a:pt x="154" y="2563"/>
                  </a:cubicBezTo>
                  <a:cubicBezTo>
                    <a:pt x="114" y="2471"/>
                    <a:pt x="93" y="2372"/>
                    <a:pt x="96" y="2274"/>
                  </a:cubicBezTo>
                  <a:cubicBezTo>
                    <a:pt x="100" y="2175"/>
                    <a:pt x="130" y="2077"/>
                    <a:pt x="195" y="2001"/>
                  </a:cubicBezTo>
                  <a:cubicBezTo>
                    <a:pt x="258" y="1930"/>
                    <a:pt x="342" y="1882"/>
                    <a:pt x="434" y="1882"/>
                  </a:cubicBezTo>
                  <a:cubicBezTo>
                    <a:pt x="437" y="1882"/>
                    <a:pt x="440" y="1882"/>
                    <a:pt x="443" y="1882"/>
                  </a:cubicBezTo>
                  <a:cubicBezTo>
                    <a:pt x="491" y="1882"/>
                    <a:pt x="538" y="1893"/>
                    <a:pt x="586" y="1910"/>
                  </a:cubicBezTo>
                  <a:cubicBezTo>
                    <a:pt x="613" y="1923"/>
                    <a:pt x="620" y="1923"/>
                    <a:pt x="685" y="1957"/>
                  </a:cubicBezTo>
                  <a:cubicBezTo>
                    <a:pt x="709" y="1974"/>
                    <a:pt x="736" y="1984"/>
                    <a:pt x="763" y="2005"/>
                  </a:cubicBezTo>
                  <a:lnTo>
                    <a:pt x="803" y="2036"/>
                  </a:lnTo>
                  <a:lnTo>
                    <a:pt x="852" y="2066"/>
                  </a:lnTo>
                  <a:cubicBezTo>
                    <a:pt x="861" y="2053"/>
                    <a:pt x="879" y="2039"/>
                    <a:pt x="892" y="2022"/>
                  </a:cubicBezTo>
                  <a:lnTo>
                    <a:pt x="896" y="2019"/>
                  </a:lnTo>
                  <a:lnTo>
                    <a:pt x="910" y="2005"/>
                  </a:lnTo>
                  <a:lnTo>
                    <a:pt x="916" y="1995"/>
                  </a:lnTo>
                  <a:cubicBezTo>
                    <a:pt x="919" y="1992"/>
                    <a:pt x="919" y="1992"/>
                    <a:pt x="923" y="1988"/>
                  </a:cubicBezTo>
                  <a:lnTo>
                    <a:pt x="933" y="1978"/>
                  </a:lnTo>
                  <a:lnTo>
                    <a:pt x="858" y="1886"/>
                  </a:lnTo>
                  <a:cubicBezTo>
                    <a:pt x="855" y="1879"/>
                    <a:pt x="844" y="1872"/>
                    <a:pt x="841" y="1866"/>
                  </a:cubicBezTo>
                  <a:lnTo>
                    <a:pt x="831" y="1849"/>
                  </a:lnTo>
                  <a:lnTo>
                    <a:pt x="808" y="1814"/>
                  </a:lnTo>
                  <a:lnTo>
                    <a:pt x="787" y="1780"/>
                  </a:lnTo>
                  <a:cubicBezTo>
                    <a:pt x="780" y="1770"/>
                    <a:pt x="770" y="1753"/>
                    <a:pt x="770" y="1750"/>
                  </a:cubicBezTo>
                  <a:lnTo>
                    <a:pt x="750" y="1712"/>
                  </a:lnTo>
                  <a:cubicBezTo>
                    <a:pt x="736" y="1689"/>
                    <a:pt x="726" y="1662"/>
                    <a:pt x="712" y="1637"/>
                  </a:cubicBezTo>
                  <a:cubicBezTo>
                    <a:pt x="701" y="1610"/>
                    <a:pt x="692" y="1587"/>
                    <a:pt x="681" y="1560"/>
                  </a:cubicBezTo>
                  <a:cubicBezTo>
                    <a:pt x="640" y="1454"/>
                    <a:pt x="613" y="1345"/>
                    <a:pt x="599" y="1233"/>
                  </a:cubicBezTo>
                  <a:cubicBezTo>
                    <a:pt x="586" y="1124"/>
                    <a:pt x="590" y="1012"/>
                    <a:pt x="603" y="903"/>
                  </a:cubicBezTo>
                  <a:cubicBezTo>
                    <a:pt x="616" y="797"/>
                    <a:pt x="648" y="695"/>
                    <a:pt x="692" y="596"/>
                  </a:cubicBezTo>
                  <a:cubicBezTo>
                    <a:pt x="783" y="389"/>
                    <a:pt x="940" y="213"/>
                    <a:pt x="1130" y="134"/>
                  </a:cubicBezTo>
                  <a:cubicBezTo>
                    <a:pt x="1178" y="114"/>
                    <a:pt x="1229" y="100"/>
                    <a:pt x="1277" y="90"/>
                  </a:cubicBezTo>
                  <a:cubicBezTo>
                    <a:pt x="1307" y="86"/>
                    <a:pt x="1338" y="83"/>
                    <a:pt x="1368" y="83"/>
                  </a:cubicBezTo>
                  <a:cubicBezTo>
                    <a:pt x="1387" y="83"/>
                    <a:pt x="1405" y="84"/>
                    <a:pt x="1423" y="86"/>
                  </a:cubicBezTo>
                  <a:cubicBezTo>
                    <a:pt x="1518" y="97"/>
                    <a:pt x="1610" y="131"/>
                    <a:pt x="1681" y="182"/>
                  </a:cubicBezTo>
                  <a:cubicBezTo>
                    <a:pt x="1701" y="196"/>
                    <a:pt x="1719" y="209"/>
                    <a:pt x="1736" y="222"/>
                  </a:cubicBezTo>
                  <a:cubicBezTo>
                    <a:pt x="1750" y="240"/>
                    <a:pt x="1767" y="254"/>
                    <a:pt x="1780" y="270"/>
                  </a:cubicBezTo>
                  <a:cubicBezTo>
                    <a:pt x="1808" y="301"/>
                    <a:pt x="1828" y="338"/>
                    <a:pt x="1841" y="376"/>
                  </a:cubicBezTo>
                  <a:cubicBezTo>
                    <a:pt x="1848" y="392"/>
                    <a:pt x="1858" y="413"/>
                    <a:pt x="1858" y="433"/>
                  </a:cubicBezTo>
                  <a:cubicBezTo>
                    <a:pt x="1865" y="450"/>
                    <a:pt x="1869" y="471"/>
                    <a:pt x="1869" y="491"/>
                  </a:cubicBezTo>
                  <a:cubicBezTo>
                    <a:pt x="1872" y="529"/>
                    <a:pt x="1869" y="566"/>
                    <a:pt x="1862" y="604"/>
                  </a:cubicBezTo>
                  <a:cubicBezTo>
                    <a:pt x="1848" y="678"/>
                    <a:pt x="1828" y="747"/>
                    <a:pt x="1804" y="811"/>
                  </a:cubicBezTo>
                  <a:cubicBezTo>
                    <a:pt x="1780" y="872"/>
                    <a:pt x="1756" y="927"/>
                    <a:pt x="1729" y="974"/>
                  </a:cubicBezTo>
                  <a:cubicBezTo>
                    <a:pt x="1671" y="1070"/>
                    <a:pt x="1607" y="1131"/>
                    <a:pt x="1552" y="1158"/>
                  </a:cubicBezTo>
                  <a:cubicBezTo>
                    <a:pt x="1546" y="1161"/>
                    <a:pt x="1542" y="1165"/>
                    <a:pt x="1535" y="1168"/>
                  </a:cubicBezTo>
                  <a:cubicBezTo>
                    <a:pt x="1528" y="1172"/>
                    <a:pt x="1522" y="1172"/>
                    <a:pt x="1518" y="1175"/>
                  </a:cubicBezTo>
                  <a:cubicBezTo>
                    <a:pt x="1508" y="1179"/>
                    <a:pt x="1497" y="1182"/>
                    <a:pt x="1491" y="1185"/>
                  </a:cubicBezTo>
                  <a:cubicBezTo>
                    <a:pt x="1497" y="1185"/>
                    <a:pt x="1508" y="1182"/>
                    <a:pt x="1518" y="1179"/>
                  </a:cubicBezTo>
                  <a:cubicBezTo>
                    <a:pt x="1525" y="1175"/>
                    <a:pt x="1532" y="1175"/>
                    <a:pt x="1538" y="1172"/>
                  </a:cubicBezTo>
                  <a:cubicBezTo>
                    <a:pt x="1542" y="1168"/>
                    <a:pt x="1549" y="1168"/>
                    <a:pt x="1555" y="1165"/>
                  </a:cubicBezTo>
                  <a:cubicBezTo>
                    <a:pt x="1613" y="1141"/>
                    <a:pt x="1685" y="1083"/>
                    <a:pt x="1750" y="988"/>
                  </a:cubicBezTo>
                  <a:cubicBezTo>
                    <a:pt x="1780" y="940"/>
                    <a:pt x="1811" y="886"/>
                    <a:pt x="1838" y="825"/>
                  </a:cubicBezTo>
                  <a:cubicBezTo>
                    <a:pt x="1865" y="760"/>
                    <a:pt x="1893" y="692"/>
                    <a:pt x="1910" y="614"/>
                  </a:cubicBezTo>
                  <a:cubicBezTo>
                    <a:pt x="1919" y="573"/>
                    <a:pt x="1926" y="532"/>
                    <a:pt x="1926" y="488"/>
                  </a:cubicBezTo>
                  <a:cubicBezTo>
                    <a:pt x="1926" y="467"/>
                    <a:pt x="1923" y="444"/>
                    <a:pt x="1919" y="420"/>
                  </a:cubicBezTo>
                  <a:cubicBezTo>
                    <a:pt x="1916" y="400"/>
                    <a:pt x="1910" y="376"/>
                    <a:pt x="1902" y="351"/>
                  </a:cubicBezTo>
                  <a:cubicBezTo>
                    <a:pt x="1885" y="307"/>
                    <a:pt x="1865" y="267"/>
                    <a:pt x="1831" y="226"/>
                  </a:cubicBezTo>
                  <a:cubicBezTo>
                    <a:pt x="1817" y="205"/>
                    <a:pt x="1800" y="188"/>
                    <a:pt x="1783" y="172"/>
                  </a:cubicBezTo>
                  <a:cubicBezTo>
                    <a:pt x="1763" y="155"/>
                    <a:pt x="1746" y="138"/>
                    <a:pt x="1726" y="124"/>
                  </a:cubicBezTo>
                  <a:cubicBezTo>
                    <a:pt x="1644" y="62"/>
                    <a:pt x="1542" y="22"/>
                    <a:pt x="1433" y="5"/>
                  </a:cubicBezTo>
                  <a:cubicBezTo>
                    <a:pt x="1409" y="2"/>
                    <a:pt x="1385" y="0"/>
                    <a:pt x="1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571757" y="1009770"/>
              <a:ext cx="1580" cy="2853"/>
            </a:xfrm>
            <a:custGeom>
              <a:avLst/>
              <a:gdLst/>
              <a:ahLst/>
              <a:cxnLst/>
              <a:rect l="l" t="t" r="r" b="b"/>
              <a:pathLst>
                <a:path w="36" h="65" extrusionOk="0">
                  <a:moveTo>
                    <a:pt x="4" y="0"/>
                  </a:moveTo>
                  <a:lnTo>
                    <a:pt x="4" y="4"/>
                  </a:lnTo>
                  <a:cubicBezTo>
                    <a:pt x="7" y="8"/>
                    <a:pt x="4" y="11"/>
                    <a:pt x="4" y="14"/>
                  </a:cubicBezTo>
                  <a:cubicBezTo>
                    <a:pt x="7" y="17"/>
                    <a:pt x="4" y="21"/>
                    <a:pt x="4" y="21"/>
                  </a:cubicBezTo>
                  <a:lnTo>
                    <a:pt x="4" y="31"/>
                  </a:lnTo>
                  <a:lnTo>
                    <a:pt x="4" y="41"/>
                  </a:lnTo>
                  <a:lnTo>
                    <a:pt x="4" y="48"/>
                  </a:lnTo>
                  <a:cubicBezTo>
                    <a:pt x="4" y="52"/>
                    <a:pt x="4" y="55"/>
                    <a:pt x="1" y="58"/>
                  </a:cubicBezTo>
                  <a:lnTo>
                    <a:pt x="1" y="61"/>
                  </a:lnTo>
                  <a:lnTo>
                    <a:pt x="4" y="61"/>
                  </a:lnTo>
                  <a:cubicBezTo>
                    <a:pt x="6" y="64"/>
                    <a:pt x="8" y="65"/>
                    <a:pt x="11" y="65"/>
                  </a:cubicBezTo>
                  <a:cubicBezTo>
                    <a:pt x="14" y="65"/>
                    <a:pt x="16" y="64"/>
                    <a:pt x="18" y="61"/>
                  </a:cubicBezTo>
                  <a:cubicBezTo>
                    <a:pt x="21" y="58"/>
                    <a:pt x="24" y="55"/>
                    <a:pt x="28" y="52"/>
                  </a:cubicBezTo>
                  <a:cubicBezTo>
                    <a:pt x="31" y="45"/>
                    <a:pt x="35" y="38"/>
                    <a:pt x="35" y="35"/>
                  </a:cubicBezTo>
                  <a:cubicBezTo>
                    <a:pt x="35" y="28"/>
                    <a:pt x="35" y="21"/>
                    <a:pt x="31" y="14"/>
                  </a:cubicBezTo>
                  <a:cubicBezTo>
                    <a:pt x="28" y="11"/>
                    <a:pt x="24" y="8"/>
                    <a:pt x="21" y="4"/>
                  </a:cubicBezTo>
                  <a:cubicBezTo>
                    <a:pt x="15" y="0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554285" y="1012009"/>
              <a:ext cx="105492" cy="93990"/>
            </a:xfrm>
            <a:custGeom>
              <a:avLst/>
              <a:gdLst/>
              <a:ahLst/>
              <a:cxnLst/>
              <a:rect l="l" t="t" r="r" b="b"/>
              <a:pathLst>
                <a:path w="2403" h="2141" extrusionOk="0">
                  <a:moveTo>
                    <a:pt x="0" y="1"/>
                  </a:moveTo>
                  <a:cubicBezTo>
                    <a:pt x="0" y="1"/>
                    <a:pt x="52" y="31"/>
                    <a:pt x="147" y="89"/>
                  </a:cubicBezTo>
                  <a:cubicBezTo>
                    <a:pt x="239" y="147"/>
                    <a:pt x="368" y="232"/>
                    <a:pt x="528" y="334"/>
                  </a:cubicBezTo>
                  <a:cubicBezTo>
                    <a:pt x="688" y="433"/>
                    <a:pt x="868" y="552"/>
                    <a:pt x="1069" y="671"/>
                  </a:cubicBezTo>
                  <a:cubicBezTo>
                    <a:pt x="1171" y="732"/>
                    <a:pt x="1273" y="793"/>
                    <a:pt x="1382" y="855"/>
                  </a:cubicBezTo>
                  <a:cubicBezTo>
                    <a:pt x="1487" y="916"/>
                    <a:pt x="1596" y="977"/>
                    <a:pt x="1699" y="1042"/>
                  </a:cubicBezTo>
                  <a:cubicBezTo>
                    <a:pt x="1804" y="1106"/>
                    <a:pt x="1903" y="1174"/>
                    <a:pt x="1994" y="1249"/>
                  </a:cubicBezTo>
                  <a:cubicBezTo>
                    <a:pt x="2082" y="1327"/>
                    <a:pt x="2164" y="1409"/>
                    <a:pt x="2219" y="1500"/>
                  </a:cubicBezTo>
                  <a:cubicBezTo>
                    <a:pt x="2246" y="1545"/>
                    <a:pt x="2266" y="1593"/>
                    <a:pt x="2280" y="1640"/>
                  </a:cubicBezTo>
                  <a:cubicBezTo>
                    <a:pt x="2290" y="1688"/>
                    <a:pt x="2297" y="1739"/>
                    <a:pt x="2290" y="1786"/>
                  </a:cubicBezTo>
                  <a:cubicBezTo>
                    <a:pt x="2283" y="1882"/>
                    <a:pt x="2239" y="1963"/>
                    <a:pt x="2171" y="2011"/>
                  </a:cubicBezTo>
                  <a:cubicBezTo>
                    <a:pt x="2137" y="2035"/>
                    <a:pt x="2099" y="2056"/>
                    <a:pt x="2062" y="2065"/>
                  </a:cubicBezTo>
                  <a:cubicBezTo>
                    <a:pt x="2025" y="2076"/>
                    <a:pt x="1988" y="2083"/>
                    <a:pt x="1950" y="2086"/>
                  </a:cubicBezTo>
                  <a:cubicBezTo>
                    <a:pt x="1929" y="2088"/>
                    <a:pt x="1909" y="2089"/>
                    <a:pt x="1889" y="2089"/>
                  </a:cubicBezTo>
                  <a:cubicBezTo>
                    <a:pt x="1841" y="2089"/>
                    <a:pt x="1798" y="2084"/>
                    <a:pt x="1760" y="2079"/>
                  </a:cubicBezTo>
                  <a:cubicBezTo>
                    <a:pt x="1705" y="2072"/>
                    <a:pt x="1664" y="2062"/>
                    <a:pt x="1633" y="2059"/>
                  </a:cubicBezTo>
                  <a:cubicBezTo>
                    <a:pt x="1606" y="2052"/>
                    <a:pt x="1589" y="2048"/>
                    <a:pt x="1589" y="2048"/>
                  </a:cubicBezTo>
                  <a:lnTo>
                    <a:pt x="1589" y="2048"/>
                  </a:lnTo>
                  <a:cubicBezTo>
                    <a:pt x="1589" y="2048"/>
                    <a:pt x="1606" y="2056"/>
                    <a:pt x="1633" y="2065"/>
                  </a:cubicBezTo>
                  <a:cubicBezTo>
                    <a:pt x="1661" y="2076"/>
                    <a:pt x="1702" y="2089"/>
                    <a:pt x="1752" y="2106"/>
                  </a:cubicBezTo>
                  <a:cubicBezTo>
                    <a:pt x="1807" y="2120"/>
                    <a:pt x="1872" y="2133"/>
                    <a:pt x="1953" y="2141"/>
                  </a:cubicBezTo>
                  <a:cubicBezTo>
                    <a:pt x="1991" y="2141"/>
                    <a:pt x="2035" y="2141"/>
                    <a:pt x="2079" y="2130"/>
                  </a:cubicBezTo>
                  <a:cubicBezTo>
                    <a:pt x="2123" y="2123"/>
                    <a:pt x="2171" y="2106"/>
                    <a:pt x="2215" y="2076"/>
                  </a:cubicBezTo>
                  <a:cubicBezTo>
                    <a:pt x="2259" y="2048"/>
                    <a:pt x="2300" y="2011"/>
                    <a:pt x="2331" y="1963"/>
                  </a:cubicBezTo>
                  <a:cubicBezTo>
                    <a:pt x="2361" y="1913"/>
                    <a:pt x="2382" y="1858"/>
                    <a:pt x="2392" y="1800"/>
                  </a:cubicBezTo>
                  <a:cubicBezTo>
                    <a:pt x="2402" y="1739"/>
                    <a:pt x="2402" y="1678"/>
                    <a:pt x="2392" y="1616"/>
                  </a:cubicBezTo>
                  <a:cubicBezTo>
                    <a:pt x="2379" y="1555"/>
                    <a:pt x="2355" y="1494"/>
                    <a:pt x="2324" y="1439"/>
                  </a:cubicBezTo>
                  <a:cubicBezTo>
                    <a:pt x="2266" y="1327"/>
                    <a:pt x="2174" y="1232"/>
                    <a:pt x="2079" y="1147"/>
                  </a:cubicBezTo>
                  <a:cubicBezTo>
                    <a:pt x="1984" y="1065"/>
                    <a:pt x="1878" y="990"/>
                    <a:pt x="1770" y="926"/>
                  </a:cubicBezTo>
                  <a:cubicBezTo>
                    <a:pt x="1661" y="858"/>
                    <a:pt x="1552" y="797"/>
                    <a:pt x="1446" y="739"/>
                  </a:cubicBezTo>
                  <a:cubicBezTo>
                    <a:pt x="1338" y="681"/>
                    <a:pt x="1232" y="623"/>
                    <a:pt x="1127" y="569"/>
                  </a:cubicBezTo>
                  <a:cubicBezTo>
                    <a:pt x="923" y="456"/>
                    <a:pt x="725" y="365"/>
                    <a:pt x="559" y="280"/>
                  </a:cubicBezTo>
                  <a:cubicBezTo>
                    <a:pt x="392" y="194"/>
                    <a:pt x="249" y="130"/>
                    <a:pt x="154" y="79"/>
                  </a:cubicBezTo>
                  <a:cubicBezTo>
                    <a:pt x="55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590108" y="1102664"/>
              <a:ext cx="78318" cy="145836"/>
            </a:xfrm>
            <a:custGeom>
              <a:avLst/>
              <a:gdLst/>
              <a:ahLst/>
              <a:cxnLst/>
              <a:rect l="l" t="t" r="r" b="b"/>
              <a:pathLst>
                <a:path w="1784" h="3322" extrusionOk="0">
                  <a:moveTo>
                    <a:pt x="1049" y="1975"/>
                  </a:moveTo>
                  <a:lnTo>
                    <a:pt x="1049" y="1975"/>
                  </a:lnTo>
                  <a:cubicBezTo>
                    <a:pt x="1049" y="1976"/>
                    <a:pt x="1049" y="1978"/>
                    <a:pt x="1049" y="1980"/>
                  </a:cubicBezTo>
                  <a:lnTo>
                    <a:pt x="1049" y="1980"/>
                  </a:lnTo>
                  <a:lnTo>
                    <a:pt x="1049" y="1980"/>
                  </a:lnTo>
                  <a:cubicBezTo>
                    <a:pt x="1049" y="1978"/>
                    <a:pt x="1049" y="1976"/>
                    <a:pt x="1049" y="1975"/>
                  </a:cubicBezTo>
                  <a:close/>
                  <a:moveTo>
                    <a:pt x="770" y="0"/>
                  </a:moveTo>
                  <a:cubicBezTo>
                    <a:pt x="770" y="1"/>
                    <a:pt x="787" y="11"/>
                    <a:pt x="821" y="35"/>
                  </a:cubicBezTo>
                  <a:cubicBezTo>
                    <a:pt x="855" y="55"/>
                    <a:pt x="903" y="89"/>
                    <a:pt x="957" y="137"/>
                  </a:cubicBezTo>
                  <a:cubicBezTo>
                    <a:pt x="1012" y="187"/>
                    <a:pt x="1076" y="249"/>
                    <a:pt x="1144" y="327"/>
                  </a:cubicBezTo>
                  <a:cubicBezTo>
                    <a:pt x="1209" y="405"/>
                    <a:pt x="1274" y="501"/>
                    <a:pt x="1341" y="606"/>
                  </a:cubicBezTo>
                  <a:cubicBezTo>
                    <a:pt x="1409" y="711"/>
                    <a:pt x="1470" y="834"/>
                    <a:pt x="1525" y="966"/>
                  </a:cubicBezTo>
                  <a:cubicBezTo>
                    <a:pt x="1583" y="1099"/>
                    <a:pt x="1634" y="1239"/>
                    <a:pt x="1647" y="1388"/>
                  </a:cubicBezTo>
                  <a:cubicBezTo>
                    <a:pt x="1654" y="1463"/>
                    <a:pt x="1651" y="1538"/>
                    <a:pt x="1630" y="1610"/>
                  </a:cubicBezTo>
                  <a:cubicBezTo>
                    <a:pt x="1613" y="1681"/>
                    <a:pt x="1580" y="1749"/>
                    <a:pt x="1532" y="1803"/>
                  </a:cubicBezTo>
                  <a:cubicBezTo>
                    <a:pt x="1508" y="1831"/>
                    <a:pt x="1484" y="1858"/>
                    <a:pt x="1454" y="1875"/>
                  </a:cubicBezTo>
                  <a:cubicBezTo>
                    <a:pt x="1423" y="1895"/>
                    <a:pt x="1393" y="1909"/>
                    <a:pt x="1358" y="1919"/>
                  </a:cubicBezTo>
                  <a:cubicBezTo>
                    <a:pt x="1338" y="1925"/>
                    <a:pt x="1316" y="1927"/>
                    <a:pt x="1293" y="1927"/>
                  </a:cubicBezTo>
                  <a:cubicBezTo>
                    <a:pt x="1246" y="1927"/>
                    <a:pt x="1198" y="1916"/>
                    <a:pt x="1154" y="1895"/>
                  </a:cubicBezTo>
                  <a:cubicBezTo>
                    <a:pt x="1148" y="1892"/>
                    <a:pt x="1141" y="1889"/>
                    <a:pt x="1134" y="1885"/>
                  </a:cubicBezTo>
                  <a:lnTo>
                    <a:pt x="1127" y="1881"/>
                  </a:lnTo>
                  <a:lnTo>
                    <a:pt x="1120" y="1878"/>
                  </a:lnTo>
                  <a:lnTo>
                    <a:pt x="1110" y="1868"/>
                  </a:lnTo>
                  <a:cubicBezTo>
                    <a:pt x="1096" y="1858"/>
                    <a:pt x="1083" y="1844"/>
                    <a:pt x="1069" y="1834"/>
                  </a:cubicBezTo>
                  <a:cubicBezTo>
                    <a:pt x="1069" y="1834"/>
                    <a:pt x="1062" y="1823"/>
                    <a:pt x="1059" y="1817"/>
                  </a:cubicBezTo>
                  <a:lnTo>
                    <a:pt x="1049" y="1796"/>
                  </a:lnTo>
                  <a:cubicBezTo>
                    <a:pt x="1042" y="1783"/>
                    <a:pt x="1035" y="1770"/>
                    <a:pt x="1029" y="1756"/>
                  </a:cubicBezTo>
                  <a:cubicBezTo>
                    <a:pt x="1012" y="1759"/>
                    <a:pt x="998" y="1759"/>
                    <a:pt x="985" y="1762"/>
                  </a:cubicBezTo>
                  <a:lnTo>
                    <a:pt x="974" y="1766"/>
                  </a:lnTo>
                  <a:lnTo>
                    <a:pt x="957" y="1766"/>
                  </a:lnTo>
                  <a:cubicBezTo>
                    <a:pt x="940" y="1770"/>
                    <a:pt x="923" y="1773"/>
                    <a:pt x="906" y="1779"/>
                  </a:cubicBezTo>
                  <a:cubicBezTo>
                    <a:pt x="916" y="1881"/>
                    <a:pt x="927" y="2018"/>
                    <a:pt x="930" y="2045"/>
                  </a:cubicBezTo>
                  <a:cubicBezTo>
                    <a:pt x="933" y="2099"/>
                    <a:pt x="936" y="2150"/>
                    <a:pt x="936" y="2205"/>
                  </a:cubicBezTo>
                  <a:cubicBezTo>
                    <a:pt x="940" y="2307"/>
                    <a:pt x="936" y="2406"/>
                    <a:pt x="923" y="2504"/>
                  </a:cubicBezTo>
                  <a:cubicBezTo>
                    <a:pt x="903" y="2654"/>
                    <a:pt x="862" y="2797"/>
                    <a:pt x="797" y="2919"/>
                  </a:cubicBezTo>
                  <a:cubicBezTo>
                    <a:pt x="763" y="2980"/>
                    <a:pt x="726" y="3035"/>
                    <a:pt x="682" y="3082"/>
                  </a:cubicBezTo>
                  <a:cubicBezTo>
                    <a:pt x="638" y="3130"/>
                    <a:pt x="589" y="3175"/>
                    <a:pt x="539" y="3205"/>
                  </a:cubicBezTo>
                  <a:cubicBezTo>
                    <a:pt x="487" y="3236"/>
                    <a:pt x="437" y="3252"/>
                    <a:pt x="382" y="3259"/>
                  </a:cubicBezTo>
                  <a:cubicBezTo>
                    <a:pt x="372" y="3261"/>
                    <a:pt x="361" y="3261"/>
                    <a:pt x="351" y="3261"/>
                  </a:cubicBezTo>
                  <a:cubicBezTo>
                    <a:pt x="311" y="3261"/>
                    <a:pt x="272" y="3252"/>
                    <a:pt x="239" y="3236"/>
                  </a:cubicBezTo>
                  <a:cubicBezTo>
                    <a:pt x="195" y="3215"/>
                    <a:pt x="158" y="3188"/>
                    <a:pt x="127" y="3157"/>
                  </a:cubicBezTo>
                  <a:cubicBezTo>
                    <a:pt x="96" y="3126"/>
                    <a:pt x="73" y="3093"/>
                    <a:pt x="59" y="3062"/>
                  </a:cubicBezTo>
                  <a:cubicBezTo>
                    <a:pt x="25" y="2997"/>
                    <a:pt x="11" y="2939"/>
                    <a:pt x="11" y="2899"/>
                  </a:cubicBezTo>
                  <a:cubicBezTo>
                    <a:pt x="8" y="2881"/>
                    <a:pt x="11" y="2864"/>
                    <a:pt x="11" y="2855"/>
                  </a:cubicBezTo>
                  <a:lnTo>
                    <a:pt x="11" y="2841"/>
                  </a:lnTo>
                  <a:cubicBezTo>
                    <a:pt x="11" y="2841"/>
                    <a:pt x="11" y="2844"/>
                    <a:pt x="8" y="2855"/>
                  </a:cubicBezTo>
                  <a:cubicBezTo>
                    <a:pt x="8" y="2864"/>
                    <a:pt x="5" y="2881"/>
                    <a:pt x="5" y="2899"/>
                  </a:cubicBezTo>
                  <a:cubicBezTo>
                    <a:pt x="1" y="2939"/>
                    <a:pt x="8" y="3001"/>
                    <a:pt x="35" y="3073"/>
                  </a:cubicBezTo>
                  <a:cubicBezTo>
                    <a:pt x="49" y="3106"/>
                    <a:pt x="73" y="3144"/>
                    <a:pt x="100" y="3181"/>
                  </a:cubicBezTo>
                  <a:cubicBezTo>
                    <a:pt x="131" y="3215"/>
                    <a:pt x="168" y="3252"/>
                    <a:pt x="216" y="3280"/>
                  </a:cubicBezTo>
                  <a:cubicBezTo>
                    <a:pt x="259" y="3305"/>
                    <a:pt x="314" y="3321"/>
                    <a:pt x="373" y="3321"/>
                  </a:cubicBezTo>
                  <a:cubicBezTo>
                    <a:pt x="378" y="3321"/>
                    <a:pt x="383" y="3321"/>
                    <a:pt x="389" y="3321"/>
                  </a:cubicBezTo>
                  <a:cubicBezTo>
                    <a:pt x="450" y="3321"/>
                    <a:pt x="518" y="3300"/>
                    <a:pt x="576" y="3269"/>
                  </a:cubicBezTo>
                  <a:cubicBezTo>
                    <a:pt x="638" y="3236"/>
                    <a:pt x="691" y="3195"/>
                    <a:pt x="743" y="3144"/>
                  </a:cubicBezTo>
                  <a:cubicBezTo>
                    <a:pt x="794" y="3093"/>
                    <a:pt x="842" y="3032"/>
                    <a:pt x="883" y="2966"/>
                  </a:cubicBezTo>
                  <a:cubicBezTo>
                    <a:pt x="960" y="2837"/>
                    <a:pt x="1015" y="2681"/>
                    <a:pt x="1038" y="2517"/>
                  </a:cubicBezTo>
                  <a:cubicBezTo>
                    <a:pt x="1056" y="2415"/>
                    <a:pt x="1059" y="2310"/>
                    <a:pt x="1059" y="2201"/>
                  </a:cubicBezTo>
                  <a:cubicBezTo>
                    <a:pt x="1059" y="2130"/>
                    <a:pt x="1052" y="2018"/>
                    <a:pt x="1049" y="1983"/>
                  </a:cubicBezTo>
                  <a:lnTo>
                    <a:pt x="1052" y="1983"/>
                  </a:lnTo>
                  <a:lnTo>
                    <a:pt x="1059" y="1987"/>
                  </a:lnTo>
                  <a:lnTo>
                    <a:pt x="1073" y="1997"/>
                  </a:lnTo>
                  <a:cubicBezTo>
                    <a:pt x="1079" y="2001"/>
                    <a:pt x="1090" y="2007"/>
                    <a:pt x="1100" y="2011"/>
                  </a:cubicBezTo>
                  <a:cubicBezTo>
                    <a:pt x="1157" y="2040"/>
                    <a:pt x="1222" y="2054"/>
                    <a:pt x="1286" y="2054"/>
                  </a:cubicBezTo>
                  <a:cubicBezTo>
                    <a:pt x="1321" y="2054"/>
                    <a:pt x="1355" y="2050"/>
                    <a:pt x="1389" y="2041"/>
                  </a:cubicBezTo>
                  <a:cubicBezTo>
                    <a:pt x="1491" y="2018"/>
                    <a:pt x="1569" y="1956"/>
                    <a:pt x="1630" y="1881"/>
                  </a:cubicBezTo>
                  <a:cubicBezTo>
                    <a:pt x="1750" y="1735"/>
                    <a:pt x="1784" y="1542"/>
                    <a:pt x="1760" y="1374"/>
                  </a:cubicBezTo>
                  <a:cubicBezTo>
                    <a:pt x="1740" y="1208"/>
                    <a:pt x="1674" y="1058"/>
                    <a:pt x="1610" y="929"/>
                  </a:cubicBezTo>
                  <a:cubicBezTo>
                    <a:pt x="1542" y="796"/>
                    <a:pt x="1474" y="674"/>
                    <a:pt x="1399" y="569"/>
                  </a:cubicBezTo>
                  <a:cubicBezTo>
                    <a:pt x="1250" y="358"/>
                    <a:pt x="1087" y="211"/>
                    <a:pt x="967" y="123"/>
                  </a:cubicBezTo>
                  <a:cubicBezTo>
                    <a:pt x="906" y="82"/>
                    <a:pt x="858" y="52"/>
                    <a:pt x="825" y="31"/>
                  </a:cubicBezTo>
                  <a:cubicBezTo>
                    <a:pt x="787" y="11"/>
                    <a:pt x="770" y="1"/>
                    <a:pt x="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1191945" y="408550"/>
              <a:ext cx="378023" cy="149699"/>
            </a:xfrm>
            <a:custGeom>
              <a:avLst/>
              <a:gdLst/>
              <a:ahLst/>
              <a:cxnLst/>
              <a:rect l="l" t="t" r="r" b="b"/>
              <a:pathLst>
                <a:path w="8611" h="341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5" y="45"/>
                    <a:pt x="76" y="127"/>
                  </a:cubicBezTo>
                  <a:cubicBezTo>
                    <a:pt x="127" y="208"/>
                    <a:pt x="198" y="327"/>
                    <a:pt x="297" y="474"/>
                  </a:cubicBezTo>
                  <a:cubicBezTo>
                    <a:pt x="494" y="769"/>
                    <a:pt x="790" y="1184"/>
                    <a:pt x="1191" y="1640"/>
                  </a:cubicBezTo>
                  <a:cubicBezTo>
                    <a:pt x="1290" y="1755"/>
                    <a:pt x="1399" y="1875"/>
                    <a:pt x="1511" y="1994"/>
                  </a:cubicBezTo>
                  <a:cubicBezTo>
                    <a:pt x="1569" y="2052"/>
                    <a:pt x="1627" y="2113"/>
                    <a:pt x="1685" y="2174"/>
                  </a:cubicBezTo>
                  <a:cubicBezTo>
                    <a:pt x="1746" y="2232"/>
                    <a:pt x="1808" y="2293"/>
                    <a:pt x="1875" y="2351"/>
                  </a:cubicBezTo>
                  <a:cubicBezTo>
                    <a:pt x="1946" y="2408"/>
                    <a:pt x="2021" y="2460"/>
                    <a:pt x="2110" y="2497"/>
                  </a:cubicBezTo>
                  <a:cubicBezTo>
                    <a:pt x="2182" y="2525"/>
                    <a:pt x="2260" y="2541"/>
                    <a:pt x="2340" y="2541"/>
                  </a:cubicBezTo>
                  <a:cubicBezTo>
                    <a:pt x="2358" y="2541"/>
                    <a:pt x="2377" y="2540"/>
                    <a:pt x="2395" y="2538"/>
                  </a:cubicBezTo>
                  <a:cubicBezTo>
                    <a:pt x="2494" y="2524"/>
                    <a:pt x="2599" y="2484"/>
                    <a:pt x="2668" y="2402"/>
                  </a:cubicBezTo>
                  <a:cubicBezTo>
                    <a:pt x="2739" y="2320"/>
                    <a:pt x="2770" y="2215"/>
                    <a:pt x="2777" y="2113"/>
                  </a:cubicBezTo>
                  <a:cubicBezTo>
                    <a:pt x="2780" y="2072"/>
                    <a:pt x="2780" y="2031"/>
                    <a:pt x="2780" y="1990"/>
                  </a:cubicBezTo>
                  <a:lnTo>
                    <a:pt x="2777" y="1980"/>
                  </a:lnTo>
                  <a:lnTo>
                    <a:pt x="2777" y="1977"/>
                  </a:lnTo>
                  <a:lnTo>
                    <a:pt x="2777" y="1970"/>
                  </a:lnTo>
                  <a:lnTo>
                    <a:pt x="2777" y="1959"/>
                  </a:lnTo>
                  <a:cubicBezTo>
                    <a:pt x="2777" y="1964"/>
                    <a:pt x="2780" y="1964"/>
                    <a:pt x="2783" y="1967"/>
                  </a:cubicBezTo>
                  <a:lnTo>
                    <a:pt x="2783" y="1973"/>
                  </a:lnTo>
                  <a:lnTo>
                    <a:pt x="2787" y="1977"/>
                  </a:lnTo>
                  <a:lnTo>
                    <a:pt x="2787" y="1980"/>
                  </a:lnTo>
                  <a:lnTo>
                    <a:pt x="2817" y="2021"/>
                  </a:lnTo>
                  <a:cubicBezTo>
                    <a:pt x="2828" y="2035"/>
                    <a:pt x="2838" y="2052"/>
                    <a:pt x="2852" y="2066"/>
                  </a:cubicBezTo>
                  <a:cubicBezTo>
                    <a:pt x="2899" y="2127"/>
                    <a:pt x="2946" y="2188"/>
                    <a:pt x="2998" y="2242"/>
                  </a:cubicBezTo>
                  <a:cubicBezTo>
                    <a:pt x="3100" y="2361"/>
                    <a:pt x="3209" y="2470"/>
                    <a:pt x="3328" y="2576"/>
                  </a:cubicBezTo>
                  <a:cubicBezTo>
                    <a:pt x="3389" y="2630"/>
                    <a:pt x="3447" y="2681"/>
                    <a:pt x="3511" y="2728"/>
                  </a:cubicBezTo>
                  <a:cubicBezTo>
                    <a:pt x="3573" y="2780"/>
                    <a:pt x="3637" y="2824"/>
                    <a:pt x="3706" y="2868"/>
                  </a:cubicBezTo>
                  <a:cubicBezTo>
                    <a:pt x="3736" y="2892"/>
                    <a:pt x="3770" y="2912"/>
                    <a:pt x="3804" y="2933"/>
                  </a:cubicBezTo>
                  <a:cubicBezTo>
                    <a:pt x="3838" y="2956"/>
                    <a:pt x="3872" y="2977"/>
                    <a:pt x="3906" y="2997"/>
                  </a:cubicBezTo>
                  <a:lnTo>
                    <a:pt x="4012" y="3055"/>
                  </a:lnTo>
                  <a:lnTo>
                    <a:pt x="4120" y="3110"/>
                  </a:lnTo>
                  <a:cubicBezTo>
                    <a:pt x="4138" y="3120"/>
                    <a:pt x="4155" y="3130"/>
                    <a:pt x="4175" y="3137"/>
                  </a:cubicBezTo>
                  <a:lnTo>
                    <a:pt x="4232" y="3164"/>
                  </a:lnTo>
                  <a:cubicBezTo>
                    <a:pt x="4270" y="3181"/>
                    <a:pt x="4307" y="3198"/>
                    <a:pt x="4345" y="3215"/>
                  </a:cubicBezTo>
                  <a:cubicBezTo>
                    <a:pt x="4423" y="3242"/>
                    <a:pt x="4498" y="3276"/>
                    <a:pt x="4576" y="3300"/>
                  </a:cubicBezTo>
                  <a:cubicBezTo>
                    <a:pt x="4654" y="3327"/>
                    <a:pt x="4736" y="3347"/>
                    <a:pt x="4814" y="3368"/>
                  </a:cubicBezTo>
                  <a:cubicBezTo>
                    <a:pt x="4896" y="3392"/>
                    <a:pt x="4978" y="3405"/>
                    <a:pt x="5063" y="3409"/>
                  </a:cubicBezTo>
                  <a:cubicBezTo>
                    <a:pt x="5074" y="3409"/>
                    <a:pt x="5086" y="3409"/>
                    <a:pt x="5097" y="3409"/>
                  </a:cubicBezTo>
                  <a:cubicBezTo>
                    <a:pt x="5174" y="3409"/>
                    <a:pt x="5251" y="3397"/>
                    <a:pt x="5325" y="3361"/>
                  </a:cubicBezTo>
                  <a:cubicBezTo>
                    <a:pt x="5410" y="3324"/>
                    <a:pt x="5477" y="3249"/>
                    <a:pt x="5512" y="3160"/>
                  </a:cubicBezTo>
                  <a:cubicBezTo>
                    <a:pt x="5543" y="3075"/>
                    <a:pt x="5543" y="2984"/>
                    <a:pt x="5532" y="2902"/>
                  </a:cubicBezTo>
                  <a:cubicBezTo>
                    <a:pt x="5525" y="2882"/>
                    <a:pt x="5522" y="2862"/>
                    <a:pt x="5515" y="2841"/>
                  </a:cubicBezTo>
                  <a:lnTo>
                    <a:pt x="5508" y="2813"/>
                  </a:lnTo>
                  <a:lnTo>
                    <a:pt x="5508" y="2807"/>
                  </a:lnTo>
                  <a:lnTo>
                    <a:pt x="5505" y="2804"/>
                  </a:lnTo>
                  <a:lnTo>
                    <a:pt x="5505" y="2800"/>
                  </a:lnTo>
                  <a:lnTo>
                    <a:pt x="5502" y="2800"/>
                  </a:lnTo>
                  <a:lnTo>
                    <a:pt x="5502" y="2796"/>
                  </a:lnTo>
                  <a:lnTo>
                    <a:pt x="5505" y="2800"/>
                  </a:lnTo>
                  <a:lnTo>
                    <a:pt x="5512" y="2800"/>
                  </a:lnTo>
                  <a:cubicBezTo>
                    <a:pt x="5525" y="2807"/>
                    <a:pt x="5539" y="2813"/>
                    <a:pt x="5549" y="2817"/>
                  </a:cubicBezTo>
                  <a:cubicBezTo>
                    <a:pt x="5570" y="2827"/>
                    <a:pt x="5587" y="2834"/>
                    <a:pt x="5604" y="2841"/>
                  </a:cubicBezTo>
                  <a:cubicBezTo>
                    <a:pt x="5678" y="2871"/>
                    <a:pt x="5747" y="2898"/>
                    <a:pt x="5818" y="2923"/>
                  </a:cubicBezTo>
                  <a:cubicBezTo>
                    <a:pt x="6182" y="3052"/>
                    <a:pt x="6549" y="3123"/>
                    <a:pt x="6903" y="3140"/>
                  </a:cubicBezTo>
                  <a:cubicBezTo>
                    <a:pt x="6984" y="3145"/>
                    <a:pt x="7065" y="3148"/>
                    <a:pt x="7145" y="3148"/>
                  </a:cubicBezTo>
                  <a:cubicBezTo>
                    <a:pt x="7236" y="3148"/>
                    <a:pt x="7326" y="3144"/>
                    <a:pt x="7413" y="3137"/>
                  </a:cubicBezTo>
                  <a:cubicBezTo>
                    <a:pt x="7580" y="3123"/>
                    <a:pt x="7740" y="3096"/>
                    <a:pt x="7886" y="3052"/>
                  </a:cubicBezTo>
                  <a:cubicBezTo>
                    <a:pt x="8036" y="3008"/>
                    <a:pt x="8171" y="2939"/>
                    <a:pt x="8284" y="2851"/>
                  </a:cubicBezTo>
                  <a:cubicBezTo>
                    <a:pt x="8396" y="2760"/>
                    <a:pt x="8482" y="2650"/>
                    <a:pt x="8536" y="2535"/>
                  </a:cubicBezTo>
                  <a:cubicBezTo>
                    <a:pt x="8590" y="2422"/>
                    <a:pt x="8611" y="2300"/>
                    <a:pt x="8600" y="2191"/>
                  </a:cubicBezTo>
                  <a:cubicBezTo>
                    <a:pt x="8600" y="2164"/>
                    <a:pt x="8594" y="2137"/>
                    <a:pt x="8587" y="2110"/>
                  </a:cubicBezTo>
                  <a:cubicBezTo>
                    <a:pt x="8580" y="2086"/>
                    <a:pt x="8576" y="2058"/>
                    <a:pt x="8563" y="2038"/>
                  </a:cubicBezTo>
                  <a:cubicBezTo>
                    <a:pt x="8546" y="1990"/>
                    <a:pt x="8522" y="1950"/>
                    <a:pt x="8495" y="1912"/>
                  </a:cubicBezTo>
                  <a:cubicBezTo>
                    <a:pt x="8441" y="1841"/>
                    <a:pt x="8376" y="1786"/>
                    <a:pt x="8318" y="1752"/>
                  </a:cubicBezTo>
                  <a:cubicBezTo>
                    <a:pt x="8257" y="1719"/>
                    <a:pt x="8199" y="1705"/>
                    <a:pt x="8151" y="1698"/>
                  </a:cubicBezTo>
                  <a:cubicBezTo>
                    <a:pt x="8127" y="1694"/>
                    <a:pt x="8107" y="1691"/>
                    <a:pt x="8087" y="1691"/>
                  </a:cubicBezTo>
                  <a:cubicBezTo>
                    <a:pt x="8069" y="1694"/>
                    <a:pt x="8056" y="1694"/>
                    <a:pt x="8042" y="1694"/>
                  </a:cubicBezTo>
                  <a:cubicBezTo>
                    <a:pt x="8019" y="1701"/>
                    <a:pt x="8005" y="1701"/>
                    <a:pt x="8005" y="1701"/>
                  </a:cubicBezTo>
                  <a:cubicBezTo>
                    <a:pt x="8005" y="1701"/>
                    <a:pt x="8019" y="1701"/>
                    <a:pt x="8042" y="1698"/>
                  </a:cubicBezTo>
                  <a:cubicBezTo>
                    <a:pt x="8056" y="1694"/>
                    <a:pt x="8069" y="1694"/>
                    <a:pt x="8087" y="1694"/>
                  </a:cubicBezTo>
                  <a:cubicBezTo>
                    <a:pt x="8107" y="1694"/>
                    <a:pt x="8127" y="1698"/>
                    <a:pt x="8151" y="1701"/>
                  </a:cubicBezTo>
                  <a:cubicBezTo>
                    <a:pt x="8196" y="1711"/>
                    <a:pt x="8253" y="1728"/>
                    <a:pt x="8311" y="1766"/>
                  </a:cubicBezTo>
                  <a:cubicBezTo>
                    <a:pt x="8369" y="1800"/>
                    <a:pt x="8427" y="1854"/>
                    <a:pt x="8478" y="1926"/>
                  </a:cubicBezTo>
                  <a:cubicBezTo>
                    <a:pt x="8502" y="1964"/>
                    <a:pt x="8526" y="2000"/>
                    <a:pt x="8539" y="2048"/>
                  </a:cubicBezTo>
                  <a:cubicBezTo>
                    <a:pt x="8549" y="2069"/>
                    <a:pt x="8553" y="2093"/>
                    <a:pt x="8559" y="2116"/>
                  </a:cubicBezTo>
                  <a:cubicBezTo>
                    <a:pt x="8563" y="2140"/>
                    <a:pt x="8567" y="2168"/>
                    <a:pt x="8567" y="2191"/>
                  </a:cubicBezTo>
                  <a:cubicBezTo>
                    <a:pt x="8573" y="2297"/>
                    <a:pt x="8549" y="2408"/>
                    <a:pt x="8495" y="2518"/>
                  </a:cubicBezTo>
                  <a:cubicBezTo>
                    <a:pt x="8441" y="2623"/>
                    <a:pt x="8355" y="2725"/>
                    <a:pt x="8250" y="2804"/>
                  </a:cubicBezTo>
                  <a:cubicBezTo>
                    <a:pt x="8141" y="2885"/>
                    <a:pt x="8012" y="2946"/>
                    <a:pt x="7869" y="2987"/>
                  </a:cubicBezTo>
                  <a:cubicBezTo>
                    <a:pt x="7726" y="3028"/>
                    <a:pt x="7570" y="3052"/>
                    <a:pt x="7410" y="3062"/>
                  </a:cubicBezTo>
                  <a:cubicBezTo>
                    <a:pt x="7340" y="3066"/>
                    <a:pt x="7270" y="3068"/>
                    <a:pt x="7200" y="3068"/>
                  </a:cubicBezTo>
                  <a:cubicBezTo>
                    <a:pt x="7104" y="3068"/>
                    <a:pt x="7006" y="3064"/>
                    <a:pt x="6906" y="3058"/>
                  </a:cubicBezTo>
                  <a:cubicBezTo>
                    <a:pt x="6563" y="3031"/>
                    <a:pt x="6206" y="2960"/>
                    <a:pt x="5852" y="2831"/>
                  </a:cubicBezTo>
                  <a:cubicBezTo>
                    <a:pt x="5780" y="2807"/>
                    <a:pt x="5712" y="2780"/>
                    <a:pt x="5645" y="2749"/>
                  </a:cubicBezTo>
                  <a:cubicBezTo>
                    <a:pt x="5628" y="2742"/>
                    <a:pt x="5607" y="2735"/>
                    <a:pt x="5590" y="2725"/>
                  </a:cubicBezTo>
                  <a:lnTo>
                    <a:pt x="5563" y="2715"/>
                  </a:lnTo>
                  <a:lnTo>
                    <a:pt x="5546" y="2708"/>
                  </a:lnTo>
                  <a:lnTo>
                    <a:pt x="5522" y="2694"/>
                  </a:lnTo>
                  <a:cubicBezTo>
                    <a:pt x="5485" y="2678"/>
                    <a:pt x="5450" y="2661"/>
                    <a:pt x="5413" y="2640"/>
                  </a:cubicBezTo>
                  <a:cubicBezTo>
                    <a:pt x="5375" y="2623"/>
                    <a:pt x="5339" y="2603"/>
                    <a:pt x="5298" y="2582"/>
                  </a:cubicBezTo>
                  <a:lnTo>
                    <a:pt x="5298" y="2582"/>
                  </a:lnTo>
                  <a:cubicBezTo>
                    <a:pt x="5314" y="2620"/>
                    <a:pt x="5325" y="2647"/>
                    <a:pt x="5342" y="2684"/>
                  </a:cubicBezTo>
                  <a:cubicBezTo>
                    <a:pt x="5359" y="2719"/>
                    <a:pt x="5372" y="2755"/>
                    <a:pt x="5383" y="2790"/>
                  </a:cubicBezTo>
                  <a:lnTo>
                    <a:pt x="5400" y="2837"/>
                  </a:lnTo>
                  <a:lnTo>
                    <a:pt x="5403" y="2848"/>
                  </a:lnTo>
                  <a:lnTo>
                    <a:pt x="5403" y="2854"/>
                  </a:lnTo>
                  <a:lnTo>
                    <a:pt x="5406" y="2868"/>
                  </a:lnTo>
                  <a:cubicBezTo>
                    <a:pt x="5410" y="2885"/>
                    <a:pt x="5413" y="2902"/>
                    <a:pt x="5416" y="2919"/>
                  </a:cubicBezTo>
                  <a:cubicBezTo>
                    <a:pt x="5427" y="2991"/>
                    <a:pt x="5427" y="3062"/>
                    <a:pt x="5403" y="3120"/>
                  </a:cubicBezTo>
                  <a:cubicBezTo>
                    <a:pt x="5379" y="3181"/>
                    <a:pt x="5334" y="3232"/>
                    <a:pt x="5273" y="3259"/>
                  </a:cubicBezTo>
                  <a:cubicBezTo>
                    <a:pt x="5223" y="3286"/>
                    <a:pt x="5159" y="3297"/>
                    <a:pt x="5095" y="3297"/>
                  </a:cubicBezTo>
                  <a:cubicBezTo>
                    <a:pt x="5086" y="3297"/>
                    <a:pt x="5078" y="3297"/>
                    <a:pt x="5069" y="3297"/>
                  </a:cubicBezTo>
                  <a:cubicBezTo>
                    <a:pt x="4995" y="3293"/>
                    <a:pt x="4916" y="3280"/>
                    <a:pt x="4841" y="3262"/>
                  </a:cubicBezTo>
                  <a:cubicBezTo>
                    <a:pt x="4767" y="3239"/>
                    <a:pt x="4689" y="3222"/>
                    <a:pt x="4614" y="3195"/>
                  </a:cubicBezTo>
                  <a:cubicBezTo>
                    <a:pt x="4535" y="3171"/>
                    <a:pt x="4461" y="3140"/>
                    <a:pt x="4386" y="3110"/>
                  </a:cubicBezTo>
                  <a:cubicBezTo>
                    <a:pt x="4351" y="3096"/>
                    <a:pt x="4314" y="3079"/>
                    <a:pt x="4277" y="3062"/>
                  </a:cubicBezTo>
                  <a:lnTo>
                    <a:pt x="4222" y="3038"/>
                  </a:lnTo>
                  <a:cubicBezTo>
                    <a:pt x="4205" y="3028"/>
                    <a:pt x="4185" y="3021"/>
                    <a:pt x="4168" y="3011"/>
                  </a:cubicBezTo>
                  <a:lnTo>
                    <a:pt x="4066" y="2960"/>
                  </a:lnTo>
                  <a:lnTo>
                    <a:pt x="3964" y="2902"/>
                  </a:lnTo>
                  <a:cubicBezTo>
                    <a:pt x="3930" y="2882"/>
                    <a:pt x="3896" y="2862"/>
                    <a:pt x="3862" y="2841"/>
                  </a:cubicBezTo>
                  <a:cubicBezTo>
                    <a:pt x="3831" y="2821"/>
                    <a:pt x="3797" y="2800"/>
                    <a:pt x="3763" y="2780"/>
                  </a:cubicBezTo>
                  <a:cubicBezTo>
                    <a:pt x="3702" y="2735"/>
                    <a:pt x="3637" y="2691"/>
                    <a:pt x="3576" y="2644"/>
                  </a:cubicBezTo>
                  <a:cubicBezTo>
                    <a:pt x="3515" y="2596"/>
                    <a:pt x="3457" y="2548"/>
                    <a:pt x="3400" y="2497"/>
                  </a:cubicBezTo>
                  <a:cubicBezTo>
                    <a:pt x="3284" y="2395"/>
                    <a:pt x="3175" y="2290"/>
                    <a:pt x="3076" y="2174"/>
                  </a:cubicBezTo>
                  <a:cubicBezTo>
                    <a:pt x="3025" y="2119"/>
                    <a:pt x="2981" y="2061"/>
                    <a:pt x="2933" y="2004"/>
                  </a:cubicBezTo>
                  <a:cubicBezTo>
                    <a:pt x="2923" y="1987"/>
                    <a:pt x="2910" y="1973"/>
                    <a:pt x="2899" y="1959"/>
                  </a:cubicBezTo>
                  <a:lnTo>
                    <a:pt x="2865" y="1909"/>
                  </a:lnTo>
                  <a:cubicBezTo>
                    <a:pt x="2844" y="1878"/>
                    <a:pt x="2821" y="1851"/>
                    <a:pt x="2800" y="1813"/>
                  </a:cubicBezTo>
                  <a:lnTo>
                    <a:pt x="2770" y="1763"/>
                  </a:lnTo>
                  <a:lnTo>
                    <a:pt x="2739" y="1719"/>
                  </a:lnTo>
                  <a:cubicBezTo>
                    <a:pt x="2719" y="1722"/>
                    <a:pt x="2698" y="1722"/>
                    <a:pt x="2681" y="1725"/>
                  </a:cubicBezTo>
                  <a:cubicBezTo>
                    <a:pt x="2675" y="1732"/>
                    <a:pt x="2665" y="1742"/>
                    <a:pt x="2634" y="1759"/>
                  </a:cubicBezTo>
                  <a:cubicBezTo>
                    <a:pt x="2640" y="1783"/>
                    <a:pt x="2644" y="1804"/>
                    <a:pt x="2651" y="1827"/>
                  </a:cubicBezTo>
                  <a:cubicBezTo>
                    <a:pt x="2654" y="1851"/>
                    <a:pt x="2657" y="1871"/>
                    <a:pt x="2661" y="1892"/>
                  </a:cubicBezTo>
                  <a:cubicBezTo>
                    <a:pt x="2665" y="1912"/>
                    <a:pt x="2668" y="1932"/>
                    <a:pt x="2671" y="1953"/>
                  </a:cubicBezTo>
                  <a:cubicBezTo>
                    <a:pt x="2671" y="1959"/>
                    <a:pt x="2671" y="1970"/>
                    <a:pt x="2675" y="1980"/>
                  </a:cubicBezTo>
                  <a:lnTo>
                    <a:pt x="2675" y="1997"/>
                  </a:lnTo>
                  <a:cubicBezTo>
                    <a:pt x="2678" y="2035"/>
                    <a:pt x="2678" y="2072"/>
                    <a:pt x="2678" y="2106"/>
                  </a:cubicBezTo>
                  <a:cubicBezTo>
                    <a:pt x="2675" y="2195"/>
                    <a:pt x="2648" y="2276"/>
                    <a:pt x="2596" y="2341"/>
                  </a:cubicBezTo>
                  <a:cubicBezTo>
                    <a:pt x="2546" y="2402"/>
                    <a:pt x="2467" y="2439"/>
                    <a:pt x="2386" y="2453"/>
                  </a:cubicBezTo>
                  <a:cubicBezTo>
                    <a:pt x="2368" y="2455"/>
                    <a:pt x="2350" y="2457"/>
                    <a:pt x="2332" y="2457"/>
                  </a:cubicBezTo>
                  <a:cubicBezTo>
                    <a:pt x="2267" y="2457"/>
                    <a:pt x="2202" y="2443"/>
                    <a:pt x="2141" y="2422"/>
                  </a:cubicBezTo>
                  <a:cubicBezTo>
                    <a:pt x="2062" y="2392"/>
                    <a:pt x="1991" y="2344"/>
                    <a:pt x="1923" y="2293"/>
                  </a:cubicBezTo>
                  <a:cubicBezTo>
                    <a:pt x="1858" y="2239"/>
                    <a:pt x="1797" y="2181"/>
                    <a:pt x="1736" y="2123"/>
                  </a:cubicBezTo>
                  <a:cubicBezTo>
                    <a:pt x="1674" y="2066"/>
                    <a:pt x="1613" y="2008"/>
                    <a:pt x="1559" y="1950"/>
                  </a:cubicBezTo>
                  <a:cubicBezTo>
                    <a:pt x="1443" y="1834"/>
                    <a:pt x="1334" y="1719"/>
                    <a:pt x="1232" y="1606"/>
                  </a:cubicBezTo>
                  <a:cubicBezTo>
                    <a:pt x="824" y="1157"/>
                    <a:pt x="514" y="755"/>
                    <a:pt x="310" y="463"/>
                  </a:cubicBezTo>
                  <a:cubicBezTo>
                    <a:pt x="208" y="320"/>
                    <a:pt x="130" y="204"/>
                    <a:pt x="79" y="123"/>
                  </a:cubicBezTo>
                  <a:cubicBezTo>
                    <a:pt x="28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1473306" y="419526"/>
              <a:ext cx="59177" cy="52460"/>
            </a:xfrm>
            <a:custGeom>
              <a:avLst/>
              <a:gdLst/>
              <a:ahLst/>
              <a:cxnLst/>
              <a:rect l="l" t="t" r="r" b="b"/>
              <a:pathLst>
                <a:path w="1348" h="1195" extrusionOk="0">
                  <a:moveTo>
                    <a:pt x="630" y="1"/>
                  </a:moveTo>
                  <a:cubicBezTo>
                    <a:pt x="555" y="1"/>
                    <a:pt x="478" y="12"/>
                    <a:pt x="402" y="36"/>
                  </a:cubicBezTo>
                  <a:cubicBezTo>
                    <a:pt x="334" y="56"/>
                    <a:pt x="266" y="87"/>
                    <a:pt x="201" y="131"/>
                  </a:cubicBezTo>
                  <a:cubicBezTo>
                    <a:pt x="140" y="175"/>
                    <a:pt x="82" y="237"/>
                    <a:pt x="52" y="312"/>
                  </a:cubicBezTo>
                  <a:cubicBezTo>
                    <a:pt x="18" y="387"/>
                    <a:pt x="7" y="464"/>
                    <a:pt x="4" y="543"/>
                  </a:cubicBezTo>
                  <a:cubicBezTo>
                    <a:pt x="1" y="621"/>
                    <a:pt x="11" y="700"/>
                    <a:pt x="32" y="775"/>
                  </a:cubicBezTo>
                  <a:cubicBezTo>
                    <a:pt x="55" y="849"/>
                    <a:pt x="89" y="921"/>
                    <a:pt x="140" y="985"/>
                  </a:cubicBezTo>
                  <a:cubicBezTo>
                    <a:pt x="188" y="1047"/>
                    <a:pt x="249" y="1101"/>
                    <a:pt x="321" y="1138"/>
                  </a:cubicBezTo>
                  <a:cubicBezTo>
                    <a:pt x="393" y="1175"/>
                    <a:pt x="474" y="1195"/>
                    <a:pt x="555" y="1195"/>
                  </a:cubicBezTo>
                  <a:cubicBezTo>
                    <a:pt x="631" y="1195"/>
                    <a:pt x="706" y="1178"/>
                    <a:pt x="773" y="1142"/>
                  </a:cubicBezTo>
                  <a:cubicBezTo>
                    <a:pt x="844" y="1108"/>
                    <a:pt x="899" y="1047"/>
                    <a:pt x="936" y="982"/>
                  </a:cubicBezTo>
                  <a:cubicBezTo>
                    <a:pt x="971" y="918"/>
                    <a:pt x="987" y="846"/>
                    <a:pt x="984" y="775"/>
                  </a:cubicBezTo>
                  <a:cubicBezTo>
                    <a:pt x="987" y="740"/>
                    <a:pt x="977" y="703"/>
                    <a:pt x="971" y="673"/>
                  </a:cubicBezTo>
                  <a:cubicBezTo>
                    <a:pt x="957" y="638"/>
                    <a:pt x="943" y="607"/>
                    <a:pt x="922" y="580"/>
                  </a:cubicBezTo>
                  <a:cubicBezTo>
                    <a:pt x="885" y="526"/>
                    <a:pt x="831" y="485"/>
                    <a:pt x="779" y="461"/>
                  </a:cubicBezTo>
                  <a:cubicBezTo>
                    <a:pt x="729" y="434"/>
                    <a:pt x="671" y="417"/>
                    <a:pt x="616" y="417"/>
                  </a:cubicBezTo>
                  <a:cubicBezTo>
                    <a:pt x="558" y="417"/>
                    <a:pt x="504" y="441"/>
                    <a:pt x="470" y="478"/>
                  </a:cubicBezTo>
                  <a:cubicBezTo>
                    <a:pt x="440" y="519"/>
                    <a:pt x="426" y="563"/>
                    <a:pt x="423" y="604"/>
                  </a:cubicBezTo>
                  <a:cubicBezTo>
                    <a:pt x="419" y="645"/>
                    <a:pt x="426" y="682"/>
                    <a:pt x="436" y="713"/>
                  </a:cubicBezTo>
                  <a:cubicBezTo>
                    <a:pt x="460" y="778"/>
                    <a:pt x="501" y="815"/>
                    <a:pt x="535" y="829"/>
                  </a:cubicBezTo>
                  <a:cubicBezTo>
                    <a:pt x="552" y="836"/>
                    <a:pt x="562" y="836"/>
                    <a:pt x="572" y="836"/>
                  </a:cubicBezTo>
                  <a:cubicBezTo>
                    <a:pt x="566" y="832"/>
                    <a:pt x="552" y="829"/>
                    <a:pt x="538" y="822"/>
                  </a:cubicBezTo>
                  <a:cubicBezTo>
                    <a:pt x="508" y="805"/>
                    <a:pt x="473" y="767"/>
                    <a:pt x="460" y="706"/>
                  </a:cubicBezTo>
                  <a:cubicBezTo>
                    <a:pt x="450" y="679"/>
                    <a:pt x="450" y="645"/>
                    <a:pt x="453" y="607"/>
                  </a:cubicBezTo>
                  <a:cubicBezTo>
                    <a:pt x="460" y="574"/>
                    <a:pt x="477" y="536"/>
                    <a:pt x="504" y="509"/>
                  </a:cubicBezTo>
                  <a:cubicBezTo>
                    <a:pt x="529" y="484"/>
                    <a:pt x="564" y="471"/>
                    <a:pt x="601" y="471"/>
                  </a:cubicBezTo>
                  <a:cubicBezTo>
                    <a:pt x="605" y="471"/>
                    <a:pt x="609" y="471"/>
                    <a:pt x="613" y="472"/>
                  </a:cubicBezTo>
                  <a:cubicBezTo>
                    <a:pt x="657" y="475"/>
                    <a:pt x="705" y="495"/>
                    <a:pt x="749" y="519"/>
                  </a:cubicBezTo>
                  <a:cubicBezTo>
                    <a:pt x="790" y="546"/>
                    <a:pt x="831" y="580"/>
                    <a:pt x="858" y="624"/>
                  </a:cubicBezTo>
                  <a:cubicBezTo>
                    <a:pt x="872" y="645"/>
                    <a:pt x="878" y="669"/>
                    <a:pt x="885" y="696"/>
                  </a:cubicBezTo>
                  <a:cubicBezTo>
                    <a:pt x="892" y="720"/>
                    <a:pt x="895" y="747"/>
                    <a:pt x="892" y="775"/>
                  </a:cubicBezTo>
                  <a:cubicBezTo>
                    <a:pt x="889" y="883"/>
                    <a:pt x="828" y="999"/>
                    <a:pt x="726" y="1053"/>
                  </a:cubicBezTo>
                  <a:cubicBezTo>
                    <a:pt x="678" y="1078"/>
                    <a:pt x="622" y="1091"/>
                    <a:pt x="564" y="1091"/>
                  </a:cubicBezTo>
                  <a:cubicBezTo>
                    <a:pt x="497" y="1091"/>
                    <a:pt x="428" y="1074"/>
                    <a:pt x="368" y="1043"/>
                  </a:cubicBezTo>
                  <a:cubicBezTo>
                    <a:pt x="252" y="989"/>
                    <a:pt x="170" y="873"/>
                    <a:pt x="134" y="744"/>
                  </a:cubicBezTo>
                  <a:cubicBezTo>
                    <a:pt x="113" y="679"/>
                    <a:pt x="106" y="611"/>
                    <a:pt x="106" y="546"/>
                  </a:cubicBezTo>
                  <a:cubicBezTo>
                    <a:pt x="106" y="478"/>
                    <a:pt x="120" y="411"/>
                    <a:pt x="144" y="353"/>
                  </a:cubicBezTo>
                  <a:cubicBezTo>
                    <a:pt x="191" y="237"/>
                    <a:pt x="310" y="162"/>
                    <a:pt x="429" y="122"/>
                  </a:cubicBezTo>
                  <a:cubicBezTo>
                    <a:pt x="508" y="95"/>
                    <a:pt x="590" y="83"/>
                    <a:pt x="669" y="83"/>
                  </a:cubicBezTo>
                  <a:cubicBezTo>
                    <a:pt x="713" y="83"/>
                    <a:pt x="756" y="87"/>
                    <a:pt x="797" y="94"/>
                  </a:cubicBezTo>
                  <a:cubicBezTo>
                    <a:pt x="916" y="114"/>
                    <a:pt x="1021" y="166"/>
                    <a:pt x="1100" y="233"/>
                  </a:cubicBezTo>
                  <a:cubicBezTo>
                    <a:pt x="1181" y="298"/>
                    <a:pt x="1236" y="380"/>
                    <a:pt x="1273" y="458"/>
                  </a:cubicBezTo>
                  <a:cubicBezTo>
                    <a:pt x="1310" y="536"/>
                    <a:pt x="1327" y="611"/>
                    <a:pt x="1331" y="676"/>
                  </a:cubicBezTo>
                  <a:cubicBezTo>
                    <a:pt x="1338" y="737"/>
                    <a:pt x="1331" y="788"/>
                    <a:pt x="1327" y="822"/>
                  </a:cubicBezTo>
                  <a:cubicBezTo>
                    <a:pt x="1321" y="856"/>
                    <a:pt x="1317" y="873"/>
                    <a:pt x="1317" y="873"/>
                  </a:cubicBezTo>
                  <a:cubicBezTo>
                    <a:pt x="1317" y="873"/>
                    <a:pt x="1321" y="856"/>
                    <a:pt x="1331" y="822"/>
                  </a:cubicBezTo>
                  <a:cubicBezTo>
                    <a:pt x="1338" y="788"/>
                    <a:pt x="1348" y="740"/>
                    <a:pt x="1348" y="676"/>
                  </a:cubicBezTo>
                  <a:cubicBezTo>
                    <a:pt x="1348" y="611"/>
                    <a:pt x="1338" y="530"/>
                    <a:pt x="1307" y="444"/>
                  </a:cubicBezTo>
                  <a:cubicBezTo>
                    <a:pt x="1277" y="359"/>
                    <a:pt x="1222" y="268"/>
                    <a:pt x="1137" y="189"/>
                  </a:cubicBezTo>
                  <a:cubicBezTo>
                    <a:pt x="1055" y="111"/>
                    <a:pt x="939" y="50"/>
                    <a:pt x="814" y="23"/>
                  </a:cubicBezTo>
                  <a:cubicBezTo>
                    <a:pt x="755" y="9"/>
                    <a:pt x="693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952422" y="311925"/>
              <a:ext cx="455638" cy="189692"/>
            </a:xfrm>
            <a:custGeom>
              <a:avLst/>
              <a:gdLst/>
              <a:ahLst/>
              <a:cxnLst/>
              <a:rect l="l" t="t" r="r" b="b"/>
              <a:pathLst>
                <a:path w="10379" h="4321" extrusionOk="0">
                  <a:moveTo>
                    <a:pt x="1232" y="1"/>
                  </a:moveTo>
                  <a:cubicBezTo>
                    <a:pt x="1174" y="1"/>
                    <a:pt x="1116" y="4"/>
                    <a:pt x="1062" y="4"/>
                  </a:cubicBezTo>
                  <a:lnTo>
                    <a:pt x="902" y="4"/>
                  </a:lnTo>
                  <a:cubicBezTo>
                    <a:pt x="851" y="4"/>
                    <a:pt x="800" y="4"/>
                    <a:pt x="753" y="7"/>
                  </a:cubicBezTo>
                  <a:cubicBezTo>
                    <a:pt x="657" y="14"/>
                    <a:pt x="572" y="17"/>
                    <a:pt x="494" y="21"/>
                  </a:cubicBezTo>
                  <a:cubicBezTo>
                    <a:pt x="412" y="25"/>
                    <a:pt x="345" y="31"/>
                    <a:pt x="283" y="38"/>
                  </a:cubicBezTo>
                  <a:cubicBezTo>
                    <a:pt x="222" y="45"/>
                    <a:pt x="171" y="51"/>
                    <a:pt x="130" y="55"/>
                  </a:cubicBezTo>
                  <a:cubicBezTo>
                    <a:pt x="45" y="62"/>
                    <a:pt x="1" y="65"/>
                    <a:pt x="1" y="65"/>
                  </a:cubicBezTo>
                  <a:cubicBezTo>
                    <a:pt x="1" y="65"/>
                    <a:pt x="45" y="69"/>
                    <a:pt x="130" y="69"/>
                  </a:cubicBezTo>
                  <a:lnTo>
                    <a:pt x="283" y="69"/>
                  </a:lnTo>
                  <a:cubicBezTo>
                    <a:pt x="345" y="72"/>
                    <a:pt x="416" y="72"/>
                    <a:pt x="494" y="75"/>
                  </a:cubicBezTo>
                  <a:cubicBezTo>
                    <a:pt x="572" y="78"/>
                    <a:pt x="657" y="82"/>
                    <a:pt x="753" y="86"/>
                  </a:cubicBezTo>
                  <a:cubicBezTo>
                    <a:pt x="800" y="89"/>
                    <a:pt x="847" y="92"/>
                    <a:pt x="899" y="96"/>
                  </a:cubicBezTo>
                  <a:cubicBezTo>
                    <a:pt x="949" y="103"/>
                    <a:pt x="1004" y="106"/>
                    <a:pt x="1055" y="109"/>
                  </a:cubicBezTo>
                  <a:cubicBezTo>
                    <a:pt x="1110" y="113"/>
                    <a:pt x="1167" y="119"/>
                    <a:pt x="1225" y="123"/>
                  </a:cubicBezTo>
                  <a:cubicBezTo>
                    <a:pt x="1283" y="130"/>
                    <a:pt x="1341" y="136"/>
                    <a:pt x="1402" y="144"/>
                  </a:cubicBezTo>
                  <a:cubicBezTo>
                    <a:pt x="1463" y="150"/>
                    <a:pt x="1524" y="157"/>
                    <a:pt x="1590" y="164"/>
                  </a:cubicBezTo>
                  <a:cubicBezTo>
                    <a:pt x="1651" y="171"/>
                    <a:pt x="1715" y="180"/>
                    <a:pt x="1783" y="191"/>
                  </a:cubicBezTo>
                  <a:cubicBezTo>
                    <a:pt x="2310" y="259"/>
                    <a:pt x="2923" y="392"/>
                    <a:pt x="3559" y="582"/>
                  </a:cubicBezTo>
                  <a:cubicBezTo>
                    <a:pt x="3637" y="606"/>
                    <a:pt x="3719" y="637"/>
                    <a:pt x="3797" y="661"/>
                  </a:cubicBezTo>
                  <a:cubicBezTo>
                    <a:pt x="3838" y="674"/>
                    <a:pt x="3879" y="687"/>
                    <a:pt x="3920" y="701"/>
                  </a:cubicBezTo>
                  <a:lnTo>
                    <a:pt x="3978" y="722"/>
                  </a:lnTo>
                  <a:lnTo>
                    <a:pt x="4039" y="742"/>
                  </a:lnTo>
                  <a:cubicBezTo>
                    <a:pt x="4198" y="803"/>
                    <a:pt x="4361" y="861"/>
                    <a:pt x="4521" y="929"/>
                  </a:cubicBezTo>
                  <a:cubicBezTo>
                    <a:pt x="4848" y="1055"/>
                    <a:pt x="5168" y="1212"/>
                    <a:pt x="5481" y="1372"/>
                  </a:cubicBezTo>
                  <a:cubicBezTo>
                    <a:pt x="5637" y="1457"/>
                    <a:pt x="5794" y="1535"/>
                    <a:pt x="5947" y="1630"/>
                  </a:cubicBezTo>
                  <a:cubicBezTo>
                    <a:pt x="6022" y="1674"/>
                    <a:pt x="6096" y="1719"/>
                    <a:pt x="6171" y="1763"/>
                  </a:cubicBezTo>
                  <a:cubicBezTo>
                    <a:pt x="6246" y="1810"/>
                    <a:pt x="6321" y="1858"/>
                    <a:pt x="6396" y="1902"/>
                  </a:cubicBezTo>
                  <a:cubicBezTo>
                    <a:pt x="6688" y="2092"/>
                    <a:pt x="6974" y="2287"/>
                    <a:pt x="7246" y="2480"/>
                  </a:cubicBezTo>
                  <a:cubicBezTo>
                    <a:pt x="7794" y="2868"/>
                    <a:pt x="8311" y="3232"/>
                    <a:pt x="8767" y="3521"/>
                  </a:cubicBezTo>
                  <a:cubicBezTo>
                    <a:pt x="9226" y="3810"/>
                    <a:pt x="9631" y="4011"/>
                    <a:pt x="9920" y="4137"/>
                  </a:cubicBezTo>
                  <a:cubicBezTo>
                    <a:pt x="9991" y="4168"/>
                    <a:pt x="10056" y="4198"/>
                    <a:pt x="10114" y="4218"/>
                  </a:cubicBezTo>
                  <a:cubicBezTo>
                    <a:pt x="10172" y="4239"/>
                    <a:pt x="10219" y="4259"/>
                    <a:pt x="10257" y="4273"/>
                  </a:cubicBezTo>
                  <a:cubicBezTo>
                    <a:pt x="10338" y="4303"/>
                    <a:pt x="10379" y="4320"/>
                    <a:pt x="10379" y="4320"/>
                  </a:cubicBezTo>
                  <a:cubicBezTo>
                    <a:pt x="10379" y="4320"/>
                    <a:pt x="10338" y="4300"/>
                    <a:pt x="10260" y="4267"/>
                  </a:cubicBezTo>
                  <a:cubicBezTo>
                    <a:pt x="10223" y="4246"/>
                    <a:pt x="10175" y="4226"/>
                    <a:pt x="10121" y="4198"/>
                  </a:cubicBezTo>
                  <a:cubicBezTo>
                    <a:pt x="10066" y="4174"/>
                    <a:pt x="10005" y="4140"/>
                    <a:pt x="9937" y="4103"/>
                  </a:cubicBezTo>
                  <a:cubicBezTo>
                    <a:pt x="9900" y="4086"/>
                    <a:pt x="9865" y="4066"/>
                    <a:pt x="9825" y="4045"/>
                  </a:cubicBezTo>
                  <a:cubicBezTo>
                    <a:pt x="9787" y="4025"/>
                    <a:pt x="9750" y="4001"/>
                    <a:pt x="9709" y="3977"/>
                  </a:cubicBezTo>
                  <a:cubicBezTo>
                    <a:pt x="9668" y="3953"/>
                    <a:pt x="9624" y="3929"/>
                    <a:pt x="9583" y="3906"/>
                  </a:cubicBezTo>
                  <a:cubicBezTo>
                    <a:pt x="9539" y="3879"/>
                    <a:pt x="9495" y="3848"/>
                    <a:pt x="9447" y="3821"/>
                  </a:cubicBezTo>
                  <a:cubicBezTo>
                    <a:pt x="9403" y="3790"/>
                    <a:pt x="9355" y="3763"/>
                    <a:pt x="9305" y="3729"/>
                  </a:cubicBezTo>
                  <a:cubicBezTo>
                    <a:pt x="9256" y="3698"/>
                    <a:pt x="9209" y="3664"/>
                    <a:pt x="9158" y="3630"/>
                  </a:cubicBezTo>
                  <a:cubicBezTo>
                    <a:pt x="9056" y="3562"/>
                    <a:pt x="8950" y="3487"/>
                    <a:pt x="8842" y="3413"/>
                  </a:cubicBezTo>
                  <a:cubicBezTo>
                    <a:pt x="8402" y="3103"/>
                    <a:pt x="7920" y="2705"/>
                    <a:pt x="7386" y="2293"/>
                  </a:cubicBezTo>
                  <a:cubicBezTo>
                    <a:pt x="7117" y="2089"/>
                    <a:pt x="6838" y="1879"/>
                    <a:pt x="6542" y="1678"/>
                  </a:cubicBezTo>
                  <a:cubicBezTo>
                    <a:pt x="6468" y="1630"/>
                    <a:pt x="6392" y="1579"/>
                    <a:pt x="6317" y="1532"/>
                  </a:cubicBezTo>
                  <a:cubicBezTo>
                    <a:pt x="6239" y="1483"/>
                    <a:pt x="6161" y="1439"/>
                    <a:pt x="6086" y="1392"/>
                  </a:cubicBezTo>
                  <a:cubicBezTo>
                    <a:pt x="5930" y="1296"/>
                    <a:pt x="5770" y="1212"/>
                    <a:pt x="5610" y="1123"/>
                  </a:cubicBezTo>
                  <a:cubicBezTo>
                    <a:pt x="5287" y="960"/>
                    <a:pt x="4957" y="807"/>
                    <a:pt x="4623" y="678"/>
                  </a:cubicBezTo>
                  <a:cubicBezTo>
                    <a:pt x="4457" y="609"/>
                    <a:pt x="4287" y="555"/>
                    <a:pt x="4124" y="497"/>
                  </a:cubicBezTo>
                  <a:lnTo>
                    <a:pt x="4062" y="477"/>
                  </a:lnTo>
                  <a:lnTo>
                    <a:pt x="3998" y="456"/>
                  </a:lnTo>
                  <a:cubicBezTo>
                    <a:pt x="3957" y="446"/>
                    <a:pt x="3916" y="433"/>
                    <a:pt x="3871" y="419"/>
                  </a:cubicBezTo>
                  <a:cubicBezTo>
                    <a:pt x="3790" y="395"/>
                    <a:pt x="3708" y="372"/>
                    <a:pt x="3626" y="348"/>
                  </a:cubicBezTo>
                  <a:cubicBezTo>
                    <a:pt x="2970" y="171"/>
                    <a:pt x="2341" y="78"/>
                    <a:pt x="1800" y="31"/>
                  </a:cubicBezTo>
                  <a:cubicBezTo>
                    <a:pt x="1732" y="28"/>
                    <a:pt x="1667" y="17"/>
                    <a:pt x="1603" y="14"/>
                  </a:cubicBezTo>
                  <a:cubicBezTo>
                    <a:pt x="1535" y="14"/>
                    <a:pt x="1474" y="11"/>
                    <a:pt x="1412" y="7"/>
                  </a:cubicBezTo>
                  <a:cubicBezTo>
                    <a:pt x="1351" y="7"/>
                    <a:pt x="1290" y="4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1184351" y="341953"/>
              <a:ext cx="219719" cy="139821"/>
            </a:xfrm>
            <a:custGeom>
              <a:avLst/>
              <a:gdLst/>
              <a:ahLst/>
              <a:cxnLst/>
              <a:rect l="l" t="t" r="r" b="b"/>
              <a:pathLst>
                <a:path w="5005" h="3185" extrusionOk="0">
                  <a:moveTo>
                    <a:pt x="1" y="0"/>
                  </a:moveTo>
                  <a:cubicBezTo>
                    <a:pt x="1" y="0"/>
                    <a:pt x="21" y="11"/>
                    <a:pt x="62" y="27"/>
                  </a:cubicBezTo>
                  <a:cubicBezTo>
                    <a:pt x="103" y="44"/>
                    <a:pt x="160" y="72"/>
                    <a:pt x="235" y="109"/>
                  </a:cubicBezTo>
                  <a:cubicBezTo>
                    <a:pt x="381" y="174"/>
                    <a:pt x="589" y="283"/>
                    <a:pt x="838" y="408"/>
                  </a:cubicBezTo>
                  <a:cubicBezTo>
                    <a:pt x="1086" y="534"/>
                    <a:pt x="1361" y="701"/>
                    <a:pt x="1654" y="888"/>
                  </a:cubicBezTo>
                  <a:cubicBezTo>
                    <a:pt x="1943" y="1075"/>
                    <a:pt x="2246" y="1286"/>
                    <a:pt x="2532" y="1517"/>
                  </a:cubicBezTo>
                  <a:cubicBezTo>
                    <a:pt x="2824" y="1746"/>
                    <a:pt x="3110" y="1983"/>
                    <a:pt x="3389" y="2198"/>
                  </a:cubicBezTo>
                  <a:cubicBezTo>
                    <a:pt x="3664" y="2415"/>
                    <a:pt x="3933" y="2606"/>
                    <a:pt x="4171" y="2759"/>
                  </a:cubicBezTo>
                  <a:cubicBezTo>
                    <a:pt x="4409" y="2912"/>
                    <a:pt x="4620" y="3018"/>
                    <a:pt x="4769" y="3085"/>
                  </a:cubicBezTo>
                  <a:cubicBezTo>
                    <a:pt x="4804" y="3103"/>
                    <a:pt x="4838" y="3116"/>
                    <a:pt x="4868" y="3129"/>
                  </a:cubicBezTo>
                  <a:cubicBezTo>
                    <a:pt x="4899" y="3140"/>
                    <a:pt x="4923" y="3150"/>
                    <a:pt x="4943" y="3160"/>
                  </a:cubicBezTo>
                  <a:cubicBezTo>
                    <a:pt x="4984" y="3178"/>
                    <a:pt x="5005" y="3184"/>
                    <a:pt x="5005" y="3184"/>
                  </a:cubicBezTo>
                  <a:cubicBezTo>
                    <a:pt x="5005" y="3184"/>
                    <a:pt x="4984" y="3174"/>
                    <a:pt x="4947" y="3154"/>
                  </a:cubicBezTo>
                  <a:cubicBezTo>
                    <a:pt x="4929" y="3140"/>
                    <a:pt x="4906" y="3126"/>
                    <a:pt x="4879" y="3113"/>
                  </a:cubicBezTo>
                  <a:cubicBezTo>
                    <a:pt x="4851" y="3096"/>
                    <a:pt x="4818" y="3079"/>
                    <a:pt x="4783" y="3055"/>
                  </a:cubicBezTo>
                  <a:cubicBezTo>
                    <a:pt x="4644" y="2974"/>
                    <a:pt x="4453" y="2837"/>
                    <a:pt x="4232" y="2671"/>
                  </a:cubicBezTo>
                  <a:cubicBezTo>
                    <a:pt x="4011" y="2501"/>
                    <a:pt x="3769" y="2286"/>
                    <a:pt x="3511" y="2052"/>
                  </a:cubicBezTo>
                  <a:cubicBezTo>
                    <a:pt x="3253" y="1817"/>
                    <a:pt x="2977" y="1565"/>
                    <a:pt x="2681" y="1327"/>
                  </a:cubicBezTo>
                  <a:cubicBezTo>
                    <a:pt x="2389" y="1093"/>
                    <a:pt x="2075" y="875"/>
                    <a:pt x="1766" y="701"/>
                  </a:cubicBezTo>
                  <a:cubicBezTo>
                    <a:pt x="1460" y="521"/>
                    <a:pt x="1157" y="388"/>
                    <a:pt x="895" y="279"/>
                  </a:cubicBezTo>
                  <a:cubicBezTo>
                    <a:pt x="637" y="170"/>
                    <a:pt x="409" y="109"/>
                    <a:pt x="249" y="61"/>
                  </a:cubicBezTo>
                  <a:cubicBezTo>
                    <a:pt x="171" y="41"/>
                    <a:pt x="109" y="27"/>
                    <a:pt x="65" y="17"/>
                  </a:cubicBezTo>
                  <a:cubicBezTo>
                    <a:pt x="24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475439" y="690963"/>
              <a:ext cx="61416" cy="279116"/>
            </a:xfrm>
            <a:custGeom>
              <a:avLst/>
              <a:gdLst/>
              <a:ahLst/>
              <a:cxnLst/>
              <a:rect l="l" t="t" r="r" b="b"/>
              <a:pathLst>
                <a:path w="1399" h="6358" extrusionOk="0">
                  <a:moveTo>
                    <a:pt x="964" y="0"/>
                  </a:moveTo>
                  <a:cubicBezTo>
                    <a:pt x="964" y="0"/>
                    <a:pt x="950" y="21"/>
                    <a:pt x="923" y="62"/>
                  </a:cubicBezTo>
                  <a:cubicBezTo>
                    <a:pt x="895" y="106"/>
                    <a:pt x="851" y="164"/>
                    <a:pt x="800" y="241"/>
                  </a:cubicBezTo>
                  <a:cubicBezTo>
                    <a:pt x="705" y="401"/>
                    <a:pt x="559" y="629"/>
                    <a:pt x="426" y="925"/>
                  </a:cubicBezTo>
                  <a:cubicBezTo>
                    <a:pt x="395" y="1000"/>
                    <a:pt x="361" y="1075"/>
                    <a:pt x="331" y="1156"/>
                  </a:cubicBezTo>
                  <a:cubicBezTo>
                    <a:pt x="300" y="1241"/>
                    <a:pt x="266" y="1323"/>
                    <a:pt x="239" y="1415"/>
                  </a:cubicBezTo>
                  <a:cubicBezTo>
                    <a:pt x="177" y="1588"/>
                    <a:pt x="127" y="1783"/>
                    <a:pt x="89" y="1983"/>
                  </a:cubicBezTo>
                  <a:cubicBezTo>
                    <a:pt x="69" y="2082"/>
                    <a:pt x="52" y="2184"/>
                    <a:pt x="38" y="2290"/>
                  </a:cubicBezTo>
                  <a:cubicBezTo>
                    <a:pt x="21" y="2395"/>
                    <a:pt x="17" y="2500"/>
                    <a:pt x="8" y="2605"/>
                  </a:cubicBezTo>
                  <a:cubicBezTo>
                    <a:pt x="0" y="2823"/>
                    <a:pt x="0" y="3041"/>
                    <a:pt x="14" y="3259"/>
                  </a:cubicBezTo>
                  <a:cubicBezTo>
                    <a:pt x="35" y="3477"/>
                    <a:pt x="66" y="3695"/>
                    <a:pt x="106" y="3905"/>
                  </a:cubicBezTo>
                  <a:cubicBezTo>
                    <a:pt x="151" y="4113"/>
                    <a:pt x="201" y="4320"/>
                    <a:pt x="266" y="4514"/>
                  </a:cubicBezTo>
                  <a:cubicBezTo>
                    <a:pt x="392" y="4902"/>
                    <a:pt x="572" y="5242"/>
                    <a:pt x="735" y="5521"/>
                  </a:cubicBezTo>
                  <a:cubicBezTo>
                    <a:pt x="898" y="5800"/>
                    <a:pt x="1076" y="6004"/>
                    <a:pt x="1198" y="6147"/>
                  </a:cubicBezTo>
                  <a:cubicBezTo>
                    <a:pt x="1259" y="6218"/>
                    <a:pt x="1314" y="6266"/>
                    <a:pt x="1347" y="6303"/>
                  </a:cubicBezTo>
                  <a:cubicBezTo>
                    <a:pt x="1382" y="6337"/>
                    <a:pt x="1399" y="6358"/>
                    <a:pt x="1399" y="6358"/>
                  </a:cubicBezTo>
                  <a:cubicBezTo>
                    <a:pt x="1399" y="6358"/>
                    <a:pt x="1385" y="6334"/>
                    <a:pt x="1361" y="6293"/>
                  </a:cubicBezTo>
                  <a:cubicBezTo>
                    <a:pt x="1334" y="6249"/>
                    <a:pt x="1294" y="6188"/>
                    <a:pt x="1249" y="6106"/>
                  </a:cubicBezTo>
                  <a:cubicBezTo>
                    <a:pt x="1154" y="5949"/>
                    <a:pt x="1038" y="5711"/>
                    <a:pt x="909" y="5429"/>
                  </a:cubicBezTo>
                  <a:cubicBezTo>
                    <a:pt x="780" y="5144"/>
                    <a:pt x="667" y="4797"/>
                    <a:pt x="572" y="4422"/>
                  </a:cubicBezTo>
                  <a:cubicBezTo>
                    <a:pt x="528" y="4235"/>
                    <a:pt x="487" y="4042"/>
                    <a:pt x="457" y="3841"/>
                  </a:cubicBezTo>
                  <a:cubicBezTo>
                    <a:pt x="426" y="3643"/>
                    <a:pt x="402" y="3439"/>
                    <a:pt x="392" y="3232"/>
                  </a:cubicBezTo>
                  <a:cubicBezTo>
                    <a:pt x="378" y="3028"/>
                    <a:pt x="375" y="2823"/>
                    <a:pt x="378" y="2623"/>
                  </a:cubicBezTo>
                  <a:cubicBezTo>
                    <a:pt x="388" y="2422"/>
                    <a:pt x="395" y="2221"/>
                    <a:pt x="413" y="2031"/>
                  </a:cubicBezTo>
                  <a:cubicBezTo>
                    <a:pt x="419" y="1980"/>
                    <a:pt x="426" y="1935"/>
                    <a:pt x="429" y="1888"/>
                  </a:cubicBezTo>
                  <a:cubicBezTo>
                    <a:pt x="436" y="1841"/>
                    <a:pt x="440" y="1792"/>
                    <a:pt x="446" y="1748"/>
                  </a:cubicBezTo>
                  <a:cubicBezTo>
                    <a:pt x="453" y="1701"/>
                    <a:pt x="460" y="1654"/>
                    <a:pt x="466" y="1609"/>
                  </a:cubicBezTo>
                  <a:cubicBezTo>
                    <a:pt x="470" y="1565"/>
                    <a:pt x="480" y="1520"/>
                    <a:pt x="487" y="1476"/>
                  </a:cubicBezTo>
                  <a:cubicBezTo>
                    <a:pt x="501" y="1388"/>
                    <a:pt x="518" y="1303"/>
                    <a:pt x="535" y="1221"/>
                  </a:cubicBezTo>
                  <a:cubicBezTo>
                    <a:pt x="555" y="1139"/>
                    <a:pt x="576" y="1062"/>
                    <a:pt x="592" y="983"/>
                  </a:cubicBezTo>
                  <a:cubicBezTo>
                    <a:pt x="674" y="680"/>
                    <a:pt x="763" y="432"/>
                    <a:pt x="841" y="262"/>
                  </a:cubicBezTo>
                  <a:cubicBezTo>
                    <a:pt x="875" y="177"/>
                    <a:pt x="909" y="112"/>
                    <a:pt x="929" y="68"/>
                  </a:cubicBezTo>
                  <a:cubicBezTo>
                    <a:pt x="953" y="24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451689" y="748297"/>
              <a:ext cx="17999" cy="125642"/>
            </a:xfrm>
            <a:custGeom>
              <a:avLst/>
              <a:gdLst/>
              <a:ahLst/>
              <a:cxnLst/>
              <a:rect l="l" t="t" r="r" b="b"/>
              <a:pathLst>
                <a:path w="410" h="2862" extrusionOk="0">
                  <a:moveTo>
                    <a:pt x="409" y="1"/>
                  </a:moveTo>
                  <a:lnTo>
                    <a:pt x="409" y="1"/>
                  </a:lnTo>
                  <a:cubicBezTo>
                    <a:pt x="409" y="1"/>
                    <a:pt x="389" y="41"/>
                    <a:pt x="351" y="112"/>
                  </a:cubicBezTo>
                  <a:cubicBezTo>
                    <a:pt x="334" y="150"/>
                    <a:pt x="310" y="194"/>
                    <a:pt x="287" y="246"/>
                  </a:cubicBezTo>
                  <a:cubicBezTo>
                    <a:pt x="276" y="272"/>
                    <a:pt x="263" y="299"/>
                    <a:pt x="249" y="327"/>
                  </a:cubicBezTo>
                  <a:cubicBezTo>
                    <a:pt x="239" y="357"/>
                    <a:pt x="225" y="388"/>
                    <a:pt x="215" y="422"/>
                  </a:cubicBezTo>
                  <a:cubicBezTo>
                    <a:pt x="167" y="552"/>
                    <a:pt x="113" y="708"/>
                    <a:pt x="72" y="881"/>
                  </a:cubicBezTo>
                  <a:cubicBezTo>
                    <a:pt x="31" y="1051"/>
                    <a:pt x="15" y="1242"/>
                    <a:pt x="4" y="1429"/>
                  </a:cubicBezTo>
                  <a:cubicBezTo>
                    <a:pt x="4" y="1524"/>
                    <a:pt x="1" y="1620"/>
                    <a:pt x="11" y="1711"/>
                  </a:cubicBezTo>
                  <a:cubicBezTo>
                    <a:pt x="18" y="1803"/>
                    <a:pt x="31" y="1895"/>
                    <a:pt x="48" y="1980"/>
                  </a:cubicBezTo>
                  <a:cubicBezTo>
                    <a:pt x="79" y="2153"/>
                    <a:pt x="137" y="2313"/>
                    <a:pt x="185" y="2442"/>
                  </a:cubicBezTo>
                  <a:cubicBezTo>
                    <a:pt x="194" y="2477"/>
                    <a:pt x="208" y="2507"/>
                    <a:pt x="222" y="2538"/>
                  </a:cubicBezTo>
                  <a:cubicBezTo>
                    <a:pt x="235" y="2565"/>
                    <a:pt x="249" y="2593"/>
                    <a:pt x="263" y="2620"/>
                  </a:cubicBezTo>
                  <a:cubicBezTo>
                    <a:pt x="276" y="2643"/>
                    <a:pt x="287" y="2667"/>
                    <a:pt x="300" y="2691"/>
                  </a:cubicBezTo>
                  <a:cubicBezTo>
                    <a:pt x="310" y="2711"/>
                    <a:pt x="324" y="2731"/>
                    <a:pt x="331" y="2749"/>
                  </a:cubicBezTo>
                  <a:cubicBezTo>
                    <a:pt x="375" y="2820"/>
                    <a:pt x="395" y="2861"/>
                    <a:pt x="395" y="2861"/>
                  </a:cubicBezTo>
                  <a:cubicBezTo>
                    <a:pt x="395" y="2861"/>
                    <a:pt x="389" y="2813"/>
                    <a:pt x="378" y="2736"/>
                  </a:cubicBezTo>
                  <a:cubicBezTo>
                    <a:pt x="372" y="2695"/>
                    <a:pt x="368" y="2647"/>
                    <a:pt x="365" y="2589"/>
                  </a:cubicBezTo>
                  <a:cubicBezTo>
                    <a:pt x="362" y="2562"/>
                    <a:pt x="358" y="2531"/>
                    <a:pt x="358" y="2500"/>
                  </a:cubicBezTo>
                  <a:cubicBezTo>
                    <a:pt x="354" y="2470"/>
                    <a:pt x="351" y="2439"/>
                    <a:pt x="348" y="2405"/>
                  </a:cubicBezTo>
                  <a:cubicBezTo>
                    <a:pt x="327" y="2273"/>
                    <a:pt x="327" y="2113"/>
                    <a:pt x="314" y="1949"/>
                  </a:cubicBezTo>
                  <a:cubicBezTo>
                    <a:pt x="314" y="1864"/>
                    <a:pt x="307" y="1780"/>
                    <a:pt x="304" y="1695"/>
                  </a:cubicBezTo>
                  <a:cubicBezTo>
                    <a:pt x="300" y="1606"/>
                    <a:pt x="296" y="1517"/>
                    <a:pt x="296" y="1429"/>
                  </a:cubicBezTo>
                  <a:cubicBezTo>
                    <a:pt x="290" y="1255"/>
                    <a:pt x="293" y="1078"/>
                    <a:pt x="300" y="912"/>
                  </a:cubicBezTo>
                  <a:cubicBezTo>
                    <a:pt x="310" y="745"/>
                    <a:pt x="310" y="585"/>
                    <a:pt x="334" y="453"/>
                  </a:cubicBezTo>
                  <a:cubicBezTo>
                    <a:pt x="337" y="419"/>
                    <a:pt x="341" y="384"/>
                    <a:pt x="348" y="354"/>
                  </a:cubicBezTo>
                  <a:cubicBezTo>
                    <a:pt x="351" y="323"/>
                    <a:pt x="354" y="296"/>
                    <a:pt x="362" y="266"/>
                  </a:cubicBezTo>
                  <a:cubicBezTo>
                    <a:pt x="365" y="238"/>
                    <a:pt x="368" y="214"/>
                    <a:pt x="372" y="191"/>
                  </a:cubicBezTo>
                  <a:cubicBezTo>
                    <a:pt x="375" y="167"/>
                    <a:pt x="378" y="143"/>
                    <a:pt x="385" y="126"/>
                  </a:cubicBezTo>
                  <a:cubicBezTo>
                    <a:pt x="398" y="45"/>
                    <a:pt x="40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482902" y="1144150"/>
              <a:ext cx="215681" cy="240440"/>
            </a:xfrm>
            <a:custGeom>
              <a:avLst/>
              <a:gdLst/>
              <a:ahLst/>
              <a:cxnLst/>
              <a:rect l="l" t="t" r="r" b="b"/>
              <a:pathLst>
                <a:path w="4913" h="5477" extrusionOk="0">
                  <a:moveTo>
                    <a:pt x="1409" y="1"/>
                  </a:moveTo>
                  <a:cubicBezTo>
                    <a:pt x="1409" y="1"/>
                    <a:pt x="1402" y="5"/>
                    <a:pt x="1381" y="5"/>
                  </a:cubicBezTo>
                  <a:cubicBezTo>
                    <a:pt x="1365" y="5"/>
                    <a:pt x="1341" y="5"/>
                    <a:pt x="1307" y="11"/>
                  </a:cubicBezTo>
                  <a:cubicBezTo>
                    <a:pt x="1239" y="18"/>
                    <a:pt x="1137" y="35"/>
                    <a:pt x="1014" y="79"/>
                  </a:cubicBezTo>
                  <a:cubicBezTo>
                    <a:pt x="896" y="127"/>
                    <a:pt x="756" y="202"/>
                    <a:pt x="613" y="321"/>
                  </a:cubicBezTo>
                  <a:cubicBezTo>
                    <a:pt x="470" y="437"/>
                    <a:pt x="334" y="603"/>
                    <a:pt x="232" y="811"/>
                  </a:cubicBezTo>
                  <a:cubicBezTo>
                    <a:pt x="133" y="1015"/>
                    <a:pt x="62" y="1256"/>
                    <a:pt x="31" y="1518"/>
                  </a:cubicBezTo>
                  <a:cubicBezTo>
                    <a:pt x="1" y="1776"/>
                    <a:pt x="7" y="2052"/>
                    <a:pt x="48" y="2335"/>
                  </a:cubicBezTo>
                  <a:cubicBezTo>
                    <a:pt x="86" y="2613"/>
                    <a:pt x="157" y="2899"/>
                    <a:pt x="266" y="3178"/>
                  </a:cubicBezTo>
                  <a:cubicBezTo>
                    <a:pt x="375" y="3454"/>
                    <a:pt x="521" y="3720"/>
                    <a:pt x="695" y="3968"/>
                  </a:cubicBezTo>
                  <a:lnTo>
                    <a:pt x="763" y="4059"/>
                  </a:lnTo>
                  <a:cubicBezTo>
                    <a:pt x="783" y="4090"/>
                    <a:pt x="807" y="4117"/>
                    <a:pt x="830" y="4148"/>
                  </a:cubicBezTo>
                  <a:lnTo>
                    <a:pt x="902" y="4236"/>
                  </a:lnTo>
                  <a:lnTo>
                    <a:pt x="977" y="4321"/>
                  </a:lnTo>
                  <a:lnTo>
                    <a:pt x="1052" y="4403"/>
                  </a:lnTo>
                  <a:lnTo>
                    <a:pt x="1130" y="4484"/>
                  </a:lnTo>
                  <a:cubicBezTo>
                    <a:pt x="1157" y="4511"/>
                    <a:pt x="1185" y="4539"/>
                    <a:pt x="1212" y="4563"/>
                  </a:cubicBezTo>
                  <a:lnTo>
                    <a:pt x="1293" y="4638"/>
                  </a:lnTo>
                  <a:cubicBezTo>
                    <a:pt x="1518" y="4835"/>
                    <a:pt x="1763" y="5001"/>
                    <a:pt x="2014" y="5128"/>
                  </a:cubicBezTo>
                  <a:cubicBezTo>
                    <a:pt x="2270" y="5254"/>
                    <a:pt x="2529" y="5338"/>
                    <a:pt x="2780" y="5393"/>
                  </a:cubicBezTo>
                  <a:cubicBezTo>
                    <a:pt x="3031" y="5447"/>
                    <a:pt x="3273" y="5475"/>
                    <a:pt x="3498" y="5475"/>
                  </a:cubicBezTo>
                  <a:cubicBezTo>
                    <a:pt x="3513" y="5476"/>
                    <a:pt x="3529" y="5476"/>
                    <a:pt x="3544" y="5476"/>
                  </a:cubicBezTo>
                  <a:cubicBezTo>
                    <a:pt x="3583" y="5476"/>
                    <a:pt x="3622" y="5474"/>
                    <a:pt x="3661" y="5471"/>
                  </a:cubicBezTo>
                  <a:cubicBezTo>
                    <a:pt x="3688" y="5471"/>
                    <a:pt x="3712" y="5471"/>
                    <a:pt x="3739" y="5467"/>
                  </a:cubicBezTo>
                  <a:cubicBezTo>
                    <a:pt x="3766" y="5464"/>
                    <a:pt x="3790" y="5464"/>
                    <a:pt x="3814" y="5461"/>
                  </a:cubicBezTo>
                  <a:cubicBezTo>
                    <a:pt x="3865" y="5454"/>
                    <a:pt x="3916" y="5450"/>
                    <a:pt x="3964" y="5444"/>
                  </a:cubicBezTo>
                  <a:cubicBezTo>
                    <a:pt x="4011" y="5434"/>
                    <a:pt x="4055" y="5427"/>
                    <a:pt x="4100" y="5420"/>
                  </a:cubicBezTo>
                  <a:cubicBezTo>
                    <a:pt x="4144" y="5414"/>
                    <a:pt x="4185" y="5400"/>
                    <a:pt x="4226" y="5389"/>
                  </a:cubicBezTo>
                  <a:cubicBezTo>
                    <a:pt x="4267" y="5379"/>
                    <a:pt x="4307" y="5369"/>
                    <a:pt x="4345" y="5359"/>
                  </a:cubicBezTo>
                  <a:cubicBezTo>
                    <a:pt x="4419" y="5335"/>
                    <a:pt x="4488" y="5315"/>
                    <a:pt x="4549" y="5294"/>
                  </a:cubicBezTo>
                  <a:cubicBezTo>
                    <a:pt x="4606" y="5271"/>
                    <a:pt x="4661" y="5250"/>
                    <a:pt x="4705" y="5230"/>
                  </a:cubicBezTo>
                  <a:cubicBezTo>
                    <a:pt x="4753" y="5213"/>
                    <a:pt x="4787" y="5189"/>
                    <a:pt x="4821" y="5175"/>
                  </a:cubicBezTo>
                  <a:cubicBezTo>
                    <a:pt x="4879" y="5144"/>
                    <a:pt x="4912" y="5128"/>
                    <a:pt x="4912" y="5128"/>
                  </a:cubicBezTo>
                  <a:lnTo>
                    <a:pt x="4912" y="5128"/>
                  </a:lnTo>
                  <a:cubicBezTo>
                    <a:pt x="4912" y="5128"/>
                    <a:pt x="4879" y="5141"/>
                    <a:pt x="4814" y="5161"/>
                  </a:cubicBezTo>
                  <a:cubicBezTo>
                    <a:pt x="4780" y="5172"/>
                    <a:pt x="4743" y="5189"/>
                    <a:pt x="4695" y="5199"/>
                  </a:cubicBezTo>
                  <a:cubicBezTo>
                    <a:pt x="4647" y="5213"/>
                    <a:pt x="4593" y="5226"/>
                    <a:pt x="4532" y="5243"/>
                  </a:cubicBezTo>
                  <a:cubicBezTo>
                    <a:pt x="4342" y="5290"/>
                    <a:pt x="4083" y="5324"/>
                    <a:pt x="3779" y="5324"/>
                  </a:cubicBezTo>
                  <a:cubicBezTo>
                    <a:pt x="3691" y="5324"/>
                    <a:pt x="3599" y="5321"/>
                    <a:pt x="3504" y="5315"/>
                  </a:cubicBezTo>
                  <a:cubicBezTo>
                    <a:pt x="3080" y="5284"/>
                    <a:pt x="2593" y="5148"/>
                    <a:pt x="2137" y="4896"/>
                  </a:cubicBezTo>
                  <a:cubicBezTo>
                    <a:pt x="1909" y="4770"/>
                    <a:pt x="1688" y="4610"/>
                    <a:pt x="1488" y="4423"/>
                  </a:cubicBezTo>
                  <a:lnTo>
                    <a:pt x="1413" y="4355"/>
                  </a:lnTo>
                  <a:cubicBezTo>
                    <a:pt x="1389" y="4332"/>
                    <a:pt x="1365" y="4304"/>
                    <a:pt x="1341" y="4280"/>
                  </a:cubicBezTo>
                  <a:lnTo>
                    <a:pt x="1270" y="4205"/>
                  </a:lnTo>
                  <a:lnTo>
                    <a:pt x="1202" y="4128"/>
                  </a:lnTo>
                  <a:cubicBezTo>
                    <a:pt x="1177" y="4100"/>
                    <a:pt x="1154" y="4073"/>
                    <a:pt x="1133" y="4046"/>
                  </a:cubicBezTo>
                  <a:lnTo>
                    <a:pt x="1072" y="3964"/>
                  </a:lnTo>
                  <a:cubicBezTo>
                    <a:pt x="1052" y="3933"/>
                    <a:pt x="1031" y="3906"/>
                    <a:pt x="1011" y="3879"/>
                  </a:cubicBezTo>
                  <a:lnTo>
                    <a:pt x="953" y="3791"/>
                  </a:lnTo>
                  <a:cubicBezTo>
                    <a:pt x="800" y="3559"/>
                    <a:pt x="674" y="3311"/>
                    <a:pt x="576" y="3056"/>
                  </a:cubicBezTo>
                  <a:cubicBezTo>
                    <a:pt x="474" y="2801"/>
                    <a:pt x="395" y="2542"/>
                    <a:pt x="348" y="2283"/>
                  </a:cubicBezTo>
                  <a:cubicBezTo>
                    <a:pt x="300" y="2029"/>
                    <a:pt x="273" y="1773"/>
                    <a:pt x="279" y="1536"/>
                  </a:cubicBezTo>
                  <a:cubicBezTo>
                    <a:pt x="283" y="1416"/>
                    <a:pt x="296" y="1304"/>
                    <a:pt x="314" y="1192"/>
                  </a:cubicBezTo>
                  <a:cubicBezTo>
                    <a:pt x="334" y="1083"/>
                    <a:pt x="361" y="977"/>
                    <a:pt x="399" y="883"/>
                  </a:cubicBezTo>
                  <a:cubicBezTo>
                    <a:pt x="474" y="688"/>
                    <a:pt x="576" y="528"/>
                    <a:pt x="688" y="399"/>
                  </a:cubicBezTo>
                  <a:cubicBezTo>
                    <a:pt x="803" y="270"/>
                    <a:pt x="926" y="178"/>
                    <a:pt x="1035" y="123"/>
                  </a:cubicBezTo>
                  <a:cubicBezTo>
                    <a:pt x="1144" y="62"/>
                    <a:pt x="1243" y="32"/>
                    <a:pt x="1307" y="18"/>
                  </a:cubicBezTo>
                  <a:cubicBezTo>
                    <a:pt x="1341" y="11"/>
                    <a:pt x="1365" y="8"/>
                    <a:pt x="1386" y="8"/>
                  </a:cubicBezTo>
                  <a:cubicBezTo>
                    <a:pt x="1402" y="5"/>
                    <a:pt x="1409" y="1"/>
                    <a:pt x="1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457966" y="1143886"/>
              <a:ext cx="111462" cy="275868"/>
            </a:xfrm>
            <a:custGeom>
              <a:avLst/>
              <a:gdLst/>
              <a:ahLst/>
              <a:cxnLst/>
              <a:rect l="l" t="t" r="r" b="b"/>
              <a:pathLst>
                <a:path w="2539" h="6284" extrusionOk="0">
                  <a:moveTo>
                    <a:pt x="1878" y="0"/>
                  </a:moveTo>
                  <a:lnTo>
                    <a:pt x="1878" y="0"/>
                  </a:lnTo>
                  <a:cubicBezTo>
                    <a:pt x="1878" y="0"/>
                    <a:pt x="1847" y="7"/>
                    <a:pt x="1790" y="17"/>
                  </a:cubicBezTo>
                  <a:cubicBezTo>
                    <a:pt x="1759" y="21"/>
                    <a:pt x="1725" y="31"/>
                    <a:pt x="1681" y="41"/>
                  </a:cubicBezTo>
                  <a:cubicBezTo>
                    <a:pt x="1660" y="48"/>
                    <a:pt x="1640" y="52"/>
                    <a:pt x="1616" y="61"/>
                  </a:cubicBezTo>
                  <a:cubicBezTo>
                    <a:pt x="1593" y="68"/>
                    <a:pt x="1569" y="75"/>
                    <a:pt x="1541" y="85"/>
                  </a:cubicBezTo>
                  <a:cubicBezTo>
                    <a:pt x="1436" y="126"/>
                    <a:pt x="1310" y="174"/>
                    <a:pt x="1174" y="256"/>
                  </a:cubicBezTo>
                  <a:cubicBezTo>
                    <a:pt x="1042" y="333"/>
                    <a:pt x="896" y="443"/>
                    <a:pt x="759" y="578"/>
                  </a:cubicBezTo>
                  <a:cubicBezTo>
                    <a:pt x="620" y="715"/>
                    <a:pt x="487" y="881"/>
                    <a:pt x="375" y="1075"/>
                  </a:cubicBezTo>
                  <a:cubicBezTo>
                    <a:pt x="260" y="1269"/>
                    <a:pt x="167" y="1493"/>
                    <a:pt x="106" y="1729"/>
                  </a:cubicBezTo>
                  <a:cubicBezTo>
                    <a:pt x="42" y="1966"/>
                    <a:pt x="7" y="2218"/>
                    <a:pt x="1" y="2476"/>
                  </a:cubicBezTo>
                  <a:cubicBezTo>
                    <a:pt x="1" y="2603"/>
                    <a:pt x="4" y="2732"/>
                    <a:pt x="15" y="2861"/>
                  </a:cubicBezTo>
                  <a:cubicBezTo>
                    <a:pt x="24" y="2991"/>
                    <a:pt x="42" y="3120"/>
                    <a:pt x="62" y="3245"/>
                  </a:cubicBezTo>
                  <a:cubicBezTo>
                    <a:pt x="72" y="3310"/>
                    <a:pt x="89" y="3371"/>
                    <a:pt x="103" y="3436"/>
                  </a:cubicBezTo>
                  <a:cubicBezTo>
                    <a:pt x="120" y="3497"/>
                    <a:pt x="133" y="3562"/>
                    <a:pt x="150" y="3623"/>
                  </a:cubicBezTo>
                  <a:cubicBezTo>
                    <a:pt x="171" y="3685"/>
                    <a:pt x="188" y="3746"/>
                    <a:pt x="208" y="3807"/>
                  </a:cubicBezTo>
                  <a:cubicBezTo>
                    <a:pt x="229" y="3868"/>
                    <a:pt x="249" y="3930"/>
                    <a:pt x="273" y="3987"/>
                  </a:cubicBezTo>
                  <a:cubicBezTo>
                    <a:pt x="293" y="4048"/>
                    <a:pt x="321" y="4106"/>
                    <a:pt x="344" y="4164"/>
                  </a:cubicBezTo>
                  <a:cubicBezTo>
                    <a:pt x="368" y="4222"/>
                    <a:pt x="392" y="4280"/>
                    <a:pt x="423" y="4334"/>
                  </a:cubicBezTo>
                  <a:cubicBezTo>
                    <a:pt x="450" y="4392"/>
                    <a:pt x="477" y="4446"/>
                    <a:pt x="504" y="4501"/>
                  </a:cubicBezTo>
                  <a:cubicBezTo>
                    <a:pt x="535" y="4555"/>
                    <a:pt x="566" y="4606"/>
                    <a:pt x="596" y="4657"/>
                  </a:cubicBezTo>
                  <a:cubicBezTo>
                    <a:pt x="613" y="4685"/>
                    <a:pt x="627" y="4712"/>
                    <a:pt x="643" y="4735"/>
                  </a:cubicBezTo>
                  <a:cubicBezTo>
                    <a:pt x="660" y="4759"/>
                    <a:pt x="678" y="4787"/>
                    <a:pt x="695" y="4811"/>
                  </a:cubicBezTo>
                  <a:cubicBezTo>
                    <a:pt x="725" y="4858"/>
                    <a:pt x="759" y="4909"/>
                    <a:pt x="793" y="4953"/>
                  </a:cubicBezTo>
                  <a:cubicBezTo>
                    <a:pt x="864" y="5045"/>
                    <a:pt x="929" y="5137"/>
                    <a:pt x="1004" y="5219"/>
                  </a:cubicBezTo>
                  <a:cubicBezTo>
                    <a:pt x="1042" y="5260"/>
                    <a:pt x="1076" y="5304"/>
                    <a:pt x="1113" y="5341"/>
                  </a:cubicBezTo>
                  <a:cubicBezTo>
                    <a:pt x="1150" y="5379"/>
                    <a:pt x="1188" y="5415"/>
                    <a:pt x="1225" y="5453"/>
                  </a:cubicBezTo>
                  <a:cubicBezTo>
                    <a:pt x="1242" y="5470"/>
                    <a:pt x="1263" y="5491"/>
                    <a:pt x="1280" y="5508"/>
                  </a:cubicBezTo>
                  <a:cubicBezTo>
                    <a:pt x="1296" y="5525"/>
                    <a:pt x="1317" y="5542"/>
                    <a:pt x="1334" y="5558"/>
                  </a:cubicBezTo>
                  <a:cubicBezTo>
                    <a:pt x="1371" y="5593"/>
                    <a:pt x="1409" y="5624"/>
                    <a:pt x="1443" y="5657"/>
                  </a:cubicBezTo>
                  <a:cubicBezTo>
                    <a:pt x="1518" y="5718"/>
                    <a:pt x="1589" y="5773"/>
                    <a:pt x="1660" y="5828"/>
                  </a:cubicBezTo>
                  <a:cubicBezTo>
                    <a:pt x="1732" y="5875"/>
                    <a:pt x="1800" y="5919"/>
                    <a:pt x="1865" y="5963"/>
                  </a:cubicBezTo>
                  <a:cubicBezTo>
                    <a:pt x="1933" y="6001"/>
                    <a:pt x="1994" y="6035"/>
                    <a:pt x="2056" y="6069"/>
                  </a:cubicBezTo>
                  <a:cubicBezTo>
                    <a:pt x="2083" y="6086"/>
                    <a:pt x="2113" y="6100"/>
                    <a:pt x="2141" y="6113"/>
                  </a:cubicBezTo>
                  <a:cubicBezTo>
                    <a:pt x="2167" y="6127"/>
                    <a:pt x="2194" y="6137"/>
                    <a:pt x="2219" y="6150"/>
                  </a:cubicBezTo>
                  <a:cubicBezTo>
                    <a:pt x="2317" y="6198"/>
                    <a:pt x="2399" y="6225"/>
                    <a:pt x="2453" y="6249"/>
                  </a:cubicBezTo>
                  <a:cubicBezTo>
                    <a:pt x="2508" y="6269"/>
                    <a:pt x="2538" y="6283"/>
                    <a:pt x="2538" y="6283"/>
                  </a:cubicBezTo>
                  <a:cubicBezTo>
                    <a:pt x="2538" y="6283"/>
                    <a:pt x="2511" y="6266"/>
                    <a:pt x="2460" y="6239"/>
                  </a:cubicBezTo>
                  <a:cubicBezTo>
                    <a:pt x="2409" y="6208"/>
                    <a:pt x="2331" y="6171"/>
                    <a:pt x="2239" y="6109"/>
                  </a:cubicBezTo>
                  <a:cubicBezTo>
                    <a:pt x="2052" y="5998"/>
                    <a:pt x="1803" y="5811"/>
                    <a:pt x="1541" y="5549"/>
                  </a:cubicBezTo>
                  <a:cubicBezTo>
                    <a:pt x="1511" y="5514"/>
                    <a:pt x="1477" y="5484"/>
                    <a:pt x="1443" y="5446"/>
                  </a:cubicBezTo>
                  <a:cubicBezTo>
                    <a:pt x="1429" y="5429"/>
                    <a:pt x="1412" y="5412"/>
                    <a:pt x="1395" y="5395"/>
                  </a:cubicBezTo>
                  <a:cubicBezTo>
                    <a:pt x="1378" y="5375"/>
                    <a:pt x="1365" y="5358"/>
                    <a:pt x="1348" y="5338"/>
                  </a:cubicBezTo>
                  <a:cubicBezTo>
                    <a:pt x="1314" y="5300"/>
                    <a:pt x="1283" y="5263"/>
                    <a:pt x="1249" y="5222"/>
                  </a:cubicBezTo>
                  <a:cubicBezTo>
                    <a:pt x="1219" y="5184"/>
                    <a:pt x="1188" y="5140"/>
                    <a:pt x="1158" y="5100"/>
                  </a:cubicBezTo>
                  <a:cubicBezTo>
                    <a:pt x="1092" y="5015"/>
                    <a:pt x="1035" y="4922"/>
                    <a:pt x="974" y="4831"/>
                  </a:cubicBezTo>
                  <a:cubicBezTo>
                    <a:pt x="943" y="4787"/>
                    <a:pt x="919" y="4735"/>
                    <a:pt x="888" y="4688"/>
                  </a:cubicBezTo>
                  <a:cubicBezTo>
                    <a:pt x="875" y="4664"/>
                    <a:pt x="861" y="4640"/>
                    <a:pt x="847" y="4616"/>
                  </a:cubicBezTo>
                  <a:cubicBezTo>
                    <a:pt x="831" y="4589"/>
                    <a:pt x="820" y="4566"/>
                    <a:pt x="807" y="4538"/>
                  </a:cubicBezTo>
                  <a:cubicBezTo>
                    <a:pt x="780" y="4490"/>
                    <a:pt x="753" y="4436"/>
                    <a:pt x="729" y="4385"/>
                  </a:cubicBezTo>
                  <a:cubicBezTo>
                    <a:pt x="704" y="4334"/>
                    <a:pt x="681" y="4280"/>
                    <a:pt x="654" y="4225"/>
                  </a:cubicBezTo>
                  <a:cubicBezTo>
                    <a:pt x="630" y="4175"/>
                    <a:pt x="610" y="4120"/>
                    <a:pt x="589" y="4062"/>
                  </a:cubicBezTo>
                  <a:cubicBezTo>
                    <a:pt x="569" y="4007"/>
                    <a:pt x="541" y="3953"/>
                    <a:pt x="525" y="3895"/>
                  </a:cubicBezTo>
                  <a:cubicBezTo>
                    <a:pt x="508" y="3841"/>
                    <a:pt x="487" y="3783"/>
                    <a:pt x="470" y="3726"/>
                  </a:cubicBezTo>
                  <a:cubicBezTo>
                    <a:pt x="453" y="3668"/>
                    <a:pt x="439" y="3610"/>
                    <a:pt x="423" y="3552"/>
                  </a:cubicBezTo>
                  <a:cubicBezTo>
                    <a:pt x="406" y="3494"/>
                    <a:pt x="395" y="3432"/>
                    <a:pt x="382" y="3374"/>
                  </a:cubicBezTo>
                  <a:cubicBezTo>
                    <a:pt x="371" y="3317"/>
                    <a:pt x="354" y="3256"/>
                    <a:pt x="348" y="3198"/>
                  </a:cubicBezTo>
                  <a:cubicBezTo>
                    <a:pt x="263" y="2718"/>
                    <a:pt x="266" y="2231"/>
                    <a:pt x="362" y="1790"/>
                  </a:cubicBezTo>
                  <a:cubicBezTo>
                    <a:pt x="409" y="1572"/>
                    <a:pt x="477" y="1364"/>
                    <a:pt x="566" y="1181"/>
                  </a:cubicBezTo>
                  <a:cubicBezTo>
                    <a:pt x="579" y="1157"/>
                    <a:pt x="589" y="1133"/>
                    <a:pt x="599" y="1113"/>
                  </a:cubicBezTo>
                  <a:cubicBezTo>
                    <a:pt x="613" y="1089"/>
                    <a:pt x="627" y="1065"/>
                    <a:pt x="637" y="1044"/>
                  </a:cubicBezTo>
                  <a:cubicBezTo>
                    <a:pt x="660" y="1000"/>
                    <a:pt x="688" y="960"/>
                    <a:pt x="715" y="919"/>
                  </a:cubicBezTo>
                  <a:cubicBezTo>
                    <a:pt x="739" y="878"/>
                    <a:pt x="770" y="837"/>
                    <a:pt x="793" y="800"/>
                  </a:cubicBezTo>
                  <a:cubicBezTo>
                    <a:pt x="824" y="762"/>
                    <a:pt x="851" y="725"/>
                    <a:pt x="878" y="691"/>
                  </a:cubicBezTo>
                  <a:cubicBezTo>
                    <a:pt x="1113" y="412"/>
                    <a:pt x="1365" y="225"/>
                    <a:pt x="1558" y="129"/>
                  </a:cubicBezTo>
                  <a:cubicBezTo>
                    <a:pt x="1582" y="116"/>
                    <a:pt x="1607" y="106"/>
                    <a:pt x="1627" y="93"/>
                  </a:cubicBezTo>
                  <a:cubicBezTo>
                    <a:pt x="1651" y="82"/>
                    <a:pt x="1671" y="75"/>
                    <a:pt x="1692" y="65"/>
                  </a:cubicBezTo>
                  <a:cubicBezTo>
                    <a:pt x="1729" y="48"/>
                    <a:pt x="1763" y="35"/>
                    <a:pt x="1790" y="27"/>
                  </a:cubicBezTo>
                  <a:cubicBezTo>
                    <a:pt x="1847" y="11"/>
                    <a:pt x="1878" y="0"/>
                    <a:pt x="1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626414" y="1306538"/>
              <a:ext cx="95175" cy="55577"/>
            </a:xfrm>
            <a:custGeom>
              <a:avLst/>
              <a:gdLst/>
              <a:ahLst/>
              <a:cxnLst/>
              <a:rect l="l" t="t" r="r" b="b"/>
              <a:pathLst>
                <a:path w="2168" h="1266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2168" y="0"/>
                    <a:pt x="2133" y="27"/>
                    <a:pt x="2069" y="71"/>
                  </a:cubicBezTo>
                  <a:cubicBezTo>
                    <a:pt x="2056" y="82"/>
                    <a:pt x="2042" y="95"/>
                    <a:pt x="2021" y="109"/>
                  </a:cubicBezTo>
                  <a:cubicBezTo>
                    <a:pt x="2004" y="118"/>
                    <a:pt x="1984" y="132"/>
                    <a:pt x="1960" y="146"/>
                  </a:cubicBezTo>
                  <a:cubicBezTo>
                    <a:pt x="1940" y="159"/>
                    <a:pt x="1916" y="173"/>
                    <a:pt x="1892" y="187"/>
                  </a:cubicBezTo>
                  <a:cubicBezTo>
                    <a:pt x="1872" y="204"/>
                    <a:pt x="1844" y="217"/>
                    <a:pt x="1824" y="234"/>
                  </a:cubicBezTo>
                  <a:cubicBezTo>
                    <a:pt x="1800" y="252"/>
                    <a:pt x="1777" y="269"/>
                    <a:pt x="1750" y="286"/>
                  </a:cubicBezTo>
                  <a:cubicBezTo>
                    <a:pt x="1722" y="299"/>
                    <a:pt x="1695" y="313"/>
                    <a:pt x="1664" y="330"/>
                  </a:cubicBezTo>
                  <a:cubicBezTo>
                    <a:pt x="1651" y="336"/>
                    <a:pt x="1637" y="347"/>
                    <a:pt x="1623" y="354"/>
                  </a:cubicBezTo>
                  <a:cubicBezTo>
                    <a:pt x="1610" y="360"/>
                    <a:pt x="1596" y="367"/>
                    <a:pt x="1579" y="377"/>
                  </a:cubicBezTo>
                  <a:cubicBezTo>
                    <a:pt x="1552" y="391"/>
                    <a:pt x="1525" y="408"/>
                    <a:pt x="1494" y="425"/>
                  </a:cubicBezTo>
                  <a:cubicBezTo>
                    <a:pt x="1375" y="486"/>
                    <a:pt x="1263" y="564"/>
                    <a:pt x="1137" y="625"/>
                  </a:cubicBezTo>
                  <a:cubicBezTo>
                    <a:pt x="1076" y="660"/>
                    <a:pt x="1015" y="694"/>
                    <a:pt x="949" y="721"/>
                  </a:cubicBezTo>
                  <a:cubicBezTo>
                    <a:pt x="933" y="728"/>
                    <a:pt x="919" y="738"/>
                    <a:pt x="902" y="745"/>
                  </a:cubicBezTo>
                  <a:cubicBezTo>
                    <a:pt x="888" y="751"/>
                    <a:pt x="872" y="759"/>
                    <a:pt x="855" y="768"/>
                  </a:cubicBezTo>
                  <a:cubicBezTo>
                    <a:pt x="824" y="782"/>
                    <a:pt x="794" y="796"/>
                    <a:pt x="763" y="812"/>
                  </a:cubicBezTo>
                  <a:cubicBezTo>
                    <a:pt x="732" y="826"/>
                    <a:pt x="701" y="840"/>
                    <a:pt x="671" y="853"/>
                  </a:cubicBezTo>
                  <a:cubicBezTo>
                    <a:pt x="654" y="861"/>
                    <a:pt x="640" y="870"/>
                    <a:pt x="623" y="878"/>
                  </a:cubicBezTo>
                  <a:cubicBezTo>
                    <a:pt x="610" y="884"/>
                    <a:pt x="593" y="888"/>
                    <a:pt x="579" y="894"/>
                  </a:cubicBezTo>
                  <a:cubicBezTo>
                    <a:pt x="549" y="905"/>
                    <a:pt x="518" y="922"/>
                    <a:pt x="491" y="932"/>
                  </a:cubicBezTo>
                  <a:cubicBezTo>
                    <a:pt x="460" y="946"/>
                    <a:pt x="429" y="952"/>
                    <a:pt x="403" y="959"/>
                  </a:cubicBezTo>
                  <a:cubicBezTo>
                    <a:pt x="375" y="969"/>
                    <a:pt x="348" y="976"/>
                    <a:pt x="321" y="986"/>
                  </a:cubicBezTo>
                  <a:cubicBezTo>
                    <a:pt x="293" y="993"/>
                    <a:pt x="266" y="1000"/>
                    <a:pt x="242" y="1003"/>
                  </a:cubicBezTo>
                  <a:cubicBezTo>
                    <a:pt x="194" y="1017"/>
                    <a:pt x="150" y="1027"/>
                    <a:pt x="117" y="1030"/>
                  </a:cubicBezTo>
                  <a:cubicBezTo>
                    <a:pt x="79" y="1037"/>
                    <a:pt x="51" y="1041"/>
                    <a:pt x="31" y="1041"/>
                  </a:cubicBezTo>
                  <a:lnTo>
                    <a:pt x="1" y="1041"/>
                  </a:lnTo>
                  <a:cubicBezTo>
                    <a:pt x="1" y="1041"/>
                    <a:pt x="11" y="1044"/>
                    <a:pt x="28" y="1051"/>
                  </a:cubicBezTo>
                  <a:cubicBezTo>
                    <a:pt x="48" y="1061"/>
                    <a:pt x="72" y="1071"/>
                    <a:pt x="106" y="1092"/>
                  </a:cubicBezTo>
                  <a:cubicBezTo>
                    <a:pt x="117" y="1095"/>
                    <a:pt x="123" y="1098"/>
                    <a:pt x="133" y="1106"/>
                  </a:cubicBezTo>
                  <a:cubicBezTo>
                    <a:pt x="144" y="1109"/>
                    <a:pt x="150" y="1115"/>
                    <a:pt x="164" y="1119"/>
                  </a:cubicBezTo>
                  <a:cubicBezTo>
                    <a:pt x="185" y="1129"/>
                    <a:pt x="208" y="1139"/>
                    <a:pt x="232" y="1150"/>
                  </a:cubicBezTo>
                  <a:cubicBezTo>
                    <a:pt x="256" y="1159"/>
                    <a:pt x="283" y="1170"/>
                    <a:pt x="310" y="1180"/>
                  </a:cubicBezTo>
                  <a:cubicBezTo>
                    <a:pt x="341" y="1190"/>
                    <a:pt x="371" y="1200"/>
                    <a:pt x="403" y="1208"/>
                  </a:cubicBezTo>
                  <a:cubicBezTo>
                    <a:pt x="436" y="1214"/>
                    <a:pt x="470" y="1225"/>
                    <a:pt x="505" y="1231"/>
                  </a:cubicBezTo>
                  <a:cubicBezTo>
                    <a:pt x="541" y="1238"/>
                    <a:pt x="579" y="1245"/>
                    <a:pt x="616" y="1252"/>
                  </a:cubicBezTo>
                  <a:cubicBezTo>
                    <a:pt x="637" y="1255"/>
                    <a:pt x="657" y="1258"/>
                    <a:pt x="674" y="1258"/>
                  </a:cubicBezTo>
                  <a:cubicBezTo>
                    <a:pt x="695" y="1261"/>
                    <a:pt x="715" y="1261"/>
                    <a:pt x="736" y="1261"/>
                  </a:cubicBezTo>
                  <a:cubicBezTo>
                    <a:pt x="776" y="1266"/>
                    <a:pt x="820" y="1266"/>
                    <a:pt x="861" y="1266"/>
                  </a:cubicBezTo>
                  <a:cubicBezTo>
                    <a:pt x="1035" y="1261"/>
                    <a:pt x="1212" y="1208"/>
                    <a:pt x="1385" y="1143"/>
                  </a:cubicBezTo>
                  <a:cubicBezTo>
                    <a:pt x="1549" y="1057"/>
                    <a:pt x="1709" y="963"/>
                    <a:pt x="1827" y="837"/>
                  </a:cubicBezTo>
                  <a:cubicBezTo>
                    <a:pt x="1946" y="710"/>
                    <a:pt x="2025" y="564"/>
                    <a:pt x="2079" y="442"/>
                  </a:cubicBezTo>
                  <a:cubicBezTo>
                    <a:pt x="2097" y="412"/>
                    <a:pt x="2106" y="381"/>
                    <a:pt x="2117" y="350"/>
                  </a:cubicBezTo>
                  <a:cubicBezTo>
                    <a:pt x="2127" y="319"/>
                    <a:pt x="2130" y="289"/>
                    <a:pt x="2137" y="261"/>
                  </a:cubicBezTo>
                  <a:cubicBezTo>
                    <a:pt x="2144" y="234"/>
                    <a:pt x="2147" y="211"/>
                    <a:pt x="2150" y="187"/>
                  </a:cubicBezTo>
                  <a:cubicBezTo>
                    <a:pt x="2154" y="163"/>
                    <a:pt x="2158" y="139"/>
                    <a:pt x="2161" y="123"/>
                  </a:cubicBezTo>
                  <a:cubicBezTo>
                    <a:pt x="2164" y="41"/>
                    <a:pt x="2168" y="0"/>
                    <a:pt x="2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601610" y="1316065"/>
              <a:ext cx="47851" cy="33101"/>
            </a:xfrm>
            <a:custGeom>
              <a:avLst/>
              <a:gdLst/>
              <a:ahLst/>
              <a:cxnLst/>
              <a:rect l="l" t="t" r="r" b="b"/>
              <a:pathLst>
                <a:path w="1090" h="754" extrusionOk="0">
                  <a:moveTo>
                    <a:pt x="1090" y="0"/>
                  </a:moveTo>
                  <a:cubicBezTo>
                    <a:pt x="1090" y="0"/>
                    <a:pt x="1065" y="4"/>
                    <a:pt x="1018" y="8"/>
                  </a:cubicBezTo>
                  <a:cubicBezTo>
                    <a:pt x="977" y="17"/>
                    <a:pt x="902" y="17"/>
                    <a:pt x="841" y="38"/>
                  </a:cubicBezTo>
                  <a:cubicBezTo>
                    <a:pt x="814" y="52"/>
                    <a:pt x="776" y="58"/>
                    <a:pt x="743" y="69"/>
                  </a:cubicBezTo>
                  <a:cubicBezTo>
                    <a:pt x="705" y="79"/>
                    <a:pt x="668" y="89"/>
                    <a:pt x="641" y="110"/>
                  </a:cubicBezTo>
                  <a:cubicBezTo>
                    <a:pt x="576" y="140"/>
                    <a:pt x="518" y="184"/>
                    <a:pt x="461" y="222"/>
                  </a:cubicBezTo>
                  <a:cubicBezTo>
                    <a:pt x="409" y="262"/>
                    <a:pt x="362" y="314"/>
                    <a:pt x="314" y="361"/>
                  </a:cubicBezTo>
                  <a:cubicBezTo>
                    <a:pt x="294" y="385"/>
                    <a:pt x="269" y="408"/>
                    <a:pt x="249" y="436"/>
                  </a:cubicBezTo>
                  <a:cubicBezTo>
                    <a:pt x="225" y="463"/>
                    <a:pt x="205" y="490"/>
                    <a:pt x="181" y="507"/>
                  </a:cubicBezTo>
                  <a:cubicBezTo>
                    <a:pt x="175" y="511"/>
                    <a:pt x="172" y="518"/>
                    <a:pt x="164" y="521"/>
                  </a:cubicBezTo>
                  <a:cubicBezTo>
                    <a:pt x="158" y="528"/>
                    <a:pt x="154" y="531"/>
                    <a:pt x="147" y="538"/>
                  </a:cubicBezTo>
                  <a:cubicBezTo>
                    <a:pt x="137" y="548"/>
                    <a:pt x="123" y="555"/>
                    <a:pt x="114" y="565"/>
                  </a:cubicBezTo>
                  <a:cubicBezTo>
                    <a:pt x="93" y="582"/>
                    <a:pt x="73" y="600"/>
                    <a:pt x="56" y="606"/>
                  </a:cubicBezTo>
                  <a:cubicBezTo>
                    <a:pt x="21" y="626"/>
                    <a:pt x="1" y="633"/>
                    <a:pt x="1" y="633"/>
                  </a:cubicBezTo>
                  <a:cubicBezTo>
                    <a:pt x="1" y="633"/>
                    <a:pt x="21" y="640"/>
                    <a:pt x="59" y="661"/>
                  </a:cubicBezTo>
                  <a:cubicBezTo>
                    <a:pt x="65" y="664"/>
                    <a:pt x="76" y="671"/>
                    <a:pt x="90" y="677"/>
                  </a:cubicBezTo>
                  <a:cubicBezTo>
                    <a:pt x="100" y="681"/>
                    <a:pt x="114" y="688"/>
                    <a:pt x="127" y="694"/>
                  </a:cubicBezTo>
                  <a:cubicBezTo>
                    <a:pt x="154" y="708"/>
                    <a:pt x="188" y="725"/>
                    <a:pt x="225" y="729"/>
                  </a:cubicBezTo>
                  <a:cubicBezTo>
                    <a:pt x="263" y="735"/>
                    <a:pt x="304" y="742"/>
                    <a:pt x="348" y="752"/>
                  </a:cubicBezTo>
                  <a:cubicBezTo>
                    <a:pt x="356" y="753"/>
                    <a:pt x="364" y="754"/>
                    <a:pt x="372" y="754"/>
                  </a:cubicBezTo>
                  <a:cubicBezTo>
                    <a:pt x="387" y="754"/>
                    <a:pt x="403" y="752"/>
                    <a:pt x="416" y="752"/>
                  </a:cubicBezTo>
                  <a:cubicBezTo>
                    <a:pt x="440" y="752"/>
                    <a:pt x="464" y="752"/>
                    <a:pt x="487" y="746"/>
                  </a:cubicBezTo>
                  <a:cubicBezTo>
                    <a:pt x="583" y="735"/>
                    <a:pt x="674" y="697"/>
                    <a:pt x="756" y="650"/>
                  </a:cubicBezTo>
                  <a:cubicBezTo>
                    <a:pt x="834" y="595"/>
                    <a:pt x="902" y="538"/>
                    <a:pt x="954" y="466"/>
                  </a:cubicBezTo>
                  <a:cubicBezTo>
                    <a:pt x="981" y="436"/>
                    <a:pt x="1001" y="395"/>
                    <a:pt x="1015" y="358"/>
                  </a:cubicBezTo>
                  <a:cubicBezTo>
                    <a:pt x="1029" y="320"/>
                    <a:pt x="1042" y="286"/>
                    <a:pt x="1056" y="253"/>
                  </a:cubicBezTo>
                  <a:cubicBezTo>
                    <a:pt x="1079" y="187"/>
                    <a:pt x="1079" y="113"/>
                    <a:pt x="1086" y="72"/>
                  </a:cubicBezTo>
                  <a:cubicBezTo>
                    <a:pt x="1090" y="24"/>
                    <a:pt x="1090" y="0"/>
                    <a:pt x="1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578343" y="1319357"/>
              <a:ext cx="29325" cy="21994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55" y="327"/>
                  </a:moveTo>
                  <a:cubicBezTo>
                    <a:pt x="57" y="327"/>
                    <a:pt x="56" y="327"/>
                    <a:pt x="55" y="328"/>
                  </a:cubicBezTo>
                  <a:lnTo>
                    <a:pt x="55" y="328"/>
                  </a:lnTo>
                  <a:lnTo>
                    <a:pt x="55" y="327"/>
                  </a:lnTo>
                  <a:close/>
                  <a:moveTo>
                    <a:pt x="469" y="0"/>
                  </a:moveTo>
                  <a:cubicBezTo>
                    <a:pt x="466" y="0"/>
                    <a:pt x="463" y="0"/>
                    <a:pt x="460" y="0"/>
                  </a:cubicBezTo>
                  <a:cubicBezTo>
                    <a:pt x="451" y="2"/>
                    <a:pt x="442" y="2"/>
                    <a:pt x="432" y="2"/>
                  </a:cubicBezTo>
                  <a:cubicBezTo>
                    <a:pt x="414" y="2"/>
                    <a:pt x="395" y="1"/>
                    <a:pt x="377" y="1"/>
                  </a:cubicBezTo>
                  <a:cubicBezTo>
                    <a:pt x="360" y="1"/>
                    <a:pt x="344" y="2"/>
                    <a:pt x="330" y="7"/>
                  </a:cubicBezTo>
                  <a:cubicBezTo>
                    <a:pt x="289" y="14"/>
                    <a:pt x="259" y="35"/>
                    <a:pt x="221" y="51"/>
                  </a:cubicBezTo>
                  <a:cubicBezTo>
                    <a:pt x="208" y="65"/>
                    <a:pt x="195" y="79"/>
                    <a:pt x="177" y="92"/>
                  </a:cubicBezTo>
                  <a:cubicBezTo>
                    <a:pt x="163" y="109"/>
                    <a:pt x="150" y="126"/>
                    <a:pt x="137" y="143"/>
                  </a:cubicBezTo>
                  <a:cubicBezTo>
                    <a:pt x="123" y="160"/>
                    <a:pt x="110" y="181"/>
                    <a:pt x="99" y="204"/>
                  </a:cubicBezTo>
                  <a:cubicBezTo>
                    <a:pt x="85" y="225"/>
                    <a:pt x="72" y="249"/>
                    <a:pt x="69" y="259"/>
                  </a:cubicBezTo>
                  <a:lnTo>
                    <a:pt x="69" y="269"/>
                  </a:lnTo>
                  <a:lnTo>
                    <a:pt x="69" y="276"/>
                  </a:lnTo>
                  <a:lnTo>
                    <a:pt x="69" y="283"/>
                  </a:lnTo>
                  <a:lnTo>
                    <a:pt x="69" y="296"/>
                  </a:lnTo>
                  <a:cubicBezTo>
                    <a:pt x="69" y="303"/>
                    <a:pt x="65" y="307"/>
                    <a:pt x="65" y="310"/>
                  </a:cubicBezTo>
                  <a:cubicBezTo>
                    <a:pt x="62" y="312"/>
                    <a:pt x="65" y="314"/>
                    <a:pt x="65" y="314"/>
                  </a:cubicBezTo>
                  <a:cubicBezTo>
                    <a:pt x="65" y="314"/>
                    <a:pt x="64" y="314"/>
                    <a:pt x="62" y="313"/>
                  </a:cubicBezTo>
                  <a:lnTo>
                    <a:pt x="62" y="313"/>
                  </a:lnTo>
                  <a:cubicBezTo>
                    <a:pt x="62" y="312"/>
                    <a:pt x="63" y="311"/>
                    <a:pt x="63" y="311"/>
                  </a:cubicBezTo>
                  <a:lnTo>
                    <a:pt x="63" y="311"/>
                  </a:lnTo>
                  <a:cubicBezTo>
                    <a:pt x="63" y="311"/>
                    <a:pt x="63" y="312"/>
                    <a:pt x="62" y="313"/>
                  </a:cubicBezTo>
                  <a:lnTo>
                    <a:pt x="62" y="313"/>
                  </a:lnTo>
                  <a:cubicBezTo>
                    <a:pt x="62" y="313"/>
                    <a:pt x="62" y="313"/>
                    <a:pt x="61" y="313"/>
                  </a:cubicBezTo>
                  <a:cubicBezTo>
                    <a:pt x="61" y="314"/>
                    <a:pt x="61" y="315"/>
                    <a:pt x="61" y="315"/>
                  </a:cubicBezTo>
                  <a:cubicBezTo>
                    <a:pt x="61" y="315"/>
                    <a:pt x="61" y="314"/>
                    <a:pt x="61" y="314"/>
                  </a:cubicBezTo>
                  <a:lnTo>
                    <a:pt x="61" y="314"/>
                  </a:lnTo>
                  <a:cubicBezTo>
                    <a:pt x="60" y="317"/>
                    <a:pt x="57" y="322"/>
                    <a:pt x="52" y="330"/>
                  </a:cubicBezTo>
                  <a:cubicBezTo>
                    <a:pt x="52" y="330"/>
                    <a:pt x="48" y="330"/>
                    <a:pt x="44" y="333"/>
                  </a:cubicBezTo>
                  <a:lnTo>
                    <a:pt x="38" y="333"/>
                  </a:lnTo>
                  <a:cubicBezTo>
                    <a:pt x="31" y="330"/>
                    <a:pt x="31" y="324"/>
                    <a:pt x="31" y="320"/>
                  </a:cubicBezTo>
                  <a:cubicBezTo>
                    <a:pt x="28" y="310"/>
                    <a:pt x="31" y="303"/>
                    <a:pt x="35" y="300"/>
                  </a:cubicBezTo>
                  <a:cubicBezTo>
                    <a:pt x="41" y="296"/>
                    <a:pt x="44" y="296"/>
                    <a:pt x="44" y="296"/>
                  </a:cubicBezTo>
                  <a:lnTo>
                    <a:pt x="35" y="296"/>
                  </a:lnTo>
                  <a:cubicBezTo>
                    <a:pt x="28" y="300"/>
                    <a:pt x="21" y="307"/>
                    <a:pt x="17" y="320"/>
                  </a:cubicBezTo>
                  <a:cubicBezTo>
                    <a:pt x="17" y="327"/>
                    <a:pt x="17" y="330"/>
                    <a:pt x="14" y="341"/>
                  </a:cubicBezTo>
                  <a:cubicBezTo>
                    <a:pt x="17" y="344"/>
                    <a:pt x="8" y="354"/>
                    <a:pt x="3" y="368"/>
                  </a:cubicBezTo>
                  <a:cubicBezTo>
                    <a:pt x="3" y="368"/>
                    <a:pt x="2" y="369"/>
                    <a:pt x="1" y="369"/>
                  </a:cubicBezTo>
                  <a:cubicBezTo>
                    <a:pt x="1" y="369"/>
                    <a:pt x="0" y="369"/>
                    <a:pt x="0" y="368"/>
                  </a:cubicBezTo>
                  <a:lnTo>
                    <a:pt x="0" y="371"/>
                  </a:lnTo>
                  <a:lnTo>
                    <a:pt x="3" y="374"/>
                  </a:lnTo>
                  <a:lnTo>
                    <a:pt x="8" y="382"/>
                  </a:lnTo>
                  <a:cubicBezTo>
                    <a:pt x="8" y="385"/>
                    <a:pt x="11" y="388"/>
                    <a:pt x="14" y="395"/>
                  </a:cubicBezTo>
                  <a:cubicBezTo>
                    <a:pt x="14" y="398"/>
                    <a:pt x="24" y="409"/>
                    <a:pt x="31" y="415"/>
                  </a:cubicBezTo>
                  <a:cubicBezTo>
                    <a:pt x="38" y="422"/>
                    <a:pt x="44" y="429"/>
                    <a:pt x="52" y="436"/>
                  </a:cubicBezTo>
                  <a:cubicBezTo>
                    <a:pt x="61" y="443"/>
                    <a:pt x="69" y="446"/>
                    <a:pt x="79" y="449"/>
                  </a:cubicBezTo>
                  <a:cubicBezTo>
                    <a:pt x="89" y="453"/>
                    <a:pt x="96" y="456"/>
                    <a:pt x="106" y="456"/>
                  </a:cubicBezTo>
                  <a:cubicBezTo>
                    <a:pt x="140" y="463"/>
                    <a:pt x="160" y="473"/>
                    <a:pt x="187" y="484"/>
                  </a:cubicBezTo>
                  <a:cubicBezTo>
                    <a:pt x="215" y="490"/>
                    <a:pt x="245" y="500"/>
                    <a:pt x="276" y="500"/>
                  </a:cubicBezTo>
                  <a:cubicBezTo>
                    <a:pt x="303" y="500"/>
                    <a:pt x="334" y="500"/>
                    <a:pt x="361" y="493"/>
                  </a:cubicBezTo>
                  <a:cubicBezTo>
                    <a:pt x="391" y="490"/>
                    <a:pt x="419" y="484"/>
                    <a:pt x="446" y="473"/>
                  </a:cubicBezTo>
                  <a:cubicBezTo>
                    <a:pt x="497" y="443"/>
                    <a:pt x="548" y="412"/>
                    <a:pt x="582" y="368"/>
                  </a:cubicBezTo>
                  <a:cubicBezTo>
                    <a:pt x="620" y="327"/>
                    <a:pt x="633" y="262"/>
                    <a:pt x="650" y="218"/>
                  </a:cubicBezTo>
                  <a:cubicBezTo>
                    <a:pt x="667" y="178"/>
                    <a:pt x="653" y="116"/>
                    <a:pt x="653" y="85"/>
                  </a:cubicBezTo>
                  <a:cubicBezTo>
                    <a:pt x="647" y="44"/>
                    <a:pt x="644" y="27"/>
                    <a:pt x="644" y="27"/>
                  </a:cubicBezTo>
                  <a:cubicBezTo>
                    <a:pt x="644" y="27"/>
                    <a:pt x="623" y="24"/>
                    <a:pt x="586" y="18"/>
                  </a:cubicBezTo>
                  <a:cubicBezTo>
                    <a:pt x="557" y="18"/>
                    <a:pt x="506" y="0"/>
                    <a:pt x="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484878" y="1383101"/>
              <a:ext cx="191755" cy="177751"/>
            </a:xfrm>
            <a:custGeom>
              <a:avLst/>
              <a:gdLst/>
              <a:ahLst/>
              <a:cxnLst/>
              <a:rect l="l" t="t" r="r" b="b"/>
              <a:pathLst>
                <a:path w="4368" h="4049" extrusionOk="0">
                  <a:moveTo>
                    <a:pt x="0" y="1"/>
                  </a:moveTo>
                  <a:cubicBezTo>
                    <a:pt x="0" y="1"/>
                    <a:pt x="17" y="32"/>
                    <a:pt x="44" y="86"/>
                  </a:cubicBezTo>
                  <a:cubicBezTo>
                    <a:pt x="75" y="144"/>
                    <a:pt x="122" y="222"/>
                    <a:pt x="187" y="321"/>
                  </a:cubicBezTo>
                  <a:cubicBezTo>
                    <a:pt x="255" y="420"/>
                    <a:pt x="344" y="531"/>
                    <a:pt x="459" y="654"/>
                  </a:cubicBezTo>
                  <a:cubicBezTo>
                    <a:pt x="572" y="773"/>
                    <a:pt x="714" y="902"/>
                    <a:pt x="881" y="1021"/>
                  </a:cubicBezTo>
                  <a:cubicBezTo>
                    <a:pt x="1211" y="1263"/>
                    <a:pt x="1643" y="1481"/>
                    <a:pt x="2109" y="1674"/>
                  </a:cubicBezTo>
                  <a:cubicBezTo>
                    <a:pt x="2344" y="1770"/>
                    <a:pt x="2586" y="1869"/>
                    <a:pt x="2823" y="1971"/>
                  </a:cubicBezTo>
                  <a:cubicBezTo>
                    <a:pt x="2946" y="2021"/>
                    <a:pt x="3065" y="2079"/>
                    <a:pt x="3181" y="2137"/>
                  </a:cubicBezTo>
                  <a:cubicBezTo>
                    <a:pt x="3296" y="2195"/>
                    <a:pt x="3412" y="2260"/>
                    <a:pt x="3517" y="2328"/>
                  </a:cubicBezTo>
                  <a:cubicBezTo>
                    <a:pt x="3732" y="2467"/>
                    <a:pt x="3912" y="2640"/>
                    <a:pt x="4018" y="2852"/>
                  </a:cubicBezTo>
                  <a:cubicBezTo>
                    <a:pt x="4126" y="3062"/>
                    <a:pt x="4153" y="3304"/>
                    <a:pt x="4068" y="3497"/>
                  </a:cubicBezTo>
                  <a:cubicBezTo>
                    <a:pt x="4048" y="3546"/>
                    <a:pt x="4021" y="3593"/>
                    <a:pt x="3987" y="3634"/>
                  </a:cubicBezTo>
                  <a:cubicBezTo>
                    <a:pt x="3956" y="3675"/>
                    <a:pt x="3922" y="3712"/>
                    <a:pt x="3881" y="3742"/>
                  </a:cubicBezTo>
                  <a:cubicBezTo>
                    <a:pt x="3840" y="3773"/>
                    <a:pt x="3800" y="3800"/>
                    <a:pt x="3755" y="3817"/>
                  </a:cubicBezTo>
                  <a:cubicBezTo>
                    <a:pt x="3708" y="3835"/>
                    <a:pt x="3660" y="3848"/>
                    <a:pt x="3616" y="3848"/>
                  </a:cubicBezTo>
                  <a:cubicBezTo>
                    <a:pt x="3609" y="3849"/>
                    <a:pt x="3601" y="3849"/>
                    <a:pt x="3594" y="3849"/>
                  </a:cubicBezTo>
                  <a:cubicBezTo>
                    <a:pt x="3556" y="3849"/>
                    <a:pt x="3517" y="3843"/>
                    <a:pt x="3480" y="3835"/>
                  </a:cubicBezTo>
                  <a:cubicBezTo>
                    <a:pt x="3435" y="3821"/>
                    <a:pt x="3391" y="3800"/>
                    <a:pt x="3351" y="3777"/>
                  </a:cubicBezTo>
                  <a:cubicBezTo>
                    <a:pt x="3275" y="3726"/>
                    <a:pt x="3211" y="3654"/>
                    <a:pt x="3181" y="3573"/>
                  </a:cubicBezTo>
                  <a:cubicBezTo>
                    <a:pt x="3170" y="3555"/>
                    <a:pt x="3167" y="3535"/>
                    <a:pt x="3164" y="3515"/>
                  </a:cubicBezTo>
                  <a:cubicBezTo>
                    <a:pt x="3160" y="3505"/>
                    <a:pt x="3160" y="3494"/>
                    <a:pt x="3160" y="3484"/>
                  </a:cubicBezTo>
                  <a:cubicBezTo>
                    <a:pt x="3157" y="3474"/>
                    <a:pt x="3157" y="3464"/>
                    <a:pt x="3157" y="3453"/>
                  </a:cubicBezTo>
                  <a:cubicBezTo>
                    <a:pt x="3157" y="3413"/>
                    <a:pt x="3164" y="3372"/>
                    <a:pt x="3177" y="3338"/>
                  </a:cubicBezTo>
                  <a:cubicBezTo>
                    <a:pt x="3191" y="3304"/>
                    <a:pt x="3211" y="3270"/>
                    <a:pt x="3235" y="3249"/>
                  </a:cubicBezTo>
                  <a:cubicBezTo>
                    <a:pt x="3259" y="3226"/>
                    <a:pt x="3286" y="3212"/>
                    <a:pt x="3320" y="3202"/>
                  </a:cubicBezTo>
                  <a:cubicBezTo>
                    <a:pt x="3344" y="3194"/>
                    <a:pt x="3368" y="3191"/>
                    <a:pt x="3391" y="3191"/>
                  </a:cubicBezTo>
                  <a:cubicBezTo>
                    <a:pt x="3433" y="3191"/>
                    <a:pt x="3473" y="3201"/>
                    <a:pt x="3507" y="3219"/>
                  </a:cubicBezTo>
                  <a:cubicBezTo>
                    <a:pt x="3534" y="3232"/>
                    <a:pt x="3558" y="3253"/>
                    <a:pt x="3575" y="3273"/>
                  </a:cubicBezTo>
                  <a:cubicBezTo>
                    <a:pt x="3592" y="3297"/>
                    <a:pt x="3606" y="3321"/>
                    <a:pt x="3613" y="3345"/>
                  </a:cubicBezTo>
                  <a:cubicBezTo>
                    <a:pt x="3633" y="3395"/>
                    <a:pt x="3633" y="3447"/>
                    <a:pt x="3627" y="3488"/>
                  </a:cubicBezTo>
                  <a:cubicBezTo>
                    <a:pt x="3622" y="3532"/>
                    <a:pt x="3606" y="3566"/>
                    <a:pt x="3592" y="3593"/>
                  </a:cubicBezTo>
                  <a:cubicBezTo>
                    <a:pt x="3578" y="3620"/>
                    <a:pt x="3561" y="3640"/>
                    <a:pt x="3551" y="3651"/>
                  </a:cubicBezTo>
                  <a:cubicBezTo>
                    <a:pt x="3538" y="3661"/>
                    <a:pt x="3531" y="3668"/>
                    <a:pt x="3531" y="3668"/>
                  </a:cubicBezTo>
                  <a:cubicBezTo>
                    <a:pt x="3531" y="3668"/>
                    <a:pt x="3541" y="3665"/>
                    <a:pt x="3551" y="3654"/>
                  </a:cubicBezTo>
                  <a:cubicBezTo>
                    <a:pt x="3565" y="3644"/>
                    <a:pt x="3586" y="3627"/>
                    <a:pt x="3606" y="3604"/>
                  </a:cubicBezTo>
                  <a:cubicBezTo>
                    <a:pt x="3627" y="3576"/>
                    <a:pt x="3647" y="3542"/>
                    <a:pt x="3660" y="3497"/>
                  </a:cubicBezTo>
                  <a:cubicBezTo>
                    <a:pt x="3674" y="3450"/>
                    <a:pt x="3684" y="3392"/>
                    <a:pt x="3671" y="3331"/>
                  </a:cubicBezTo>
                  <a:cubicBezTo>
                    <a:pt x="3663" y="3297"/>
                    <a:pt x="3650" y="3266"/>
                    <a:pt x="3630" y="3232"/>
                  </a:cubicBezTo>
                  <a:cubicBezTo>
                    <a:pt x="3609" y="3202"/>
                    <a:pt x="3582" y="3175"/>
                    <a:pt x="3548" y="3150"/>
                  </a:cubicBezTo>
                  <a:cubicBezTo>
                    <a:pt x="3497" y="3116"/>
                    <a:pt x="3428" y="3091"/>
                    <a:pt x="3355" y="3091"/>
                  </a:cubicBezTo>
                  <a:cubicBezTo>
                    <a:pt x="3335" y="3091"/>
                    <a:pt x="3316" y="3093"/>
                    <a:pt x="3296" y="3097"/>
                  </a:cubicBezTo>
                  <a:cubicBezTo>
                    <a:pt x="3249" y="3103"/>
                    <a:pt x="3198" y="3124"/>
                    <a:pt x="3157" y="3161"/>
                  </a:cubicBezTo>
                  <a:cubicBezTo>
                    <a:pt x="3116" y="3195"/>
                    <a:pt x="3085" y="3239"/>
                    <a:pt x="3062" y="3290"/>
                  </a:cubicBezTo>
                  <a:cubicBezTo>
                    <a:pt x="3021" y="3389"/>
                    <a:pt x="3014" y="3508"/>
                    <a:pt x="3051" y="3620"/>
                  </a:cubicBezTo>
                  <a:cubicBezTo>
                    <a:pt x="3085" y="3733"/>
                    <a:pt x="3160" y="3831"/>
                    <a:pt x="3255" y="3910"/>
                  </a:cubicBezTo>
                  <a:cubicBezTo>
                    <a:pt x="3303" y="3946"/>
                    <a:pt x="3361" y="3981"/>
                    <a:pt x="3418" y="4004"/>
                  </a:cubicBezTo>
                  <a:cubicBezTo>
                    <a:pt x="3480" y="4028"/>
                    <a:pt x="3548" y="4045"/>
                    <a:pt x="3616" y="4048"/>
                  </a:cubicBezTo>
                  <a:cubicBezTo>
                    <a:pt x="3688" y="4048"/>
                    <a:pt x="3755" y="4035"/>
                    <a:pt x="3823" y="4015"/>
                  </a:cubicBezTo>
                  <a:cubicBezTo>
                    <a:pt x="3892" y="3995"/>
                    <a:pt x="3953" y="3960"/>
                    <a:pt x="4010" y="3920"/>
                  </a:cubicBezTo>
                  <a:cubicBezTo>
                    <a:pt x="4068" y="3879"/>
                    <a:pt x="4123" y="3831"/>
                    <a:pt x="4167" y="3777"/>
                  </a:cubicBezTo>
                  <a:cubicBezTo>
                    <a:pt x="4211" y="3719"/>
                    <a:pt x="4252" y="3661"/>
                    <a:pt x="4283" y="3593"/>
                  </a:cubicBezTo>
                  <a:cubicBezTo>
                    <a:pt x="4313" y="3528"/>
                    <a:pt x="4337" y="3457"/>
                    <a:pt x="4351" y="3386"/>
                  </a:cubicBezTo>
                  <a:cubicBezTo>
                    <a:pt x="4365" y="3310"/>
                    <a:pt x="4368" y="3236"/>
                    <a:pt x="4361" y="3161"/>
                  </a:cubicBezTo>
                  <a:cubicBezTo>
                    <a:pt x="4354" y="3015"/>
                    <a:pt x="4310" y="2869"/>
                    <a:pt x="4245" y="2739"/>
                  </a:cubicBezTo>
                  <a:cubicBezTo>
                    <a:pt x="4181" y="2607"/>
                    <a:pt x="4092" y="2488"/>
                    <a:pt x="3990" y="2385"/>
                  </a:cubicBezTo>
                  <a:cubicBezTo>
                    <a:pt x="3888" y="2280"/>
                    <a:pt x="3776" y="2191"/>
                    <a:pt x="3657" y="2117"/>
                  </a:cubicBezTo>
                  <a:cubicBezTo>
                    <a:pt x="3534" y="2039"/>
                    <a:pt x="3412" y="1974"/>
                    <a:pt x="3289" y="1916"/>
                  </a:cubicBezTo>
                  <a:cubicBezTo>
                    <a:pt x="3164" y="1858"/>
                    <a:pt x="3041" y="1803"/>
                    <a:pt x="2915" y="1753"/>
                  </a:cubicBezTo>
                  <a:cubicBezTo>
                    <a:pt x="2670" y="1651"/>
                    <a:pt x="2426" y="1558"/>
                    <a:pt x="2190" y="1470"/>
                  </a:cubicBezTo>
                  <a:cubicBezTo>
                    <a:pt x="1956" y="1379"/>
                    <a:pt x="1732" y="1293"/>
                    <a:pt x="1524" y="1198"/>
                  </a:cubicBezTo>
                  <a:cubicBezTo>
                    <a:pt x="1316" y="1106"/>
                    <a:pt x="1126" y="1007"/>
                    <a:pt x="956" y="905"/>
                  </a:cubicBezTo>
                  <a:cubicBezTo>
                    <a:pt x="789" y="803"/>
                    <a:pt x="639" y="695"/>
                    <a:pt x="517" y="593"/>
                  </a:cubicBezTo>
                  <a:cubicBezTo>
                    <a:pt x="391" y="491"/>
                    <a:pt x="289" y="389"/>
                    <a:pt x="214" y="300"/>
                  </a:cubicBezTo>
                  <a:cubicBezTo>
                    <a:pt x="140" y="211"/>
                    <a:pt x="85" y="137"/>
                    <a:pt x="51" y="82"/>
                  </a:cubicBezTo>
                  <a:cubicBezTo>
                    <a:pt x="20" y="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617019" y="1566518"/>
              <a:ext cx="95000" cy="164274"/>
            </a:xfrm>
            <a:custGeom>
              <a:avLst/>
              <a:gdLst/>
              <a:ahLst/>
              <a:cxnLst/>
              <a:rect l="l" t="t" r="r" b="b"/>
              <a:pathLst>
                <a:path w="2164" h="3742" extrusionOk="0">
                  <a:moveTo>
                    <a:pt x="0" y="0"/>
                  </a:moveTo>
                  <a:cubicBezTo>
                    <a:pt x="0" y="0"/>
                    <a:pt x="7" y="27"/>
                    <a:pt x="21" y="75"/>
                  </a:cubicBezTo>
                  <a:cubicBezTo>
                    <a:pt x="28" y="99"/>
                    <a:pt x="34" y="126"/>
                    <a:pt x="45" y="160"/>
                  </a:cubicBezTo>
                  <a:cubicBezTo>
                    <a:pt x="55" y="194"/>
                    <a:pt x="65" y="235"/>
                    <a:pt x="78" y="279"/>
                  </a:cubicBezTo>
                  <a:cubicBezTo>
                    <a:pt x="140" y="449"/>
                    <a:pt x="239" y="698"/>
                    <a:pt x="408" y="966"/>
                  </a:cubicBezTo>
                  <a:cubicBezTo>
                    <a:pt x="433" y="1000"/>
                    <a:pt x="453" y="1034"/>
                    <a:pt x="477" y="1068"/>
                  </a:cubicBezTo>
                  <a:cubicBezTo>
                    <a:pt x="501" y="1102"/>
                    <a:pt x="524" y="1136"/>
                    <a:pt x="548" y="1173"/>
                  </a:cubicBezTo>
                  <a:cubicBezTo>
                    <a:pt x="572" y="1208"/>
                    <a:pt x="596" y="1245"/>
                    <a:pt x="623" y="1279"/>
                  </a:cubicBezTo>
                  <a:cubicBezTo>
                    <a:pt x="647" y="1316"/>
                    <a:pt x="674" y="1351"/>
                    <a:pt x="701" y="1388"/>
                  </a:cubicBezTo>
                  <a:cubicBezTo>
                    <a:pt x="813" y="1531"/>
                    <a:pt x="936" y="1677"/>
                    <a:pt x="1069" y="1823"/>
                  </a:cubicBezTo>
                  <a:cubicBezTo>
                    <a:pt x="1198" y="1969"/>
                    <a:pt x="1334" y="2120"/>
                    <a:pt x="1470" y="2269"/>
                  </a:cubicBezTo>
                  <a:cubicBezTo>
                    <a:pt x="1603" y="2419"/>
                    <a:pt x="1728" y="2569"/>
                    <a:pt x="1807" y="2735"/>
                  </a:cubicBezTo>
                  <a:cubicBezTo>
                    <a:pt x="1827" y="2776"/>
                    <a:pt x="1848" y="2817"/>
                    <a:pt x="1857" y="2861"/>
                  </a:cubicBezTo>
                  <a:cubicBezTo>
                    <a:pt x="1865" y="2881"/>
                    <a:pt x="1871" y="2902"/>
                    <a:pt x="1875" y="2925"/>
                  </a:cubicBezTo>
                  <a:cubicBezTo>
                    <a:pt x="1878" y="2946"/>
                    <a:pt x="1885" y="2966"/>
                    <a:pt x="1885" y="2987"/>
                  </a:cubicBezTo>
                  <a:cubicBezTo>
                    <a:pt x="1892" y="3028"/>
                    <a:pt x="1888" y="3068"/>
                    <a:pt x="1885" y="3109"/>
                  </a:cubicBezTo>
                  <a:cubicBezTo>
                    <a:pt x="1878" y="3150"/>
                    <a:pt x="1871" y="3191"/>
                    <a:pt x="1854" y="3228"/>
                  </a:cubicBezTo>
                  <a:cubicBezTo>
                    <a:pt x="1827" y="3307"/>
                    <a:pt x="1780" y="3375"/>
                    <a:pt x="1725" y="3426"/>
                  </a:cubicBezTo>
                  <a:cubicBezTo>
                    <a:pt x="1698" y="3450"/>
                    <a:pt x="1667" y="3467"/>
                    <a:pt x="1633" y="3480"/>
                  </a:cubicBezTo>
                  <a:cubicBezTo>
                    <a:pt x="1626" y="3483"/>
                    <a:pt x="1620" y="3487"/>
                    <a:pt x="1609" y="3490"/>
                  </a:cubicBezTo>
                  <a:cubicBezTo>
                    <a:pt x="1603" y="3490"/>
                    <a:pt x="1592" y="3494"/>
                    <a:pt x="1586" y="3494"/>
                  </a:cubicBezTo>
                  <a:cubicBezTo>
                    <a:pt x="1568" y="3497"/>
                    <a:pt x="1551" y="3500"/>
                    <a:pt x="1535" y="3500"/>
                  </a:cubicBezTo>
                  <a:cubicBezTo>
                    <a:pt x="1533" y="3500"/>
                    <a:pt x="1530" y="3500"/>
                    <a:pt x="1528" y="3500"/>
                  </a:cubicBezTo>
                  <a:cubicBezTo>
                    <a:pt x="1387" y="3500"/>
                    <a:pt x="1230" y="3407"/>
                    <a:pt x="1127" y="3296"/>
                  </a:cubicBezTo>
                  <a:cubicBezTo>
                    <a:pt x="1099" y="3269"/>
                    <a:pt x="1079" y="3238"/>
                    <a:pt x="1058" y="3208"/>
                  </a:cubicBezTo>
                  <a:cubicBezTo>
                    <a:pt x="1038" y="3174"/>
                    <a:pt x="1025" y="3140"/>
                    <a:pt x="1014" y="3109"/>
                  </a:cubicBezTo>
                  <a:cubicBezTo>
                    <a:pt x="1008" y="3075"/>
                    <a:pt x="1000" y="3041"/>
                    <a:pt x="1000" y="3007"/>
                  </a:cubicBezTo>
                  <a:cubicBezTo>
                    <a:pt x="1000" y="2977"/>
                    <a:pt x="1004" y="2946"/>
                    <a:pt x="1014" y="2916"/>
                  </a:cubicBezTo>
                  <a:cubicBezTo>
                    <a:pt x="1058" y="2796"/>
                    <a:pt x="1160" y="2708"/>
                    <a:pt x="1256" y="2701"/>
                  </a:cubicBezTo>
                  <a:cubicBezTo>
                    <a:pt x="1265" y="2699"/>
                    <a:pt x="1275" y="2698"/>
                    <a:pt x="1284" y="2698"/>
                  </a:cubicBezTo>
                  <a:cubicBezTo>
                    <a:pt x="1367" y="2698"/>
                    <a:pt x="1436" y="2763"/>
                    <a:pt x="1466" y="2830"/>
                  </a:cubicBezTo>
                  <a:cubicBezTo>
                    <a:pt x="1487" y="2864"/>
                    <a:pt x="1494" y="2902"/>
                    <a:pt x="1497" y="2936"/>
                  </a:cubicBezTo>
                  <a:cubicBezTo>
                    <a:pt x="1501" y="2966"/>
                    <a:pt x="1490" y="2993"/>
                    <a:pt x="1484" y="3018"/>
                  </a:cubicBezTo>
                  <a:cubicBezTo>
                    <a:pt x="1474" y="3038"/>
                    <a:pt x="1463" y="3054"/>
                    <a:pt x="1457" y="3062"/>
                  </a:cubicBezTo>
                  <a:cubicBezTo>
                    <a:pt x="1446" y="3072"/>
                    <a:pt x="1443" y="3079"/>
                    <a:pt x="1443" y="3079"/>
                  </a:cubicBezTo>
                  <a:cubicBezTo>
                    <a:pt x="1443" y="3079"/>
                    <a:pt x="1446" y="3072"/>
                    <a:pt x="1457" y="3065"/>
                  </a:cubicBezTo>
                  <a:cubicBezTo>
                    <a:pt x="1470" y="3059"/>
                    <a:pt x="1484" y="3045"/>
                    <a:pt x="1501" y="3028"/>
                  </a:cubicBezTo>
                  <a:cubicBezTo>
                    <a:pt x="1504" y="3014"/>
                    <a:pt x="1515" y="3004"/>
                    <a:pt x="1521" y="2990"/>
                  </a:cubicBezTo>
                  <a:cubicBezTo>
                    <a:pt x="1524" y="2980"/>
                    <a:pt x="1528" y="2973"/>
                    <a:pt x="1531" y="2966"/>
                  </a:cubicBezTo>
                  <a:cubicBezTo>
                    <a:pt x="1535" y="2957"/>
                    <a:pt x="1535" y="2946"/>
                    <a:pt x="1538" y="2939"/>
                  </a:cubicBezTo>
                  <a:cubicBezTo>
                    <a:pt x="1545" y="2902"/>
                    <a:pt x="1545" y="2854"/>
                    <a:pt x="1535" y="2806"/>
                  </a:cubicBezTo>
                  <a:cubicBezTo>
                    <a:pt x="1521" y="2756"/>
                    <a:pt x="1497" y="2701"/>
                    <a:pt x="1449" y="2657"/>
                  </a:cubicBezTo>
                  <a:cubicBezTo>
                    <a:pt x="1439" y="2643"/>
                    <a:pt x="1426" y="2633"/>
                    <a:pt x="1412" y="2623"/>
                  </a:cubicBezTo>
                  <a:cubicBezTo>
                    <a:pt x="1395" y="2613"/>
                    <a:pt x="1381" y="2605"/>
                    <a:pt x="1364" y="2596"/>
                  </a:cubicBezTo>
                  <a:cubicBezTo>
                    <a:pt x="1347" y="2589"/>
                    <a:pt x="1327" y="2585"/>
                    <a:pt x="1310" y="2579"/>
                  </a:cubicBezTo>
                  <a:cubicBezTo>
                    <a:pt x="1290" y="2575"/>
                    <a:pt x="1273" y="2572"/>
                    <a:pt x="1252" y="2572"/>
                  </a:cubicBezTo>
                  <a:cubicBezTo>
                    <a:pt x="1212" y="2572"/>
                    <a:pt x="1171" y="2579"/>
                    <a:pt x="1133" y="2592"/>
                  </a:cubicBezTo>
                  <a:cubicBezTo>
                    <a:pt x="1096" y="2605"/>
                    <a:pt x="1055" y="2626"/>
                    <a:pt x="1021" y="2650"/>
                  </a:cubicBezTo>
                  <a:cubicBezTo>
                    <a:pt x="956" y="2701"/>
                    <a:pt x="898" y="2776"/>
                    <a:pt x="868" y="2864"/>
                  </a:cubicBezTo>
                  <a:cubicBezTo>
                    <a:pt x="854" y="2908"/>
                    <a:pt x="841" y="2957"/>
                    <a:pt x="841" y="3004"/>
                  </a:cubicBezTo>
                  <a:cubicBezTo>
                    <a:pt x="837" y="3051"/>
                    <a:pt x="841" y="3103"/>
                    <a:pt x="851" y="3150"/>
                  </a:cubicBezTo>
                  <a:cubicBezTo>
                    <a:pt x="874" y="3246"/>
                    <a:pt x="919" y="3337"/>
                    <a:pt x="980" y="3419"/>
                  </a:cubicBezTo>
                  <a:cubicBezTo>
                    <a:pt x="1038" y="3500"/>
                    <a:pt x="1116" y="3572"/>
                    <a:pt x="1204" y="3630"/>
                  </a:cubicBezTo>
                  <a:cubicBezTo>
                    <a:pt x="1293" y="3687"/>
                    <a:pt x="1402" y="3735"/>
                    <a:pt x="1531" y="3742"/>
                  </a:cubicBezTo>
                  <a:cubicBezTo>
                    <a:pt x="1562" y="3742"/>
                    <a:pt x="1592" y="3739"/>
                    <a:pt x="1623" y="3735"/>
                  </a:cubicBezTo>
                  <a:cubicBezTo>
                    <a:pt x="1640" y="3735"/>
                    <a:pt x="1657" y="3732"/>
                    <a:pt x="1670" y="3728"/>
                  </a:cubicBezTo>
                  <a:cubicBezTo>
                    <a:pt x="1688" y="3721"/>
                    <a:pt x="1705" y="3721"/>
                    <a:pt x="1719" y="3715"/>
                  </a:cubicBezTo>
                  <a:cubicBezTo>
                    <a:pt x="1780" y="3695"/>
                    <a:pt x="1837" y="3660"/>
                    <a:pt x="1888" y="3623"/>
                  </a:cubicBezTo>
                  <a:cubicBezTo>
                    <a:pt x="1936" y="3582"/>
                    <a:pt x="1980" y="3538"/>
                    <a:pt x="2014" y="3487"/>
                  </a:cubicBezTo>
                  <a:cubicBezTo>
                    <a:pt x="2035" y="3459"/>
                    <a:pt x="2048" y="3432"/>
                    <a:pt x="2062" y="3409"/>
                  </a:cubicBezTo>
                  <a:cubicBezTo>
                    <a:pt x="2075" y="3381"/>
                    <a:pt x="2093" y="3354"/>
                    <a:pt x="2102" y="3324"/>
                  </a:cubicBezTo>
                  <a:cubicBezTo>
                    <a:pt x="2127" y="3269"/>
                    <a:pt x="2140" y="3208"/>
                    <a:pt x="2151" y="3147"/>
                  </a:cubicBezTo>
                  <a:cubicBezTo>
                    <a:pt x="2160" y="3086"/>
                    <a:pt x="2164" y="3024"/>
                    <a:pt x="2157" y="2960"/>
                  </a:cubicBezTo>
                  <a:cubicBezTo>
                    <a:pt x="2154" y="2925"/>
                    <a:pt x="2147" y="2899"/>
                    <a:pt x="2143" y="2868"/>
                  </a:cubicBezTo>
                  <a:cubicBezTo>
                    <a:pt x="2137" y="2841"/>
                    <a:pt x="2130" y="2810"/>
                    <a:pt x="2123" y="2783"/>
                  </a:cubicBezTo>
                  <a:cubicBezTo>
                    <a:pt x="2106" y="2725"/>
                    <a:pt x="2082" y="2671"/>
                    <a:pt x="2058" y="2616"/>
                  </a:cubicBezTo>
                  <a:cubicBezTo>
                    <a:pt x="1956" y="2405"/>
                    <a:pt x="1810" y="2238"/>
                    <a:pt x="1667" y="2085"/>
                  </a:cubicBezTo>
                  <a:cubicBezTo>
                    <a:pt x="1528" y="1932"/>
                    <a:pt x="1385" y="1789"/>
                    <a:pt x="1245" y="1654"/>
                  </a:cubicBezTo>
                  <a:cubicBezTo>
                    <a:pt x="1110" y="1514"/>
                    <a:pt x="977" y="1385"/>
                    <a:pt x="854" y="1255"/>
                  </a:cubicBezTo>
                  <a:cubicBezTo>
                    <a:pt x="732" y="1129"/>
                    <a:pt x="617" y="1007"/>
                    <a:pt x="521" y="888"/>
                  </a:cubicBezTo>
                  <a:cubicBezTo>
                    <a:pt x="327" y="650"/>
                    <a:pt x="191" y="429"/>
                    <a:pt x="113" y="266"/>
                  </a:cubicBezTo>
                  <a:cubicBezTo>
                    <a:pt x="92" y="225"/>
                    <a:pt x="75" y="187"/>
                    <a:pt x="58" y="156"/>
                  </a:cubicBezTo>
                  <a:cubicBezTo>
                    <a:pt x="48" y="123"/>
                    <a:pt x="38" y="95"/>
                    <a:pt x="28" y="71"/>
                  </a:cubicBezTo>
                  <a:cubicBezTo>
                    <a:pt x="11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602400" y="1694927"/>
              <a:ext cx="48861" cy="101321"/>
            </a:xfrm>
            <a:custGeom>
              <a:avLst/>
              <a:gdLst/>
              <a:ahLst/>
              <a:cxnLst/>
              <a:rect l="l" t="t" r="r" b="b"/>
              <a:pathLst>
                <a:path w="1113" h="2308" extrusionOk="0">
                  <a:moveTo>
                    <a:pt x="409" y="1723"/>
                  </a:moveTo>
                  <a:lnTo>
                    <a:pt x="409" y="1723"/>
                  </a:lnTo>
                  <a:cubicBezTo>
                    <a:pt x="408" y="1724"/>
                    <a:pt x="408" y="1724"/>
                    <a:pt x="408" y="1725"/>
                  </a:cubicBezTo>
                  <a:lnTo>
                    <a:pt x="408" y="1725"/>
                  </a:lnTo>
                  <a:cubicBezTo>
                    <a:pt x="408" y="1724"/>
                    <a:pt x="408" y="1724"/>
                    <a:pt x="409" y="1723"/>
                  </a:cubicBezTo>
                  <a:close/>
                  <a:moveTo>
                    <a:pt x="408" y="1725"/>
                  </a:moveTo>
                  <a:lnTo>
                    <a:pt x="408" y="1725"/>
                  </a:lnTo>
                  <a:cubicBezTo>
                    <a:pt x="408" y="1725"/>
                    <a:pt x="408" y="1726"/>
                    <a:pt x="408" y="1726"/>
                  </a:cubicBezTo>
                  <a:cubicBezTo>
                    <a:pt x="408" y="1725"/>
                    <a:pt x="408" y="1725"/>
                    <a:pt x="408" y="1725"/>
                  </a:cubicBezTo>
                  <a:close/>
                  <a:moveTo>
                    <a:pt x="861" y="0"/>
                  </a:moveTo>
                  <a:cubicBezTo>
                    <a:pt x="861" y="1"/>
                    <a:pt x="851" y="11"/>
                    <a:pt x="834" y="35"/>
                  </a:cubicBezTo>
                  <a:cubicBezTo>
                    <a:pt x="816" y="55"/>
                    <a:pt x="793" y="89"/>
                    <a:pt x="762" y="134"/>
                  </a:cubicBezTo>
                  <a:cubicBezTo>
                    <a:pt x="711" y="225"/>
                    <a:pt x="643" y="374"/>
                    <a:pt x="629" y="562"/>
                  </a:cubicBezTo>
                  <a:cubicBezTo>
                    <a:pt x="619" y="749"/>
                    <a:pt x="639" y="970"/>
                    <a:pt x="708" y="1195"/>
                  </a:cubicBezTo>
                  <a:cubicBezTo>
                    <a:pt x="738" y="1303"/>
                    <a:pt x="776" y="1412"/>
                    <a:pt x="796" y="1511"/>
                  </a:cubicBezTo>
                  <a:cubicBezTo>
                    <a:pt x="816" y="1613"/>
                    <a:pt x="820" y="1705"/>
                    <a:pt x="793" y="1779"/>
                  </a:cubicBezTo>
                  <a:cubicBezTo>
                    <a:pt x="769" y="1851"/>
                    <a:pt x="714" y="1919"/>
                    <a:pt x="643" y="1960"/>
                  </a:cubicBezTo>
                  <a:cubicBezTo>
                    <a:pt x="581" y="1998"/>
                    <a:pt x="512" y="2016"/>
                    <a:pt x="446" y="2016"/>
                  </a:cubicBezTo>
                  <a:cubicBezTo>
                    <a:pt x="435" y="2016"/>
                    <a:pt x="425" y="2015"/>
                    <a:pt x="415" y="2015"/>
                  </a:cubicBezTo>
                  <a:cubicBezTo>
                    <a:pt x="378" y="2011"/>
                    <a:pt x="340" y="2001"/>
                    <a:pt x="309" y="1987"/>
                  </a:cubicBezTo>
                  <a:cubicBezTo>
                    <a:pt x="279" y="1974"/>
                    <a:pt x="251" y="1953"/>
                    <a:pt x="235" y="1930"/>
                  </a:cubicBezTo>
                  <a:cubicBezTo>
                    <a:pt x="215" y="1905"/>
                    <a:pt x="204" y="1872"/>
                    <a:pt x="198" y="1834"/>
                  </a:cubicBezTo>
                  <a:cubicBezTo>
                    <a:pt x="190" y="1797"/>
                    <a:pt x="190" y="1756"/>
                    <a:pt x="194" y="1721"/>
                  </a:cubicBezTo>
                  <a:cubicBezTo>
                    <a:pt x="201" y="1688"/>
                    <a:pt x="211" y="1660"/>
                    <a:pt x="225" y="1633"/>
                  </a:cubicBezTo>
                  <a:cubicBezTo>
                    <a:pt x="235" y="1613"/>
                    <a:pt x="256" y="1596"/>
                    <a:pt x="279" y="1583"/>
                  </a:cubicBezTo>
                  <a:cubicBezTo>
                    <a:pt x="296" y="1572"/>
                    <a:pt x="315" y="1568"/>
                    <a:pt x="333" y="1568"/>
                  </a:cubicBezTo>
                  <a:cubicBezTo>
                    <a:pt x="357" y="1568"/>
                    <a:pt x="379" y="1577"/>
                    <a:pt x="391" y="1592"/>
                  </a:cubicBezTo>
                  <a:cubicBezTo>
                    <a:pt x="422" y="1619"/>
                    <a:pt x="429" y="1660"/>
                    <a:pt x="425" y="1688"/>
                  </a:cubicBezTo>
                  <a:cubicBezTo>
                    <a:pt x="420" y="1706"/>
                    <a:pt x="411" y="1718"/>
                    <a:pt x="409" y="1723"/>
                  </a:cubicBezTo>
                  <a:lnTo>
                    <a:pt x="409" y="1723"/>
                  </a:lnTo>
                  <a:cubicBezTo>
                    <a:pt x="412" y="1719"/>
                    <a:pt x="426" y="1713"/>
                    <a:pt x="443" y="1695"/>
                  </a:cubicBezTo>
                  <a:cubicBezTo>
                    <a:pt x="460" y="1671"/>
                    <a:pt x="476" y="1619"/>
                    <a:pt x="452" y="1558"/>
                  </a:cubicBezTo>
                  <a:cubicBezTo>
                    <a:pt x="446" y="1542"/>
                    <a:pt x="439" y="1528"/>
                    <a:pt x="422" y="1511"/>
                  </a:cubicBezTo>
                  <a:cubicBezTo>
                    <a:pt x="419" y="1508"/>
                    <a:pt x="415" y="1504"/>
                    <a:pt x="411" y="1501"/>
                  </a:cubicBezTo>
                  <a:lnTo>
                    <a:pt x="402" y="1494"/>
                  </a:lnTo>
                  <a:cubicBezTo>
                    <a:pt x="398" y="1490"/>
                    <a:pt x="391" y="1487"/>
                    <a:pt x="388" y="1484"/>
                  </a:cubicBezTo>
                  <a:cubicBezTo>
                    <a:pt x="385" y="1481"/>
                    <a:pt x="378" y="1481"/>
                    <a:pt x="374" y="1477"/>
                  </a:cubicBezTo>
                  <a:cubicBezTo>
                    <a:pt x="346" y="1465"/>
                    <a:pt x="316" y="1459"/>
                    <a:pt x="285" y="1459"/>
                  </a:cubicBezTo>
                  <a:cubicBezTo>
                    <a:pt x="270" y="1459"/>
                    <a:pt x="256" y="1460"/>
                    <a:pt x="242" y="1463"/>
                  </a:cubicBezTo>
                  <a:cubicBezTo>
                    <a:pt x="194" y="1473"/>
                    <a:pt x="146" y="1501"/>
                    <a:pt x="109" y="1542"/>
                  </a:cubicBezTo>
                  <a:cubicBezTo>
                    <a:pt x="68" y="1579"/>
                    <a:pt x="41" y="1630"/>
                    <a:pt x="27" y="1681"/>
                  </a:cubicBezTo>
                  <a:cubicBezTo>
                    <a:pt x="11" y="1732"/>
                    <a:pt x="3" y="1787"/>
                    <a:pt x="0" y="1844"/>
                  </a:cubicBezTo>
                  <a:cubicBezTo>
                    <a:pt x="0" y="1899"/>
                    <a:pt x="3" y="1966"/>
                    <a:pt x="34" y="2035"/>
                  </a:cubicBezTo>
                  <a:cubicBezTo>
                    <a:pt x="61" y="2103"/>
                    <a:pt x="109" y="2161"/>
                    <a:pt x="167" y="2202"/>
                  </a:cubicBezTo>
                  <a:cubicBezTo>
                    <a:pt x="225" y="2246"/>
                    <a:pt x="292" y="2277"/>
                    <a:pt x="364" y="2293"/>
                  </a:cubicBezTo>
                  <a:cubicBezTo>
                    <a:pt x="405" y="2302"/>
                    <a:pt x="446" y="2307"/>
                    <a:pt x="487" y="2307"/>
                  </a:cubicBezTo>
                  <a:cubicBezTo>
                    <a:pt x="595" y="2307"/>
                    <a:pt x="703" y="2276"/>
                    <a:pt x="796" y="2222"/>
                  </a:cubicBezTo>
                  <a:cubicBezTo>
                    <a:pt x="925" y="2150"/>
                    <a:pt x="1034" y="2028"/>
                    <a:pt x="1085" y="1872"/>
                  </a:cubicBezTo>
                  <a:cubicBezTo>
                    <a:pt x="1105" y="1793"/>
                    <a:pt x="1113" y="1718"/>
                    <a:pt x="1105" y="1644"/>
                  </a:cubicBezTo>
                  <a:cubicBezTo>
                    <a:pt x="1102" y="1572"/>
                    <a:pt x="1088" y="1504"/>
                    <a:pt x="1068" y="1443"/>
                  </a:cubicBezTo>
                  <a:cubicBezTo>
                    <a:pt x="1031" y="1317"/>
                    <a:pt x="980" y="1211"/>
                    <a:pt x="939" y="1113"/>
                  </a:cubicBezTo>
                  <a:cubicBezTo>
                    <a:pt x="857" y="919"/>
                    <a:pt x="796" y="729"/>
                    <a:pt x="779" y="562"/>
                  </a:cubicBezTo>
                  <a:cubicBezTo>
                    <a:pt x="776" y="517"/>
                    <a:pt x="772" y="476"/>
                    <a:pt x="772" y="440"/>
                  </a:cubicBezTo>
                  <a:cubicBezTo>
                    <a:pt x="769" y="419"/>
                    <a:pt x="769" y="402"/>
                    <a:pt x="769" y="385"/>
                  </a:cubicBezTo>
                  <a:cubicBezTo>
                    <a:pt x="769" y="365"/>
                    <a:pt x="769" y="347"/>
                    <a:pt x="772" y="330"/>
                  </a:cubicBezTo>
                  <a:cubicBezTo>
                    <a:pt x="772" y="313"/>
                    <a:pt x="772" y="297"/>
                    <a:pt x="776" y="280"/>
                  </a:cubicBezTo>
                  <a:cubicBezTo>
                    <a:pt x="779" y="263"/>
                    <a:pt x="779" y="249"/>
                    <a:pt x="782" y="232"/>
                  </a:cubicBezTo>
                  <a:cubicBezTo>
                    <a:pt x="786" y="201"/>
                    <a:pt x="796" y="174"/>
                    <a:pt x="799" y="150"/>
                  </a:cubicBezTo>
                  <a:cubicBezTo>
                    <a:pt x="813" y="103"/>
                    <a:pt x="830" y="65"/>
                    <a:pt x="840" y="38"/>
                  </a:cubicBezTo>
                  <a:cubicBezTo>
                    <a:pt x="854" y="14"/>
                    <a:pt x="861" y="1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355677" y="921222"/>
              <a:ext cx="249879" cy="268097"/>
            </a:xfrm>
            <a:custGeom>
              <a:avLst/>
              <a:gdLst/>
              <a:ahLst/>
              <a:cxnLst/>
              <a:rect l="l" t="t" r="r" b="b"/>
              <a:pathLst>
                <a:path w="5692" h="6107" extrusionOk="0">
                  <a:moveTo>
                    <a:pt x="1" y="1"/>
                  </a:moveTo>
                  <a:cubicBezTo>
                    <a:pt x="1" y="1"/>
                    <a:pt x="7" y="34"/>
                    <a:pt x="18" y="99"/>
                  </a:cubicBezTo>
                  <a:cubicBezTo>
                    <a:pt x="21" y="116"/>
                    <a:pt x="24" y="136"/>
                    <a:pt x="28" y="157"/>
                  </a:cubicBezTo>
                  <a:cubicBezTo>
                    <a:pt x="31" y="174"/>
                    <a:pt x="34" y="198"/>
                    <a:pt x="42" y="221"/>
                  </a:cubicBezTo>
                  <a:cubicBezTo>
                    <a:pt x="45" y="246"/>
                    <a:pt x="51" y="269"/>
                    <a:pt x="55" y="300"/>
                  </a:cubicBezTo>
                  <a:cubicBezTo>
                    <a:pt x="62" y="327"/>
                    <a:pt x="72" y="354"/>
                    <a:pt x="79" y="384"/>
                  </a:cubicBezTo>
                  <a:cubicBezTo>
                    <a:pt x="113" y="504"/>
                    <a:pt x="164" y="650"/>
                    <a:pt x="235" y="810"/>
                  </a:cubicBezTo>
                  <a:cubicBezTo>
                    <a:pt x="307" y="973"/>
                    <a:pt x="406" y="1150"/>
                    <a:pt x="538" y="1323"/>
                  </a:cubicBezTo>
                  <a:cubicBezTo>
                    <a:pt x="671" y="1500"/>
                    <a:pt x="830" y="1678"/>
                    <a:pt x="1024" y="1841"/>
                  </a:cubicBezTo>
                  <a:cubicBezTo>
                    <a:pt x="1051" y="1861"/>
                    <a:pt x="1075" y="1882"/>
                    <a:pt x="1100" y="1902"/>
                  </a:cubicBezTo>
                  <a:cubicBezTo>
                    <a:pt x="1127" y="1923"/>
                    <a:pt x="1150" y="1940"/>
                    <a:pt x="1177" y="1960"/>
                  </a:cubicBezTo>
                  <a:lnTo>
                    <a:pt x="1218" y="1990"/>
                  </a:lnTo>
                  <a:lnTo>
                    <a:pt x="1259" y="2017"/>
                  </a:lnTo>
                  <a:cubicBezTo>
                    <a:pt x="1287" y="2034"/>
                    <a:pt x="1313" y="2055"/>
                    <a:pt x="1345" y="2072"/>
                  </a:cubicBezTo>
                  <a:cubicBezTo>
                    <a:pt x="1456" y="2144"/>
                    <a:pt x="1576" y="2208"/>
                    <a:pt x="1701" y="2262"/>
                  </a:cubicBezTo>
                  <a:cubicBezTo>
                    <a:pt x="1953" y="2381"/>
                    <a:pt x="2218" y="2470"/>
                    <a:pt x="2483" y="2559"/>
                  </a:cubicBezTo>
                  <a:cubicBezTo>
                    <a:pt x="2749" y="2647"/>
                    <a:pt x="3014" y="2732"/>
                    <a:pt x="3276" y="2834"/>
                  </a:cubicBezTo>
                  <a:cubicBezTo>
                    <a:pt x="3406" y="2882"/>
                    <a:pt x="3532" y="2936"/>
                    <a:pt x="3661" y="2990"/>
                  </a:cubicBezTo>
                  <a:cubicBezTo>
                    <a:pt x="3783" y="3048"/>
                    <a:pt x="3909" y="3106"/>
                    <a:pt x="4025" y="3171"/>
                  </a:cubicBezTo>
                  <a:cubicBezTo>
                    <a:pt x="4086" y="3205"/>
                    <a:pt x="4144" y="3239"/>
                    <a:pt x="4202" y="3273"/>
                  </a:cubicBezTo>
                  <a:cubicBezTo>
                    <a:pt x="4256" y="3310"/>
                    <a:pt x="4314" y="3344"/>
                    <a:pt x="4368" y="3381"/>
                  </a:cubicBezTo>
                  <a:cubicBezTo>
                    <a:pt x="4395" y="3402"/>
                    <a:pt x="4422" y="3419"/>
                    <a:pt x="4450" y="3439"/>
                  </a:cubicBezTo>
                  <a:cubicBezTo>
                    <a:pt x="4477" y="3457"/>
                    <a:pt x="4501" y="3477"/>
                    <a:pt x="4528" y="3497"/>
                  </a:cubicBezTo>
                  <a:cubicBezTo>
                    <a:pt x="4579" y="3535"/>
                    <a:pt x="4626" y="3579"/>
                    <a:pt x="4678" y="3617"/>
                  </a:cubicBezTo>
                  <a:cubicBezTo>
                    <a:pt x="4871" y="3786"/>
                    <a:pt x="5035" y="3967"/>
                    <a:pt x="5168" y="4160"/>
                  </a:cubicBezTo>
                  <a:cubicBezTo>
                    <a:pt x="5297" y="4355"/>
                    <a:pt x="5399" y="4552"/>
                    <a:pt x="5463" y="4749"/>
                  </a:cubicBezTo>
                  <a:cubicBezTo>
                    <a:pt x="5529" y="4943"/>
                    <a:pt x="5565" y="5130"/>
                    <a:pt x="5576" y="5300"/>
                  </a:cubicBezTo>
                  <a:cubicBezTo>
                    <a:pt x="5586" y="5467"/>
                    <a:pt x="5582" y="5617"/>
                    <a:pt x="5556" y="5736"/>
                  </a:cubicBezTo>
                  <a:cubicBezTo>
                    <a:pt x="5549" y="5766"/>
                    <a:pt x="5545" y="5797"/>
                    <a:pt x="5538" y="5821"/>
                  </a:cubicBezTo>
                  <a:cubicBezTo>
                    <a:pt x="5532" y="5848"/>
                    <a:pt x="5525" y="5875"/>
                    <a:pt x="5521" y="5895"/>
                  </a:cubicBezTo>
                  <a:cubicBezTo>
                    <a:pt x="5515" y="5920"/>
                    <a:pt x="5508" y="5940"/>
                    <a:pt x="5501" y="5961"/>
                  </a:cubicBezTo>
                  <a:cubicBezTo>
                    <a:pt x="5494" y="5981"/>
                    <a:pt x="5488" y="5997"/>
                    <a:pt x="5484" y="6011"/>
                  </a:cubicBezTo>
                  <a:cubicBezTo>
                    <a:pt x="5457" y="6076"/>
                    <a:pt x="5447" y="6107"/>
                    <a:pt x="5447" y="6107"/>
                  </a:cubicBezTo>
                  <a:cubicBezTo>
                    <a:pt x="5447" y="6107"/>
                    <a:pt x="5460" y="6076"/>
                    <a:pt x="5494" y="6018"/>
                  </a:cubicBezTo>
                  <a:cubicBezTo>
                    <a:pt x="5501" y="6001"/>
                    <a:pt x="5508" y="5987"/>
                    <a:pt x="5518" y="5967"/>
                  </a:cubicBezTo>
                  <a:cubicBezTo>
                    <a:pt x="5529" y="5950"/>
                    <a:pt x="5535" y="5929"/>
                    <a:pt x="5545" y="5906"/>
                  </a:cubicBezTo>
                  <a:cubicBezTo>
                    <a:pt x="5556" y="5882"/>
                    <a:pt x="5565" y="5858"/>
                    <a:pt x="5576" y="5834"/>
                  </a:cubicBezTo>
                  <a:cubicBezTo>
                    <a:pt x="5586" y="5807"/>
                    <a:pt x="5593" y="5777"/>
                    <a:pt x="5603" y="5749"/>
                  </a:cubicBezTo>
                  <a:cubicBezTo>
                    <a:pt x="5640" y="5627"/>
                    <a:pt x="5671" y="5477"/>
                    <a:pt x="5681" y="5297"/>
                  </a:cubicBezTo>
                  <a:cubicBezTo>
                    <a:pt x="5692" y="5120"/>
                    <a:pt x="5678" y="4916"/>
                    <a:pt x="5623" y="4702"/>
                  </a:cubicBezTo>
                  <a:cubicBezTo>
                    <a:pt x="5569" y="4491"/>
                    <a:pt x="5484" y="4262"/>
                    <a:pt x="5358" y="4042"/>
                  </a:cubicBezTo>
                  <a:cubicBezTo>
                    <a:pt x="5229" y="3821"/>
                    <a:pt x="5059" y="3606"/>
                    <a:pt x="4855" y="3419"/>
                  </a:cubicBezTo>
                  <a:cubicBezTo>
                    <a:pt x="4654" y="3229"/>
                    <a:pt x="4419" y="3062"/>
                    <a:pt x="4171" y="2915"/>
                  </a:cubicBezTo>
                  <a:cubicBezTo>
                    <a:pt x="4048" y="2841"/>
                    <a:pt x="3919" y="2777"/>
                    <a:pt x="3790" y="2711"/>
                  </a:cubicBezTo>
                  <a:cubicBezTo>
                    <a:pt x="3657" y="2650"/>
                    <a:pt x="3524" y="2589"/>
                    <a:pt x="3392" y="2538"/>
                  </a:cubicBezTo>
                  <a:cubicBezTo>
                    <a:pt x="3123" y="2430"/>
                    <a:pt x="2848" y="2341"/>
                    <a:pt x="2579" y="2259"/>
                  </a:cubicBezTo>
                  <a:cubicBezTo>
                    <a:pt x="2314" y="2177"/>
                    <a:pt x="2055" y="2096"/>
                    <a:pt x="1817" y="2001"/>
                  </a:cubicBezTo>
                  <a:cubicBezTo>
                    <a:pt x="1698" y="1950"/>
                    <a:pt x="1585" y="1899"/>
                    <a:pt x="1477" y="1841"/>
                  </a:cubicBezTo>
                  <a:cubicBezTo>
                    <a:pt x="1450" y="1824"/>
                    <a:pt x="1422" y="1810"/>
                    <a:pt x="1398" y="1797"/>
                  </a:cubicBezTo>
                  <a:lnTo>
                    <a:pt x="1358" y="1772"/>
                  </a:lnTo>
                  <a:lnTo>
                    <a:pt x="1320" y="1749"/>
                  </a:lnTo>
                  <a:cubicBezTo>
                    <a:pt x="1296" y="1732"/>
                    <a:pt x="1269" y="1718"/>
                    <a:pt x="1246" y="1701"/>
                  </a:cubicBezTo>
                  <a:cubicBezTo>
                    <a:pt x="1218" y="1684"/>
                    <a:pt x="1198" y="1667"/>
                    <a:pt x="1171" y="1650"/>
                  </a:cubicBezTo>
                  <a:cubicBezTo>
                    <a:pt x="980" y="1518"/>
                    <a:pt x="814" y="1364"/>
                    <a:pt x="678" y="1211"/>
                  </a:cubicBezTo>
                  <a:cubicBezTo>
                    <a:pt x="541" y="1055"/>
                    <a:pt x="429" y="902"/>
                    <a:pt x="340" y="756"/>
                  </a:cubicBezTo>
                  <a:cubicBezTo>
                    <a:pt x="249" y="613"/>
                    <a:pt x="181" y="480"/>
                    <a:pt x="136" y="364"/>
                  </a:cubicBezTo>
                  <a:cubicBezTo>
                    <a:pt x="123" y="337"/>
                    <a:pt x="109" y="310"/>
                    <a:pt x="100" y="282"/>
                  </a:cubicBezTo>
                  <a:cubicBezTo>
                    <a:pt x="89" y="259"/>
                    <a:pt x="82" y="235"/>
                    <a:pt x="72" y="211"/>
                  </a:cubicBezTo>
                  <a:cubicBezTo>
                    <a:pt x="65" y="191"/>
                    <a:pt x="55" y="167"/>
                    <a:pt x="48" y="150"/>
                  </a:cubicBezTo>
                  <a:cubicBezTo>
                    <a:pt x="45" y="130"/>
                    <a:pt x="38" y="113"/>
                    <a:pt x="31" y="95"/>
                  </a:cubicBezTo>
                  <a:cubicBezTo>
                    <a:pt x="14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392422" y="915515"/>
              <a:ext cx="66508" cy="79064"/>
            </a:xfrm>
            <a:custGeom>
              <a:avLst/>
              <a:gdLst/>
              <a:ahLst/>
              <a:cxnLst/>
              <a:rect l="l" t="t" r="r" b="b"/>
              <a:pathLst>
                <a:path w="1515" h="1801" extrusionOk="0">
                  <a:moveTo>
                    <a:pt x="7" y="1"/>
                  </a:moveTo>
                  <a:cubicBezTo>
                    <a:pt x="7" y="1"/>
                    <a:pt x="4" y="45"/>
                    <a:pt x="1" y="117"/>
                  </a:cubicBezTo>
                  <a:cubicBezTo>
                    <a:pt x="4" y="151"/>
                    <a:pt x="4" y="195"/>
                    <a:pt x="7" y="246"/>
                  </a:cubicBezTo>
                  <a:cubicBezTo>
                    <a:pt x="10" y="294"/>
                    <a:pt x="18" y="351"/>
                    <a:pt x="34" y="409"/>
                  </a:cubicBezTo>
                  <a:cubicBezTo>
                    <a:pt x="68" y="522"/>
                    <a:pt x="95" y="665"/>
                    <a:pt x="164" y="797"/>
                  </a:cubicBezTo>
                  <a:cubicBezTo>
                    <a:pt x="181" y="831"/>
                    <a:pt x="197" y="866"/>
                    <a:pt x="214" y="899"/>
                  </a:cubicBezTo>
                  <a:cubicBezTo>
                    <a:pt x="232" y="933"/>
                    <a:pt x="252" y="968"/>
                    <a:pt x="272" y="1001"/>
                  </a:cubicBezTo>
                  <a:cubicBezTo>
                    <a:pt x="316" y="1066"/>
                    <a:pt x="365" y="1131"/>
                    <a:pt x="412" y="1195"/>
                  </a:cubicBezTo>
                  <a:cubicBezTo>
                    <a:pt x="463" y="1253"/>
                    <a:pt x="524" y="1307"/>
                    <a:pt x="582" y="1362"/>
                  </a:cubicBezTo>
                  <a:cubicBezTo>
                    <a:pt x="643" y="1413"/>
                    <a:pt x="698" y="1467"/>
                    <a:pt x="766" y="1501"/>
                  </a:cubicBezTo>
                  <a:cubicBezTo>
                    <a:pt x="885" y="1590"/>
                    <a:pt x="1014" y="1662"/>
                    <a:pt x="1123" y="1715"/>
                  </a:cubicBezTo>
                  <a:cubicBezTo>
                    <a:pt x="1235" y="1770"/>
                    <a:pt x="1340" y="1787"/>
                    <a:pt x="1406" y="1797"/>
                  </a:cubicBezTo>
                  <a:cubicBezTo>
                    <a:pt x="1422" y="1797"/>
                    <a:pt x="1439" y="1797"/>
                    <a:pt x="1453" y="1800"/>
                  </a:cubicBezTo>
                  <a:lnTo>
                    <a:pt x="1514" y="1800"/>
                  </a:lnTo>
                  <a:cubicBezTo>
                    <a:pt x="1514" y="1800"/>
                    <a:pt x="1504" y="1797"/>
                    <a:pt x="1487" y="1790"/>
                  </a:cubicBezTo>
                  <a:cubicBezTo>
                    <a:pt x="1480" y="1787"/>
                    <a:pt x="1470" y="1784"/>
                    <a:pt x="1459" y="1777"/>
                  </a:cubicBezTo>
                  <a:cubicBezTo>
                    <a:pt x="1446" y="1770"/>
                    <a:pt x="1433" y="1764"/>
                    <a:pt x="1419" y="1756"/>
                  </a:cubicBezTo>
                  <a:cubicBezTo>
                    <a:pt x="1361" y="1726"/>
                    <a:pt x="1290" y="1665"/>
                    <a:pt x="1218" y="1583"/>
                  </a:cubicBezTo>
                  <a:cubicBezTo>
                    <a:pt x="1140" y="1508"/>
                    <a:pt x="1075" y="1396"/>
                    <a:pt x="1001" y="1280"/>
                  </a:cubicBezTo>
                  <a:cubicBezTo>
                    <a:pt x="990" y="1263"/>
                    <a:pt x="980" y="1249"/>
                    <a:pt x="973" y="1233"/>
                  </a:cubicBezTo>
                  <a:cubicBezTo>
                    <a:pt x="966" y="1216"/>
                    <a:pt x="957" y="1202"/>
                    <a:pt x="946" y="1185"/>
                  </a:cubicBezTo>
                  <a:cubicBezTo>
                    <a:pt x="929" y="1158"/>
                    <a:pt x="908" y="1127"/>
                    <a:pt x="888" y="1097"/>
                  </a:cubicBezTo>
                  <a:cubicBezTo>
                    <a:pt x="850" y="1039"/>
                    <a:pt x="814" y="974"/>
                    <a:pt x="773" y="916"/>
                  </a:cubicBezTo>
                  <a:cubicBezTo>
                    <a:pt x="752" y="886"/>
                    <a:pt x="732" y="858"/>
                    <a:pt x="708" y="831"/>
                  </a:cubicBezTo>
                  <a:cubicBezTo>
                    <a:pt x="687" y="800"/>
                    <a:pt x="671" y="770"/>
                    <a:pt x="646" y="743"/>
                  </a:cubicBezTo>
                  <a:cubicBezTo>
                    <a:pt x="626" y="715"/>
                    <a:pt x="605" y="688"/>
                    <a:pt x="582" y="661"/>
                  </a:cubicBezTo>
                  <a:cubicBezTo>
                    <a:pt x="561" y="634"/>
                    <a:pt x="541" y="607"/>
                    <a:pt x="517" y="580"/>
                  </a:cubicBezTo>
                  <a:cubicBezTo>
                    <a:pt x="439" y="474"/>
                    <a:pt x="344" y="379"/>
                    <a:pt x="276" y="290"/>
                  </a:cubicBezTo>
                  <a:cubicBezTo>
                    <a:pt x="211" y="202"/>
                    <a:pt x="133" y="134"/>
                    <a:pt x="89" y="79"/>
                  </a:cubicBezTo>
                  <a:cubicBezTo>
                    <a:pt x="34" y="3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462883" y="965298"/>
              <a:ext cx="35471" cy="36744"/>
            </a:xfrm>
            <a:custGeom>
              <a:avLst/>
              <a:gdLst/>
              <a:ahLst/>
              <a:cxnLst/>
              <a:rect l="l" t="t" r="r" b="b"/>
              <a:pathLst>
                <a:path w="808" h="837" extrusionOk="0">
                  <a:moveTo>
                    <a:pt x="49" y="0"/>
                  </a:moveTo>
                  <a:cubicBezTo>
                    <a:pt x="49" y="0"/>
                    <a:pt x="41" y="24"/>
                    <a:pt x="25" y="65"/>
                  </a:cubicBezTo>
                  <a:cubicBezTo>
                    <a:pt x="25" y="82"/>
                    <a:pt x="18" y="109"/>
                    <a:pt x="11" y="136"/>
                  </a:cubicBezTo>
                  <a:cubicBezTo>
                    <a:pt x="8" y="150"/>
                    <a:pt x="5" y="167"/>
                    <a:pt x="5" y="181"/>
                  </a:cubicBezTo>
                  <a:cubicBezTo>
                    <a:pt x="1" y="197"/>
                    <a:pt x="1" y="211"/>
                    <a:pt x="5" y="228"/>
                  </a:cubicBezTo>
                  <a:cubicBezTo>
                    <a:pt x="11" y="289"/>
                    <a:pt x="11" y="371"/>
                    <a:pt x="38" y="446"/>
                  </a:cubicBezTo>
                  <a:cubicBezTo>
                    <a:pt x="45" y="466"/>
                    <a:pt x="52" y="483"/>
                    <a:pt x="62" y="503"/>
                  </a:cubicBezTo>
                  <a:cubicBezTo>
                    <a:pt x="69" y="520"/>
                    <a:pt x="79" y="537"/>
                    <a:pt x="93" y="554"/>
                  </a:cubicBezTo>
                  <a:cubicBezTo>
                    <a:pt x="113" y="589"/>
                    <a:pt x="140" y="619"/>
                    <a:pt x="168" y="653"/>
                  </a:cubicBezTo>
                  <a:cubicBezTo>
                    <a:pt x="198" y="680"/>
                    <a:pt x="225" y="707"/>
                    <a:pt x="259" y="732"/>
                  </a:cubicBezTo>
                  <a:cubicBezTo>
                    <a:pt x="294" y="755"/>
                    <a:pt x="331" y="776"/>
                    <a:pt x="368" y="789"/>
                  </a:cubicBezTo>
                  <a:cubicBezTo>
                    <a:pt x="440" y="820"/>
                    <a:pt x="521" y="826"/>
                    <a:pt x="586" y="834"/>
                  </a:cubicBezTo>
                  <a:cubicBezTo>
                    <a:pt x="595" y="836"/>
                    <a:pt x="605" y="836"/>
                    <a:pt x="615" y="836"/>
                  </a:cubicBezTo>
                  <a:cubicBezTo>
                    <a:pt x="637" y="836"/>
                    <a:pt x="659" y="832"/>
                    <a:pt x="678" y="830"/>
                  </a:cubicBezTo>
                  <a:cubicBezTo>
                    <a:pt x="705" y="826"/>
                    <a:pt x="729" y="823"/>
                    <a:pt x="749" y="823"/>
                  </a:cubicBezTo>
                  <a:cubicBezTo>
                    <a:pt x="787" y="817"/>
                    <a:pt x="807" y="817"/>
                    <a:pt x="807" y="817"/>
                  </a:cubicBezTo>
                  <a:cubicBezTo>
                    <a:pt x="807" y="817"/>
                    <a:pt x="797" y="799"/>
                    <a:pt x="780" y="762"/>
                  </a:cubicBezTo>
                  <a:cubicBezTo>
                    <a:pt x="760" y="735"/>
                    <a:pt x="743" y="677"/>
                    <a:pt x="719" y="622"/>
                  </a:cubicBezTo>
                  <a:cubicBezTo>
                    <a:pt x="691" y="575"/>
                    <a:pt x="671" y="507"/>
                    <a:pt x="641" y="456"/>
                  </a:cubicBezTo>
                  <a:cubicBezTo>
                    <a:pt x="627" y="429"/>
                    <a:pt x="610" y="401"/>
                    <a:pt x="592" y="377"/>
                  </a:cubicBezTo>
                  <a:cubicBezTo>
                    <a:pt x="576" y="354"/>
                    <a:pt x="556" y="330"/>
                    <a:pt x="539" y="306"/>
                  </a:cubicBezTo>
                  <a:cubicBezTo>
                    <a:pt x="518" y="286"/>
                    <a:pt x="495" y="265"/>
                    <a:pt x="474" y="245"/>
                  </a:cubicBezTo>
                  <a:cubicBezTo>
                    <a:pt x="463" y="234"/>
                    <a:pt x="450" y="225"/>
                    <a:pt x="440" y="214"/>
                  </a:cubicBezTo>
                  <a:cubicBezTo>
                    <a:pt x="426" y="204"/>
                    <a:pt x="416" y="197"/>
                    <a:pt x="402" y="190"/>
                  </a:cubicBezTo>
                  <a:cubicBezTo>
                    <a:pt x="355" y="153"/>
                    <a:pt x="286" y="129"/>
                    <a:pt x="242" y="99"/>
                  </a:cubicBezTo>
                  <a:cubicBezTo>
                    <a:pt x="201" y="65"/>
                    <a:pt x="137" y="51"/>
                    <a:pt x="110" y="27"/>
                  </a:cubicBezTo>
                  <a:cubicBezTo>
                    <a:pt x="69" y="13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847894" y="362806"/>
              <a:ext cx="111594" cy="47719"/>
            </a:xfrm>
            <a:custGeom>
              <a:avLst/>
              <a:gdLst/>
              <a:ahLst/>
              <a:cxnLst/>
              <a:rect l="l" t="t" r="r" b="b"/>
              <a:pathLst>
                <a:path w="2542" h="1087" extrusionOk="0">
                  <a:moveTo>
                    <a:pt x="1040" y="0"/>
                  </a:moveTo>
                  <a:cubicBezTo>
                    <a:pt x="997" y="0"/>
                    <a:pt x="954" y="2"/>
                    <a:pt x="912" y="5"/>
                  </a:cubicBezTo>
                  <a:cubicBezTo>
                    <a:pt x="820" y="12"/>
                    <a:pt x="735" y="26"/>
                    <a:pt x="654" y="42"/>
                  </a:cubicBezTo>
                  <a:cubicBezTo>
                    <a:pt x="616" y="53"/>
                    <a:pt x="575" y="59"/>
                    <a:pt x="538" y="70"/>
                  </a:cubicBezTo>
                  <a:cubicBezTo>
                    <a:pt x="501" y="76"/>
                    <a:pt x="467" y="87"/>
                    <a:pt x="432" y="97"/>
                  </a:cubicBezTo>
                  <a:cubicBezTo>
                    <a:pt x="297" y="131"/>
                    <a:pt x="191" y="189"/>
                    <a:pt x="116" y="216"/>
                  </a:cubicBezTo>
                  <a:cubicBezTo>
                    <a:pt x="44" y="253"/>
                    <a:pt x="0" y="274"/>
                    <a:pt x="0" y="274"/>
                  </a:cubicBezTo>
                  <a:cubicBezTo>
                    <a:pt x="0" y="274"/>
                    <a:pt x="14" y="271"/>
                    <a:pt x="35" y="271"/>
                  </a:cubicBezTo>
                  <a:lnTo>
                    <a:pt x="126" y="271"/>
                  </a:lnTo>
                  <a:cubicBezTo>
                    <a:pt x="136" y="270"/>
                    <a:pt x="146" y="270"/>
                    <a:pt x="156" y="270"/>
                  </a:cubicBezTo>
                  <a:cubicBezTo>
                    <a:pt x="233" y="270"/>
                    <a:pt x="336" y="282"/>
                    <a:pt x="449" y="294"/>
                  </a:cubicBezTo>
                  <a:cubicBezTo>
                    <a:pt x="514" y="301"/>
                    <a:pt x="586" y="311"/>
                    <a:pt x="657" y="324"/>
                  </a:cubicBezTo>
                  <a:cubicBezTo>
                    <a:pt x="732" y="342"/>
                    <a:pt x="807" y="359"/>
                    <a:pt x="881" y="379"/>
                  </a:cubicBezTo>
                  <a:cubicBezTo>
                    <a:pt x="1035" y="417"/>
                    <a:pt x="1195" y="461"/>
                    <a:pt x="1347" y="519"/>
                  </a:cubicBezTo>
                  <a:lnTo>
                    <a:pt x="1405" y="539"/>
                  </a:lnTo>
                  <a:lnTo>
                    <a:pt x="1460" y="560"/>
                  </a:lnTo>
                  <a:cubicBezTo>
                    <a:pt x="1501" y="573"/>
                    <a:pt x="1534" y="590"/>
                    <a:pt x="1572" y="604"/>
                  </a:cubicBezTo>
                  <a:cubicBezTo>
                    <a:pt x="1647" y="634"/>
                    <a:pt x="1721" y="658"/>
                    <a:pt x="1790" y="685"/>
                  </a:cubicBezTo>
                  <a:cubicBezTo>
                    <a:pt x="1858" y="716"/>
                    <a:pt x="1925" y="740"/>
                    <a:pt x="1991" y="767"/>
                  </a:cubicBezTo>
                  <a:cubicBezTo>
                    <a:pt x="2055" y="791"/>
                    <a:pt x="2117" y="814"/>
                    <a:pt x="2170" y="845"/>
                  </a:cubicBezTo>
                  <a:cubicBezTo>
                    <a:pt x="2222" y="879"/>
                    <a:pt x="2272" y="903"/>
                    <a:pt x="2321" y="930"/>
                  </a:cubicBezTo>
                  <a:cubicBezTo>
                    <a:pt x="2344" y="940"/>
                    <a:pt x="2365" y="954"/>
                    <a:pt x="2385" y="968"/>
                  </a:cubicBezTo>
                  <a:cubicBezTo>
                    <a:pt x="2406" y="981"/>
                    <a:pt x="2423" y="991"/>
                    <a:pt x="2440" y="1005"/>
                  </a:cubicBezTo>
                  <a:cubicBezTo>
                    <a:pt x="2473" y="1029"/>
                    <a:pt x="2501" y="1049"/>
                    <a:pt x="2514" y="1062"/>
                  </a:cubicBezTo>
                  <a:cubicBezTo>
                    <a:pt x="2531" y="1076"/>
                    <a:pt x="2542" y="1087"/>
                    <a:pt x="2542" y="1087"/>
                  </a:cubicBezTo>
                  <a:cubicBezTo>
                    <a:pt x="2542" y="1087"/>
                    <a:pt x="2542" y="1073"/>
                    <a:pt x="2538" y="1049"/>
                  </a:cubicBezTo>
                  <a:cubicBezTo>
                    <a:pt x="2538" y="1029"/>
                    <a:pt x="2535" y="995"/>
                    <a:pt x="2528" y="951"/>
                  </a:cubicBezTo>
                  <a:cubicBezTo>
                    <a:pt x="2525" y="930"/>
                    <a:pt x="2517" y="907"/>
                    <a:pt x="2511" y="879"/>
                  </a:cubicBezTo>
                  <a:cubicBezTo>
                    <a:pt x="2504" y="855"/>
                    <a:pt x="2494" y="825"/>
                    <a:pt x="2484" y="797"/>
                  </a:cubicBezTo>
                  <a:cubicBezTo>
                    <a:pt x="2463" y="736"/>
                    <a:pt x="2429" y="671"/>
                    <a:pt x="2385" y="613"/>
                  </a:cubicBezTo>
                  <a:cubicBezTo>
                    <a:pt x="2338" y="552"/>
                    <a:pt x="2286" y="488"/>
                    <a:pt x="2225" y="426"/>
                  </a:cubicBezTo>
                  <a:cubicBezTo>
                    <a:pt x="2164" y="365"/>
                    <a:pt x="2093" y="307"/>
                    <a:pt x="2011" y="260"/>
                  </a:cubicBezTo>
                  <a:cubicBezTo>
                    <a:pt x="1933" y="209"/>
                    <a:pt x="1848" y="164"/>
                    <a:pt x="1759" y="131"/>
                  </a:cubicBezTo>
                  <a:cubicBezTo>
                    <a:pt x="1712" y="114"/>
                    <a:pt x="1667" y="97"/>
                    <a:pt x="1619" y="83"/>
                  </a:cubicBezTo>
                  <a:lnTo>
                    <a:pt x="1548" y="62"/>
                  </a:lnTo>
                  <a:lnTo>
                    <a:pt x="1481" y="46"/>
                  </a:lnTo>
                  <a:cubicBezTo>
                    <a:pt x="1331" y="17"/>
                    <a:pt x="1183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962300" y="364606"/>
              <a:ext cx="76606" cy="85956"/>
            </a:xfrm>
            <a:custGeom>
              <a:avLst/>
              <a:gdLst/>
              <a:ahLst/>
              <a:cxnLst/>
              <a:rect l="l" t="t" r="r" b="b"/>
              <a:pathLst>
                <a:path w="1745" h="1958" extrusionOk="0">
                  <a:moveTo>
                    <a:pt x="0" y="1"/>
                  </a:moveTo>
                  <a:cubicBezTo>
                    <a:pt x="0" y="1"/>
                    <a:pt x="10" y="5"/>
                    <a:pt x="27" y="18"/>
                  </a:cubicBezTo>
                  <a:cubicBezTo>
                    <a:pt x="48" y="29"/>
                    <a:pt x="71" y="42"/>
                    <a:pt x="102" y="66"/>
                  </a:cubicBezTo>
                  <a:cubicBezTo>
                    <a:pt x="167" y="107"/>
                    <a:pt x="252" y="181"/>
                    <a:pt x="354" y="257"/>
                  </a:cubicBezTo>
                  <a:cubicBezTo>
                    <a:pt x="401" y="297"/>
                    <a:pt x="456" y="341"/>
                    <a:pt x="507" y="393"/>
                  </a:cubicBezTo>
                  <a:cubicBezTo>
                    <a:pt x="561" y="440"/>
                    <a:pt x="613" y="495"/>
                    <a:pt x="667" y="546"/>
                  </a:cubicBezTo>
                  <a:cubicBezTo>
                    <a:pt x="721" y="597"/>
                    <a:pt x="776" y="651"/>
                    <a:pt x="830" y="706"/>
                  </a:cubicBezTo>
                  <a:cubicBezTo>
                    <a:pt x="881" y="760"/>
                    <a:pt x="932" y="817"/>
                    <a:pt x="980" y="875"/>
                  </a:cubicBezTo>
                  <a:cubicBezTo>
                    <a:pt x="1034" y="933"/>
                    <a:pt x="1082" y="988"/>
                    <a:pt x="1126" y="1049"/>
                  </a:cubicBezTo>
                  <a:cubicBezTo>
                    <a:pt x="1170" y="1107"/>
                    <a:pt x="1214" y="1164"/>
                    <a:pt x="1255" y="1222"/>
                  </a:cubicBezTo>
                  <a:cubicBezTo>
                    <a:pt x="1330" y="1342"/>
                    <a:pt x="1415" y="1454"/>
                    <a:pt x="1463" y="1563"/>
                  </a:cubicBezTo>
                  <a:cubicBezTo>
                    <a:pt x="1476" y="1590"/>
                    <a:pt x="1490" y="1617"/>
                    <a:pt x="1500" y="1641"/>
                  </a:cubicBezTo>
                  <a:cubicBezTo>
                    <a:pt x="1514" y="1668"/>
                    <a:pt x="1528" y="1692"/>
                    <a:pt x="1538" y="1715"/>
                  </a:cubicBezTo>
                  <a:cubicBezTo>
                    <a:pt x="1548" y="1740"/>
                    <a:pt x="1561" y="1760"/>
                    <a:pt x="1572" y="1784"/>
                  </a:cubicBezTo>
                  <a:cubicBezTo>
                    <a:pt x="1582" y="1804"/>
                    <a:pt x="1589" y="1822"/>
                    <a:pt x="1592" y="1842"/>
                  </a:cubicBezTo>
                  <a:cubicBezTo>
                    <a:pt x="1609" y="1875"/>
                    <a:pt x="1619" y="1906"/>
                    <a:pt x="1626" y="1927"/>
                  </a:cubicBezTo>
                  <a:cubicBezTo>
                    <a:pt x="1633" y="1947"/>
                    <a:pt x="1636" y="1957"/>
                    <a:pt x="1636" y="1957"/>
                  </a:cubicBezTo>
                  <a:cubicBezTo>
                    <a:pt x="1636" y="1957"/>
                    <a:pt x="1643" y="1947"/>
                    <a:pt x="1650" y="1927"/>
                  </a:cubicBezTo>
                  <a:cubicBezTo>
                    <a:pt x="1660" y="1910"/>
                    <a:pt x="1674" y="1879"/>
                    <a:pt x="1687" y="1838"/>
                  </a:cubicBezTo>
                  <a:cubicBezTo>
                    <a:pt x="1698" y="1801"/>
                    <a:pt x="1715" y="1753"/>
                    <a:pt x="1728" y="1695"/>
                  </a:cubicBezTo>
                  <a:cubicBezTo>
                    <a:pt x="1732" y="1668"/>
                    <a:pt x="1738" y="1634"/>
                    <a:pt x="1742" y="1604"/>
                  </a:cubicBezTo>
                  <a:cubicBezTo>
                    <a:pt x="1745" y="1569"/>
                    <a:pt x="1745" y="1536"/>
                    <a:pt x="1742" y="1502"/>
                  </a:cubicBezTo>
                  <a:cubicBezTo>
                    <a:pt x="1735" y="1359"/>
                    <a:pt x="1718" y="1185"/>
                    <a:pt x="1646" y="1018"/>
                  </a:cubicBezTo>
                  <a:cubicBezTo>
                    <a:pt x="1613" y="933"/>
                    <a:pt x="1569" y="852"/>
                    <a:pt x="1517" y="773"/>
                  </a:cubicBezTo>
                  <a:cubicBezTo>
                    <a:pt x="1463" y="692"/>
                    <a:pt x="1401" y="617"/>
                    <a:pt x="1337" y="546"/>
                  </a:cubicBezTo>
                  <a:cubicBezTo>
                    <a:pt x="1269" y="481"/>
                    <a:pt x="1194" y="420"/>
                    <a:pt x="1120" y="365"/>
                  </a:cubicBezTo>
                  <a:cubicBezTo>
                    <a:pt x="1045" y="311"/>
                    <a:pt x="966" y="260"/>
                    <a:pt x="888" y="222"/>
                  </a:cubicBezTo>
                  <a:cubicBezTo>
                    <a:pt x="809" y="185"/>
                    <a:pt x="732" y="154"/>
                    <a:pt x="657" y="131"/>
                  </a:cubicBezTo>
                  <a:cubicBezTo>
                    <a:pt x="582" y="107"/>
                    <a:pt x="511" y="87"/>
                    <a:pt x="442" y="70"/>
                  </a:cubicBezTo>
                  <a:cubicBezTo>
                    <a:pt x="313" y="35"/>
                    <a:pt x="197" y="29"/>
                    <a:pt x="123" y="18"/>
                  </a:cubicBezTo>
                  <a:cubicBezTo>
                    <a:pt x="44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1045316" y="380630"/>
              <a:ext cx="51583" cy="74103"/>
            </a:xfrm>
            <a:custGeom>
              <a:avLst/>
              <a:gdLst/>
              <a:ahLst/>
              <a:cxnLst/>
              <a:rect l="l" t="t" r="r" b="b"/>
              <a:pathLst>
                <a:path w="1175" h="1688" extrusionOk="0">
                  <a:moveTo>
                    <a:pt x="0" y="0"/>
                  </a:moveTo>
                  <a:cubicBezTo>
                    <a:pt x="0" y="0"/>
                    <a:pt x="25" y="24"/>
                    <a:pt x="65" y="69"/>
                  </a:cubicBezTo>
                  <a:cubicBezTo>
                    <a:pt x="75" y="78"/>
                    <a:pt x="86" y="89"/>
                    <a:pt x="99" y="102"/>
                  </a:cubicBezTo>
                  <a:cubicBezTo>
                    <a:pt x="110" y="119"/>
                    <a:pt x="123" y="133"/>
                    <a:pt x="133" y="150"/>
                  </a:cubicBezTo>
                  <a:cubicBezTo>
                    <a:pt x="147" y="163"/>
                    <a:pt x="160" y="181"/>
                    <a:pt x="174" y="198"/>
                  </a:cubicBezTo>
                  <a:cubicBezTo>
                    <a:pt x="188" y="218"/>
                    <a:pt x="201" y="235"/>
                    <a:pt x="218" y="256"/>
                  </a:cubicBezTo>
                  <a:cubicBezTo>
                    <a:pt x="232" y="273"/>
                    <a:pt x="249" y="293"/>
                    <a:pt x="262" y="317"/>
                  </a:cubicBezTo>
                  <a:cubicBezTo>
                    <a:pt x="276" y="337"/>
                    <a:pt x="290" y="361"/>
                    <a:pt x="303" y="385"/>
                  </a:cubicBezTo>
                  <a:cubicBezTo>
                    <a:pt x="334" y="429"/>
                    <a:pt x="354" y="487"/>
                    <a:pt x="385" y="531"/>
                  </a:cubicBezTo>
                  <a:cubicBezTo>
                    <a:pt x="416" y="582"/>
                    <a:pt x="446" y="630"/>
                    <a:pt x="474" y="681"/>
                  </a:cubicBezTo>
                  <a:cubicBezTo>
                    <a:pt x="504" y="728"/>
                    <a:pt x="531" y="783"/>
                    <a:pt x="562" y="830"/>
                  </a:cubicBezTo>
                  <a:cubicBezTo>
                    <a:pt x="623" y="929"/>
                    <a:pt x="678" y="1031"/>
                    <a:pt x="735" y="1126"/>
                  </a:cubicBezTo>
                  <a:cubicBezTo>
                    <a:pt x="783" y="1225"/>
                    <a:pt x="861" y="1310"/>
                    <a:pt x="898" y="1395"/>
                  </a:cubicBezTo>
                  <a:cubicBezTo>
                    <a:pt x="909" y="1416"/>
                    <a:pt x="923" y="1436"/>
                    <a:pt x="936" y="1452"/>
                  </a:cubicBezTo>
                  <a:cubicBezTo>
                    <a:pt x="946" y="1473"/>
                    <a:pt x="956" y="1490"/>
                    <a:pt x="970" y="1510"/>
                  </a:cubicBezTo>
                  <a:cubicBezTo>
                    <a:pt x="980" y="1528"/>
                    <a:pt x="994" y="1545"/>
                    <a:pt x="1004" y="1559"/>
                  </a:cubicBezTo>
                  <a:cubicBezTo>
                    <a:pt x="1014" y="1575"/>
                    <a:pt x="1021" y="1589"/>
                    <a:pt x="1028" y="1603"/>
                  </a:cubicBezTo>
                  <a:cubicBezTo>
                    <a:pt x="1061" y="1657"/>
                    <a:pt x="1079" y="1688"/>
                    <a:pt x="1079" y="1688"/>
                  </a:cubicBezTo>
                  <a:cubicBezTo>
                    <a:pt x="1079" y="1688"/>
                    <a:pt x="1092" y="1653"/>
                    <a:pt x="1119" y="1595"/>
                  </a:cubicBezTo>
                  <a:cubicBezTo>
                    <a:pt x="1123" y="1579"/>
                    <a:pt x="1130" y="1562"/>
                    <a:pt x="1133" y="1545"/>
                  </a:cubicBezTo>
                  <a:cubicBezTo>
                    <a:pt x="1140" y="1524"/>
                    <a:pt x="1143" y="1504"/>
                    <a:pt x="1150" y="1483"/>
                  </a:cubicBezTo>
                  <a:cubicBezTo>
                    <a:pt x="1157" y="1460"/>
                    <a:pt x="1164" y="1436"/>
                    <a:pt x="1168" y="1412"/>
                  </a:cubicBezTo>
                  <a:cubicBezTo>
                    <a:pt x="1171" y="1388"/>
                    <a:pt x="1174" y="1361"/>
                    <a:pt x="1174" y="1334"/>
                  </a:cubicBezTo>
                  <a:lnTo>
                    <a:pt x="1174" y="1248"/>
                  </a:lnTo>
                  <a:lnTo>
                    <a:pt x="1174" y="1157"/>
                  </a:lnTo>
                  <a:cubicBezTo>
                    <a:pt x="1174" y="1126"/>
                    <a:pt x="1171" y="1092"/>
                    <a:pt x="1164" y="1061"/>
                  </a:cubicBezTo>
                  <a:cubicBezTo>
                    <a:pt x="1160" y="1028"/>
                    <a:pt x="1154" y="994"/>
                    <a:pt x="1143" y="963"/>
                  </a:cubicBezTo>
                  <a:cubicBezTo>
                    <a:pt x="1110" y="827"/>
                    <a:pt x="1038" y="697"/>
                    <a:pt x="963" y="575"/>
                  </a:cubicBezTo>
                  <a:cubicBezTo>
                    <a:pt x="919" y="518"/>
                    <a:pt x="875" y="456"/>
                    <a:pt x="824" y="408"/>
                  </a:cubicBezTo>
                  <a:cubicBezTo>
                    <a:pt x="772" y="354"/>
                    <a:pt x="719" y="310"/>
                    <a:pt x="664" y="269"/>
                  </a:cubicBezTo>
                  <a:cubicBezTo>
                    <a:pt x="640" y="245"/>
                    <a:pt x="609" y="232"/>
                    <a:pt x="579" y="215"/>
                  </a:cubicBezTo>
                  <a:cubicBezTo>
                    <a:pt x="551" y="198"/>
                    <a:pt x="524" y="181"/>
                    <a:pt x="494" y="171"/>
                  </a:cubicBezTo>
                  <a:cubicBezTo>
                    <a:pt x="466" y="157"/>
                    <a:pt x="439" y="143"/>
                    <a:pt x="412" y="130"/>
                  </a:cubicBezTo>
                  <a:cubicBezTo>
                    <a:pt x="385" y="119"/>
                    <a:pt x="361" y="109"/>
                    <a:pt x="334" y="99"/>
                  </a:cubicBezTo>
                  <a:cubicBezTo>
                    <a:pt x="310" y="85"/>
                    <a:pt x="286" y="78"/>
                    <a:pt x="265" y="69"/>
                  </a:cubicBezTo>
                  <a:cubicBezTo>
                    <a:pt x="242" y="61"/>
                    <a:pt x="218" y="55"/>
                    <a:pt x="198" y="52"/>
                  </a:cubicBezTo>
                  <a:cubicBezTo>
                    <a:pt x="177" y="44"/>
                    <a:pt x="157" y="38"/>
                    <a:pt x="140" y="34"/>
                  </a:cubicBezTo>
                  <a:cubicBezTo>
                    <a:pt x="123" y="28"/>
                    <a:pt x="106" y="24"/>
                    <a:pt x="92" y="20"/>
                  </a:cubicBezTo>
                  <a:cubicBezTo>
                    <a:pt x="31" y="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520832" y="776789"/>
              <a:ext cx="49036" cy="57860"/>
            </a:xfrm>
            <a:custGeom>
              <a:avLst/>
              <a:gdLst/>
              <a:ahLst/>
              <a:cxnLst/>
              <a:rect l="l" t="t" r="r" b="b"/>
              <a:pathLst>
                <a:path w="1117" h="1318" extrusionOk="0">
                  <a:moveTo>
                    <a:pt x="32" y="1"/>
                  </a:moveTo>
                  <a:cubicBezTo>
                    <a:pt x="32" y="1"/>
                    <a:pt x="28" y="32"/>
                    <a:pt x="18" y="86"/>
                  </a:cubicBezTo>
                  <a:cubicBezTo>
                    <a:pt x="15" y="113"/>
                    <a:pt x="11" y="148"/>
                    <a:pt x="4" y="184"/>
                  </a:cubicBezTo>
                  <a:cubicBezTo>
                    <a:pt x="4" y="201"/>
                    <a:pt x="1" y="225"/>
                    <a:pt x="1" y="246"/>
                  </a:cubicBezTo>
                  <a:cubicBezTo>
                    <a:pt x="1" y="266"/>
                    <a:pt x="1" y="290"/>
                    <a:pt x="4" y="311"/>
                  </a:cubicBezTo>
                  <a:cubicBezTo>
                    <a:pt x="7" y="358"/>
                    <a:pt x="15" y="409"/>
                    <a:pt x="18" y="460"/>
                  </a:cubicBezTo>
                  <a:cubicBezTo>
                    <a:pt x="21" y="487"/>
                    <a:pt x="24" y="515"/>
                    <a:pt x="32" y="545"/>
                  </a:cubicBezTo>
                  <a:cubicBezTo>
                    <a:pt x="35" y="572"/>
                    <a:pt x="42" y="600"/>
                    <a:pt x="52" y="627"/>
                  </a:cubicBezTo>
                  <a:cubicBezTo>
                    <a:pt x="86" y="739"/>
                    <a:pt x="147" y="848"/>
                    <a:pt x="215" y="950"/>
                  </a:cubicBezTo>
                  <a:cubicBezTo>
                    <a:pt x="297" y="1042"/>
                    <a:pt x="382" y="1134"/>
                    <a:pt x="484" y="1192"/>
                  </a:cubicBezTo>
                  <a:cubicBezTo>
                    <a:pt x="531" y="1222"/>
                    <a:pt x="583" y="1246"/>
                    <a:pt x="637" y="1260"/>
                  </a:cubicBezTo>
                  <a:cubicBezTo>
                    <a:pt x="691" y="1277"/>
                    <a:pt x="739" y="1291"/>
                    <a:pt x="783" y="1304"/>
                  </a:cubicBezTo>
                  <a:cubicBezTo>
                    <a:pt x="828" y="1317"/>
                    <a:pt x="875" y="1317"/>
                    <a:pt x="916" y="1317"/>
                  </a:cubicBezTo>
                  <a:cubicBezTo>
                    <a:pt x="957" y="1314"/>
                    <a:pt x="994" y="1314"/>
                    <a:pt x="1021" y="1314"/>
                  </a:cubicBezTo>
                  <a:cubicBezTo>
                    <a:pt x="1082" y="1304"/>
                    <a:pt x="1117" y="1300"/>
                    <a:pt x="1117" y="1300"/>
                  </a:cubicBezTo>
                  <a:cubicBezTo>
                    <a:pt x="1117" y="1300"/>
                    <a:pt x="1100" y="1270"/>
                    <a:pt x="1079" y="1212"/>
                  </a:cubicBezTo>
                  <a:cubicBezTo>
                    <a:pt x="1062" y="1192"/>
                    <a:pt x="1048" y="1157"/>
                    <a:pt x="1035" y="1123"/>
                  </a:cubicBezTo>
                  <a:cubicBezTo>
                    <a:pt x="1028" y="1107"/>
                    <a:pt x="1018" y="1086"/>
                    <a:pt x="1011" y="1069"/>
                  </a:cubicBezTo>
                  <a:cubicBezTo>
                    <a:pt x="1001" y="1052"/>
                    <a:pt x="994" y="1032"/>
                    <a:pt x="980" y="1018"/>
                  </a:cubicBezTo>
                  <a:cubicBezTo>
                    <a:pt x="957" y="984"/>
                    <a:pt x="936" y="944"/>
                    <a:pt x="916" y="903"/>
                  </a:cubicBezTo>
                  <a:lnTo>
                    <a:pt x="885" y="842"/>
                  </a:lnTo>
                  <a:cubicBezTo>
                    <a:pt x="875" y="821"/>
                    <a:pt x="861" y="804"/>
                    <a:pt x="848" y="784"/>
                  </a:cubicBezTo>
                  <a:cubicBezTo>
                    <a:pt x="797" y="708"/>
                    <a:pt x="732" y="641"/>
                    <a:pt x="671" y="569"/>
                  </a:cubicBezTo>
                  <a:cubicBezTo>
                    <a:pt x="603" y="504"/>
                    <a:pt x="535" y="437"/>
                    <a:pt x="460" y="375"/>
                  </a:cubicBezTo>
                  <a:cubicBezTo>
                    <a:pt x="392" y="311"/>
                    <a:pt x="304" y="259"/>
                    <a:pt x="249" y="201"/>
                  </a:cubicBezTo>
                  <a:cubicBezTo>
                    <a:pt x="191" y="144"/>
                    <a:pt x="123" y="99"/>
                    <a:pt x="89" y="62"/>
                  </a:cubicBezTo>
                  <a:cubicBezTo>
                    <a:pt x="48" y="25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518154" y="830743"/>
              <a:ext cx="30774" cy="42846"/>
            </a:xfrm>
            <a:custGeom>
              <a:avLst/>
              <a:gdLst/>
              <a:ahLst/>
              <a:cxnLst/>
              <a:rect l="l" t="t" r="r" b="b"/>
              <a:pathLst>
                <a:path w="701" h="976" extrusionOk="0">
                  <a:moveTo>
                    <a:pt x="18" y="0"/>
                  </a:moveTo>
                  <a:cubicBezTo>
                    <a:pt x="18" y="0"/>
                    <a:pt x="18" y="21"/>
                    <a:pt x="11" y="54"/>
                  </a:cubicBezTo>
                  <a:cubicBezTo>
                    <a:pt x="11" y="75"/>
                    <a:pt x="7" y="95"/>
                    <a:pt x="7" y="123"/>
                  </a:cubicBezTo>
                  <a:cubicBezTo>
                    <a:pt x="4" y="150"/>
                    <a:pt x="0" y="177"/>
                    <a:pt x="4" y="208"/>
                  </a:cubicBezTo>
                  <a:cubicBezTo>
                    <a:pt x="7" y="238"/>
                    <a:pt x="7" y="275"/>
                    <a:pt x="11" y="313"/>
                  </a:cubicBezTo>
                  <a:cubicBezTo>
                    <a:pt x="14" y="347"/>
                    <a:pt x="21" y="384"/>
                    <a:pt x="31" y="425"/>
                  </a:cubicBezTo>
                  <a:cubicBezTo>
                    <a:pt x="52" y="500"/>
                    <a:pt x="85" y="578"/>
                    <a:pt x="126" y="653"/>
                  </a:cubicBezTo>
                  <a:cubicBezTo>
                    <a:pt x="174" y="721"/>
                    <a:pt x="225" y="786"/>
                    <a:pt x="286" y="833"/>
                  </a:cubicBezTo>
                  <a:cubicBezTo>
                    <a:pt x="317" y="861"/>
                    <a:pt x="351" y="878"/>
                    <a:pt x="385" y="894"/>
                  </a:cubicBezTo>
                  <a:cubicBezTo>
                    <a:pt x="419" y="911"/>
                    <a:pt x="453" y="925"/>
                    <a:pt x="481" y="935"/>
                  </a:cubicBezTo>
                  <a:cubicBezTo>
                    <a:pt x="511" y="949"/>
                    <a:pt x="542" y="956"/>
                    <a:pt x="569" y="960"/>
                  </a:cubicBezTo>
                  <a:cubicBezTo>
                    <a:pt x="596" y="966"/>
                    <a:pt x="619" y="966"/>
                    <a:pt x="640" y="973"/>
                  </a:cubicBezTo>
                  <a:cubicBezTo>
                    <a:pt x="677" y="973"/>
                    <a:pt x="701" y="976"/>
                    <a:pt x="701" y="976"/>
                  </a:cubicBezTo>
                  <a:cubicBezTo>
                    <a:pt x="701" y="976"/>
                    <a:pt x="694" y="952"/>
                    <a:pt x="681" y="915"/>
                  </a:cubicBezTo>
                  <a:cubicBezTo>
                    <a:pt x="674" y="902"/>
                    <a:pt x="667" y="878"/>
                    <a:pt x="657" y="853"/>
                  </a:cubicBezTo>
                  <a:cubicBezTo>
                    <a:pt x="650" y="827"/>
                    <a:pt x="640" y="800"/>
                    <a:pt x="630" y="776"/>
                  </a:cubicBezTo>
                  <a:cubicBezTo>
                    <a:pt x="603" y="724"/>
                    <a:pt x="583" y="657"/>
                    <a:pt x="548" y="602"/>
                  </a:cubicBezTo>
                  <a:cubicBezTo>
                    <a:pt x="517" y="544"/>
                    <a:pt x="473" y="490"/>
                    <a:pt x="432" y="435"/>
                  </a:cubicBezTo>
                  <a:cubicBezTo>
                    <a:pt x="385" y="384"/>
                    <a:pt x="341" y="333"/>
                    <a:pt x="293" y="282"/>
                  </a:cubicBezTo>
                  <a:cubicBezTo>
                    <a:pt x="272" y="258"/>
                    <a:pt x="245" y="235"/>
                    <a:pt x="222" y="214"/>
                  </a:cubicBezTo>
                  <a:cubicBezTo>
                    <a:pt x="211" y="200"/>
                    <a:pt x="198" y="191"/>
                    <a:pt x="187" y="180"/>
                  </a:cubicBezTo>
                  <a:cubicBezTo>
                    <a:pt x="174" y="170"/>
                    <a:pt x="164" y="156"/>
                    <a:pt x="157" y="146"/>
                  </a:cubicBezTo>
                  <a:cubicBezTo>
                    <a:pt x="116" y="106"/>
                    <a:pt x="76" y="68"/>
                    <a:pt x="55" y="41"/>
                  </a:cubicBezTo>
                  <a:cubicBezTo>
                    <a:pt x="27" y="17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520393" y="883116"/>
              <a:ext cx="20194" cy="28447"/>
            </a:xfrm>
            <a:custGeom>
              <a:avLst/>
              <a:gdLst/>
              <a:ahLst/>
              <a:cxnLst/>
              <a:rect l="l" t="t" r="r" b="b"/>
              <a:pathLst>
                <a:path w="460" h="648" extrusionOk="0">
                  <a:moveTo>
                    <a:pt x="38" y="1"/>
                  </a:moveTo>
                  <a:cubicBezTo>
                    <a:pt x="38" y="1"/>
                    <a:pt x="34" y="15"/>
                    <a:pt x="28" y="42"/>
                  </a:cubicBezTo>
                  <a:cubicBezTo>
                    <a:pt x="25" y="52"/>
                    <a:pt x="21" y="69"/>
                    <a:pt x="17" y="86"/>
                  </a:cubicBezTo>
                  <a:cubicBezTo>
                    <a:pt x="11" y="106"/>
                    <a:pt x="7" y="127"/>
                    <a:pt x="7" y="147"/>
                  </a:cubicBezTo>
                  <a:cubicBezTo>
                    <a:pt x="11" y="188"/>
                    <a:pt x="1" y="243"/>
                    <a:pt x="11" y="293"/>
                  </a:cubicBezTo>
                  <a:cubicBezTo>
                    <a:pt x="14" y="321"/>
                    <a:pt x="17" y="348"/>
                    <a:pt x="28" y="372"/>
                  </a:cubicBezTo>
                  <a:cubicBezTo>
                    <a:pt x="38" y="395"/>
                    <a:pt x="48" y="420"/>
                    <a:pt x="62" y="443"/>
                  </a:cubicBezTo>
                  <a:cubicBezTo>
                    <a:pt x="92" y="487"/>
                    <a:pt x="123" y="535"/>
                    <a:pt x="167" y="563"/>
                  </a:cubicBezTo>
                  <a:cubicBezTo>
                    <a:pt x="208" y="593"/>
                    <a:pt x="259" y="610"/>
                    <a:pt x="300" y="627"/>
                  </a:cubicBezTo>
                  <a:cubicBezTo>
                    <a:pt x="337" y="644"/>
                    <a:pt x="385" y="640"/>
                    <a:pt x="412" y="648"/>
                  </a:cubicBezTo>
                  <a:lnTo>
                    <a:pt x="456" y="648"/>
                  </a:lnTo>
                  <a:cubicBezTo>
                    <a:pt x="456" y="648"/>
                    <a:pt x="456" y="630"/>
                    <a:pt x="460" y="599"/>
                  </a:cubicBezTo>
                  <a:cubicBezTo>
                    <a:pt x="453" y="576"/>
                    <a:pt x="460" y="528"/>
                    <a:pt x="450" y="491"/>
                  </a:cubicBezTo>
                  <a:cubicBezTo>
                    <a:pt x="439" y="456"/>
                    <a:pt x="439" y="406"/>
                    <a:pt x="425" y="365"/>
                  </a:cubicBezTo>
                  <a:cubicBezTo>
                    <a:pt x="412" y="321"/>
                    <a:pt x="385" y="287"/>
                    <a:pt x="364" y="249"/>
                  </a:cubicBezTo>
                  <a:cubicBezTo>
                    <a:pt x="351" y="232"/>
                    <a:pt x="334" y="216"/>
                    <a:pt x="320" y="198"/>
                  </a:cubicBezTo>
                  <a:cubicBezTo>
                    <a:pt x="307" y="181"/>
                    <a:pt x="287" y="167"/>
                    <a:pt x="270" y="154"/>
                  </a:cubicBezTo>
                  <a:cubicBezTo>
                    <a:pt x="235" y="123"/>
                    <a:pt x="188" y="103"/>
                    <a:pt x="160" y="79"/>
                  </a:cubicBezTo>
                  <a:cubicBezTo>
                    <a:pt x="130" y="52"/>
                    <a:pt x="89" y="38"/>
                    <a:pt x="72" y="21"/>
                  </a:cubicBezTo>
                  <a:cubicBezTo>
                    <a:pt x="48" y="7"/>
                    <a:pt x="38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1405479" y="355387"/>
              <a:ext cx="65060" cy="133676"/>
            </a:xfrm>
            <a:custGeom>
              <a:avLst/>
              <a:gdLst/>
              <a:ahLst/>
              <a:cxnLst/>
              <a:rect l="l" t="t" r="r" b="b"/>
              <a:pathLst>
                <a:path w="1482" h="3045" extrusionOk="0">
                  <a:moveTo>
                    <a:pt x="1456" y="3003"/>
                  </a:moveTo>
                  <a:cubicBezTo>
                    <a:pt x="1455" y="3003"/>
                    <a:pt x="1455" y="3003"/>
                    <a:pt x="1455" y="3003"/>
                  </a:cubicBezTo>
                  <a:lnTo>
                    <a:pt x="1455" y="3003"/>
                  </a:lnTo>
                  <a:cubicBezTo>
                    <a:pt x="1455" y="3003"/>
                    <a:pt x="1455" y="3003"/>
                    <a:pt x="1456" y="3003"/>
                  </a:cubicBezTo>
                  <a:close/>
                  <a:moveTo>
                    <a:pt x="1455" y="3003"/>
                  </a:moveTo>
                  <a:cubicBezTo>
                    <a:pt x="1454" y="3004"/>
                    <a:pt x="1454" y="3004"/>
                    <a:pt x="1454" y="3004"/>
                  </a:cubicBezTo>
                  <a:lnTo>
                    <a:pt x="1454" y="3004"/>
                  </a:lnTo>
                  <a:lnTo>
                    <a:pt x="1454" y="3004"/>
                  </a:lnTo>
                  <a:cubicBezTo>
                    <a:pt x="1455" y="3004"/>
                    <a:pt x="1455" y="3004"/>
                    <a:pt x="1455" y="3003"/>
                  </a:cubicBezTo>
                  <a:close/>
                  <a:moveTo>
                    <a:pt x="1454" y="3004"/>
                  </a:moveTo>
                  <a:cubicBezTo>
                    <a:pt x="1454" y="3005"/>
                    <a:pt x="1454" y="3006"/>
                    <a:pt x="1454" y="3007"/>
                  </a:cubicBezTo>
                  <a:lnTo>
                    <a:pt x="1457" y="3007"/>
                  </a:lnTo>
                  <a:lnTo>
                    <a:pt x="1454" y="3004"/>
                  </a:lnTo>
                  <a:close/>
                  <a:moveTo>
                    <a:pt x="1464" y="2999"/>
                  </a:moveTo>
                  <a:cubicBezTo>
                    <a:pt x="1463" y="2999"/>
                    <a:pt x="1462" y="3000"/>
                    <a:pt x="1461" y="3001"/>
                  </a:cubicBezTo>
                  <a:cubicBezTo>
                    <a:pt x="1459" y="3001"/>
                    <a:pt x="1457" y="3002"/>
                    <a:pt x="1456" y="3003"/>
                  </a:cubicBezTo>
                  <a:lnTo>
                    <a:pt x="1456" y="3003"/>
                  </a:lnTo>
                  <a:cubicBezTo>
                    <a:pt x="1456" y="3003"/>
                    <a:pt x="1456" y="3003"/>
                    <a:pt x="1457" y="3003"/>
                  </a:cubicBezTo>
                  <a:cubicBezTo>
                    <a:pt x="1457" y="3003"/>
                    <a:pt x="1459" y="3003"/>
                    <a:pt x="1461" y="3004"/>
                  </a:cubicBezTo>
                  <a:cubicBezTo>
                    <a:pt x="1464" y="3007"/>
                    <a:pt x="1467" y="3007"/>
                    <a:pt x="1471" y="3015"/>
                  </a:cubicBezTo>
                  <a:cubicBezTo>
                    <a:pt x="1471" y="3015"/>
                    <a:pt x="1472" y="3015"/>
                    <a:pt x="1472" y="3016"/>
                  </a:cubicBezTo>
                  <a:lnTo>
                    <a:pt x="1472" y="3016"/>
                  </a:lnTo>
                  <a:cubicBezTo>
                    <a:pt x="1473" y="3016"/>
                    <a:pt x="1474" y="3015"/>
                    <a:pt x="1475" y="3015"/>
                  </a:cubicBezTo>
                  <a:cubicBezTo>
                    <a:pt x="1481" y="3011"/>
                    <a:pt x="1478" y="3004"/>
                    <a:pt x="1471" y="3004"/>
                  </a:cubicBezTo>
                  <a:cubicBezTo>
                    <a:pt x="1468" y="3002"/>
                    <a:pt x="1466" y="2999"/>
                    <a:pt x="1464" y="2999"/>
                  </a:cubicBezTo>
                  <a:close/>
                  <a:moveTo>
                    <a:pt x="1192" y="0"/>
                  </a:moveTo>
                  <a:cubicBezTo>
                    <a:pt x="1192" y="0"/>
                    <a:pt x="1178" y="0"/>
                    <a:pt x="1148" y="4"/>
                  </a:cubicBezTo>
                  <a:cubicBezTo>
                    <a:pt x="1131" y="7"/>
                    <a:pt x="1110" y="7"/>
                    <a:pt x="1090" y="7"/>
                  </a:cubicBezTo>
                  <a:cubicBezTo>
                    <a:pt x="1066" y="11"/>
                    <a:pt x="1039" y="17"/>
                    <a:pt x="1008" y="21"/>
                  </a:cubicBezTo>
                  <a:cubicBezTo>
                    <a:pt x="981" y="27"/>
                    <a:pt x="950" y="38"/>
                    <a:pt x="916" y="48"/>
                  </a:cubicBezTo>
                  <a:cubicBezTo>
                    <a:pt x="879" y="58"/>
                    <a:pt x="842" y="72"/>
                    <a:pt x="801" y="85"/>
                  </a:cubicBezTo>
                  <a:cubicBezTo>
                    <a:pt x="760" y="99"/>
                    <a:pt x="719" y="123"/>
                    <a:pt x="679" y="143"/>
                  </a:cubicBezTo>
                  <a:cubicBezTo>
                    <a:pt x="658" y="157"/>
                    <a:pt x="638" y="170"/>
                    <a:pt x="617" y="184"/>
                  </a:cubicBezTo>
                  <a:cubicBezTo>
                    <a:pt x="597" y="201"/>
                    <a:pt x="577" y="215"/>
                    <a:pt x="556" y="231"/>
                  </a:cubicBezTo>
                  <a:cubicBezTo>
                    <a:pt x="475" y="303"/>
                    <a:pt x="393" y="382"/>
                    <a:pt x="311" y="480"/>
                  </a:cubicBezTo>
                  <a:cubicBezTo>
                    <a:pt x="233" y="575"/>
                    <a:pt x="158" y="688"/>
                    <a:pt x="110" y="817"/>
                  </a:cubicBezTo>
                  <a:cubicBezTo>
                    <a:pt x="59" y="942"/>
                    <a:pt x="25" y="1085"/>
                    <a:pt x="12" y="1231"/>
                  </a:cubicBezTo>
                  <a:cubicBezTo>
                    <a:pt x="1" y="1374"/>
                    <a:pt x="8" y="1525"/>
                    <a:pt x="29" y="1667"/>
                  </a:cubicBezTo>
                  <a:cubicBezTo>
                    <a:pt x="56" y="1810"/>
                    <a:pt x="97" y="1946"/>
                    <a:pt x="154" y="2076"/>
                  </a:cubicBezTo>
                  <a:cubicBezTo>
                    <a:pt x="212" y="2201"/>
                    <a:pt x="280" y="2321"/>
                    <a:pt x="359" y="2423"/>
                  </a:cubicBezTo>
                  <a:cubicBezTo>
                    <a:pt x="379" y="2450"/>
                    <a:pt x="399" y="2476"/>
                    <a:pt x="420" y="2501"/>
                  </a:cubicBezTo>
                  <a:cubicBezTo>
                    <a:pt x="440" y="2525"/>
                    <a:pt x="461" y="2548"/>
                    <a:pt x="481" y="2569"/>
                  </a:cubicBezTo>
                  <a:cubicBezTo>
                    <a:pt x="505" y="2592"/>
                    <a:pt x="528" y="2613"/>
                    <a:pt x="549" y="2633"/>
                  </a:cubicBezTo>
                  <a:cubicBezTo>
                    <a:pt x="572" y="2654"/>
                    <a:pt x="597" y="2674"/>
                    <a:pt x="617" y="2691"/>
                  </a:cubicBezTo>
                  <a:cubicBezTo>
                    <a:pt x="665" y="2729"/>
                    <a:pt x="709" y="2762"/>
                    <a:pt x="753" y="2797"/>
                  </a:cubicBezTo>
                  <a:cubicBezTo>
                    <a:pt x="797" y="2828"/>
                    <a:pt x="842" y="2858"/>
                    <a:pt x="883" y="2885"/>
                  </a:cubicBezTo>
                  <a:cubicBezTo>
                    <a:pt x="903" y="2899"/>
                    <a:pt x="927" y="2912"/>
                    <a:pt x="947" y="2922"/>
                  </a:cubicBezTo>
                  <a:cubicBezTo>
                    <a:pt x="971" y="2936"/>
                    <a:pt x="991" y="2946"/>
                    <a:pt x="1012" y="2953"/>
                  </a:cubicBezTo>
                  <a:cubicBezTo>
                    <a:pt x="1056" y="2974"/>
                    <a:pt x="1100" y="2987"/>
                    <a:pt x="1137" y="2997"/>
                  </a:cubicBezTo>
                  <a:cubicBezTo>
                    <a:pt x="1219" y="3021"/>
                    <a:pt x="1287" y="3032"/>
                    <a:pt x="1345" y="3041"/>
                  </a:cubicBezTo>
                  <a:lnTo>
                    <a:pt x="1417" y="3041"/>
                  </a:lnTo>
                  <a:cubicBezTo>
                    <a:pt x="1426" y="3045"/>
                    <a:pt x="1440" y="3045"/>
                    <a:pt x="1450" y="3045"/>
                  </a:cubicBezTo>
                  <a:cubicBezTo>
                    <a:pt x="1457" y="3041"/>
                    <a:pt x="1467" y="3038"/>
                    <a:pt x="1475" y="3032"/>
                  </a:cubicBezTo>
                  <a:cubicBezTo>
                    <a:pt x="1480" y="3025"/>
                    <a:pt x="1476" y="3019"/>
                    <a:pt x="1472" y="3016"/>
                  </a:cubicBezTo>
                  <a:lnTo>
                    <a:pt x="1472" y="3016"/>
                  </a:lnTo>
                  <a:cubicBezTo>
                    <a:pt x="1471" y="3017"/>
                    <a:pt x="1469" y="3017"/>
                    <a:pt x="1467" y="3017"/>
                  </a:cubicBezTo>
                  <a:cubicBezTo>
                    <a:pt x="1463" y="3017"/>
                    <a:pt x="1459" y="3016"/>
                    <a:pt x="1454" y="3015"/>
                  </a:cubicBezTo>
                  <a:cubicBezTo>
                    <a:pt x="1447" y="3011"/>
                    <a:pt x="1440" y="3007"/>
                    <a:pt x="1430" y="3001"/>
                  </a:cubicBezTo>
                  <a:cubicBezTo>
                    <a:pt x="1423" y="2997"/>
                    <a:pt x="1413" y="2991"/>
                    <a:pt x="1399" y="2983"/>
                  </a:cubicBezTo>
                  <a:cubicBezTo>
                    <a:pt x="1389" y="2977"/>
                    <a:pt x="1379" y="2970"/>
                    <a:pt x="1368" y="2963"/>
                  </a:cubicBezTo>
                  <a:cubicBezTo>
                    <a:pt x="1324" y="2939"/>
                    <a:pt x="1277" y="2899"/>
                    <a:pt x="1233" y="2844"/>
                  </a:cubicBezTo>
                  <a:cubicBezTo>
                    <a:pt x="1209" y="2817"/>
                    <a:pt x="1185" y="2790"/>
                    <a:pt x="1164" y="2756"/>
                  </a:cubicBezTo>
                  <a:cubicBezTo>
                    <a:pt x="1151" y="2742"/>
                    <a:pt x="1141" y="2725"/>
                    <a:pt x="1131" y="2708"/>
                  </a:cubicBezTo>
                  <a:cubicBezTo>
                    <a:pt x="1117" y="2691"/>
                    <a:pt x="1107" y="2674"/>
                    <a:pt x="1093" y="2657"/>
                  </a:cubicBezTo>
                  <a:cubicBezTo>
                    <a:pt x="1073" y="2623"/>
                    <a:pt x="1049" y="2586"/>
                    <a:pt x="1029" y="2548"/>
                  </a:cubicBezTo>
                  <a:cubicBezTo>
                    <a:pt x="1008" y="2508"/>
                    <a:pt x="988" y="2463"/>
                    <a:pt x="968" y="2419"/>
                  </a:cubicBezTo>
                  <a:cubicBezTo>
                    <a:pt x="960" y="2395"/>
                    <a:pt x="950" y="2374"/>
                    <a:pt x="944" y="2351"/>
                  </a:cubicBezTo>
                  <a:cubicBezTo>
                    <a:pt x="933" y="2327"/>
                    <a:pt x="927" y="2303"/>
                    <a:pt x="916" y="2280"/>
                  </a:cubicBezTo>
                  <a:cubicBezTo>
                    <a:pt x="903" y="2236"/>
                    <a:pt x="883" y="2187"/>
                    <a:pt x="869" y="2143"/>
                  </a:cubicBezTo>
                  <a:cubicBezTo>
                    <a:pt x="838" y="2048"/>
                    <a:pt x="811" y="1953"/>
                    <a:pt x="790" y="1854"/>
                  </a:cubicBezTo>
                  <a:cubicBezTo>
                    <a:pt x="767" y="1759"/>
                    <a:pt x="750" y="1660"/>
                    <a:pt x="746" y="1565"/>
                  </a:cubicBezTo>
                  <a:cubicBezTo>
                    <a:pt x="732" y="1470"/>
                    <a:pt x="729" y="1374"/>
                    <a:pt x="732" y="1283"/>
                  </a:cubicBezTo>
                  <a:cubicBezTo>
                    <a:pt x="736" y="1191"/>
                    <a:pt x="750" y="1102"/>
                    <a:pt x="764" y="1014"/>
                  </a:cubicBezTo>
                  <a:cubicBezTo>
                    <a:pt x="767" y="991"/>
                    <a:pt x="770" y="970"/>
                    <a:pt x="773" y="946"/>
                  </a:cubicBezTo>
                  <a:cubicBezTo>
                    <a:pt x="777" y="925"/>
                    <a:pt x="781" y="902"/>
                    <a:pt x="784" y="881"/>
                  </a:cubicBezTo>
                  <a:cubicBezTo>
                    <a:pt x="794" y="837"/>
                    <a:pt x="801" y="793"/>
                    <a:pt x="811" y="749"/>
                  </a:cubicBezTo>
                  <a:cubicBezTo>
                    <a:pt x="831" y="664"/>
                    <a:pt x="855" y="582"/>
                    <a:pt x="893" y="511"/>
                  </a:cubicBezTo>
                  <a:cubicBezTo>
                    <a:pt x="903" y="493"/>
                    <a:pt x="910" y="476"/>
                    <a:pt x="919" y="460"/>
                  </a:cubicBezTo>
                  <a:cubicBezTo>
                    <a:pt x="927" y="443"/>
                    <a:pt x="937" y="422"/>
                    <a:pt x="944" y="405"/>
                  </a:cubicBezTo>
                  <a:cubicBezTo>
                    <a:pt x="954" y="388"/>
                    <a:pt x="960" y="371"/>
                    <a:pt x="968" y="354"/>
                  </a:cubicBezTo>
                  <a:cubicBezTo>
                    <a:pt x="974" y="338"/>
                    <a:pt x="985" y="320"/>
                    <a:pt x="991" y="306"/>
                  </a:cubicBezTo>
                  <a:cubicBezTo>
                    <a:pt x="1022" y="242"/>
                    <a:pt x="1056" y="184"/>
                    <a:pt x="1090" y="143"/>
                  </a:cubicBezTo>
                  <a:cubicBezTo>
                    <a:pt x="1103" y="120"/>
                    <a:pt x="1117" y="99"/>
                    <a:pt x="1131" y="82"/>
                  </a:cubicBezTo>
                  <a:cubicBezTo>
                    <a:pt x="1144" y="62"/>
                    <a:pt x="1155" y="48"/>
                    <a:pt x="1164" y="38"/>
                  </a:cubicBezTo>
                  <a:cubicBezTo>
                    <a:pt x="1182" y="14"/>
                    <a:pt x="1192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1358901" y="373518"/>
              <a:ext cx="39949" cy="80161"/>
            </a:xfrm>
            <a:custGeom>
              <a:avLst/>
              <a:gdLst/>
              <a:ahLst/>
              <a:cxnLst/>
              <a:rect l="l" t="t" r="r" b="b"/>
              <a:pathLst>
                <a:path w="910" h="1826" extrusionOk="0">
                  <a:moveTo>
                    <a:pt x="610" y="1"/>
                  </a:moveTo>
                  <a:cubicBezTo>
                    <a:pt x="600" y="1"/>
                    <a:pt x="590" y="1"/>
                    <a:pt x="580" y="2"/>
                  </a:cubicBezTo>
                  <a:cubicBezTo>
                    <a:pt x="562" y="6"/>
                    <a:pt x="542" y="6"/>
                    <a:pt x="518" y="13"/>
                  </a:cubicBezTo>
                  <a:cubicBezTo>
                    <a:pt x="495" y="16"/>
                    <a:pt x="470" y="22"/>
                    <a:pt x="443" y="30"/>
                  </a:cubicBezTo>
                  <a:cubicBezTo>
                    <a:pt x="416" y="40"/>
                    <a:pt x="388" y="50"/>
                    <a:pt x="362" y="63"/>
                  </a:cubicBezTo>
                  <a:cubicBezTo>
                    <a:pt x="335" y="80"/>
                    <a:pt x="307" y="98"/>
                    <a:pt x="283" y="121"/>
                  </a:cubicBezTo>
                  <a:cubicBezTo>
                    <a:pt x="273" y="132"/>
                    <a:pt x="259" y="142"/>
                    <a:pt x="246" y="156"/>
                  </a:cubicBezTo>
                  <a:cubicBezTo>
                    <a:pt x="233" y="165"/>
                    <a:pt x="222" y="179"/>
                    <a:pt x="209" y="193"/>
                  </a:cubicBezTo>
                  <a:cubicBezTo>
                    <a:pt x="198" y="206"/>
                    <a:pt x="184" y="220"/>
                    <a:pt x="171" y="234"/>
                  </a:cubicBezTo>
                  <a:cubicBezTo>
                    <a:pt x="161" y="251"/>
                    <a:pt x="151" y="264"/>
                    <a:pt x="137" y="281"/>
                  </a:cubicBezTo>
                  <a:cubicBezTo>
                    <a:pt x="93" y="343"/>
                    <a:pt x="55" y="418"/>
                    <a:pt x="35" y="496"/>
                  </a:cubicBezTo>
                  <a:cubicBezTo>
                    <a:pt x="11" y="578"/>
                    <a:pt x="1" y="663"/>
                    <a:pt x="1" y="747"/>
                  </a:cubicBezTo>
                  <a:cubicBezTo>
                    <a:pt x="5" y="771"/>
                    <a:pt x="5" y="792"/>
                    <a:pt x="5" y="812"/>
                  </a:cubicBezTo>
                  <a:cubicBezTo>
                    <a:pt x="8" y="836"/>
                    <a:pt x="11" y="856"/>
                    <a:pt x="15" y="880"/>
                  </a:cubicBezTo>
                  <a:cubicBezTo>
                    <a:pt x="21" y="921"/>
                    <a:pt x="35" y="965"/>
                    <a:pt x="46" y="1010"/>
                  </a:cubicBezTo>
                  <a:cubicBezTo>
                    <a:pt x="76" y="1088"/>
                    <a:pt x="110" y="1162"/>
                    <a:pt x="151" y="1231"/>
                  </a:cubicBezTo>
                  <a:cubicBezTo>
                    <a:pt x="195" y="1299"/>
                    <a:pt x="239" y="1360"/>
                    <a:pt x="290" y="1414"/>
                  </a:cubicBezTo>
                  <a:cubicBezTo>
                    <a:pt x="338" y="1468"/>
                    <a:pt x="393" y="1512"/>
                    <a:pt x="446" y="1550"/>
                  </a:cubicBezTo>
                  <a:cubicBezTo>
                    <a:pt x="501" y="1588"/>
                    <a:pt x="552" y="1622"/>
                    <a:pt x="593" y="1652"/>
                  </a:cubicBezTo>
                  <a:cubicBezTo>
                    <a:pt x="682" y="1717"/>
                    <a:pt x="770" y="1751"/>
                    <a:pt x="821" y="1782"/>
                  </a:cubicBezTo>
                  <a:cubicBezTo>
                    <a:pt x="851" y="1795"/>
                    <a:pt x="872" y="1806"/>
                    <a:pt x="886" y="1815"/>
                  </a:cubicBezTo>
                  <a:cubicBezTo>
                    <a:pt x="903" y="1823"/>
                    <a:pt x="909" y="1826"/>
                    <a:pt x="909" y="1826"/>
                  </a:cubicBezTo>
                  <a:cubicBezTo>
                    <a:pt x="909" y="1826"/>
                    <a:pt x="892" y="1795"/>
                    <a:pt x="872" y="1737"/>
                  </a:cubicBezTo>
                  <a:cubicBezTo>
                    <a:pt x="845" y="1683"/>
                    <a:pt x="821" y="1594"/>
                    <a:pt x="784" y="1499"/>
                  </a:cubicBezTo>
                  <a:cubicBezTo>
                    <a:pt x="763" y="1455"/>
                    <a:pt x="749" y="1401"/>
                    <a:pt x="735" y="1346"/>
                  </a:cubicBezTo>
                  <a:cubicBezTo>
                    <a:pt x="729" y="1319"/>
                    <a:pt x="722" y="1292"/>
                    <a:pt x="719" y="1261"/>
                  </a:cubicBezTo>
                  <a:cubicBezTo>
                    <a:pt x="712" y="1234"/>
                    <a:pt x="705" y="1206"/>
                    <a:pt x="699" y="1179"/>
                  </a:cubicBezTo>
                  <a:cubicBezTo>
                    <a:pt x="685" y="1125"/>
                    <a:pt x="674" y="1071"/>
                    <a:pt x="664" y="1016"/>
                  </a:cubicBezTo>
                  <a:cubicBezTo>
                    <a:pt x="654" y="965"/>
                    <a:pt x="651" y="914"/>
                    <a:pt x="647" y="863"/>
                  </a:cubicBezTo>
                  <a:cubicBezTo>
                    <a:pt x="637" y="774"/>
                    <a:pt x="637" y="686"/>
                    <a:pt x="630" y="598"/>
                  </a:cubicBezTo>
                  <a:cubicBezTo>
                    <a:pt x="633" y="557"/>
                    <a:pt x="627" y="512"/>
                    <a:pt x="624" y="468"/>
                  </a:cubicBezTo>
                  <a:lnTo>
                    <a:pt x="624" y="435"/>
                  </a:lnTo>
                  <a:lnTo>
                    <a:pt x="624" y="404"/>
                  </a:lnTo>
                  <a:cubicBezTo>
                    <a:pt x="620" y="380"/>
                    <a:pt x="624" y="363"/>
                    <a:pt x="624" y="343"/>
                  </a:cubicBezTo>
                  <a:cubicBezTo>
                    <a:pt x="627" y="322"/>
                    <a:pt x="630" y="302"/>
                    <a:pt x="630" y="281"/>
                  </a:cubicBezTo>
                  <a:cubicBezTo>
                    <a:pt x="633" y="261"/>
                    <a:pt x="633" y="240"/>
                    <a:pt x="633" y="220"/>
                  </a:cubicBezTo>
                  <a:cubicBezTo>
                    <a:pt x="637" y="200"/>
                    <a:pt x="641" y="179"/>
                    <a:pt x="644" y="159"/>
                  </a:cubicBezTo>
                  <a:cubicBezTo>
                    <a:pt x="647" y="142"/>
                    <a:pt x="654" y="125"/>
                    <a:pt x="658" y="111"/>
                  </a:cubicBezTo>
                  <a:cubicBezTo>
                    <a:pt x="664" y="77"/>
                    <a:pt x="678" y="54"/>
                    <a:pt x="685" y="36"/>
                  </a:cubicBezTo>
                  <a:cubicBezTo>
                    <a:pt x="691" y="16"/>
                    <a:pt x="695" y="9"/>
                    <a:pt x="695" y="9"/>
                  </a:cubicBezTo>
                  <a:cubicBezTo>
                    <a:pt x="695" y="9"/>
                    <a:pt x="685" y="6"/>
                    <a:pt x="668" y="6"/>
                  </a:cubicBezTo>
                  <a:cubicBezTo>
                    <a:pt x="653" y="3"/>
                    <a:pt x="634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1321453" y="377030"/>
              <a:ext cx="24365" cy="26911"/>
            </a:xfrm>
            <a:custGeom>
              <a:avLst/>
              <a:gdLst/>
              <a:ahLst/>
              <a:cxnLst/>
              <a:rect l="l" t="t" r="r" b="b"/>
              <a:pathLst>
                <a:path w="555" h="613" extrusionOk="0">
                  <a:moveTo>
                    <a:pt x="282" y="0"/>
                  </a:moveTo>
                  <a:cubicBezTo>
                    <a:pt x="269" y="4"/>
                    <a:pt x="241" y="4"/>
                    <a:pt x="214" y="11"/>
                  </a:cubicBezTo>
                  <a:cubicBezTo>
                    <a:pt x="201" y="11"/>
                    <a:pt x="187" y="14"/>
                    <a:pt x="174" y="21"/>
                  </a:cubicBezTo>
                  <a:cubicBezTo>
                    <a:pt x="160" y="24"/>
                    <a:pt x="150" y="31"/>
                    <a:pt x="139" y="38"/>
                  </a:cubicBezTo>
                  <a:cubicBezTo>
                    <a:pt x="103" y="69"/>
                    <a:pt x="37" y="110"/>
                    <a:pt x="24" y="167"/>
                  </a:cubicBezTo>
                  <a:cubicBezTo>
                    <a:pt x="1" y="222"/>
                    <a:pt x="10" y="286"/>
                    <a:pt x="21" y="344"/>
                  </a:cubicBezTo>
                  <a:cubicBezTo>
                    <a:pt x="45" y="405"/>
                    <a:pt x="72" y="460"/>
                    <a:pt x="116" y="501"/>
                  </a:cubicBezTo>
                  <a:cubicBezTo>
                    <a:pt x="136" y="521"/>
                    <a:pt x="164" y="538"/>
                    <a:pt x="191" y="552"/>
                  </a:cubicBezTo>
                  <a:cubicBezTo>
                    <a:pt x="218" y="562"/>
                    <a:pt x="241" y="572"/>
                    <a:pt x="262" y="583"/>
                  </a:cubicBezTo>
                  <a:cubicBezTo>
                    <a:pt x="303" y="603"/>
                    <a:pt x="354" y="603"/>
                    <a:pt x="374" y="606"/>
                  </a:cubicBezTo>
                  <a:cubicBezTo>
                    <a:pt x="379" y="606"/>
                    <a:pt x="382" y="605"/>
                    <a:pt x="385" y="605"/>
                  </a:cubicBezTo>
                  <a:cubicBezTo>
                    <a:pt x="396" y="605"/>
                    <a:pt x="399" y="609"/>
                    <a:pt x="405" y="609"/>
                  </a:cubicBezTo>
                  <a:cubicBezTo>
                    <a:pt x="409" y="613"/>
                    <a:pt x="412" y="613"/>
                    <a:pt x="412" y="613"/>
                  </a:cubicBezTo>
                  <a:lnTo>
                    <a:pt x="412" y="606"/>
                  </a:lnTo>
                  <a:cubicBezTo>
                    <a:pt x="412" y="600"/>
                    <a:pt x="405" y="592"/>
                    <a:pt x="412" y="575"/>
                  </a:cubicBezTo>
                  <a:cubicBezTo>
                    <a:pt x="412" y="565"/>
                    <a:pt x="415" y="548"/>
                    <a:pt x="422" y="531"/>
                  </a:cubicBezTo>
                  <a:cubicBezTo>
                    <a:pt x="429" y="521"/>
                    <a:pt x="429" y="514"/>
                    <a:pt x="432" y="504"/>
                  </a:cubicBezTo>
                  <a:cubicBezTo>
                    <a:pt x="436" y="494"/>
                    <a:pt x="439" y="487"/>
                    <a:pt x="439" y="477"/>
                  </a:cubicBezTo>
                  <a:cubicBezTo>
                    <a:pt x="442" y="463"/>
                    <a:pt x="453" y="443"/>
                    <a:pt x="466" y="423"/>
                  </a:cubicBezTo>
                  <a:cubicBezTo>
                    <a:pt x="470" y="412"/>
                    <a:pt x="476" y="405"/>
                    <a:pt x="483" y="396"/>
                  </a:cubicBezTo>
                  <a:cubicBezTo>
                    <a:pt x="490" y="385"/>
                    <a:pt x="494" y="378"/>
                    <a:pt x="497" y="371"/>
                  </a:cubicBezTo>
                  <a:cubicBezTo>
                    <a:pt x="517" y="338"/>
                    <a:pt x="527" y="314"/>
                    <a:pt x="541" y="289"/>
                  </a:cubicBezTo>
                  <a:cubicBezTo>
                    <a:pt x="548" y="269"/>
                    <a:pt x="555" y="249"/>
                    <a:pt x="541" y="228"/>
                  </a:cubicBezTo>
                  <a:cubicBezTo>
                    <a:pt x="538" y="212"/>
                    <a:pt x="486" y="181"/>
                    <a:pt x="473" y="154"/>
                  </a:cubicBezTo>
                  <a:cubicBezTo>
                    <a:pt x="453" y="126"/>
                    <a:pt x="401" y="82"/>
                    <a:pt x="388" y="55"/>
                  </a:cubicBezTo>
                  <a:cubicBezTo>
                    <a:pt x="361" y="21"/>
                    <a:pt x="351" y="4"/>
                    <a:pt x="351" y="4"/>
                  </a:cubicBezTo>
                  <a:cubicBezTo>
                    <a:pt x="351" y="4"/>
                    <a:pt x="327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1496486" y="362367"/>
              <a:ext cx="262259" cy="161991"/>
            </a:xfrm>
            <a:custGeom>
              <a:avLst/>
              <a:gdLst/>
              <a:ahLst/>
              <a:cxnLst/>
              <a:rect l="l" t="t" r="r" b="b"/>
              <a:pathLst>
                <a:path w="5974" h="3690" extrusionOk="0">
                  <a:moveTo>
                    <a:pt x="4010" y="1"/>
                  </a:moveTo>
                  <a:cubicBezTo>
                    <a:pt x="3701" y="1"/>
                    <a:pt x="3390" y="72"/>
                    <a:pt x="3109" y="205"/>
                  </a:cubicBezTo>
                  <a:cubicBezTo>
                    <a:pt x="2817" y="348"/>
                    <a:pt x="2558" y="549"/>
                    <a:pt x="2347" y="787"/>
                  </a:cubicBezTo>
                  <a:cubicBezTo>
                    <a:pt x="2245" y="906"/>
                    <a:pt x="2153" y="1039"/>
                    <a:pt x="2079" y="1171"/>
                  </a:cubicBezTo>
                  <a:cubicBezTo>
                    <a:pt x="2003" y="1304"/>
                    <a:pt x="1942" y="1440"/>
                    <a:pt x="1888" y="1570"/>
                  </a:cubicBezTo>
                  <a:cubicBezTo>
                    <a:pt x="1834" y="1699"/>
                    <a:pt x="1782" y="1824"/>
                    <a:pt x="1732" y="1944"/>
                  </a:cubicBezTo>
                  <a:cubicBezTo>
                    <a:pt x="1704" y="2002"/>
                    <a:pt x="1680" y="2060"/>
                    <a:pt x="1653" y="2117"/>
                  </a:cubicBezTo>
                  <a:cubicBezTo>
                    <a:pt x="1626" y="2171"/>
                    <a:pt x="1599" y="2229"/>
                    <a:pt x="1568" y="2281"/>
                  </a:cubicBezTo>
                  <a:cubicBezTo>
                    <a:pt x="1452" y="2495"/>
                    <a:pt x="1316" y="2682"/>
                    <a:pt x="1170" y="2842"/>
                  </a:cubicBezTo>
                  <a:cubicBezTo>
                    <a:pt x="1024" y="2998"/>
                    <a:pt x="881" y="3138"/>
                    <a:pt x="741" y="3250"/>
                  </a:cubicBezTo>
                  <a:cubicBezTo>
                    <a:pt x="606" y="3362"/>
                    <a:pt x="473" y="3444"/>
                    <a:pt x="364" y="3509"/>
                  </a:cubicBezTo>
                  <a:cubicBezTo>
                    <a:pt x="333" y="3526"/>
                    <a:pt x="309" y="3539"/>
                    <a:pt x="283" y="3553"/>
                  </a:cubicBezTo>
                  <a:cubicBezTo>
                    <a:pt x="259" y="3570"/>
                    <a:pt x="234" y="3580"/>
                    <a:pt x="211" y="3590"/>
                  </a:cubicBezTo>
                  <a:cubicBezTo>
                    <a:pt x="167" y="3614"/>
                    <a:pt x="129" y="3634"/>
                    <a:pt x="99" y="3648"/>
                  </a:cubicBezTo>
                  <a:cubicBezTo>
                    <a:pt x="34" y="3675"/>
                    <a:pt x="0" y="3689"/>
                    <a:pt x="0" y="3689"/>
                  </a:cubicBezTo>
                  <a:cubicBezTo>
                    <a:pt x="0" y="3689"/>
                    <a:pt x="34" y="3678"/>
                    <a:pt x="102" y="3658"/>
                  </a:cubicBezTo>
                  <a:cubicBezTo>
                    <a:pt x="136" y="3648"/>
                    <a:pt x="177" y="3634"/>
                    <a:pt x="225" y="3620"/>
                  </a:cubicBezTo>
                  <a:cubicBezTo>
                    <a:pt x="248" y="3611"/>
                    <a:pt x="272" y="3603"/>
                    <a:pt x="300" y="3594"/>
                  </a:cubicBezTo>
                  <a:cubicBezTo>
                    <a:pt x="327" y="3583"/>
                    <a:pt x="357" y="3570"/>
                    <a:pt x="388" y="3559"/>
                  </a:cubicBezTo>
                  <a:cubicBezTo>
                    <a:pt x="507" y="3509"/>
                    <a:pt x="653" y="3444"/>
                    <a:pt x="813" y="3352"/>
                  </a:cubicBezTo>
                  <a:cubicBezTo>
                    <a:pt x="973" y="3260"/>
                    <a:pt x="1146" y="3141"/>
                    <a:pt x="1316" y="2988"/>
                  </a:cubicBezTo>
                  <a:cubicBezTo>
                    <a:pt x="1487" y="2835"/>
                    <a:pt x="1657" y="2651"/>
                    <a:pt x="1810" y="2433"/>
                  </a:cubicBezTo>
                  <a:cubicBezTo>
                    <a:pt x="1851" y="2379"/>
                    <a:pt x="1888" y="2322"/>
                    <a:pt x="1925" y="2264"/>
                  </a:cubicBezTo>
                  <a:cubicBezTo>
                    <a:pt x="1963" y="2206"/>
                    <a:pt x="1994" y="2148"/>
                    <a:pt x="2027" y="2086"/>
                  </a:cubicBezTo>
                  <a:cubicBezTo>
                    <a:pt x="2092" y="1964"/>
                    <a:pt x="2150" y="1838"/>
                    <a:pt x="2211" y="1716"/>
                  </a:cubicBezTo>
                  <a:cubicBezTo>
                    <a:pt x="2272" y="1597"/>
                    <a:pt x="2333" y="1474"/>
                    <a:pt x="2402" y="1362"/>
                  </a:cubicBezTo>
                  <a:cubicBezTo>
                    <a:pt x="2473" y="1253"/>
                    <a:pt x="2548" y="1148"/>
                    <a:pt x="2639" y="1049"/>
                  </a:cubicBezTo>
                  <a:cubicBezTo>
                    <a:pt x="2820" y="855"/>
                    <a:pt x="3044" y="695"/>
                    <a:pt x="3286" y="583"/>
                  </a:cubicBezTo>
                  <a:cubicBezTo>
                    <a:pt x="3528" y="471"/>
                    <a:pt x="3790" y="406"/>
                    <a:pt x="4048" y="403"/>
                  </a:cubicBezTo>
                  <a:cubicBezTo>
                    <a:pt x="4178" y="403"/>
                    <a:pt x="4310" y="416"/>
                    <a:pt x="4432" y="444"/>
                  </a:cubicBezTo>
                  <a:cubicBezTo>
                    <a:pt x="4561" y="468"/>
                    <a:pt x="4684" y="505"/>
                    <a:pt x="4800" y="552"/>
                  </a:cubicBezTo>
                  <a:cubicBezTo>
                    <a:pt x="4916" y="603"/>
                    <a:pt x="5024" y="664"/>
                    <a:pt x="5126" y="736"/>
                  </a:cubicBezTo>
                  <a:cubicBezTo>
                    <a:pt x="5225" y="804"/>
                    <a:pt x="5313" y="886"/>
                    <a:pt x="5395" y="970"/>
                  </a:cubicBezTo>
                  <a:cubicBezTo>
                    <a:pt x="5555" y="1144"/>
                    <a:pt x="5660" y="1345"/>
                    <a:pt x="5721" y="1542"/>
                  </a:cubicBezTo>
                  <a:cubicBezTo>
                    <a:pt x="5783" y="1743"/>
                    <a:pt x="5806" y="1937"/>
                    <a:pt x="5806" y="2110"/>
                  </a:cubicBezTo>
                  <a:cubicBezTo>
                    <a:pt x="5803" y="2287"/>
                    <a:pt x="5776" y="2437"/>
                    <a:pt x="5735" y="2559"/>
                  </a:cubicBezTo>
                  <a:cubicBezTo>
                    <a:pt x="5729" y="2590"/>
                    <a:pt x="5718" y="2617"/>
                    <a:pt x="5708" y="2644"/>
                  </a:cubicBezTo>
                  <a:cubicBezTo>
                    <a:pt x="5698" y="2672"/>
                    <a:pt x="5691" y="2695"/>
                    <a:pt x="5681" y="2719"/>
                  </a:cubicBezTo>
                  <a:cubicBezTo>
                    <a:pt x="5660" y="2763"/>
                    <a:pt x="5643" y="2804"/>
                    <a:pt x="5627" y="2835"/>
                  </a:cubicBezTo>
                  <a:cubicBezTo>
                    <a:pt x="5592" y="2896"/>
                    <a:pt x="5575" y="2927"/>
                    <a:pt x="5575" y="2927"/>
                  </a:cubicBezTo>
                  <a:cubicBezTo>
                    <a:pt x="5575" y="2927"/>
                    <a:pt x="5599" y="2900"/>
                    <a:pt x="5643" y="2845"/>
                  </a:cubicBezTo>
                  <a:cubicBezTo>
                    <a:pt x="5663" y="2818"/>
                    <a:pt x="5688" y="2780"/>
                    <a:pt x="5715" y="2736"/>
                  </a:cubicBezTo>
                  <a:cubicBezTo>
                    <a:pt x="5732" y="2716"/>
                    <a:pt x="5742" y="2692"/>
                    <a:pt x="5756" y="2664"/>
                  </a:cubicBezTo>
                  <a:cubicBezTo>
                    <a:pt x="5773" y="2641"/>
                    <a:pt x="5786" y="2614"/>
                    <a:pt x="5800" y="2583"/>
                  </a:cubicBezTo>
                  <a:cubicBezTo>
                    <a:pt x="5858" y="2464"/>
                    <a:pt x="5912" y="2308"/>
                    <a:pt x="5939" y="2124"/>
                  </a:cubicBezTo>
                  <a:cubicBezTo>
                    <a:pt x="5970" y="1940"/>
                    <a:pt x="5974" y="1722"/>
                    <a:pt x="5922" y="1491"/>
                  </a:cubicBezTo>
                  <a:cubicBezTo>
                    <a:pt x="5895" y="1379"/>
                    <a:pt x="5861" y="1256"/>
                    <a:pt x="5806" y="1141"/>
                  </a:cubicBezTo>
                  <a:cubicBezTo>
                    <a:pt x="5756" y="1025"/>
                    <a:pt x="5691" y="906"/>
                    <a:pt x="5606" y="797"/>
                  </a:cubicBezTo>
                  <a:cubicBezTo>
                    <a:pt x="5443" y="576"/>
                    <a:pt x="5218" y="383"/>
                    <a:pt x="4953" y="240"/>
                  </a:cubicBezTo>
                  <a:cubicBezTo>
                    <a:pt x="4820" y="168"/>
                    <a:pt x="4674" y="110"/>
                    <a:pt x="4525" y="69"/>
                  </a:cubicBezTo>
                  <a:cubicBezTo>
                    <a:pt x="4371" y="28"/>
                    <a:pt x="4214" y="5"/>
                    <a:pt x="4051" y="1"/>
                  </a:cubicBezTo>
                  <a:cubicBezTo>
                    <a:pt x="4037" y="1"/>
                    <a:pt x="4024" y="1"/>
                    <a:pt x="4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298650" y="789652"/>
              <a:ext cx="132183" cy="132754"/>
            </a:xfrm>
            <a:custGeom>
              <a:avLst/>
              <a:gdLst/>
              <a:ahLst/>
              <a:cxnLst/>
              <a:rect l="l" t="t" r="r" b="b"/>
              <a:pathLst>
                <a:path w="3011" h="3024" extrusionOk="0">
                  <a:moveTo>
                    <a:pt x="2946" y="1"/>
                  </a:moveTo>
                  <a:cubicBezTo>
                    <a:pt x="2946" y="1"/>
                    <a:pt x="2950" y="22"/>
                    <a:pt x="2953" y="55"/>
                  </a:cubicBezTo>
                  <a:cubicBezTo>
                    <a:pt x="2959" y="89"/>
                    <a:pt x="2963" y="140"/>
                    <a:pt x="2966" y="205"/>
                  </a:cubicBezTo>
                  <a:cubicBezTo>
                    <a:pt x="2966" y="269"/>
                    <a:pt x="2970" y="351"/>
                    <a:pt x="2959" y="439"/>
                  </a:cubicBezTo>
                  <a:cubicBezTo>
                    <a:pt x="2953" y="531"/>
                    <a:pt x="2939" y="630"/>
                    <a:pt x="2915" y="739"/>
                  </a:cubicBezTo>
                  <a:cubicBezTo>
                    <a:pt x="2868" y="957"/>
                    <a:pt x="2779" y="1198"/>
                    <a:pt x="2639" y="1436"/>
                  </a:cubicBezTo>
                  <a:cubicBezTo>
                    <a:pt x="2504" y="1674"/>
                    <a:pt x="2317" y="1905"/>
                    <a:pt x="2106" y="2106"/>
                  </a:cubicBezTo>
                  <a:cubicBezTo>
                    <a:pt x="1892" y="2310"/>
                    <a:pt x="1653" y="2483"/>
                    <a:pt x="1419" y="2630"/>
                  </a:cubicBezTo>
                  <a:cubicBezTo>
                    <a:pt x="1303" y="2705"/>
                    <a:pt x="1187" y="2769"/>
                    <a:pt x="1072" y="2817"/>
                  </a:cubicBezTo>
                  <a:cubicBezTo>
                    <a:pt x="956" y="2868"/>
                    <a:pt x="843" y="2905"/>
                    <a:pt x="735" y="2929"/>
                  </a:cubicBezTo>
                  <a:cubicBezTo>
                    <a:pt x="559" y="2969"/>
                    <a:pt x="401" y="2982"/>
                    <a:pt x="279" y="2982"/>
                  </a:cubicBezTo>
                  <a:cubicBezTo>
                    <a:pt x="252" y="2982"/>
                    <a:pt x="227" y="2982"/>
                    <a:pt x="204" y="2981"/>
                  </a:cubicBezTo>
                  <a:cubicBezTo>
                    <a:pt x="140" y="2977"/>
                    <a:pt x="88" y="2973"/>
                    <a:pt x="55" y="2970"/>
                  </a:cubicBezTo>
                  <a:cubicBezTo>
                    <a:pt x="17" y="2963"/>
                    <a:pt x="0" y="2963"/>
                    <a:pt x="0" y="2963"/>
                  </a:cubicBezTo>
                  <a:lnTo>
                    <a:pt x="0" y="2963"/>
                  </a:lnTo>
                  <a:cubicBezTo>
                    <a:pt x="0" y="2963"/>
                    <a:pt x="17" y="2967"/>
                    <a:pt x="51" y="2977"/>
                  </a:cubicBezTo>
                  <a:cubicBezTo>
                    <a:pt x="85" y="2984"/>
                    <a:pt x="136" y="2994"/>
                    <a:pt x="201" y="3004"/>
                  </a:cubicBezTo>
                  <a:cubicBezTo>
                    <a:pt x="275" y="3014"/>
                    <a:pt x="367" y="3023"/>
                    <a:pt x="474" y="3023"/>
                  </a:cubicBezTo>
                  <a:cubicBezTo>
                    <a:pt x="557" y="3023"/>
                    <a:pt x="650" y="3018"/>
                    <a:pt x="749" y="3001"/>
                  </a:cubicBezTo>
                  <a:cubicBezTo>
                    <a:pt x="860" y="2981"/>
                    <a:pt x="983" y="2953"/>
                    <a:pt x="1105" y="2909"/>
                  </a:cubicBezTo>
                  <a:cubicBezTo>
                    <a:pt x="1231" y="2861"/>
                    <a:pt x="1354" y="2800"/>
                    <a:pt x="1476" y="2728"/>
                  </a:cubicBezTo>
                  <a:cubicBezTo>
                    <a:pt x="1725" y="2585"/>
                    <a:pt x="1970" y="2406"/>
                    <a:pt x="2190" y="2194"/>
                  </a:cubicBezTo>
                  <a:cubicBezTo>
                    <a:pt x="2408" y="1984"/>
                    <a:pt x="2595" y="1739"/>
                    <a:pt x="2728" y="1487"/>
                  </a:cubicBezTo>
                  <a:cubicBezTo>
                    <a:pt x="2864" y="1232"/>
                    <a:pt x="2939" y="973"/>
                    <a:pt x="2973" y="749"/>
                  </a:cubicBezTo>
                  <a:cubicBezTo>
                    <a:pt x="3011" y="524"/>
                    <a:pt x="2997" y="334"/>
                    <a:pt x="2980" y="205"/>
                  </a:cubicBezTo>
                  <a:cubicBezTo>
                    <a:pt x="2973" y="140"/>
                    <a:pt x="2963" y="89"/>
                    <a:pt x="2956" y="55"/>
                  </a:cubicBezTo>
                  <a:cubicBezTo>
                    <a:pt x="2950" y="22"/>
                    <a:pt x="2946" y="1"/>
                    <a:pt x="2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343912" y="763838"/>
              <a:ext cx="88722" cy="61241"/>
            </a:xfrm>
            <a:custGeom>
              <a:avLst/>
              <a:gdLst/>
              <a:ahLst/>
              <a:cxnLst/>
              <a:rect l="l" t="t" r="r" b="b"/>
              <a:pathLst>
                <a:path w="2021" h="1395" extrusionOk="0">
                  <a:moveTo>
                    <a:pt x="2021" y="0"/>
                  </a:moveTo>
                  <a:cubicBezTo>
                    <a:pt x="2021" y="0"/>
                    <a:pt x="2017" y="10"/>
                    <a:pt x="2013" y="30"/>
                  </a:cubicBezTo>
                  <a:cubicBezTo>
                    <a:pt x="2010" y="51"/>
                    <a:pt x="2007" y="82"/>
                    <a:pt x="1996" y="116"/>
                  </a:cubicBezTo>
                  <a:cubicBezTo>
                    <a:pt x="1983" y="190"/>
                    <a:pt x="1949" y="292"/>
                    <a:pt x="1894" y="408"/>
                  </a:cubicBezTo>
                  <a:cubicBezTo>
                    <a:pt x="1844" y="524"/>
                    <a:pt x="1762" y="650"/>
                    <a:pt x="1663" y="769"/>
                  </a:cubicBezTo>
                  <a:cubicBezTo>
                    <a:pt x="1613" y="830"/>
                    <a:pt x="1555" y="888"/>
                    <a:pt x="1493" y="942"/>
                  </a:cubicBezTo>
                  <a:cubicBezTo>
                    <a:pt x="1432" y="994"/>
                    <a:pt x="1364" y="1044"/>
                    <a:pt x="1296" y="1088"/>
                  </a:cubicBezTo>
                  <a:cubicBezTo>
                    <a:pt x="1225" y="1132"/>
                    <a:pt x="1150" y="1170"/>
                    <a:pt x="1075" y="1201"/>
                  </a:cubicBezTo>
                  <a:cubicBezTo>
                    <a:pt x="1000" y="1231"/>
                    <a:pt x="925" y="1255"/>
                    <a:pt x="847" y="1275"/>
                  </a:cubicBezTo>
                  <a:cubicBezTo>
                    <a:pt x="697" y="1313"/>
                    <a:pt x="547" y="1327"/>
                    <a:pt x="421" y="1327"/>
                  </a:cubicBezTo>
                  <a:cubicBezTo>
                    <a:pt x="296" y="1320"/>
                    <a:pt x="190" y="1310"/>
                    <a:pt x="115" y="1292"/>
                  </a:cubicBezTo>
                  <a:cubicBezTo>
                    <a:pt x="78" y="1286"/>
                    <a:pt x="51" y="1275"/>
                    <a:pt x="30" y="1272"/>
                  </a:cubicBezTo>
                  <a:cubicBezTo>
                    <a:pt x="13" y="1269"/>
                    <a:pt x="0" y="1266"/>
                    <a:pt x="0" y="1266"/>
                  </a:cubicBezTo>
                  <a:lnTo>
                    <a:pt x="0" y="1266"/>
                  </a:lnTo>
                  <a:cubicBezTo>
                    <a:pt x="0" y="1266"/>
                    <a:pt x="10" y="1269"/>
                    <a:pt x="30" y="1275"/>
                  </a:cubicBezTo>
                  <a:cubicBezTo>
                    <a:pt x="47" y="1286"/>
                    <a:pt x="74" y="1300"/>
                    <a:pt x="112" y="1310"/>
                  </a:cubicBezTo>
                  <a:cubicBezTo>
                    <a:pt x="184" y="1337"/>
                    <a:pt x="286" y="1371"/>
                    <a:pt x="418" y="1385"/>
                  </a:cubicBezTo>
                  <a:cubicBezTo>
                    <a:pt x="475" y="1390"/>
                    <a:pt x="538" y="1395"/>
                    <a:pt x="604" y="1395"/>
                  </a:cubicBezTo>
                  <a:cubicBezTo>
                    <a:pt x="687" y="1395"/>
                    <a:pt x="776" y="1388"/>
                    <a:pt x="867" y="1371"/>
                  </a:cubicBezTo>
                  <a:cubicBezTo>
                    <a:pt x="949" y="1354"/>
                    <a:pt x="1034" y="1330"/>
                    <a:pt x="1115" y="1300"/>
                  </a:cubicBezTo>
                  <a:cubicBezTo>
                    <a:pt x="1197" y="1266"/>
                    <a:pt x="1275" y="1225"/>
                    <a:pt x="1354" y="1181"/>
                  </a:cubicBezTo>
                  <a:cubicBezTo>
                    <a:pt x="1429" y="1129"/>
                    <a:pt x="1500" y="1075"/>
                    <a:pt x="1561" y="1017"/>
                  </a:cubicBezTo>
                  <a:cubicBezTo>
                    <a:pt x="1626" y="956"/>
                    <a:pt x="1684" y="892"/>
                    <a:pt x="1731" y="823"/>
                  </a:cubicBezTo>
                  <a:cubicBezTo>
                    <a:pt x="1833" y="691"/>
                    <a:pt x="1898" y="548"/>
                    <a:pt x="1942" y="425"/>
                  </a:cubicBezTo>
                  <a:cubicBezTo>
                    <a:pt x="1983" y="303"/>
                    <a:pt x="2000" y="194"/>
                    <a:pt x="2010" y="119"/>
                  </a:cubicBezTo>
                  <a:cubicBezTo>
                    <a:pt x="2013" y="82"/>
                    <a:pt x="2013" y="51"/>
                    <a:pt x="2017" y="30"/>
                  </a:cubicBezTo>
                  <a:cubicBezTo>
                    <a:pt x="2017" y="10"/>
                    <a:pt x="2021" y="0"/>
                    <a:pt x="2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334166" y="838338"/>
              <a:ext cx="57685" cy="10799"/>
            </a:xfrm>
            <a:custGeom>
              <a:avLst/>
              <a:gdLst/>
              <a:ahLst/>
              <a:cxnLst/>
              <a:rect l="l" t="t" r="r" b="b"/>
              <a:pathLst>
                <a:path w="1314" h="246" extrusionOk="0">
                  <a:moveTo>
                    <a:pt x="1314" y="0"/>
                  </a:moveTo>
                  <a:lnTo>
                    <a:pt x="1314" y="0"/>
                  </a:lnTo>
                  <a:cubicBezTo>
                    <a:pt x="1314" y="0"/>
                    <a:pt x="1293" y="11"/>
                    <a:pt x="1259" y="27"/>
                  </a:cubicBezTo>
                  <a:cubicBezTo>
                    <a:pt x="1243" y="35"/>
                    <a:pt x="1218" y="44"/>
                    <a:pt x="1194" y="52"/>
                  </a:cubicBezTo>
                  <a:cubicBezTo>
                    <a:pt x="1185" y="58"/>
                    <a:pt x="1171" y="62"/>
                    <a:pt x="1157" y="68"/>
                  </a:cubicBezTo>
                  <a:cubicBezTo>
                    <a:pt x="1144" y="72"/>
                    <a:pt x="1127" y="76"/>
                    <a:pt x="1113" y="82"/>
                  </a:cubicBezTo>
                  <a:cubicBezTo>
                    <a:pt x="1052" y="102"/>
                    <a:pt x="977" y="116"/>
                    <a:pt x="902" y="129"/>
                  </a:cubicBezTo>
                  <a:cubicBezTo>
                    <a:pt x="824" y="140"/>
                    <a:pt x="739" y="147"/>
                    <a:pt x="657" y="147"/>
                  </a:cubicBezTo>
                  <a:cubicBezTo>
                    <a:pt x="572" y="147"/>
                    <a:pt x="491" y="140"/>
                    <a:pt x="412" y="126"/>
                  </a:cubicBezTo>
                  <a:cubicBezTo>
                    <a:pt x="337" y="113"/>
                    <a:pt x="263" y="102"/>
                    <a:pt x="202" y="79"/>
                  </a:cubicBezTo>
                  <a:cubicBezTo>
                    <a:pt x="188" y="76"/>
                    <a:pt x="174" y="68"/>
                    <a:pt x="161" y="65"/>
                  </a:cubicBezTo>
                  <a:cubicBezTo>
                    <a:pt x="144" y="62"/>
                    <a:pt x="133" y="55"/>
                    <a:pt x="120" y="52"/>
                  </a:cubicBezTo>
                  <a:cubicBezTo>
                    <a:pt x="96" y="41"/>
                    <a:pt x="72" y="35"/>
                    <a:pt x="55" y="27"/>
                  </a:cubicBezTo>
                  <a:cubicBezTo>
                    <a:pt x="21" y="11"/>
                    <a:pt x="1" y="4"/>
                    <a:pt x="1" y="4"/>
                  </a:cubicBezTo>
                  <a:lnTo>
                    <a:pt x="1" y="4"/>
                  </a:lnTo>
                  <a:cubicBezTo>
                    <a:pt x="1" y="4"/>
                    <a:pt x="18" y="18"/>
                    <a:pt x="48" y="41"/>
                  </a:cubicBezTo>
                  <a:cubicBezTo>
                    <a:pt x="62" y="55"/>
                    <a:pt x="83" y="68"/>
                    <a:pt x="103" y="82"/>
                  </a:cubicBezTo>
                  <a:cubicBezTo>
                    <a:pt x="116" y="89"/>
                    <a:pt x="127" y="99"/>
                    <a:pt x="140" y="106"/>
                  </a:cubicBezTo>
                  <a:cubicBezTo>
                    <a:pt x="154" y="116"/>
                    <a:pt x="167" y="123"/>
                    <a:pt x="181" y="129"/>
                  </a:cubicBezTo>
                  <a:cubicBezTo>
                    <a:pt x="243" y="160"/>
                    <a:pt x="314" y="191"/>
                    <a:pt x="395" y="211"/>
                  </a:cubicBezTo>
                  <a:cubicBezTo>
                    <a:pt x="477" y="231"/>
                    <a:pt x="565" y="245"/>
                    <a:pt x="657" y="245"/>
                  </a:cubicBezTo>
                  <a:cubicBezTo>
                    <a:pt x="745" y="242"/>
                    <a:pt x="838" y="228"/>
                    <a:pt x="919" y="208"/>
                  </a:cubicBezTo>
                  <a:cubicBezTo>
                    <a:pt x="998" y="184"/>
                    <a:pt x="1072" y="157"/>
                    <a:pt x="1130" y="123"/>
                  </a:cubicBezTo>
                  <a:cubicBezTo>
                    <a:pt x="1144" y="116"/>
                    <a:pt x="1161" y="109"/>
                    <a:pt x="1171" y="102"/>
                  </a:cubicBezTo>
                  <a:cubicBezTo>
                    <a:pt x="1185" y="93"/>
                    <a:pt x="1198" y="85"/>
                    <a:pt x="1208" y="79"/>
                  </a:cubicBezTo>
                  <a:cubicBezTo>
                    <a:pt x="1232" y="62"/>
                    <a:pt x="1249" y="52"/>
                    <a:pt x="1266" y="38"/>
                  </a:cubicBezTo>
                  <a:cubicBezTo>
                    <a:pt x="1293" y="14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325517" y="868805"/>
              <a:ext cx="41398" cy="6673"/>
            </a:xfrm>
            <a:custGeom>
              <a:avLst/>
              <a:gdLst/>
              <a:ahLst/>
              <a:cxnLst/>
              <a:rect l="l" t="t" r="r" b="b"/>
              <a:pathLst>
                <a:path w="943" h="152" extrusionOk="0">
                  <a:moveTo>
                    <a:pt x="942" y="0"/>
                  </a:moveTo>
                  <a:cubicBezTo>
                    <a:pt x="942" y="0"/>
                    <a:pt x="929" y="4"/>
                    <a:pt x="902" y="11"/>
                  </a:cubicBezTo>
                  <a:cubicBezTo>
                    <a:pt x="889" y="14"/>
                    <a:pt x="875" y="21"/>
                    <a:pt x="858" y="24"/>
                  </a:cubicBezTo>
                  <a:cubicBezTo>
                    <a:pt x="837" y="27"/>
                    <a:pt x="817" y="31"/>
                    <a:pt x="796" y="38"/>
                  </a:cubicBezTo>
                  <a:cubicBezTo>
                    <a:pt x="752" y="48"/>
                    <a:pt x="701" y="55"/>
                    <a:pt x="647" y="62"/>
                  </a:cubicBezTo>
                  <a:cubicBezTo>
                    <a:pt x="592" y="68"/>
                    <a:pt x="531" y="75"/>
                    <a:pt x="473" y="75"/>
                  </a:cubicBezTo>
                  <a:cubicBezTo>
                    <a:pt x="456" y="76"/>
                    <a:pt x="439" y="77"/>
                    <a:pt x="422" y="77"/>
                  </a:cubicBezTo>
                  <a:cubicBezTo>
                    <a:pt x="382" y="77"/>
                    <a:pt x="342" y="74"/>
                    <a:pt x="303" y="72"/>
                  </a:cubicBezTo>
                  <a:cubicBezTo>
                    <a:pt x="245" y="68"/>
                    <a:pt x="195" y="68"/>
                    <a:pt x="150" y="58"/>
                  </a:cubicBezTo>
                  <a:cubicBezTo>
                    <a:pt x="129" y="55"/>
                    <a:pt x="109" y="52"/>
                    <a:pt x="88" y="52"/>
                  </a:cubicBezTo>
                  <a:cubicBezTo>
                    <a:pt x="72" y="48"/>
                    <a:pt x="55" y="44"/>
                    <a:pt x="41" y="41"/>
                  </a:cubicBezTo>
                  <a:cubicBezTo>
                    <a:pt x="17" y="38"/>
                    <a:pt x="0" y="35"/>
                    <a:pt x="0" y="35"/>
                  </a:cubicBezTo>
                  <a:lnTo>
                    <a:pt x="0" y="35"/>
                  </a:lnTo>
                  <a:cubicBezTo>
                    <a:pt x="0" y="35"/>
                    <a:pt x="14" y="41"/>
                    <a:pt x="38" y="55"/>
                  </a:cubicBezTo>
                  <a:cubicBezTo>
                    <a:pt x="52" y="62"/>
                    <a:pt x="65" y="68"/>
                    <a:pt x="82" y="79"/>
                  </a:cubicBezTo>
                  <a:cubicBezTo>
                    <a:pt x="99" y="85"/>
                    <a:pt x="119" y="96"/>
                    <a:pt x="140" y="102"/>
                  </a:cubicBezTo>
                  <a:cubicBezTo>
                    <a:pt x="184" y="116"/>
                    <a:pt x="235" y="133"/>
                    <a:pt x="293" y="143"/>
                  </a:cubicBezTo>
                  <a:cubicBezTo>
                    <a:pt x="334" y="148"/>
                    <a:pt x="380" y="151"/>
                    <a:pt x="425" y="151"/>
                  </a:cubicBezTo>
                  <a:cubicBezTo>
                    <a:pt x="442" y="151"/>
                    <a:pt x="459" y="151"/>
                    <a:pt x="476" y="150"/>
                  </a:cubicBezTo>
                  <a:cubicBezTo>
                    <a:pt x="537" y="146"/>
                    <a:pt x="603" y="140"/>
                    <a:pt x="657" y="126"/>
                  </a:cubicBezTo>
                  <a:cubicBezTo>
                    <a:pt x="715" y="113"/>
                    <a:pt x="766" y="93"/>
                    <a:pt x="807" y="75"/>
                  </a:cubicBezTo>
                  <a:cubicBezTo>
                    <a:pt x="831" y="65"/>
                    <a:pt x="848" y="55"/>
                    <a:pt x="864" y="44"/>
                  </a:cubicBezTo>
                  <a:cubicBezTo>
                    <a:pt x="881" y="38"/>
                    <a:pt x="895" y="27"/>
                    <a:pt x="909" y="21"/>
                  </a:cubicBezTo>
                  <a:cubicBezTo>
                    <a:pt x="929" y="7"/>
                    <a:pt x="942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311469" y="893740"/>
              <a:ext cx="37227" cy="5092"/>
            </a:xfrm>
            <a:custGeom>
              <a:avLst/>
              <a:gdLst/>
              <a:ahLst/>
              <a:cxnLst/>
              <a:rect l="l" t="t" r="r" b="b"/>
              <a:pathLst>
                <a:path w="848" h="116" extrusionOk="0">
                  <a:moveTo>
                    <a:pt x="848" y="1"/>
                  </a:moveTo>
                  <a:cubicBezTo>
                    <a:pt x="848" y="1"/>
                    <a:pt x="834" y="1"/>
                    <a:pt x="810" y="4"/>
                  </a:cubicBezTo>
                  <a:cubicBezTo>
                    <a:pt x="786" y="7"/>
                    <a:pt x="752" y="7"/>
                    <a:pt x="711" y="14"/>
                  </a:cubicBezTo>
                  <a:cubicBezTo>
                    <a:pt x="674" y="18"/>
                    <a:pt x="626" y="21"/>
                    <a:pt x="579" y="24"/>
                  </a:cubicBezTo>
                  <a:cubicBezTo>
                    <a:pt x="528" y="28"/>
                    <a:pt x="477" y="31"/>
                    <a:pt x="426" y="31"/>
                  </a:cubicBezTo>
                  <a:cubicBezTo>
                    <a:pt x="372" y="35"/>
                    <a:pt x="320" y="35"/>
                    <a:pt x="270" y="38"/>
                  </a:cubicBezTo>
                  <a:cubicBezTo>
                    <a:pt x="222" y="38"/>
                    <a:pt x="174" y="41"/>
                    <a:pt x="137" y="41"/>
                  </a:cubicBezTo>
                  <a:lnTo>
                    <a:pt x="0" y="41"/>
                  </a:lnTo>
                  <a:cubicBezTo>
                    <a:pt x="0" y="41"/>
                    <a:pt x="14" y="48"/>
                    <a:pt x="35" y="55"/>
                  </a:cubicBezTo>
                  <a:cubicBezTo>
                    <a:pt x="58" y="62"/>
                    <a:pt x="89" y="76"/>
                    <a:pt x="130" y="85"/>
                  </a:cubicBezTo>
                  <a:cubicBezTo>
                    <a:pt x="171" y="92"/>
                    <a:pt x="215" y="106"/>
                    <a:pt x="266" y="109"/>
                  </a:cubicBezTo>
                  <a:cubicBezTo>
                    <a:pt x="295" y="113"/>
                    <a:pt x="327" y="115"/>
                    <a:pt x="358" y="115"/>
                  </a:cubicBezTo>
                  <a:cubicBezTo>
                    <a:pt x="382" y="115"/>
                    <a:pt x="406" y="114"/>
                    <a:pt x="429" y="112"/>
                  </a:cubicBezTo>
                  <a:cubicBezTo>
                    <a:pt x="484" y="109"/>
                    <a:pt x="538" y="103"/>
                    <a:pt x="586" y="92"/>
                  </a:cubicBezTo>
                  <a:cubicBezTo>
                    <a:pt x="637" y="82"/>
                    <a:pt x="684" y="65"/>
                    <a:pt x="722" y="55"/>
                  </a:cubicBezTo>
                  <a:cubicBezTo>
                    <a:pt x="760" y="41"/>
                    <a:pt x="793" y="28"/>
                    <a:pt x="813" y="18"/>
                  </a:cubicBezTo>
                  <a:cubicBezTo>
                    <a:pt x="834" y="7"/>
                    <a:pt x="848" y="1"/>
                    <a:pt x="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428245" y="570895"/>
              <a:ext cx="119364" cy="87844"/>
            </a:xfrm>
            <a:custGeom>
              <a:avLst/>
              <a:gdLst/>
              <a:ahLst/>
              <a:cxnLst/>
              <a:rect l="l" t="t" r="r" b="b"/>
              <a:pathLst>
                <a:path w="2719" h="2001" extrusionOk="0">
                  <a:moveTo>
                    <a:pt x="1" y="0"/>
                  </a:moveTo>
                  <a:cubicBezTo>
                    <a:pt x="1" y="0"/>
                    <a:pt x="28" y="48"/>
                    <a:pt x="79" y="126"/>
                  </a:cubicBezTo>
                  <a:cubicBezTo>
                    <a:pt x="133" y="208"/>
                    <a:pt x="205" y="320"/>
                    <a:pt x="304" y="453"/>
                  </a:cubicBezTo>
                  <a:cubicBezTo>
                    <a:pt x="402" y="582"/>
                    <a:pt x="521" y="731"/>
                    <a:pt x="664" y="881"/>
                  </a:cubicBezTo>
                  <a:cubicBezTo>
                    <a:pt x="732" y="956"/>
                    <a:pt x="807" y="1027"/>
                    <a:pt x="885" y="1103"/>
                  </a:cubicBezTo>
                  <a:cubicBezTo>
                    <a:pt x="967" y="1174"/>
                    <a:pt x="1048" y="1245"/>
                    <a:pt x="1133" y="1313"/>
                  </a:cubicBezTo>
                  <a:cubicBezTo>
                    <a:pt x="1222" y="1381"/>
                    <a:pt x="1310" y="1445"/>
                    <a:pt x="1399" y="1503"/>
                  </a:cubicBezTo>
                  <a:cubicBezTo>
                    <a:pt x="1491" y="1561"/>
                    <a:pt x="1582" y="1616"/>
                    <a:pt x="1675" y="1663"/>
                  </a:cubicBezTo>
                  <a:cubicBezTo>
                    <a:pt x="1855" y="1762"/>
                    <a:pt x="2031" y="1830"/>
                    <a:pt x="2188" y="1885"/>
                  </a:cubicBezTo>
                  <a:cubicBezTo>
                    <a:pt x="2345" y="1935"/>
                    <a:pt x="2477" y="1963"/>
                    <a:pt x="2573" y="1976"/>
                  </a:cubicBezTo>
                  <a:cubicBezTo>
                    <a:pt x="2617" y="1987"/>
                    <a:pt x="2654" y="1990"/>
                    <a:pt x="2681" y="1993"/>
                  </a:cubicBezTo>
                  <a:cubicBezTo>
                    <a:pt x="2705" y="1996"/>
                    <a:pt x="2719" y="2001"/>
                    <a:pt x="2719" y="2001"/>
                  </a:cubicBezTo>
                  <a:cubicBezTo>
                    <a:pt x="2719" y="2001"/>
                    <a:pt x="2705" y="1996"/>
                    <a:pt x="2681" y="1990"/>
                  </a:cubicBezTo>
                  <a:cubicBezTo>
                    <a:pt x="2654" y="1987"/>
                    <a:pt x="2620" y="1980"/>
                    <a:pt x="2573" y="1966"/>
                  </a:cubicBezTo>
                  <a:cubicBezTo>
                    <a:pt x="2480" y="1946"/>
                    <a:pt x="2351" y="1908"/>
                    <a:pt x="2202" y="1850"/>
                  </a:cubicBezTo>
                  <a:cubicBezTo>
                    <a:pt x="2048" y="1792"/>
                    <a:pt x="1879" y="1711"/>
                    <a:pt x="1705" y="1609"/>
                  </a:cubicBezTo>
                  <a:cubicBezTo>
                    <a:pt x="1617" y="1558"/>
                    <a:pt x="1532" y="1500"/>
                    <a:pt x="1443" y="1442"/>
                  </a:cubicBezTo>
                  <a:cubicBezTo>
                    <a:pt x="1355" y="1381"/>
                    <a:pt x="1270" y="1316"/>
                    <a:pt x="1185" y="1249"/>
                  </a:cubicBezTo>
                  <a:cubicBezTo>
                    <a:pt x="1103" y="1184"/>
                    <a:pt x="1021" y="1112"/>
                    <a:pt x="943" y="1041"/>
                  </a:cubicBezTo>
                  <a:cubicBezTo>
                    <a:pt x="865" y="969"/>
                    <a:pt x="790" y="898"/>
                    <a:pt x="719" y="827"/>
                  </a:cubicBezTo>
                  <a:cubicBezTo>
                    <a:pt x="576" y="684"/>
                    <a:pt x="450" y="544"/>
                    <a:pt x="345" y="418"/>
                  </a:cubicBezTo>
                  <a:cubicBezTo>
                    <a:pt x="239" y="296"/>
                    <a:pt x="150" y="194"/>
                    <a:pt x="92" y="119"/>
                  </a:cubicBezTo>
                  <a:cubicBezTo>
                    <a:pt x="31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450328" y="619098"/>
              <a:ext cx="57114" cy="43373"/>
            </a:xfrm>
            <a:custGeom>
              <a:avLst/>
              <a:gdLst/>
              <a:ahLst/>
              <a:cxnLst/>
              <a:rect l="l" t="t" r="r" b="b"/>
              <a:pathLst>
                <a:path w="1301" h="988" extrusionOk="0">
                  <a:moveTo>
                    <a:pt x="1" y="0"/>
                  </a:moveTo>
                  <a:cubicBezTo>
                    <a:pt x="1" y="0"/>
                    <a:pt x="15" y="25"/>
                    <a:pt x="38" y="62"/>
                  </a:cubicBezTo>
                  <a:cubicBezTo>
                    <a:pt x="52" y="82"/>
                    <a:pt x="66" y="107"/>
                    <a:pt x="82" y="134"/>
                  </a:cubicBezTo>
                  <a:cubicBezTo>
                    <a:pt x="103" y="157"/>
                    <a:pt x="123" y="188"/>
                    <a:pt x="148" y="218"/>
                  </a:cubicBezTo>
                  <a:cubicBezTo>
                    <a:pt x="195" y="280"/>
                    <a:pt x="256" y="347"/>
                    <a:pt x="324" y="419"/>
                  </a:cubicBezTo>
                  <a:cubicBezTo>
                    <a:pt x="396" y="487"/>
                    <a:pt x="474" y="556"/>
                    <a:pt x="556" y="620"/>
                  </a:cubicBezTo>
                  <a:cubicBezTo>
                    <a:pt x="641" y="681"/>
                    <a:pt x="729" y="739"/>
                    <a:pt x="814" y="787"/>
                  </a:cubicBezTo>
                  <a:cubicBezTo>
                    <a:pt x="903" y="831"/>
                    <a:pt x="985" y="872"/>
                    <a:pt x="1056" y="903"/>
                  </a:cubicBezTo>
                  <a:cubicBezTo>
                    <a:pt x="1093" y="916"/>
                    <a:pt x="1123" y="930"/>
                    <a:pt x="1154" y="939"/>
                  </a:cubicBezTo>
                  <a:cubicBezTo>
                    <a:pt x="1185" y="950"/>
                    <a:pt x="1212" y="960"/>
                    <a:pt x="1233" y="967"/>
                  </a:cubicBezTo>
                  <a:cubicBezTo>
                    <a:pt x="1277" y="980"/>
                    <a:pt x="1301" y="987"/>
                    <a:pt x="1301" y="987"/>
                  </a:cubicBezTo>
                  <a:cubicBezTo>
                    <a:pt x="1301" y="987"/>
                    <a:pt x="1277" y="977"/>
                    <a:pt x="1236" y="956"/>
                  </a:cubicBezTo>
                  <a:cubicBezTo>
                    <a:pt x="1216" y="947"/>
                    <a:pt x="1192" y="936"/>
                    <a:pt x="1164" y="919"/>
                  </a:cubicBezTo>
                  <a:cubicBezTo>
                    <a:pt x="1137" y="906"/>
                    <a:pt x="1103" y="889"/>
                    <a:pt x="1073" y="872"/>
                  </a:cubicBezTo>
                  <a:cubicBezTo>
                    <a:pt x="1001" y="834"/>
                    <a:pt x="927" y="787"/>
                    <a:pt x="845" y="735"/>
                  </a:cubicBezTo>
                  <a:cubicBezTo>
                    <a:pt x="767" y="681"/>
                    <a:pt x="682" y="623"/>
                    <a:pt x="603" y="559"/>
                  </a:cubicBezTo>
                  <a:cubicBezTo>
                    <a:pt x="522" y="498"/>
                    <a:pt x="443" y="433"/>
                    <a:pt x="372" y="368"/>
                  </a:cubicBezTo>
                  <a:cubicBezTo>
                    <a:pt x="300" y="303"/>
                    <a:pt x="233" y="245"/>
                    <a:pt x="181" y="188"/>
                  </a:cubicBezTo>
                  <a:cubicBezTo>
                    <a:pt x="154" y="160"/>
                    <a:pt x="131" y="137"/>
                    <a:pt x="107" y="113"/>
                  </a:cubicBezTo>
                  <a:cubicBezTo>
                    <a:pt x="87" y="93"/>
                    <a:pt x="66" y="72"/>
                    <a:pt x="52" y="55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463059" y="652243"/>
              <a:ext cx="17077" cy="14575"/>
            </a:xfrm>
            <a:custGeom>
              <a:avLst/>
              <a:gdLst/>
              <a:ahLst/>
              <a:cxnLst/>
              <a:rect l="l" t="t" r="r" b="b"/>
              <a:pathLst>
                <a:path w="389" h="332" extrusionOk="0">
                  <a:moveTo>
                    <a:pt x="1" y="1"/>
                  </a:moveTo>
                  <a:cubicBezTo>
                    <a:pt x="1" y="1"/>
                    <a:pt x="4" y="8"/>
                    <a:pt x="10" y="21"/>
                  </a:cubicBezTo>
                  <a:cubicBezTo>
                    <a:pt x="21" y="32"/>
                    <a:pt x="31" y="52"/>
                    <a:pt x="48" y="69"/>
                  </a:cubicBezTo>
                  <a:cubicBezTo>
                    <a:pt x="65" y="86"/>
                    <a:pt x="82" y="110"/>
                    <a:pt x="103" y="130"/>
                  </a:cubicBezTo>
                  <a:cubicBezTo>
                    <a:pt x="126" y="151"/>
                    <a:pt x="150" y="171"/>
                    <a:pt x="174" y="192"/>
                  </a:cubicBezTo>
                  <a:cubicBezTo>
                    <a:pt x="201" y="209"/>
                    <a:pt x="225" y="229"/>
                    <a:pt x="252" y="246"/>
                  </a:cubicBezTo>
                  <a:cubicBezTo>
                    <a:pt x="276" y="259"/>
                    <a:pt x="299" y="277"/>
                    <a:pt x="320" y="286"/>
                  </a:cubicBezTo>
                  <a:cubicBezTo>
                    <a:pt x="340" y="300"/>
                    <a:pt x="357" y="311"/>
                    <a:pt x="371" y="317"/>
                  </a:cubicBezTo>
                  <a:cubicBezTo>
                    <a:pt x="381" y="324"/>
                    <a:pt x="388" y="331"/>
                    <a:pt x="388" y="331"/>
                  </a:cubicBezTo>
                  <a:cubicBezTo>
                    <a:pt x="388" y="331"/>
                    <a:pt x="384" y="324"/>
                    <a:pt x="375" y="314"/>
                  </a:cubicBezTo>
                  <a:cubicBezTo>
                    <a:pt x="364" y="304"/>
                    <a:pt x="354" y="286"/>
                    <a:pt x="337" y="270"/>
                  </a:cubicBezTo>
                  <a:cubicBezTo>
                    <a:pt x="320" y="250"/>
                    <a:pt x="303" y="229"/>
                    <a:pt x="282" y="209"/>
                  </a:cubicBezTo>
                  <a:cubicBezTo>
                    <a:pt x="262" y="184"/>
                    <a:pt x="238" y="164"/>
                    <a:pt x="215" y="140"/>
                  </a:cubicBezTo>
                  <a:cubicBezTo>
                    <a:pt x="191" y="120"/>
                    <a:pt x="167" y="99"/>
                    <a:pt x="144" y="82"/>
                  </a:cubicBezTo>
                  <a:cubicBezTo>
                    <a:pt x="119" y="66"/>
                    <a:pt x="95" y="52"/>
                    <a:pt x="75" y="38"/>
                  </a:cubicBezTo>
                  <a:cubicBezTo>
                    <a:pt x="55" y="25"/>
                    <a:pt x="34" y="18"/>
                    <a:pt x="21" y="11"/>
                  </a:cubicBezTo>
                  <a:cubicBezTo>
                    <a:pt x="7" y="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374774" y="986634"/>
              <a:ext cx="206418" cy="140392"/>
            </a:xfrm>
            <a:custGeom>
              <a:avLst/>
              <a:gdLst/>
              <a:ahLst/>
              <a:cxnLst/>
              <a:rect l="l" t="t" r="r" b="b"/>
              <a:pathLst>
                <a:path w="4702" h="31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21"/>
                    <a:pt x="28" y="58"/>
                  </a:cubicBezTo>
                  <a:cubicBezTo>
                    <a:pt x="48" y="99"/>
                    <a:pt x="79" y="153"/>
                    <a:pt x="117" y="221"/>
                  </a:cubicBezTo>
                  <a:cubicBezTo>
                    <a:pt x="161" y="290"/>
                    <a:pt x="216" y="371"/>
                    <a:pt x="287" y="460"/>
                  </a:cubicBezTo>
                  <a:cubicBezTo>
                    <a:pt x="358" y="544"/>
                    <a:pt x="443" y="640"/>
                    <a:pt x="549" y="731"/>
                  </a:cubicBezTo>
                  <a:cubicBezTo>
                    <a:pt x="753" y="915"/>
                    <a:pt x="1025" y="1099"/>
                    <a:pt x="1334" y="1252"/>
                  </a:cubicBezTo>
                  <a:cubicBezTo>
                    <a:pt x="1648" y="1405"/>
                    <a:pt x="1995" y="1527"/>
                    <a:pt x="2338" y="1647"/>
                  </a:cubicBezTo>
                  <a:cubicBezTo>
                    <a:pt x="2685" y="1762"/>
                    <a:pt x="3028" y="1885"/>
                    <a:pt x="3338" y="2025"/>
                  </a:cubicBezTo>
                  <a:cubicBezTo>
                    <a:pt x="3644" y="2167"/>
                    <a:pt x="3920" y="2331"/>
                    <a:pt x="4127" y="2504"/>
                  </a:cubicBezTo>
                  <a:cubicBezTo>
                    <a:pt x="4232" y="2593"/>
                    <a:pt x="4321" y="2678"/>
                    <a:pt x="4396" y="2759"/>
                  </a:cubicBezTo>
                  <a:cubicBezTo>
                    <a:pt x="4433" y="2800"/>
                    <a:pt x="4467" y="2841"/>
                    <a:pt x="4498" y="2879"/>
                  </a:cubicBezTo>
                  <a:cubicBezTo>
                    <a:pt x="4529" y="2915"/>
                    <a:pt x="4552" y="2953"/>
                    <a:pt x="4576" y="2984"/>
                  </a:cubicBezTo>
                  <a:cubicBezTo>
                    <a:pt x="4620" y="3052"/>
                    <a:pt x="4651" y="3103"/>
                    <a:pt x="4672" y="3140"/>
                  </a:cubicBezTo>
                  <a:cubicBezTo>
                    <a:pt x="4692" y="3181"/>
                    <a:pt x="4702" y="3198"/>
                    <a:pt x="4702" y="3198"/>
                  </a:cubicBezTo>
                  <a:cubicBezTo>
                    <a:pt x="4702" y="3198"/>
                    <a:pt x="4692" y="3177"/>
                    <a:pt x="4675" y="3140"/>
                  </a:cubicBezTo>
                  <a:cubicBezTo>
                    <a:pt x="4658" y="3099"/>
                    <a:pt x="4627" y="3045"/>
                    <a:pt x="4587" y="2976"/>
                  </a:cubicBezTo>
                  <a:cubicBezTo>
                    <a:pt x="4505" y="2841"/>
                    <a:pt x="4369" y="2650"/>
                    <a:pt x="4161" y="2466"/>
                  </a:cubicBezTo>
                  <a:cubicBezTo>
                    <a:pt x="3957" y="2279"/>
                    <a:pt x="3689" y="2096"/>
                    <a:pt x="3379" y="1940"/>
                  </a:cubicBezTo>
                  <a:cubicBezTo>
                    <a:pt x="3069" y="1783"/>
                    <a:pt x="2719" y="1660"/>
                    <a:pt x="2375" y="1541"/>
                  </a:cubicBezTo>
                  <a:cubicBezTo>
                    <a:pt x="2032" y="1422"/>
                    <a:pt x="1688" y="1300"/>
                    <a:pt x="1379" y="1160"/>
                  </a:cubicBezTo>
                  <a:cubicBezTo>
                    <a:pt x="1069" y="1021"/>
                    <a:pt x="797" y="858"/>
                    <a:pt x="586" y="687"/>
                  </a:cubicBezTo>
                  <a:cubicBezTo>
                    <a:pt x="372" y="517"/>
                    <a:pt x="222" y="344"/>
                    <a:pt x="130" y="215"/>
                  </a:cubicBezTo>
                  <a:cubicBezTo>
                    <a:pt x="86" y="147"/>
                    <a:pt x="52" y="95"/>
                    <a:pt x="32" y="58"/>
                  </a:cubicBezTo>
                  <a:cubicBezTo>
                    <a:pt x="12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441855" y="1049632"/>
              <a:ext cx="116072" cy="62162"/>
            </a:xfrm>
            <a:custGeom>
              <a:avLst/>
              <a:gdLst/>
              <a:ahLst/>
              <a:cxnLst/>
              <a:rect l="l" t="t" r="r" b="b"/>
              <a:pathLst>
                <a:path w="2644" h="1416" extrusionOk="0">
                  <a:moveTo>
                    <a:pt x="0" y="1"/>
                  </a:moveTo>
                  <a:cubicBezTo>
                    <a:pt x="1" y="1"/>
                    <a:pt x="7" y="8"/>
                    <a:pt x="24" y="25"/>
                  </a:cubicBezTo>
                  <a:cubicBezTo>
                    <a:pt x="38" y="38"/>
                    <a:pt x="58" y="65"/>
                    <a:pt x="89" y="92"/>
                  </a:cubicBezTo>
                  <a:cubicBezTo>
                    <a:pt x="150" y="150"/>
                    <a:pt x="239" y="232"/>
                    <a:pt x="361" y="310"/>
                  </a:cubicBezTo>
                  <a:cubicBezTo>
                    <a:pt x="480" y="385"/>
                    <a:pt x="630" y="467"/>
                    <a:pt x="793" y="538"/>
                  </a:cubicBezTo>
                  <a:cubicBezTo>
                    <a:pt x="956" y="610"/>
                    <a:pt x="1137" y="674"/>
                    <a:pt x="1313" y="739"/>
                  </a:cubicBezTo>
                  <a:cubicBezTo>
                    <a:pt x="1494" y="800"/>
                    <a:pt x="1674" y="858"/>
                    <a:pt x="1837" y="923"/>
                  </a:cubicBezTo>
                  <a:cubicBezTo>
                    <a:pt x="2001" y="990"/>
                    <a:pt x="2150" y="1059"/>
                    <a:pt x="2269" y="1130"/>
                  </a:cubicBezTo>
                  <a:cubicBezTo>
                    <a:pt x="2392" y="1202"/>
                    <a:pt x="2487" y="1273"/>
                    <a:pt x="2548" y="1328"/>
                  </a:cubicBezTo>
                  <a:cubicBezTo>
                    <a:pt x="2579" y="1355"/>
                    <a:pt x="2602" y="1378"/>
                    <a:pt x="2616" y="1392"/>
                  </a:cubicBezTo>
                  <a:cubicBezTo>
                    <a:pt x="2633" y="1409"/>
                    <a:pt x="2643" y="1416"/>
                    <a:pt x="2643" y="1416"/>
                  </a:cubicBezTo>
                  <a:cubicBezTo>
                    <a:pt x="2643" y="1416"/>
                    <a:pt x="2633" y="1409"/>
                    <a:pt x="2619" y="1392"/>
                  </a:cubicBezTo>
                  <a:cubicBezTo>
                    <a:pt x="2606" y="1375"/>
                    <a:pt x="2586" y="1348"/>
                    <a:pt x="2555" y="1321"/>
                  </a:cubicBezTo>
                  <a:cubicBezTo>
                    <a:pt x="2497" y="1260"/>
                    <a:pt x="2409" y="1178"/>
                    <a:pt x="2290" y="1097"/>
                  </a:cubicBezTo>
                  <a:cubicBezTo>
                    <a:pt x="2174" y="1018"/>
                    <a:pt x="2027" y="929"/>
                    <a:pt x="1864" y="855"/>
                  </a:cubicBezTo>
                  <a:cubicBezTo>
                    <a:pt x="1701" y="780"/>
                    <a:pt x="1525" y="712"/>
                    <a:pt x="1347" y="648"/>
                  </a:cubicBezTo>
                  <a:cubicBezTo>
                    <a:pt x="1167" y="586"/>
                    <a:pt x="990" y="525"/>
                    <a:pt x="827" y="460"/>
                  </a:cubicBezTo>
                  <a:cubicBezTo>
                    <a:pt x="660" y="395"/>
                    <a:pt x="511" y="331"/>
                    <a:pt x="388" y="263"/>
                  </a:cubicBezTo>
                  <a:cubicBezTo>
                    <a:pt x="266" y="194"/>
                    <a:pt x="167" y="133"/>
                    <a:pt x="102" y="79"/>
                  </a:cubicBezTo>
                  <a:cubicBezTo>
                    <a:pt x="68" y="56"/>
                    <a:pt x="44" y="35"/>
                    <a:pt x="24" y="21"/>
                  </a:cubicBezTo>
                  <a:cubicBezTo>
                    <a:pt x="7" y="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673432" y="492313"/>
              <a:ext cx="83586" cy="151675"/>
            </a:xfrm>
            <a:custGeom>
              <a:avLst/>
              <a:gdLst/>
              <a:ahLst/>
              <a:cxnLst/>
              <a:rect l="l" t="t" r="r" b="b"/>
              <a:pathLst>
                <a:path w="1904" h="3455" extrusionOk="0">
                  <a:moveTo>
                    <a:pt x="1" y="1"/>
                  </a:moveTo>
                  <a:cubicBezTo>
                    <a:pt x="1" y="1"/>
                    <a:pt x="90" y="21"/>
                    <a:pt x="250" y="59"/>
                  </a:cubicBezTo>
                  <a:cubicBezTo>
                    <a:pt x="406" y="96"/>
                    <a:pt x="634" y="150"/>
                    <a:pt x="889" y="252"/>
                  </a:cubicBezTo>
                  <a:cubicBezTo>
                    <a:pt x="1018" y="304"/>
                    <a:pt x="1151" y="368"/>
                    <a:pt x="1284" y="456"/>
                  </a:cubicBezTo>
                  <a:cubicBezTo>
                    <a:pt x="1413" y="541"/>
                    <a:pt x="1542" y="647"/>
                    <a:pt x="1641" y="783"/>
                  </a:cubicBezTo>
                  <a:cubicBezTo>
                    <a:pt x="1692" y="847"/>
                    <a:pt x="1736" y="923"/>
                    <a:pt x="1764" y="1001"/>
                  </a:cubicBezTo>
                  <a:cubicBezTo>
                    <a:pt x="1794" y="1079"/>
                    <a:pt x="1811" y="1164"/>
                    <a:pt x="1808" y="1249"/>
                  </a:cubicBezTo>
                  <a:cubicBezTo>
                    <a:pt x="1801" y="1416"/>
                    <a:pt x="1706" y="1582"/>
                    <a:pt x="1563" y="1671"/>
                  </a:cubicBezTo>
                  <a:cubicBezTo>
                    <a:pt x="1546" y="1681"/>
                    <a:pt x="1528" y="1688"/>
                    <a:pt x="1511" y="1698"/>
                  </a:cubicBezTo>
                  <a:cubicBezTo>
                    <a:pt x="1491" y="1705"/>
                    <a:pt x="1475" y="1712"/>
                    <a:pt x="1454" y="1715"/>
                  </a:cubicBezTo>
                  <a:lnTo>
                    <a:pt x="1440" y="1719"/>
                  </a:lnTo>
                  <a:lnTo>
                    <a:pt x="1434" y="1722"/>
                  </a:lnTo>
                  <a:lnTo>
                    <a:pt x="1338" y="1722"/>
                  </a:lnTo>
                  <a:cubicBezTo>
                    <a:pt x="1284" y="1722"/>
                    <a:pt x="1236" y="1719"/>
                    <a:pt x="1189" y="1719"/>
                  </a:cubicBezTo>
                  <a:cubicBezTo>
                    <a:pt x="1239" y="1763"/>
                    <a:pt x="1301" y="1811"/>
                    <a:pt x="1352" y="1858"/>
                  </a:cubicBezTo>
                  <a:lnTo>
                    <a:pt x="1373" y="1875"/>
                  </a:lnTo>
                  <a:lnTo>
                    <a:pt x="1389" y="1892"/>
                  </a:lnTo>
                  <a:lnTo>
                    <a:pt x="1409" y="1909"/>
                  </a:lnTo>
                  <a:cubicBezTo>
                    <a:pt x="1420" y="1923"/>
                    <a:pt x="1434" y="1933"/>
                    <a:pt x="1444" y="1946"/>
                  </a:cubicBezTo>
                  <a:cubicBezTo>
                    <a:pt x="1491" y="1994"/>
                    <a:pt x="1532" y="2048"/>
                    <a:pt x="1566" y="2103"/>
                  </a:cubicBezTo>
                  <a:cubicBezTo>
                    <a:pt x="1638" y="2212"/>
                    <a:pt x="1679" y="2337"/>
                    <a:pt x="1675" y="2460"/>
                  </a:cubicBezTo>
                  <a:cubicBezTo>
                    <a:pt x="1675" y="2603"/>
                    <a:pt x="1617" y="2739"/>
                    <a:pt x="1511" y="2811"/>
                  </a:cubicBezTo>
                  <a:cubicBezTo>
                    <a:pt x="1461" y="2848"/>
                    <a:pt x="1399" y="2872"/>
                    <a:pt x="1341" y="2882"/>
                  </a:cubicBezTo>
                  <a:cubicBezTo>
                    <a:pt x="1324" y="2882"/>
                    <a:pt x="1311" y="2885"/>
                    <a:pt x="1297" y="2885"/>
                  </a:cubicBezTo>
                  <a:cubicBezTo>
                    <a:pt x="1291" y="2885"/>
                    <a:pt x="1280" y="2885"/>
                    <a:pt x="1274" y="2882"/>
                  </a:cubicBezTo>
                  <a:lnTo>
                    <a:pt x="1263" y="2882"/>
                  </a:lnTo>
                  <a:cubicBezTo>
                    <a:pt x="1257" y="2882"/>
                    <a:pt x="1250" y="2882"/>
                    <a:pt x="1243" y="2879"/>
                  </a:cubicBezTo>
                  <a:cubicBezTo>
                    <a:pt x="1230" y="2875"/>
                    <a:pt x="1216" y="2872"/>
                    <a:pt x="1202" y="2868"/>
                  </a:cubicBezTo>
                  <a:cubicBezTo>
                    <a:pt x="1192" y="2865"/>
                    <a:pt x="1175" y="2855"/>
                    <a:pt x="1161" y="2852"/>
                  </a:cubicBezTo>
                  <a:cubicBezTo>
                    <a:pt x="1131" y="2838"/>
                    <a:pt x="1107" y="2827"/>
                    <a:pt x="1079" y="2817"/>
                  </a:cubicBezTo>
                  <a:lnTo>
                    <a:pt x="1079" y="2817"/>
                  </a:lnTo>
                  <a:cubicBezTo>
                    <a:pt x="1097" y="2848"/>
                    <a:pt x="1117" y="2882"/>
                    <a:pt x="1134" y="2913"/>
                  </a:cubicBezTo>
                  <a:cubicBezTo>
                    <a:pt x="1144" y="2926"/>
                    <a:pt x="1151" y="2940"/>
                    <a:pt x="1155" y="2954"/>
                  </a:cubicBezTo>
                  <a:cubicBezTo>
                    <a:pt x="1161" y="2967"/>
                    <a:pt x="1168" y="2977"/>
                    <a:pt x="1172" y="2990"/>
                  </a:cubicBezTo>
                  <a:cubicBezTo>
                    <a:pt x="1212" y="3117"/>
                    <a:pt x="1192" y="3246"/>
                    <a:pt x="1128" y="3331"/>
                  </a:cubicBezTo>
                  <a:cubicBezTo>
                    <a:pt x="1093" y="3372"/>
                    <a:pt x="1049" y="3399"/>
                    <a:pt x="1005" y="3413"/>
                  </a:cubicBezTo>
                  <a:cubicBezTo>
                    <a:pt x="970" y="3426"/>
                    <a:pt x="936" y="3431"/>
                    <a:pt x="905" y="3431"/>
                  </a:cubicBezTo>
                  <a:cubicBezTo>
                    <a:pt x="896" y="3431"/>
                    <a:pt x="887" y="3430"/>
                    <a:pt x="879" y="3430"/>
                  </a:cubicBezTo>
                  <a:cubicBezTo>
                    <a:pt x="801" y="3423"/>
                    <a:pt x="743" y="3389"/>
                    <a:pt x="712" y="3358"/>
                  </a:cubicBezTo>
                  <a:cubicBezTo>
                    <a:pt x="699" y="3345"/>
                    <a:pt x="688" y="3331"/>
                    <a:pt x="682" y="3321"/>
                  </a:cubicBezTo>
                  <a:lnTo>
                    <a:pt x="682" y="3321"/>
                  </a:lnTo>
                  <a:cubicBezTo>
                    <a:pt x="685" y="3331"/>
                    <a:pt x="695" y="3345"/>
                    <a:pt x="709" y="3362"/>
                  </a:cubicBezTo>
                  <a:cubicBezTo>
                    <a:pt x="736" y="3395"/>
                    <a:pt x="794" y="3436"/>
                    <a:pt x="875" y="3450"/>
                  </a:cubicBezTo>
                  <a:cubicBezTo>
                    <a:pt x="892" y="3453"/>
                    <a:pt x="910" y="3454"/>
                    <a:pt x="929" y="3454"/>
                  </a:cubicBezTo>
                  <a:cubicBezTo>
                    <a:pt x="956" y="3454"/>
                    <a:pt x="985" y="3451"/>
                    <a:pt x="1015" y="3444"/>
                  </a:cubicBezTo>
                  <a:cubicBezTo>
                    <a:pt x="1062" y="3430"/>
                    <a:pt x="1117" y="3403"/>
                    <a:pt x="1158" y="3355"/>
                  </a:cubicBezTo>
                  <a:cubicBezTo>
                    <a:pt x="1239" y="3266"/>
                    <a:pt x="1274" y="3117"/>
                    <a:pt x="1230" y="2974"/>
                  </a:cubicBezTo>
                  <a:cubicBezTo>
                    <a:pt x="1230" y="2970"/>
                    <a:pt x="1226" y="2964"/>
                    <a:pt x="1222" y="2957"/>
                  </a:cubicBezTo>
                  <a:cubicBezTo>
                    <a:pt x="1222" y="2954"/>
                    <a:pt x="1222" y="2950"/>
                    <a:pt x="1219" y="2946"/>
                  </a:cubicBezTo>
                  <a:cubicBezTo>
                    <a:pt x="1219" y="2943"/>
                    <a:pt x="1216" y="2943"/>
                    <a:pt x="1216" y="2940"/>
                  </a:cubicBezTo>
                  <a:lnTo>
                    <a:pt x="1216" y="2937"/>
                  </a:lnTo>
                  <a:cubicBezTo>
                    <a:pt x="1226" y="2943"/>
                    <a:pt x="1239" y="2946"/>
                    <a:pt x="1250" y="2950"/>
                  </a:cubicBezTo>
                  <a:lnTo>
                    <a:pt x="1257" y="2950"/>
                  </a:lnTo>
                  <a:lnTo>
                    <a:pt x="1270" y="2954"/>
                  </a:lnTo>
                  <a:lnTo>
                    <a:pt x="1348" y="2954"/>
                  </a:lnTo>
                  <a:cubicBezTo>
                    <a:pt x="1420" y="2946"/>
                    <a:pt x="1495" y="2919"/>
                    <a:pt x="1556" y="2879"/>
                  </a:cubicBezTo>
                  <a:cubicBezTo>
                    <a:pt x="1621" y="2835"/>
                    <a:pt x="1679" y="2773"/>
                    <a:pt x="1712" y="2698"/>
                  </a:cubicBezTo>
                  <a:cubicBezTo>
                    <a:pt x="1750" y="2627"/>
                    <a:pt x="1767" y="2546"/>
                    <a:pt x="1770" y="2464"/>
                  </a:cubicBezTo>
                  <a:cubicBezTo>
                    <a:pt x="1773" y="2321"/>
                    <a:pt x="1729" y="2174"/>
                    <a:pt x="1651" y="2052"/>
                  </a:cubicBezTo>
                  <a:cubicBezTo>
                    <a:pt x="1610" y="1990"/>
                    <a:pt x="1566" y="1933"/>
                    <a:pt x="1515" y="1879"/>
                  </a:cubicBezTo>
                  <a:cubicBezTo>
                    <a:pt x="1502" y="1865"/>
                    <a:pt x="1491" y="1852"/>
                    <a:pt x="1478" y="1838"/>
                  </a:cubicBezTo>
                  <a:lnTo>
                    <a:pt x="1454" y="1817"/>
                  </a:lnTo>
                  <a:cubicBezTo>
                    <a:pt x="1455" y="1817"/>
                    <a:pt x="1455" y="1817"/>
                    <a:pt x="1455" y="1816"/>
                  </a:cubicBezTo>
                  <a:lnTo>
                    <a:pt x="1455" y="1816"/>
                  </a:lnTo>
                  <a:cubicBezTo>
                    <a:pt x="1456" y="1816"/>
                    <a:pt x="1462" y="1815"/>
                    <a:pt x="1478" y="1811"/>
                  </a:cubicBezTo>
                  <a:cubicBezTo>
                    <a:pt x="1502" y="1807"/>
                    <a:pt x="1525" y="1797"/>
                    <a:pt x="1549" y="1786"/>
                  </a:cubicBezTo>
                  <a:cubicBezTo>
                    <a:pt x="1569" y="1777"/>
                    <a:pt x="1593" y="1766"/>
                    <a:pt x="1613" y="1753"/>
                  </a:cubicBezTo>
                  <a:cubicBezTo>
                    <a:pt x="1699" y="1698"/>
                    <a:pt x="1770" y="1623"/>
                    <a:pt x="1817" y="1535"/>
                  </a:cubicBezTo>
                  <a:cubicBezTo>
                    <a:pt x="1869" y="1450"/>
                    <a:pt x="1899" y="1351"/>
                    <a:pt x="1899" y="1252"/>
                  </a:cubicBezTo>
                  <a:cubicBezTo>
                    <a:pt x="1903" y="1154"/>
                    <a:pt x="1883" y="1056"/>
                    <a:pt x="1848" y="970"/>
                  </a:cubicBezTo>
                  <a:cubicBezTo>
                    <a:pt x="1814" y="882"/>
                    <a:pt x="1767" y="800"/>
                    <a:pt x="1709" y="729"/>
                  </a:cubicBezTo>
                  <a:cubicBezTo>
                    <a:pt x="1654" y="657"/>
                    <a:pt x="1593" y="596"/>
                    <a:pt x="1525" y="538"/>
                  </a:cubicBezTo>
                  <a:cubicBezTo>
                    <a:pt x="1457" y="484"/>
                    <a:pt x="1389" y="439"/>
                    <a:pt x="1321" y="395"/>
                  </a:cubicBezTo>
                  <a:cubicBezTo>
                    <a:pt x="1181" y="314"/>
                    <a:pt x="1039" y="252"/>
                    <a:pt x="906" y="205"/>
                  </a:cubicBezTo>
                  <a:cubicBezTo>
                    <a:pt x="641" y="113"/>
                    <a:pt x="409" y="76"/>
                    <a:pt x="253" y="45"/>
                  </a:cubicBezTo>
                  <a:cubicBezTo>
                    <a:pt x="90" y="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47"/>
          <p:cNvGrpSpPr/>
          <p:nvPr/>
        </p:nvGrpSpPr>
        <p:grpSpPr>
          <a:xfrm rot="10800000">
            <a:off x="6774494" y="2694802"/>
            <a:ext cx="2102974" cy="2137871"/>
            <a:chOff x="298650" y="311925"/>
            <a:chExt cx="1460095" cy="1484323"/>
          </a:xfrm>
        </p:grpSpPr>
        <p:sp>
          <p:nvSpPr>
            <p:cNvPr id="1092" name="Google Shape;1092;p47"/>
            <p:cNvSpPr/>
            <p:nvPr/>
          </p:nvSpPr>
          <p:spPr>
            <a:xfrm>
              <a:off x="606703" y="379708"/>
              <a:ext cx="258395" cy="120242"/>
            </a:xfrm>
            <a:custGeom>
              <a:avLst/>
              <a:gdLst/>
              <a:ahLst/>
              <a:cxnLst/>
              <a:rect l="l" t="t" r="r" b="b"/>
              <a:pathLst>
                <a:path w="5886" h="2739" extrusionOk="0">
                  <a:moveTo>
                    <a:pt x="811" y="817"/>
                  </a:moveTo>
                  <a:cubicBezTo>
                    <a:pt x="811" y="817"/>
                    <a:pt x="811" y="818"/>
                    <a:pt x="812" y="821"/>
                  </a:cubicBezTo>
                  <a:lnTo>
                    <a:pt x="812" y="821"/>
                  </a:lnTo>
                  <a:cubicBezTo>
                    <a:pt x="812" y="818"/>
                    <a:pt x="811" y="817"/>
                    <a:pt x="811" y="817"/>
                  </a:cubicBezTo>
                  <a:close/>
                  <a:moveTo>
                    <a:pt x="926" y="1"/>
                  </a:moveTo>
                  <a:cubicBezTo>
                    <a:pt x="905" y="1"/>
                    <a:pt x="885" y="1"/>
                    <a:pt x="865" y="4"/>
                  </a:cubicBezTo>
                  <a:cubicBezTo>
                    <a:pt x="844" y="4"/>
                    <a:pt x="824" y="4"/>
                    <a:pt x="803" y="8"/>
                  </a:cubicBezTo>
                  <a:cubicBezTo>
                    <a:pt x="640" y="35"/>
                    <a:pt x="480" y="106"/>
                    <a:pt x="351" y="219"/>
                  </a:cubicBezTo>
                  <a:cubicBezTo>
                    <a:pt x="219" y="327"/>
                    <a:pt x="117" y="477"/>
                    <a:pt x="51" y="651"/>
                  </a:cubicBezTo>
                  <a:cubicBezTo>
                    <a:pt x="24" y="739"/>
                    <a:pt x="4" y="834"/>
                    <a:pt x="1" y="933"/>
                  </a:cubicBezTo>
                  <a:cubicBezTo>
                    <a:pt x="1" y="1032"/>
                    <a:pt x="15" y="1126"/>
                    <a:pt x="42" y="1219"/>
                  </a:cubicBezTo>
                  <a:cubicBezTo>
                    <a:pt x="96" y="1406"/>
                    <a:pt x="205" y="1572"/>
                    <a:pt x="345" y="1709"/>
                  </a:cubicBezTo>
                  <a:cubicBezTo>
                    <a:pt x="484" y="1841"/>
                    <a:pt x="657" y="1943"/>
                    <a:pt x="852" y="1998"/>
                  </a:cubicBezTo>
                  <a:cubicBezTo>
                    <a:pt x="954" y="2025"/>
                    <a:pt x="1052" y="2035"/>
                    <a:pt x="1147" y="2038"/>
                  </a:cubicBezTo>
                  <a:cubicBezTo>
                    <a:pt x="1246" y="2038"/>
                    <a:pt x="1345" y="2032"/>
                    <a:pt x="1436" y="2015"/>
                  </a:cubicBezTo>
                  <a:cubicBezTo>
                    <a:pt x="1620" y="1980"/>
                    <a:pt x="1794" y="1919"/>
                    <a:pt x="1954" y="1851"/>
                  </a:cubicBezTo>
                  <a:cubicBezTo>
                    <a:pt x="2031" y="1817"/>
                    <a:pt x="2110" y="1780"/>
                    <a:pt x="2185" y="1743"/>
                  </a:cubicBezTo>
                  <a:cubicBezTo>
                    <a:pt x="2260" y="1709"/>
                    <a:pt x="2331" y="1671"/>
                    <a:pt x="2406" y="1633"/>
                  </a:cubicBezTo>
                  <a:cubicBezTo>
                    <a:pt x="2552" y="1559"/>
                    <a:pt x="2695" y="1484"/>
                    <a:pt x="2838" y="1416"/>
                  </a:cubicBezTo>
                  <a:cubicBezTo>
                    <a:pt x="2981" y="1348"/>
                    <a:pt x="3124" y="1280"/>
                    <a:pt x="3263" y="1225"/>
                  </a:cubicBezTo>
                  <a:cubicBezTo>
                    <a:pt x="3406" y="1171"/>
                    <a:pt x="3546" y="1123"/>
                    <a:pt x="3684" y="1090"/>
                  </a:cubicBezTo>
                  <a:cubicBezTo>
                    <a:pt x="3844" y="1051"/>
                    <a:pt x="4002" y="1031"/>
                    <a:pt x="4155" y="1031"/>
                  </a:cubicBezTo>
                  <a:cubicBezTo>
                    <a:pt x="4271" y="1031"/>
                    <a:pt x="4385" y="1042"/>
                    <a:pt x="4494" y="1065"/>
                  </a:cubicBezTo>
                  <a:cubicBezTo>
                    <a:pt x="4620" y="1090"/>
                    <a:pt x="4742" y="1131"/>
                    <a:pt x="4855" y="1184"/>
                  </a:cubicBezTo>
                  <a:cubicBezTo>
                    <a:pt x="4967" y="1236"/>
                    <a:pt x="5072" y="1300"/>
                    <a:pt x="5165" y="1368"/>
                  </a:cubicBezTo>
                  <a:cubicBezTo>
                    <a:pt x="5348" y="1511"/>
                    <a:pt x="5491" y="1674"/>
                    <a:pt x="5593" y="1838"/>
                  </a:cubicBezTo>
                  <a:cubicBezTo>
                    <a:pt x="5644" y="1919"/>
                    <a:pt x="5689" y="2001"/>
                    <a:pt x="5722" y="2076"/>
                  </a:cubicBezTo>
                  <a:cubicBezTo>
                    <a:pt x="5756" y="2154"/>
                    <a:pt x="5783" y="2229"/>
                    <a:pt x="5801" y="2297"/>
                  </a:cubicBezTo>
                  <a:cubicBezTo>
                    <a:pt x="5841" y="2433"/>
                    <a:pt x="5859" y="2545"/>
                    <a:pt x="5865" y="2621"/>
                  </a:cubicBezTo>
                  <a:cubicBezTo>
                    <a:pt x="5868" y="2661"/>
                    <a:pt x="5868" y="2688"/>
                    <a:pt x="5868" y="2709"/>
                  </a:cubicBezTo>
                  <a:lnTo>
                    <a:pt x="5868" y="2739"/>
                  </a:lnTo>
                  <a:cubicBezTo>
                    <a:pt x="5868" y="2739"/>
                    <a:pt x="5872" y="2729"/>
                    <a:pt x="5872" y="2709"/>
                  </a:cubicBezTo>
                  <a:cubicBezTo>
                    <a:pt x="5872" y="2688"/>
                    <a:pt x="5876" y="2661"/>
                    <a:pt x="5879" y="2621"/>
                  </a:cubicBezTo>
                  <a:cubicBezTo>
                    <a:pt x="5882" y="2542"/>
                    <a:pt x="5885" y="2429"/>
                    <a:pt x="5865" y="2283"/>
                  </a:cubicBezTo>
                  <a:cubicBezTo>
                    <a:pt x="5841" y="2137"/>
                    <a:pt x="5804" y="1960"/>
                    <a:pt x="5719" y="1770"/>
                  </a:cubicBezTo>
                  <a:cubicBezTo>
                    <a:pt x="5631" y="1583"/>
                    <a:pt x="5498" y="1379"/>
                    <a:pt x="5301" y="1205"/>
                  </a:cubicBezTo>
                  <a:cubicBezTo>
                    <a:pt x="5202" y="1117"/>
                    <a:pt x="5093" y="1035"/>
                    <a:pt x="4970" y="963"/>
                  </a:cubicBezTo>
                  <a:cubicBezTo>
                    <a:pt x="4848" y="895"/>
                    <a:pt x="4712" y="834"/>
                    <a:pt x="4566" y="790"/>
                  </a:cubicBezTo>
                  <a:cubicBezTo>
                    <a:pt x="4491" y="770"/>
                    <a:pt x="4416" y="749"/>
                    <a:pt x="4338" y="735"/>
                  </a:cubicBezTo>
                  <a:cubicBezTo>
                    <a:pt x="4321" y="732"/>
                    <a:pt x="4301" y="729"/>
                    <a:pt x="4280" y="729"/>
                  </a:cubicBezTo>
                  <a:cubicBezTo>
                    <a:pt x="4260" y="726"/>
                    <a:pt x="4240" y="722"/>
                    <a:pt x="4222" y="722"/>
                  </a:cubicBezTo>
                  <a:cubicBezTo>
                    <a:pt x="4182" y="718"/>
                    <a:pt x="4141" y="712"/>
                    <a:pt x="4103" y="712"/>
                  </a:cubicBezTo>
                  <a:cubicBezTo>
                    <a:pt x="4062" y="712"/>
                    <a:pt x="4022" y="712"/>
                    <a:pt x="3981" y="709"/>
                  </a:cubicBezTo>
                  <a:cubicBezTo>
                    <a:pt x="3940" y="709"/>
                    <a:pt x="3899" y="712"/>
                    <a:pt x="3858" y="715"/>
                  </a:cubicBezTo>
                  <a:cubicBezTo>
                    <a:pt x="3838" y="715"/>
                    <a:pt x="3817" y="715"/>
                    <a:pt x="3797" y="718"/>
                  </a:cubicBezTo>
                  <a:lnTo>
                    <a:pt x="3736" y="726"/>
                  </a:lnTo>
                  <a:cubicBezTo>
                    <a:pt x="3695" y="732"/>
                    <a:pt x="3654" y="735"/>
                    <a:pt x="3613" y="743"/>
                  </a:cubicBezTo>
                  <a:cubicBezTo>
                    <a:pt x="3290" y="797"/>
                    <a:pt x="2970" y="909"/>
                    <a:pt x="2668" y="1038"/>
                  </a:cubicBezTo>
                  <a:cubicBezTo>
                    <a:pt x="2515" y="1103"/>
                    <a:pt x="2365" y="1171"/>
                    <a:pt x="2219" y="1239"/>
                  </a:cubicBezTo>
                  <a:cubicBezTo>
                    <a:pt x="2069" y="1304"/>
                    <a:pt x="1919" y="1371"/>
                    <a:pt x="1776" y="1426"/>
                  </a:cubicBezTo>
                  <a:cubicBezTo>
                    <a:pt x="1634" y="1487"/>
                    <a:pt x="1491" y="1531"/>
                    <a:pt x="1354" y="1555"/>
                  </a:cubicBezTo>
                  <a:cubicBezTo>
                    <a:pt x="1287" y="1569"/>
                    <a:pt x="1219" y="1576"/>
                    <a:pt x="1154" y="1576"/>
                  </a:cubicBezTo>
                  <a:cubicBezTo>
                    <a:pt x="1089" y="1576"/>
                    <a:pt x="1025" y="1569"/>
                    <a:pt x="967" y="1555"/>
                  </a:cubicBezTo>
                  <a:cubicBezTo>
                    <a:pt x="852" y="1525"/>
                    <a:pt x="736" y="1467"/>
                    <a:pt x="643" y="1385"/>
                  </a:cubicBezTo>
                  <a:cubicBezTo>
                    <a:pt x="552" y="1304"/>
                    <a:pt x="480" y="1202"/>
                    <a:pt x="439" y="1093"/>
                  </a:cubicBezTo>
                  <a:cubicBezTo>
                    <a:pt x="419" y="1038"/>
                    <a:pt x="412" y="984"/>
                    <a:pt x="406" y="930"/>
                  </a:cubicBezTo>
                  <a:cubicBezTo>
                    <a:pt x="402" y="875"/>
                    <a:pt x="412" y="820"/>
                    <a:pt x="423" y="766"/>
                  </a:cubicBezTo>
                  <a:cubicBezTo>
                    <a:pt x="453" y="661"/>
                    <a:pt x="511" y="559"/>
                    <a:pt x="589" y="481"/>
                  </a:cubicBezTo>
                  <a:cubicBezTo>
                    <a:pt x="668" y="399"/>
                    <a:pt x="763" y="344"/>
                    <a:pt x="861" y="321"/>
                  </a:cubicBezTo>
                  <a:cubicBezTo>
                    <a:pt x="898" y="310"/>
                    <a:pt x="936" y="305"/>
                    <a:pt x="973" y="305"/>
                  </a:cubicBezTo>
                  <a:cubicBezTo>
                    <a:pt x="1033" y="305"/>
                    <a:pt x="1093" y="318"/>
                    <a:pt x="1147" y="341"/>
                  </a:cubicBezTo>
                  <a:cubicBezTo>
                    <a:pt x="1235" y="379"/>
                    <a:pt x="1310" y="437"/>
                    <a:pt x="1358" y="504"/>
                  </a:cubicBezTo>
                  <a:cubicBezTo>
                    <a:pt x="1382" y="542"/>
                    <a:pt x="1395" y="575"/>
                    <a:pt x="1406" y="616"/>
                  </a:cubicBezTo>
                  <a:cubicBezTo>
                    <a:pt x="1416" y="657"/>
                    <a:pt x="1416" y="698"/>
                    <a:pt x="1412" y="735"/>
                  </a:cubicBezTo>
                  <a:cubicBezTo>
                    <a:pt x="1403" y="817"/>
                    <a:pt x="1372" y="889"/>
                    <a:pt x="1324" y="943"/>
                  </a:cubicBezTo>
                  <a:cubicBezTo>
                    <a:pt x="1296" y="967"/>
                    <a:pt x="1269" y="988"/>
                    <a:pt x="1239" y="1001"/>
                  </a:cubicBezTo>
                  <a:cubicBezTo>
                    <a:pt x="1212" y="1015"/>
                    <a:pt x="1178" y="1018"/>
                    <a:pt x="1147" y="1021"/>
                  </a:cubicBezTo>
                  <a:cubicBezTo>
                    <a:pt x="1134" y="1023"/>
                    <a:pt x="1121" y="1023"/>
                    <a:pt x="1108" y="1023"/>
                  </a:cubicBezTo>
                  <a:cubicBezTo>
                    <a:pt x="1061" y="1023"/>
                    <a:pt x="1015" y="1013"/>
                    <a:pt x="977" y="994"/>
                  </a:cubicBezTo>
                  <a:cubicBezTo>
                    <a:pt x="929" y="974"/>
                    <a:pt x="892" y="947"/>
                    <a:pt x="868" y="916"/>
                  </a:cubicBezTo>
                  <a:cubicBezTo>
                    <a:pt x="844" y="889"/>
                    <a:pt x="831" y="865"/>
                    <a:pt x="824" y="845"/>
                  </a:cubicBezTo>
                  <a:cubicBezTo>
                    <a:pt x="817" y="834"/>
                    <a:pt x="814" y="825"/>
                    <a:pt x="812" y="821"/>
                  </a:cubicBezTo>
                  <a:lnTo>
                    <a:pt x="812" y="821"/>
                  </a:lnTo>
                  <a:cubicBezTo>
                    <a:pt x="814" y="833"/>
                    <a:pt x="817" y="873"/>
                    <a:pt x="847" y="933"/>
                  </a:cubicBezTo>
                  <a:cubicBezTo>
                    <a:pt x="868" y="967"/>
                    <a:pt x="902" y="1008"/>
                    <a:pt x="949" y="1042"/>
                  </a:cubicBezTo>
                  <a:cubicBezTo>
                    <a:pt x="998" y="1079"/>
                    <a:pt x="1062" y="1106"/>
                    <a:pt x="1144" y="1120"/>
                  </a:cubicBezTo>
                  <a:cubicBezTo>
                    <a:pt x="1157" y="1120"/>
                    <a:pt x="1171" y="1120"/>
                    <a:pt x="1186" y="1120"/>
                  </a:cubicBezTo>
                  <a:cubicBezTo>
                    <a:pt x="1214" y="1120"/>
                    <a:pt x="1244" y="1119"/>
                    <a:pt x="1276" y="1110"/>
                  </a:cubicBezTo>
                  <a:cubicBezTo>
                    <a:pt x="1321" y="1100"/>
                    <a:pt x="1368" y="1079"/>
                    <a:pt x="1409" y="1049"/>
                  </a:cubicBezTo>
                  <a:cubicBezTo>
                    <a:pt x="1494" y="991"/>
                    <a:pt x="1566" y="895"/>
                    <a:pt x="1599" y="776"/>
                  </a:cubicBezTo>
                  <a:cubicBezTo>
                    <a:pt x="1616" y="718"/>
                    <a:pt x="1623" y="657"/>
                    <a:pt x="1620" y="589"/>
                  </a:cubicBezTo>
                  <a:cubicBezTo>
                    <a:pt x="1616" y="525"/>
                    <a:pt x="1599" y="453"/>
                    <a:pt x="1569" y="392"/>
                  </a:cubicBezTo>
                  <a:cubicBezTo>
                    <a:pt x="1511" y="263"/>
                    <a:pt x="1403" y="154"/>
                    <a:pt x="1266" y="86"/>
                  </a:cubicBezTo>
                  <a:cubicBezTo>
                    <a:pt x="1202" y="52"/>
                    <a:pt x="1127" y="24"/>
                    <a:pt x="1048" y="11"/>
                  </a:cubicBezTo>
                  <a:lnTo>
                    <a:pt x="1018" y="8"/>
                  </a:lnTo>
                  <a:lnTo>
                    <a:pt x="987" y="4"/>
                  </a:lnTo>
                  <a:cubicBezTo>
                    <a:pt x="967" y="4"/>
                    <a:pt x="94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626414" y="402536"/>
              <a:ext cx="27218" cy="34198"/>
            </a:xfrm>
            <a:custGeom>
              <a:avLst/>
              <a:gdLst/>
              <a:ahLst/>
              <a:cxnLst/>
              <a:rect l="l" t="t" r="r" b="b"/>
              <a:pathLst>
                <a:path w="620" h="779" extrusionOk="0">
                  <a:moveTo>
                    <a:pt x="329" y="1"/>
                  </a:moveTo>
                  <a:cubicBezTo>
                    <a:pt x="285" y="1"/>
                    <a:pt x="234" y="9"/>
                    <a:pt x="188" y="35"/>
                  </a:cubicBezTo>
                  <a:cubicBezTo>
                    <a:pt x="133" y="60"/>
                    <a:pt x="89" y="107"/>
                    <a:pt x="59" y="157"/>
                  </a:cubicBezTo>
                  <a:cubicBezTo>
                    <a:pt x="25" y="212"/>
                    <a:pt x="7" y="270"/>
                    <a:pt x="1" y="335"/>
                  </a:cubicBezTo>
                  <a:cubicBezTo>
                    <a:pt x="1" y="369"/>
                    <a:pt x="4" y="402"/>
                    <a:pt x="11" y="433"/>
                  </a:cubicBezTo>
                  <a:cubicBezTo>
                    <a:pt x="21" y="468"/>
                    <a:pt x="31" y="498"/>
                    <a:pt x="45" y="525"/>
                  </a:cubicBezTo>
                  <a:cubicBezTo>
                    <a:pt x="76" y="576"/>
                    <a:pt x="109" y="614"/>
                    <a:pt x="140" y="644"/>
                  </a:cubicBezTo>
                  <a:cubicBezTo>
                    <a:pt x="205" y="709"/>
                    <a:pt x="290" y="743"/>
                    <a:pt x="362" y="767"/>
                  </a:cubicBezTo>
                  <a:cubicBezTo>
                    <a:pt x="386" y="776"/>
                    <a:pt x="412" y="779"/>
                    <a:pt x="435" y="779"/>
                  </a:cubicBezTo>
                  <a:cubicBezTo>
                    <a:pt x="446" y="779"/>
                    <a:pt x="457" y="778"/>
                    <a:pt x="467" y="777"/>
                  </a:cubicBezTo>
                  <a:cubicBezTo>
                    <a:pt x="497" y="774"/>
                    <a:pt x="525" y="763"/>
                    <a:pt x="545" y="757"/>
                  </a:cubicBezTo>
                  <a:cubicBezTo>
                    <a:pt x="566" y="743"/>
                    <a:pt x="579" y="733"/>
                    <a:pt x="586" y="726"/>
                  </a:cubicBezTo>
                  <a:cubicBezTo>
                    <a:pt x="593" y="716"/>
                    <a:pt x="596" y="713"/>
                    <a:pt x="596" y="713"/>
                  </a:cubicBezTo>
                  <a:cubicBezTo>
                    <a:pt x="596" y="713"/>
                    <a:pt x="593" y="713"/>
                    <a:pt x="582" y="709"/>
                  </a:cubicBezTo>
                  <a:cubicBezTo>
                    <a:pt x="572" y="709"/>
                    <a:pt x="555" y="702"/>
                    <a:pt x="541" y="695"/>
                  </a:cubicBezTo>
                  <a:cubicBezTo>
                    <a:pt x="525" y="692"/>
                    <a:pt x="508" y="678"/>
                    <a:pt x="491" y="664"/>
                  </a:cubicBezTo>
                  <a:cubicBezTo>
                    <a:pt x="474" y="651"/>
                    <a:pt x="460" y="634"/>
                    <a:pt x="439" y="617"/>
                  </a:cubicBezTo>
                  <a:cubicBezTo>
                    <a:pt x="406" y="583"/>
                    <a:pt x="375" y="525"/>
                    <a:pt x="345" y="474"/>
                  </a:cubicBezTo>
                  <a:cubicBezTo>
                    <a:pt x="327" y="443"/>
                    <a:pt x="310" y="416"/>
                    <a:pt x="304" y="399"/>
                  </a:cubicBezTo>
                  <a:cubicBezTo>
                    <a:pt x="300" y="389"/>
                    <a:pt x="300" y="382"/>
                    <a:pt x="300" y="375"/>
                  </a:cubicBezTo>
                  <a:lnTo>
                    <a:pt x="300" y="352"/>
                  </a:lnTo>
                  <a:cubicBezTo>
                    <a:pt x="300" y="335"/>
                    <a:pt x="304" y="314"/>
                    <a:pt x="310" y="297"/>
                  </a:cubicBezTo>
                  <a:cubicBezTo>
                    <a:pt x="317" y="280"/>
                    <a:pt x="327" y="264"/>
                    <a:pt x="334" y="246"/>
                  </a:cubicBezTo>
                  <a:cubicBezTo>
                    <a:pt x="345" y="233"/>
                    <a:pt x="358" y="215"/>
                    <a:pt x="375" y="202"/>
                  </a:cubicBezTo>
                  <a:cubicBezTo>
                    <a:pt x="395" y="192"/>
                    <a:pt x="419" y="178"/>
                    <a:pt x="443" y="178"/>
                  </a:cubicBezTo>
                  <a:cubicBezTo>
                    <a:pt x="459" y="176"/>
                    <a:pt x="473" y="174"/>
                    <a:pt x="487" y="174"/>
                  </a:cubicBezTo>
                  <a:cubicBezTo>
                    <a:pt x="498" y="174"/>
                    <a:pt x="508" y="175"/>
                    <a:pt x="518" y="178"/>
                  </a:cubicBezTo>
                  <a:cubicBezTo>
                    <a:pt x="538" y="182"/>
                    <a:pt x="558" y="185"/>
                    <a:pt x="576" y="195"/>
                  </a:cubicBezTo>
                  <a:cubicBezTo>
                    <a:pt x="589" y="202"/>
                    <a:pt x="603" y="212"/>
                    <a:pt x="610" y="219"/>
                  </a:cubicBezTo>
                  <a:cubicBezTo>
                    <a:pt x="616" y="226"/>
                    <a:pt x="620" y="229"/>
                    <a:pt x="620" y="229"/>
                  </a:cubicBezTo>
                  <a:cubicBezTo>
                    <a:pt x="620" y="229"/>
                    <a:pt x="620" y="223"/>
                    <a:pt x="616" y="212"/>
                  </a:cubicBezTo>
                  <a:cubicBezTo>
                    <a:pt x="613" y="202"/>
                    <a:pt x="610" y="189"/>
                    <a:pt x="603" y="171"/>
                  </a:cubicBezTo>
                  <a:cubicBezTo>
                    <a:pt x="593" y="154"/>
                    <a:pt x="579" y="131"/>
                    <a:pt x="558" y="107"/>
                  </a:cubicBezTo>
                  <a:cubicBezTo>
                    <a:pt x="541" y="83"/>
                    <a:pt x="514" y="60"/>
                    <a:pt x="480" y="42"/>
                  </a:cubicBezTo>
                  <a:cubicBezTo>
                    <a:pt x="447" y="25"/>
                    <a:pt x="403" y="5"/>
                    <a:pt x="351" y="2"/>
                  </a:cubicBezTo>
                  <a:cubicBezTo>
                    <a:pt x="344" y="1"/>
                    <a:pt x="336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89406" y="333349"/>
              <a:ext cx="119232" cy="105404"/>
            </a:xfrm>
            <a:custGeom>
              <a:avLst/>
              <a:gdLst/>
              <a:ahLst/>
              <a:cxnLst/>
              <a:rect l="l" t="t" r="r" b="b"/>
              <a:pathLst>
                <a:path w="2716" h="2401" extrusionOk="0">
                  <a:moveTo>
                    <a:pt x="1304" y="1"/>
                  </a:moveTo>
                  <a:cubicBezTo>
                    <a:pt x="1218" y="1"/>
                    <a:pt x="1133" y="7"/>
                    <a:pt x="1051" y="19"/>
                  </a:cubicBezTo>
                  <a:cubicBezTo>
                    <a:pt x="858" y="50"/>
                    <a:pt x="681" y="125"/>
                    <a:pt x="534" y="223"/>
                  </a:cubicBezTo>
                  <a:cubicBezTo>
                    <a:pt x="384" y="322"/>
                    <a:pt x="269" y="448"/>
                    <a:pt x="184" y="570"/>
                  </a:cubicBezTo>
                  <a:cubicBezTo>
                    <a:pt x="98" y="697"/>
                    <a:pt x="51" y="826"/>
                    <a:pt x="27" y="942"/>
                  </a:cubicBezTo>
                  <a:cubicBezTo>
                    <a:pt x="0" y="1060"/>
                    <a:pt x="0" y="1162"/>
                    <a:pt x="4" y="1244"/>
                  </a:cubicBezTo>
                  <a:cubicBezTo>
                    <a:pt x="4" y="1264"/>
                    <a:pt x="7" y="1284"/>
                    <a:pt x="10" y="1302"/>
                  </a:cubicBezTo>
                  <a:cubicBezTo>
                    <a:pt x="14" y="1319"/>
                    <a:pt x="17" y="1336"/>
                    <a:pt x="21" y="1353"/>
                  </a:cubicBezTo>
                  <a:cubicBezTo>
                    <a:pt x="27" y="1383"/>
                    <a:pt x="31" y="1411"/>
                    <a:pt x="37" y="1431"/>
                  </a:cubicBezTo>
                  <a:cubicBezTo>
                    <a:pt x="51" y="1472"/>
                    <a:pt x="58" y="1493"/>
                    <a:pt x="58" y="1493"/>
                  </a:cubicBezTo>
                  <a:cubicBezTo>
                    <a:pt x="58" y="1493"/>
                    <a:pt x="62" y="1472"/>
                    <a:pt x="65" y="1427"/>
                  </a:cubicBezTo>
                  <a:cubicBezTo>
                    <a:pt x="68" y="1407"/>
                    <a:pt x="75" y="1383"/>
                    <a:pt x="78" y="1353"/>
                  </a:cubicBezTo>
                  <a:cubicBezTo>
                    <a:pt x="82" y="1339"/>
                    <a:pt x="89" y="1322"/>
                    <a:pt x="92" y="1305"/>
                  </a:cubicBezTo>
                  <a:cubicBezTo>
                    <a:pt x="98" y="1292"/>
                    <a:pt x="103" y="1275"/>
                    <a:pt x="109" y="1254"/>
                  </a:cubicBezTo>
                  <a:cubicBezTo>
                    <a:pt x="129" y="1182"/>
                    <a:pt x="167" y="1101"/>
                    <a:pt x="218" y="1016"/>
                  </a:cubicBezTo>
                  <a:cubicBezTo>
                    <a:pt x="272" y="931"/>
                    <a:pt x="340" y="843"/>
                    <a:pt x="418" y="761"/>
                  </a:cubicBezTo>
                  <a:cubicBezTo>
                    <a:pt x="500" y="676"/>
                    <a:pt x="602" y="604"/>
                    <a:pt x="721" y="557"/>
                  </a:cubicBezTo>
                  <a:cubicBezTo>
                    <a:pt x="837" y="506"/>
                    <a:pt x="970" y="475"/>
                    <a:pt x="1106" y="462"/>
                  </a:cubicBezTo>
                  <a:cubicBezTo>
                    <a:pt x="1123" y="462"/>
                    <a:pt x="1139" y="462"/>
                    <a:pt x="1160" y="458"/>
                  </a:cubicBezTo>
                  <a:lnTo>
                    <a:pt x="1211" y="458"/>
                  </a:lnTo>
                  <a:cubicBezTo>
                    <a:pt x="1246" y="462"/>
                    <a:pt x="1282" y="462"/>
                    <a:pt x="1317" y="468"/>
                  </a:cubicBezTo>
                  <a:cubicBezTo>
                    <a:pt x="1384" y="479"/>
                    <a:pt x="1456" y="493"/>
                    <a:pt x="1521" y="513"/>
                  </a:cubicBezTo>
                  <a:cubicBezTo>
                    <a:pt x="1657" y="557"/>
                    <a:pt x="1783" y="625"/>
                    <a:pt x="1891" y="717"/>
                  </a:cubicBezTo>
                  <a:cubicBezTo>
                    <a:pt x="2004" y="805"/>
                    <a:pt x="2092" y="914"/>
                    <a:pt x="2153" y="1033"/>
                  </a:cubicBezTo>
                  <a:cubicBezTo>
                    <a:pt x="2184" y="1094"/>
                    <a:pt x="2208" y="1155"/>
                    <a:pt x="2225" y="1217"/>
                  </a:cubicBezTo>
                  <a:cubicBezTo>
                    <a:pt x="2242" y="1281"/>
                    <a:pt x="2252" y="1346"/>
                    <a:pt x="2255" y="1411"/>
                  </a:cubicBezTo>
                  <a:cubicBezTo>
                    <a:pt x="2255" y="1543"/>
                    <a:pt x="2235" y="1672"/>
                    <a:pt x="2188" y="1788"/>
                  </a:cubicBezTo>
                  <a:cubicBezTo>
                    <a:pt x="2164" y="1843"/>
                    <a:pt x="2133" y="1897"/>
                    <a:pt x="2099" y="1945"/>
                  </a:cubicBezTo>
                  <a:cubicBezTo>
                    <a:pt x="2065" y="1989"/>
                    <a:pt x="2024" y="2030"/>
                    <a:pt x="1980" y="2064"/>
                  </a:cubicBezTo>
                  <a:cubicBezTo>
                    <a:pt x="1891" y="2132"/>
                    <a:pt x="1792" y="2187"/>
                    <a:pt x="1701" y="2217"/>
                  </a:cubicBezTo>
                  <a:cubicBezTo>
                    <a:pt x="1609" y="2248"/>
                    <a:pt x="1517" y="2261"/>
                    <a:pt x="1446" y="2261"/>
                  </a:cubicBezTo>
                  <a:cubicBezTo>
                    <a:pt x="1409" y="2261"/>
                    <a:pt x="1374" y="2258"/>
                    <a:pt x="1343" y="2258"/>
                  </a:cubicBezTo>
                  <a:cubicBezTo>
                    <a:pt x="1313" y="2254"/>
                    <a:pt x="1290" y="2251"/>
                    <a:pt x="1269" y="2248"/>
                  </a:cubicBezTo>
                  <a:cubicBezTo>
                    <a:pt x="1228" y="2234"/>
                    <a:pt x="1208" y="2227"/>
                    <a:pt x="1208" y="2227"/>
                  </a:cubicBezTo>
                  <a:lnTo>
                    <a:pt x="1208" y="2227"/>
                  </a:lnTo>
                  <a:cubicBezTo>
                    <a:pt x="1208" y="2227"/>
                    <a:pt x="1225" y="2237"/>
                    <a:pt x="1262" y="2264"/>
                  </a:cubicBezTo>
                  <a:cubicBezTo>
                    <a:pt x="1279" y="2275"/>
                    <a:pt x="1303" y="2289"/>
                    <a:pt x="1327" y="2305"/>
                  </a:cubicBezTo>
                  <a:cubicBezTo>
                    <a:pt x="1357" y="2319"/>
                    <a:pt x="1388" y="2336"/>
                    <a:pt x="1429" y="2353"/>
                  </a:cubicBezTo>
                  <a:cubicBezTo>
                    <a:pt x="1507" y="2377"/>
                    <a:pt x="1609" y="2400"/>
                    <a:pt x="1728" y="2400"/>
                  </a:cubicBezTo>
                  <a:cubicBezTo>
                    <a:pt x="1847" y="2400"/>
                    <a:pt x="1987" y="2374"/>
                    <a:pt x="2126" y="2305"/>
                  </a:cubicBezTo>
                  <a:cubicBezTo>
                    <a:pt x="2194" y="2268"/>
                    <a:pt x="2266" y="2223"/>
                    <a:pt x="2331" y="2169"/>
                  </a:cubicBezTo>
                  <a:cubicBezTo>
                    <a:pt x="2395" y="2111"/>
                    <a:pt x="2456" y="2047"/>
                    <a:pt x="2507" y="1972"/>
                  </a:cubicBezTo>
                  <a:cubicBezTo>
                    <a:pt x="2613" y="1822"/>
                    <a:pt x="2684" y="1636"/>
                    <a:pt x="2701" y="1435"/>
                  </a:cubicBezTo>
                  <a:cubicBezTo>
                    <a:pt x="2715" y="1336"/>
                    <a:pt x="2711" y="1231"/>
                    <a:pt x="2698" y="1125"/>
                  </a:cubicBezTo>
                  <a:cubicBezTo>
                    <a:pt x="2681" y="1023"/>
                    <a:pt x="2650" y="917"/>
                    <a:pt x="2606" y="819"/>
                  </a:cubicBezTo>
                  <a:cubicBezTo>
                    <a:pt x="2521" y="622"/>
                    <a:pt x="2381" y="452"/>
                    <a:pt x="2215" y="315"/>
                  </a:cubicBezTo>
                  <a:cubicBezTo>
                    <a:pt x="2048" y="186"/>
                    <a:pt x="1854" y="91"/>
                    <a:pt x="1650" y="39"/>
                  </a:cubicBezTo>
                  <a:cubicBezTo>
                    <a:pt x="1536" y="12"/>
                    <a:pt x="1419" y="1"/>
                    <a:pt x="1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85367" y="367152"/>
              <a:ext cx="95131" cy="81610"/>
            </a:xfrm>
            <a:custGeom>
              <a:avLst/>
              <a:gdLst/>
              <a:ahLst/>
              <a:cxnLst/>
              <a:rect l="l" t="t" r="r" b="b"/>
              <a:pathLst>
                <a:path w="2167" h="1859" extrusionOk="0">
                  <a:moveTo>
                    <a:pt x="1137" y="0"/>
                  </a:moveTo>
                  <a:cubicBezTo>
                    <a:pt x="939" y="0"/>
                    <a:pt x="732" y="60"/>
                    <a:pt x="551" y="164"/>
                  </a:cubicBezTo>
                  <a:cubicBezTo>
                    <a:pt x="337" y="294"/>
                    <a:pt x="160" y="491"/>
                    <a:pt x="75" y="715"/>
                  </a:cubicBezTo>
                  <a:cubicBezTo>
                    <a:pt x="31" y="825"/>
                    <a:pt x="11" y="937"/>
                    <a:pt x="7" y="1042"/>
                  </a:cubicBezTo>
                  <a:cubicBezTo>
                    <a:pt x="0" y="1151"/>
                    <a:pt x="11" y="1249"/>
                    <a:pt x="27" y="1338"/>
                  </a:cubicBezTo>
                  <a:cubicBezTo>
                    <a:pt x="44" y="1430"/>
                    <a:pt x="72" y="1508"/>
                    <a:pt x="106" y="1573"/>
                  </a:cubicBezTo>
                  <a:cubicBezTo>
                    <a:pt x="137" y="1641"/>
                    <a:pt x="170" y="1692"/>
                    <a:pt x="198" y="1736"/>
                  </a:cubicBezTo>
                  <a:cubicBezTo>
                    <a:pt x="231" y="1777"/>
                    <a:pt x="256" y="1808"/>
                    <a:pt x="276" y="1828"/>
                  </a:cubicBezTo>
                  <a:cubicBezTo>
                    <a:pt x="293" y="1848"/>
                    <a:pt x="303" y="1858"/>
                    <a:pt x="303" y="1858"/>
                  </a:cubicBezTo>
                  <a:cubicBezTo>
                    <a:pt x="303" y="1858"/>
                    <a:pt x="297" y="1848"/>
                    <a:pt x="283" y="1821"/>
                  </a:cubicBezTo>
                  <a:cubicBezTo>
                    <a:pt x="269" y="1800"/>
                    <a:pt x="252" y="1764"/>
                    <a:pt x="235" y="1715"/>
                  </a:cubicBezTo>
                  <a:cubicBezTo>
                    <a:pt x="195" y="1627"/>
                    <a:pt x="160" y="1488"/>
                    <a:pt x="146" y="1324"/>
                  </a:cubicBezTo>
                  <a:cubicBezTo>
                    <a:pt x="133" y="1158"/>
                    <a:pt x="164" y="968"/>
                    <a:pt x="248" y="787"/>
                  </a:cubicBezTo>
                  <a:cubicBezTo>
                    <a:pt x="333" y="610"/>
                    <a:pt x="476" y="447"/>
                    <a:pt x="657" y="338"/>
                  </a:cubicBezTo>
                  <a:cubicBezTo>
                    <a:pt x="827" y="232"/>
                    <a:pt x="1025" y="178"/>
                    <a:pt x="1213" y="178"/>
                  </a:cubicBezTo>
                  <a:cubicBezTo>
                    <a:pt x="1224" y="178"/>
                    <a:pt x="1235" y="178"/>
                    <a:pt x="1245" y="178"/>
                  </a:cubicBezTo>
                  <a:cubicBezTo>
                    <a:pt x="1446" y="185"/>
                    <a:pt x="1633" y="249"/>
                    <a:pt x="1773" y="338"/>
                  </a:cubicBezTo>
                  <a:cubicBezTo>
                    <a:pt x="1916" y="423"/>
                    <a:pt x="2018" y="525"/>
                    <a:pt x="2079" y="603"/>
                  </a:cubicBezTo>
                  <a:cubicBezTo>
                    <a:pt x="2109" y="644"/>
                    <a:pt x="2133" y="674"/>
                    <a:pt x="2147" y="698"/>
                  </a:cubicBezTo>
                  <a:cubicBezTo>
                    <a:pt x="2160" y="723"/>
                    <a:pt x="2167" y="736"/>
                    <a:pt x="2167" y="736"/>
                  </a:cubicBezTo>
                  <a:cubicBezTo>
                    <a:pt x="2167" y="736"/>
                    <a:pt x="2164" y="723"/>
                    <a:pt x="2154" y="695"/>
                  </a:cubicBezTo>
                  <a:cubicBezTo>
                    <a:pt x="2143" y="671"/>
                    <a:pt x="2126" y="634"/>
                    <a:pt x="2102" y="586"/>
                  </a:cubicBezTo>
                  <a:cubicBezTo>
                    <a:pt x="2089" y="566"/>
                    <a:pt x="2076" y="542"/>
                    <a:pt x="2062" y="514"/>
                  </a:cubicBezTo>
                  <a:cubicBezTo>
                    <a:pt x="2041" y="488"/>
                    <a:pt x="2024" y="461"/>
                    <a:pt x="2000" y="430"/>
                  </a:cubicBezTo>
                  <a:cubicBezTo>
                    <a:pt x="1960" y="372"/>
                    <a:pt x="1902" y="310"/>
                    <a:pt x="1831" y="256"/>
                  </a:cubicBezTo>
                  <a:cubicBezTo>
                    <a:pt x="1759" y="199"/>
                    <a:pt x="1677" y="144"/>
                    <a:pt x="1582" y="100"/>
                  </a:cubicBezTo>
                  <a:cubicBezTo>
                    <a:pt x="1487" y="56"/>
                    <a:pt x="1378" y="21"/>
                    <a:pt x="1259" y="8"/>
                  </a:cubicBezTo>
                  <a:cubicBezTo>
                    <a:pt x="1219" y="3"/>
                    <a:pt x="1178" y="0"/>
                    <a:pt x="1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628653" y="456753"/>
              <a:ext cx="527" cy="5575"/>
            </a:xfrm>
            <a:custGeom>
              <a:avLst/>
              <a:gdLst/>
              <a:ahLst/>
              <a:cxnLst/>
              <a:rect l="l" t="t" r="r" b="b"/>
              <a:pathLst>
                <a:path w="12" h="127" extrusionOk="0">
                  <a:moveTo>
                    <a:pt x="5" y="1"/>
                  </a:moveTo>
                  <a:lnTo>
                    <a:pt x="5" y="8"/>
                  </a:lnTo>
                  <a:cubicBezTo>
                    <a:pt x="5" y="15"/>
                    <a:pt x="0" y="25"/>
                    <a:pt x="0" y="29"/>
                  </a:cubicBezTo>
                  <a:lnTo>
                    <a:pt x="0" y="52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96"/>
                  </a:lnTo>
                  <a:cubicBezTo>
                    <a:pt x="0" y="103"/>
                    <a:pt x="5" y="114"/>
                    <a:pt x="5" y="117"/>
                  </a:cubicBezTo>
                  <a:lnTo>
                    <a:pt x="5" y="127"/>
                  </a:lnTo>
                  <a:cubicBezTo>
                    <a:pt x="8" y="123"/>
                    <a:pt x="8" y="123"/>
                    <a:pt x="8" y="120"/>
                  </a:cubicBezTo>
                  <a:cubicBezTo>
                    <a:pt x="8" y="117"/>
                    <a:pt x="8" y="106"/>
                    <a:pt x="11" y="100"/>
                  </a:cubicBezTo>
                  <a:lnTo>
                    <a:pt x="11" y="76"/>
                  </a:lnTo>
                  <a:lnTo>
                    <a:pt x="11" y="62"/>
                  </a:lnTo>
                  <a:lnTo>
                    <a:pt x="11" y="49"/>
                  </a:lnTo>
                  <a:lnTo>
                    <a:pt x="11" y="25"/>
                  </a:lnTo>
                  <a:cubicBezTo>
                    <a:pt x="8" y="21"/>
                    <a:pt x="8" y="12"/>
                    <a:pt x="8" y="8"/>
                  </a:cubicBezTo>
                  <a:cubicBezTo>
                    <a:pt x="8" y="1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842231" y="447402"/>
              <a:ext cx="113833" cy="193116"/>
            </a:xfrm>
            <a:custGeom>
              <a:avLst/>
              <a:gdLst/>
              <a:ahLst/>
              <a:cxnLst/>
              <a:rect l="l" t="t" r="r" b="b"/>
              <a:pathLst>
                <a:path w="2593" h="4399" extrusionOk="0">
                  <a:moveTo>
                    <a:pt x="242" y="0"/>
                  </a:moveTo>
                  <a:lnTo>
                    <a:pt x="242" y="0"/>
                  </a:lnTo>
                  <a:cubicBezTo>
                    <a:pt x="242" y="0"/>
                    <a:pt x="258" y="34"/>
                    <a:pt x="289" y="95"/>
                  </a:cubicBezTo>
                  <a:cubicBezTo>
                    <a:pt x="316" y="156"/>
                    <a:pt x="357" y="248"/>
                    <a:pt x="395" y="367"/>
                  </a:cubicBezTo>
                  <a:cubicBezTo>
                    <a:pt x="436" y="490"/>
                    <a:pt x="470" y="639"/>
                    <a:pt x="483" y="813"/>
                  </a:cubicBezTo>
                  <a:cubicBezTo>
                    <a:pt x="490" y="857"/>
                    <a:pt x="490" y="901"/>
                    <a:pt x="494" y="945"/>
                  </a:cubicBezTo>
                  <a:cubicBezTo>
                    <a:pt x="494" y="993"/>
                    <a:pt x="494" y="1041"/>
                    <a:pt x="490" y="1088"/>
                  </a:cubicBezTo>
                  <a:cubicBezTo>
                    <a:pt x="490" y="1136"/>
                    <a:pt x="487" y="1187"/>
                    <a:pt x="483" y="1234"/>
                  </a:cubicBezTo>
                  <a:cubicBezTo>
                    <a:pt x="476" y="1286"/>
                    <a:pt x="473" y="1337"/>
                    <a:pt x="462" y="1388"/>
                  </a:cubicBezTo>
                  <a:cubicBezTo>
                    <a:pt x="432" y="1595"/>
                    <a:pt x="354" y="1813"/>
                    <a:pt x="266" y="2044"/>
                  </a:cubicBezTo>
                  <a:cubicBezTo>
                    <a:pt x="222" y="2164"/>
                    <a:pt x="173" y="2286"/>
                    <a:pt x="129" y="2412"/>
                  </a:cubicBezTo>
                  <a:cubicBezTo>
                    <a:pt x="89" y="2541"/>
                    <a:pt x="48" y="2680"/>
                    <a:pt x="27" y="2826"/>
                  </a:cubicBezTo>
                  <a:cubicBezTo>
                    <a:pt x="4" y="2973"/>
                    <a:pt x="0" y="3129"/>
                    <a:pt x="24" y="3289"/>
                  </a:cubicBezTo>
                  <a:cubicBezTo>
                    <a:pt x="38" y="3368"/>
                    <a:pt x="58" y="3446"/>
                    <a:pt x="85" y="3524"/>
                  </a:cubicBezTo>
                  <a:cubicBezTo>
                    <a:pt x="116" y="3599"/>
                    <a:pt x="150" y="3674"/>
                    <a:pt x="191" y="3742"/>
                  </a:cubicBezTo>
                  <a:cubicBezTo>
                    <a:pt x="276" y="3885"/>
                    <a:pt x="385" y="4010"/>
                    <a:pt x="514" y="4112"/>
                  </a:cubicBezTo>
                  <a:cubicBezTo>
                    <a:pt x="578" y="4167"/>
                    <a:pt x="650" y="4211"/>
                    <a:pt x="725" y="4252"/>
                  </a:cubicBezTo>
                  <a:cubicBezTo>
                    <a:pt x="800" y="4289"/>
                    <a:pt x="878" y="4320"/>
                    <a:pt x="960" y="4344"/>
                  </a:cubicBezTo>
                  <a:cubicBezTo>
                    <a:pt x="1086" y="4380"/>
                    <a:pt x="1217" y="4398"/>
                    <a:pt x="1348" y="4398"/>
                  </a:cubicBezTo>
                  <a:cubicBezTo>
                    <a:pt x="1550" y="4398"/>
                    <a:pt x="1751" y="4356"/>
                    <a:pt x="1932" y="4269"/>
                  </a:cubicBezTo>
                  <a:cubicBezTo>
                    <a:pt x="2082" y="4194"/>
                    <a:pt x="2214" y="4095"/>
                    <a:pt x="2324" y="3969"/>
                  </a:cubicBezTo>
                  <a:cubicBezTo>
                    <a:pt x="2432" y="3847"/>
                    <a:pt x="2517" y="3694"/>
                    <a:pt x="2555" y="3531"/>
                  </a:cubicBezTo>
                  <a:cubicBezTo>
                    <a:pt x="2592" y="3364"/>
                    <a:pt x="2579" y="3194"/>
                    <a:pt x="2521" y="3041"/>
                  </a:cubicBezTo>
                  <a:cubicBezTo>
                    <a:pt x="2467" y="2891"/>
                    <a:pt x="2361" y="2759"/>
                    <a:pt x="2232" y="2671"/>
                  </a:cubicBezTo>
                  <a:cubicBezTo>
                    <a:pt x="2197" y="2650"/>
                    <a:pt x="2164" y="2630"/>
                    <a:pt x="2126" y="2613"/>
                  </a:cubicBezTo>
                  <a:cubicBezTo>
                    <a:pt x="2109" y="2605"/>
                    <a:pt x="2089" y="2599"/>
                    <a:pt x="2072" y="2592"/>
                  </a:cubicBezTo>
                  <a:cubicBezTo>
                    <a:pt x="2051" y="2589"/>
                    <a:pt x="2034" y="2582"/>
                    <a:pt x="2014" y="2578"/>
                  </a:cubicBezTo>
                  <a:cubicBezTo>
                    <a:pt x="1968" y="2568"/>
                    <a:pt x="1922" y="2562"/>
                    <a:pt x="1876" y="2562"/>
                  </a:cubicBezTo>
                  <a:cubicBezTo>
                    <a:pt x="1848" y="2562"/>
                    <a:pt x="1820" y="2564"/>
                    <a:pt x="1793" y="2568"/>
                  </a:cubicBezTo>
                  <a:cubicBezTo>
                    <a:pt x="1721" y="2575"/>
                    <a:pt x="1654" y="2599"/>
                    <a:pt x="1589" y="2622"/>
                  </a:cubicBezTo>
                  <a:cubicBezTo>
                    <a:pt x="1524" y="2650"/>
                    <a:pt x="1467" y="2684"/>
                    <a:pt x="1415" y="2732"/>
                  </a:cubicBezTo>
                  <a:cubicBezTo>
                    <a:pt x="1313" y="2817"/>
                    <a:pt x="1245" y="2949"/>
                    <a:pt x="1235" y="3071"/>
                  </a:cubicBezTo>
                  <a:cubicBezTo>
                    <a:pt x="1225" y="3194"/>
                    <a:pt x="1255" y="3306"/>
                    <a:pt x="1303" y="3398"/>
                  </a:cubicBezTo>
                  <a:cubicBezTo>
                    <a:pt x="1351" y="3487"/>
                    <a:pt x="1415" y="3558"/>
                    <a:pt x="1490" y="3609"/>
                  </a:cubicBezTo>
                  <a:cubicBezTo>
                    <a:pt x="1565" y="3657"/>
                    <a:pt x="1640" y="3680"/>
                    <a:pt x="1712" y="3694"/>
                  </a:cubicBezTo>
                  <a:cubicBezTo>
                    <a:pt x="1728" y="3696"/>
                    <a:pt x="1745" y="3697"/>
                    <a:pt x="1761" y="3697"/>
                  </a:cubicBezTo>
                  <a:cubicBezTo>
                    <a:pt x="1876" y="3697"/>
                    <a:pt x="1966" y="3657"/>
                    <a:pt x="2014" y="3613"/>
                  </a:cubicBezTo>
                  <a:cubicBezTo>
                    <a:pt x="2018" y="3605"/>
                    <a:pt x="2024" y="3602"/>
                    <a:pt x="2031" y="3595"/>
                  </a:cubicBezTo>
                  <a:cubicBezTo>
                    <a:pt x="2034" y="3589"/>
                    <a:pt x="2041" y="3585"/>
                    <a:pt x="2045" y="3578"/>
                  </a:cubicBezTo>
                  <a:cubicBezTo>
                    <a:pt x="2048" y="3575"/>
                    <a:pt x="2054" y="3569"/>
                    <a:pt x="2059" y="3564"/>
                  </a:cubicBezTo>
                  <a:cubicBezTo>
                    <a:pt x="2059" y="3558"/>
                    <a:pt x="2062" y="3555"/>
                    <a:pt x="2065" y="3551"/>
                  </a:cubicBezTo>
                  <a:cubicBezTo>
                    <a:pt x="2075" y="3538"/>
                    <a:pt x="2079" y="3528"/>
                    <a:pt x="2079" y="3528"/>
                  </a:cubicBezTo>
                  <a:lnTo>
                    <a:pt x="2079" y="3528"/>
                  </a:lnTo>
                  <a:cubicBezTo>
                    <a:pt x="2079" y="3528"/>
                    <a:pt x="2059" y="3561"/>
                    <a:pt x="2001" y="3592"/>
                  </a:cubicBezTo>
                  <a:cubicBezTo>
                    <a:pt x="1967" y="3612"/>
                    <a:pt x="1918" y="3624"/>
                    <a:pt x="1862" y="3624"/>
                  </a:cubicBezTo>
                  <a:cubicBezTo>
                    <a:pt x="1822" y="3624"/>
                    <a:pt x="1778" y="3618"/>
                    <a:pt x="1732" y="3602"/>
                  </a:cubicBezTo>
                  <a:cubicBezTo>
                    <a:pt x="1674" y="3585"/>
                    <a:pt x="1616" y="3555"/>
                    <a:pt x="1569" y="3507"/>
                  </a:cubicBezTo>
                  <a:cubicBezTo>
                    <a:pt x="1524" y="3462"/>
                    <a:pt x="1483" y="3398"/>
                    <a:pt x="1459" y="3327"/>
                  </a:cubicBezTo>
                  <a:cubicBezTo>
                    <a:pt x="1436" y="3255"/>
                    <a:pt x="1426" y="3173"/>
                    <a:pt x="1442" y="3099"/>
                  </a:cubicBezTo>
                  <a:cubicBezTo>
                    <a:pt x="1446" y="3082"/>
                    <a:pt x="1453" y="3062"/>
                    <a:pt x="1459" y="3044"/>
                  </a:cubicBezTo>
                  <a:cubicBezTo>
                    <a:pt x="1463" y="3034"/>
                    <a:pt x="1467" y="3027"/>
                    <a:pt x="1470" y="3017"/>
                  </a:cubicBezTo>
                  <a:cubicBezTo>
                    <a:pt x="1473" y="3010"/>
                    <a:pt x="1480" y="3000"/>
                    <a:pt x="1483" y="2993"/>
                  </a:cubicBezTo>
                  <a:cubicBezTo>
                    <a:pt x="1503" y="2960"/>
                    <a:pt x="1531" y="2932"/>
                    <a:pt x="1565" y="2905"/>
                  </a:cubicBezTo>
                  <a:cubicBezTo>
                    <a:pt x="1596" y="2878"/>
                    <a:pt x="1633" y="2854"/>
                    <a:pt x="1677" y="2840"/>
                  </a:cubicBezTo>
                  <a:cubicBezTo>
                    <a:pt x="1718" y="2823"/>
                    <a:pt x="1765" y="2817"/>
                    <a:pt x="1810" y="2817"/>
                  </a:cubicBezTo>
                  <a:cubicBezTo>
                    <a:pt x="1858" y="2817"/>
                    <a:pt x="1905" y="2823"/>
                    <a:pt x="1946" y="2837"/>
                  </a:cubicBezTo>
                  <a:lnTo>
                    <a:pt x="1977" y="2847"/>
                  </a:lnTo>
                  <a:cubicBezTo>
                    <a:pt x="1987" y="2854"/>
                    <a:pt x="1997" y="2857"/>
                    <a:pt x="2007" y="2864"/>
                  </a:cubicBezTo>
                  <a:cubicBezTo>
                    <a:pt x="2024" y="2875"/>
                    <a:pt x="2045" y="2888"/>
                    <a:pt x="2062" y="2905"/>
                  </a:cubicBezTo>
                  <a:cubicBezTo>
                    <a:pt x="2133" y="2963"/>
                    <a:pt x="2188" y="3051"/>
                    <a:pt x="2214" y="3150"/>
                  </a:cubicBezTo>
                  <a:cubicBezTo>
                    <a:pt x="2246" y="3245"/>
                    <a:pt x="2252" y="3354"/>
                    <a:pt x="2228" y="3456"/>
                  </a:cubicBezTo>
                  <a:cubicBezTo>
                    <a:pt x="2201" y="3558"/>
                    <a:pt x="2147" y="3657"/>
                    <a:pt x="2068" y="3745"/>
                  </a:cubicBezTo>
                  <a:cubicBezTo>
                    <a:pt x="1990" y="3834"/>
                    <a:pt x="1891" y="3905"/>
                    <a:pt x="1783" y="3956"/>
                  </a:cubicBezTo>
                  <a:cubicBezTo>
                    <a:pt x="1648" y="4018"/>
                    <a:pt x="1496" y="4050"/>
                    <a:pt x="1344" y="4050"/>
                  </a:cubicBezTo>
                  <a:cubicBezTo>
                    <a:pt x="1246" y="4050"/>
                    <a:pt x="1148" y="4037"/>
                    <a:pt x="1054" y="4010"/>
                  </a:cubicBezTo>
                  <a:cubicBezTo>
                    <a:pt x="936" y="3977"/>
                    <a:pt x="823" y="3922"/>
                    <a:pt x="725" y="3847"/>
                  </a:cubicBezTo>
                  <a:cubicBezTo>
                    <a:pt x="626" y="3769"/>
                    <a:pt x="538" y="3677"/>
                    <a:pt x="473" y="3572"/>
                  </a:cubicBezTo>
                  <a:cubicBezTo>
                    <a:pt x="439" y="3517"/>
                    <a:pt x="412" y="3462"/>
                    <a:pt x="388" y="3405"/>
                  </a:cubicBezTo>
                  <a:cubicBezTo>
                    <a:pt x="365" y="3351"/>
                    <a:pt x="347" y="3293"/>
                    <a:pt x="333" y="3231"/>
                  </a:cubicBezTo>
                  <a:cubicBezTo>
                    <a:pt x="310" y="3112"/>
                    <a:pt x="307" y="2986"/>
                    <a:pt x="320" y="2864"/>
                  </a:cubicBezTo>
                  <a:cubicBezTo>
                    <a:pt x="344" y="2613"/>
                    <a:pt x="422" y="2364"/>
                    <a:pt x="494" y="2123"/>
                  </a:cubicBezTo>
                  <a:cubicBezTo>
                    <a:pt x="561" y="1881"/>
                    <a:pt x="626" y="1639"/>
                    <a:pt x="643" y="1412"/>
                  </a:cubicBezTo>
                  <a:cubicBezTo>
                    <a:pt x="654" y="1296"/>
                    <a:pt x="654" y="1187"/>
                    <a:pt x="643" y="1082"/>
                  </a:cubicBezTo>
                  <a:cubicBezTo>
                    <a:pt x="640" y="1030"/>
                    <a:pt x="630" y="983"/>
                    <a:pt x="622" y="936"/>
                  </a:cubicBezTo>
                  <a:cubicBezTo>
                    <a:pt x="613" y="884"/>
                    <a:pt x="605" y="840"/>
                    <a:pt x="596" y="796"/>
                  </a:cubicBezTo>
                  <a:cubicBezTo>
                    <a:pt x="555" y="616"/>
                    <a:pt x="497" y="469"/>
                    <a:pt x="446" y="350"/>
                  </a:cubicBezTo>
                  <a:cubicBezTo>
                    <a:pt x="388" y="231"/>
                    <a:pt x="337" y="146"/>
                    <a:pt x="299" y="88"/>
                  </a:cubicBezTo>
                  <a:cubicBezTo>
                    <a:pt x="262" y="30"/>
                    <a:pt x="242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47744" y="362542"/>
              <a:ext cx="132183" cy="277580"/>
            </a:xfrm>
            <a:custGeom>
              <a:avLst/>
              <a:gdLst/>
              <a:ahLst/>
              <a:cxnLst/>
              <a:rect l="l" t="t" r="r" b="b"/>
              <a:pathLst>
                <a:path w="3011" h="6323" extrusionOk="0">
                  <a:moveTo>
                    <a:pt x="738" y="1"/>
                  </a:moveTo>
                  <a:cubicBezTo>
                    <a:pt x="738" y="1"/>
                    <a:pt x="728" y="7"/>
                    <a:pt x="705" y="24"/>
                  </a:cubicBezTo>
                  <a:cubicBezTo>
                    <a:pt x="684" y="41"/>
                    <a:pt x="650" y="62"/>
                    <a:pt x="612" y="96"/>
                  </a:cubicBezTo>
                  <a:cubicBezTo>
                    <a:pt x="592" y="113"/>
                    <a:pt x="568" y="130"/>
                    <a:pt x="545" y="154"/>
                  </a:cubicBezTo>
                  <a:cubicBezTo>
                    <a:pt x="524" y="178"/>
                    <a:pt x="496" y="201"/>
                    <a:pt x="476" y="232"/>
                  </a:cubicBezTo>
                  <a:cubicBezTo>
                    <a:pt x="463" y="246"/>
                    <a:pt x="449" y="263"/>
                    <a:pt x="439" y="280"/>
                  </a:cubicBezTo>
                  <a:cubicBezTo>
                    <a:pt x="425" y="297"/>
                    <a:pt x="415" y="313"/>
                    <a:pt x="402" y="330"/>
                  </a:cubicBezTo>
                  <a:cubicBezTo>
                    <a:pt x="388" y="351"/>
                    <a:pt x="378" y="368"/>
                    <a:pt x="367" y="392"/>
                  </a:cubicBezTo>
                  <a:cubicBezTo>
                    <a:pt x="358" y="412"/>
                    <a:pt x="344" y="432"/>
                    <a:pt x="337" y="456"/>
                  </a:cubicBezTo>
                  <a:cubicBezTo>
                    <a:pt x="296" y="548"/>
                    <a:pt x="272" y="657"/>
                    <a:pt x="262" y="776"/>
                  </a:cubicBezTo>
                  <a:cubicBezTo>
                    <a:pt x="251" y="899"/>
                    <a:pt x="259" y="1028"/>
                    <a:pt x="286" y="1164"/>
                  </a:cubicBezTo>
                  <a:cubicBezTo>
                    <a:pt x="340" y="1440"/>
                    <a:pt x="469" y="1729"/>
                    <a:pt x="653" y="2015"/>
                  </a:cubicBezTo>
                  <a:cubicBezTo>
                    <a:pt x="745" y="2158"/>
                    <a:pt x="851" y="2297"/>
                    <a:pt x="973" y="2436"/>
                  </a:cubicBezTo>
                  <a:cubicBezTo>
                    <a:pt x="1034" y="2505"/>
                    <a:pt x="1099" y="2572"/>
                    <a:pt x="1167" y="2637"/>
                  </a:cubicBezTo>
                  <a:cubicBezTo>
                    <a:pt x="1187" y="2654"/>
                    <a:pt x="1204" y="2671"/>
                    <a:pt x="1221" y="2688"/>
                  </a:cubicBezTo>
                  <a:cubicBezTo>
                    <a:pt x="1238" y="2701"/>
                    <a:pt x="1256" y="2718"/>
                    <a:pt x="1276" y="2732"/>
                  </a:cubicBezTo>
                  <a:cubicBezTo>
                    <a:pt x="1310" y="2763"/>
                    <a:pt x="1347" y="2794"/>
                    <a:pt x="1381" y="2828"/>
                  </a:cubicBezTo>
                  <a:cubicBezTo>
                    <a:pt x="1670" y="3076"/>
                    <a:pt x="1980" y="3324"/>
                    <a:pt x="2242" y="3624"/>
                  </a:cubicBezTo>
                  <a:cubicBezTo>
                    <a:pt x="2310" y="3698"/>
                    <a:pt x="2371" y="3776"/>
                    <a:pt x="2429" y="3858"/>
                  </a:cubicBezTo>
                  <a:cubicBezTo>
                    <a:pt x="2484" y="3940"/>
                    <a:pt x="2534" y="4025"/>
                    <a:pt x="2575" y="4114"/>
                  </a:cubicBezTo>
                  <a:cubicBezTo>
                    <a:pt x="2664" y="4293"/>
                    <a:pt x="2715" y="4484"/>
                    <a:pt x="2725" y="4681"/>
                  </a:cubicBezTo>
                  <a:cubicBezTo>
                    <a:pt x="2728" y="4780"/>
                    <a:pt x="2721" y="4882"/>
                    <a:pt x="2705" y="4977"/>
                  </a:cubicBezTo>
                  <a:cubicBezTo>
                    <a:pt x="2688" y="5076"/>
                    <a:pt x="2660" y="5168"/>
                    <a:pt x="2623" y="5260"/>
                  </a:cubicBezTo>
                  <a:cubicBezTo>
                    <a:pt x="2582" y="5348"/>
                    <a:pt x="2531" y="5433"/>
                    <a:pt x="2473" y="5511"/>
                  </a:cubicBezTo>
                  <a:cubicBezTo>
                    <a:pt x="2412" y="5590"/>
                    <a:pt x="2344" y="5661"/>
                    <a:pt x="2266" y="5722"/>
                  </a:cubicBezTo>
                  <a:cubicBezTo>
                    <a:pt x="2027" y="5919"/>
                    <a:pt x="1716" y="6028"/>
                    <a:pt x="1412" y="6028"/>
                  </a:cubicBezTo>
                  <a:cubicBezTo>
                    <a:pt x="1326" y="6028"/>
                    <a:pt x="1240" y="6019"/>
                    <a:pt x="1157" y="6001"/>
                  </a:cubicBezTo>
                  <a:cubicBezTo>
                    <a:pt x="1061" y="5978"/>
                    <a:pt x="970" y="5946"/>
                    <a:pt x="884" y="5906"/>
                  </a:cubicBezTo>
                  <a:cubicBezTo>
                    <a:pt x="799" y="5862"/>
                    <a:pt x="721" y="5808"/>
                    <a:pt x="647" y="5746"/>
                  </a:cubicBezTo>
                  <a:lnTo>
                    <a:pt x="595" y="5698"/>
                  </a:lnTo>
                  <a:cubicBezTo>
                    <a:pt x="578" y="5685"/>
                    <a:pt x="562" y="5665"/>
                    <a:pt x="545" y="5648"/>
                  </a:cubicBezTo>
                  <a:cubicBezTo>
                    <a:pt x="514" y="5613"/>
                    <a:pt x="483" y="5576"/>
                    <a:pt x="456" y="5538"/>
                  </a:cubicBezTo>
                  <a:cubicBezTo>
                    <a:pt x="402" y="5467"/>
                    <a:pt x="361" y="5386"/>
                    <a:pt x="330" y="5301"/>
                  </a:cubicBezTo>
                  <a:cubicBezTo>
                    <a:pt x="276" y="5130"/>
                    <a:pt x="272" y="4946"/>
                    <a:pt x="327" y="4790"/>
                  </a:cubicBezTo>
                  <a:cubicBezTo>
                    <a:pt x="354" y="4712"/>
                    <a:pt x="394" y="4644"/>
                    <a:pt x="449" y="4583"/>
                  </a:cubicBezTo>
                  <a:cubicBezTo>
                    <a:pt x="504" y="4522"/>
                    <a:pt x="571" y="4474"/>
                    <a:pt x="643" y="4436"/>
                  </a:cubicBezTo>
                  <a:cubicBezTo>
                    <a:pt x="764" y="4376"/>
                    <a:pt x="899" y="4346"/>
                    <a:pt x="1029" y="4346"/>
                  </a:cubicBezTo>
                  <a:cubicBezTo>
                    <a:pt x="1059" y="4346"/>
                    <a:pt x="1089" y="4348"/>
                    <a:pt x="1119" y="4351"/>
                  </a:cubicBezTo>
                  <a:cubicBezTo>
                    <a:pt x="1279" y="4368"/>
                    <a:pt x="1429" y="4430"/>
                    <a:pt x="1541" y="4522"/>
                  </a:cubicBezTo>
                  <a:cubicBezTo>
                    <a:pt x="1595" y="4569"/>
                    <a:pt x="1643" y="4624"/>
                    <a:pt x="1677" y="4681"/>
                  </a:cubicBezTo>
                  <a:cubicBezTo>
                    <a:pt x="1714" y="4739"/>
                    <a:pt x="1738" y="4804"/>
                    <a:pt x="1749" y="4869"/>
                  </a:cubicBezTo>
                  <a:cubicBezTo>
                    <a:pt x="1769" y="5001"/>
                    <a:pt x="1752" y="5134"/>
                    <a:pt x="1697" y="5239"/>
                  </a:cubicBezTo>
                  <a:cubicBezTo>
                    <a:pt x="1670" y="5293"/>
                    <a:pt x="1636" y="5338"/>
                    <a:pt x="1592" y="5375"/>
                  </a:cubicBezTo>
                  <a:cubicBezTo>
                    <a:pt x="1551" y="5409"/>
                    <a:pt x="1504" y="5440"/>
                    <a:pt x="1452" y="5457"/>
                  </a:cubicBezTo>
                  <a:cubicBezTo>
                    <a:pt x="1409" y="5472"/>
                    <a:pt x="1365" y="5478"/>
                    <a:pt x="1322" y="5478"/>
                  </a:cubicBezTo>
                  <a:cubicBezTo>
                    <a:pt x="1267" y="5478"/>
                    <a:pt x="1214" y="5468"/>
                    <a:pt x="1167" y="5450"/>
                  </a:cubicBezTo>
                  <a:cubicBezTo>
                    <a:pt x="1078" y="5420"/>
                    <a:pt x="1011" y="5372"/>
                    <a:pt x="956" y="5324"/>
                  </a:cubicBezTo>
                  <a:cubicBezTo>
                    <a:pt x="929" y="5301"/>
                    <a:pt x="909" y="5273"/>
                    <a:pt x="888" y="5249"/>
                  </a:cubicBezTo>
                  <a:cubicBezTo>
                    <a:pt x="871" y="5222"/>
                    <a:pt x="854" y="5202"/>
                    <a:pt x="840" y="5178"/>
                  </a:cubicBezTo>
                  <a:cubicBezTo>
                    <a:pt x="834" y="5168"/>
                    <a:pt x="830" y="5158"/>
                    <a:pt x="823" y="5147"/>
                  </a:cubicBezTo>
                  <a:cubicBezTo>
                    <a:pt x="820" y="5137"/>
                    <a:pt x="816" y="5127"/>
                    <a:pt x="813" y="5117"/>
                  </a:cubicBezTo>
                  <a:cubicBezTo>
                    <a:pt x="807" y="5106"/>
                    <a:pt x="803" y="5100"/>
                    <a:pt x="799" y="5093"/>
                  </a:cubicBezTo>
                  <a:cubicBezTo>
                    <a:pt x="799" y="5083"/>
                    <a:pt x="796" y="5076"/>
                    <a:pt x="793" y="5069"/>
                  </a:cubicBezTo>
                  <a:cubicBezTo>
                    <a:pt x="786" y="5045"/>
                    <a:pt x="782" y="5032"/>
                    <a:pt x="782" y="5032"/>
                  </a:cubicBezTo>
                  <a:lnTo>
                    <a:pt x="782" y="5032"/>
                  </a:lnTo>
                  <a:cubicBezTo>
                    <a:pt x="782" y="5032"/>
                    <a:pt x="786" y="5045"/>
                    <a:pt x="789" y="5073"/>
                  </a:cubicBezTo>
                  <a:cubicBezTo>
                    <a:pt x="793" y="5079"/>
                    <a:pt x="793" y="5086"/>
                    <a:pt x="793" y="5093"/>
                  </a:cubicBezTo>
                  <a:cubicBezTo>
                    <a:pt x="796" y="5103"/>
                    <a:pt x="799" y="5110"/>
                    <a:pt x="803" y="5120"/>
                  </a:cubicBezTo>
                  <a:cubicBezTo>
                    <a:pt x="807" y="5130"/>
                    <a:pt x="807" y="5141"/>
                    <a:pt x="810" y="5151"/>
                  </a:cubicBezTo>
                  <a:cubicBezTo>
                    <a:pt x="816" y="5161"/>
                    <a:pt x="820" y="5175"/>
                    <a:pt x="827" y="5185"/>
                  </a:cubicBezTo>
                  <a:cubicBezTo>
                    <a:pt x="834" y="5212"/>
                    <a:pt x="851" y="5236"/>
                    <a:pt x="864" y="5263"/>
                  </a:cubicBezTo>
                  <a:cubicBezTo>
                    <a:pt x="881" y="5290"/>
                    <a:pt x="901" y="5321"/>
                    <a:pt x="929" y="5351"/>
                  </a:cubicBezTo>
                  <a:cubicBezTo>
                    <a:pt x="980" y="5409"/>
                    <a:pt x="1047" y="5471"/>
                    <a:pt x="1140" y="5515"/>
                  </a:cubicBezTo>
                  <a:cubicBezTo>
                    <a:pt x="1187" y="5532"/>
                    <a:pt x="1238" y="5552"/>
                    <a:pt x="1296" y="5555"/>
                  </a:cubicBezTo>
                  <a:cubicBezTo>
                    <a:pt x="1316" y="5559"/>
                    <a:pt x="1335" y="5561"/>
                    <a:pt x="1355" y="5561"/>
                  </a:cubicBezTo>
                  <a:cubicBezTo>
                    <a:pt x="1395" y="5561"/>
                    <a:pt x="1437" y="5554"/>
                    <a:pt x="1480" y="5546"/>
                  </a:cubicBezTo>
                  <a:cubicBezTo>
                    <a:pt x="1541" y="5532"/>
                    <a:pt x="1603" y="5502"/>
                    <a:pt x="1660" y="5464"/>
                  </a:cubicBezTo>
                  <a:cubicBezTo>
                    <a:pt x="1718" y="5420"/>
                    <a:pt x="1769" y="5365"/>
                    <a:pt x="1810" y="5304"/>
                  </a:cubicBezTo>
                  <a:cubicBezTo>
                    <a:pt x="1888" y="5175"/>
                    <a:pt x="1922" y="5015"/>
                    <a:pt x="1905" y="4844"/>
                  </a:cubicBezTo>
                  <a:cubicBezTo>
                    <a:pt x="1898" y="4763"/>
                    <a:pt x="1874" y="4678"/>
                    <a:pt x="1830" y="4596"/>
                  </a:cubicBezTo>
                  <a:cubicBezTo>
                    <a:pt x="1790" y="4515"/>
                    <a:pt x="1732" y="4443"/>
                    <a:pt x="1660" y="4382"/>
                  </a:cubicBezTo>
                  <a:cubicBezTo>
                    <a:pt x="1521" y="4260"/>
                    <a:pt x="1344" y="4178"/>
                    <a:pt x="1146" y="4144"/>
                  </a:cubicBezTo>
                  <a:cubicBezTo>
                    <a:pt x="1094" y="4137"/>
                    <a:pt x="1041" y="4133"/>
                    <a:pt x="987" y="4133"/>
                  </a:cubicBezTo>
                  <a:cubicBezTo>
                    <a:pt x="840" y="4133"/>
                    <a:pt x="688" y="4161"/>
                    <a:pt x="545" y="4226"/>
                  </a:cubicBezTo>
                  <a:cubicBezTo>
                    <a:pt x="446" y="4266"/>
                    <a:pt x="350" y="4331"/>
                    <a:pt x="272" y="4409"/>
                  </a:cubicBezTo>
                  <a:cubicBezTo>
                    <a:pt x="190" y="4491"/>
                    <a:pt x="126" y="4590"/>
                    <a:pt x="85" y="4698"/>
                  </a:cubicBezTo>
                  <a:cubicBezTo>
                    <a:pt x="0" y="4916"/>
                    <a:pt x="0" y="5161"/>
                    <a:pt x="68" y="5386"/>
                  </a:cubicBezTo>
                  <a:cubicBezTo>
                    <a:pt x="102" y="5497"/>
                    <a:pt x="157" y="5607"/>
                    <a:pt x="225" y="5706"/>
                  </a:cubicBezTo>
                  <a:cubicBezTo>
                    <a:pt x="262" y="5750"/>
                    <a:pt x="292" y="5797"/>
                    <a:pt x="333" y="5838"/>
                  </a:cubicBezTo>
                  <a:cubicBezTo>
                    <a:pt x="354" y="5862"/>
                    <a:pt x="374" y="5882"/>
                    <a:pt x="394" y="5902"/>
                  </a:cubicBezTo>
                  <a:lnTo>
                    <a:pt x="460" y="5964"/>
                  </a:lnTo>
                  <a:cubicBezTo>
                    <a:pt x="548" y="6042"/>
                    <a:pt x="647" y="6110"/>
                    <a:pt x="752" y="6164"/>
                  </a:cubicBezTo>
                  <a:cubicBezTo>
                    <a:pt x="860" y="6219"/>
                    <a:pt x="973" y="6260"/>
                    <a:pt x="1092" y="6287"/>
                  </a:cubicBezTo>
                  <a:cubicBezTo>
                    <a:pt x="1200" y="6311"/>
                    <a:pt x="1311" y="6323"/>
                    <a:pt x="1421" y="6323"/>
                  </a:cubicBezTo>
                  <a:cubicBezTo>
                    <a:pt x="1793" y="6323"/>
                    <a:pt x="2165" y="6190"/>
                    <a:pt x="2456" y="5954"/>
                  </a:cubicBezTo>
                  <a:cubicBezTo>
                    <a:pt x="2548" y="5875"/>
                    <a:pt x="2633" y="5787"/>
                    <a:pt x="2708" y="5689"/>
                  </a:cubicBezTo>
                  <a:cubicBezTo>
                    <a:pt x="2779" y="5590"/>
                    <a:pt x="2840" y="5484"/>
                    <a:pt x="2888" y="5372"/>
                  </a:cubicBezTo>
                  <a:cubicBezTo>
                    <a:pt x="2936" y="5260"/>
                    <a:pt x="2966" y="5141"/>
                    <a:pt x="2986" y="5022"/>
                  </a:cubicBezTo>
                  <a:cubicBezTo>
                    <a:pt x="3004" y="4902"/>
                    <a:pt x="3011" y="4787"/>
                    <a:pt x="3004" y="4668"/>
                  </a:cubicBezTo>
                  <a:cubicBezTo>
                    <a:pt x="2990" y="4430"/>
                    <a:pt x="2919" y="4199"/>
                    <a:pt x="2817" y="3998"/>
                  </a:cubicBezTo>
                  <a:cubicBezTo>
                    <a:pt x="2711" y="3794"/>
                    <a:pt x="2575" y="3613"/>
                    <a:pt x="2432" y="3456"/>
                  </a:cubicBezTo>
                  <a:cubicBezTo>
                    <a:pt x="2140" y="3137"/>
                    <a:pt x="1813" y="2896"/>
                    <a:pt x="1517" y="2660"/>
                  </a:cubicBezTo>
                  <a:cubicBezTo>
                    <a:pt x="1480" y="2634"/>
                    <a:pt x="1443" y="2603"/>
                    <a:pt x="1408" y="2572"/>
                  </a:cubicBezTo>
                  <a:cubicBezTo>
                    <a:pt x="1388" y="2558"/>
                    <a:pt x="1371" y="2545"/>
                    <a:pt x="1354" y="2531"/>
                  </a:cubicBezTo>
                  <a:cubicBezTo>
                    <a:pt x="1337" y="2518"/>
                    <a:pt x="1320" y="2501"/>
                    <a:pt x="1303" y="2487"/>
                  </a:cubicBezTo>
                  <a:cubicBezTo>
                    <a:pt x="1235" y="2429"/>
                    <a:pt x="1170" y="2368"/>
                    <a:pt x="1113" y="2307"/>
                  </a:cubicBezTo>
                  <a:cubicBezTo>
                    <a:pt x="994" y="2181"/>
                    <a:pt x="884" y="2052"/>
                    <a:pt x="793" y="1919"/>
                  </a:cubicBezTo>
                  <a:cubicBezTo>
                    <a:pt x="606" y="1657"/>
                    <a:pt x="469" y="1389"/>
                    <a:pt x="398" y="1140"/>
                  </a:cubicBezTo>
                  <a:cubicBezTo>
                    <a:pt x="327" y="889"/>
                    <a:pt x="327" y="654"/>
                    <a:pt x="391" y="477"/>
                  </a:cubicBezTo>
                  <a:cubicBezTo>
                    <a:pt x="446" y="297"/>
                    <a:pt x="548" y="178"/>
                    <a:pt x="619" y="106"/>
                  </a:cubicBezTo>
                  <a:cubicBezTo>
                    <a:pt x="656" y="68"/>
                    <a:pt x="687" y="45"/>
                    <a:pt x="708" y="28"/>
                  </a:cubicBezTo>
                  <a:cubicBezTo>
                    <a:pt x="728" y="11"/>
                    <a:pt x="738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539227" y="582353"/>
              <a:ext cx="136529" cy="197023"/>
            </a:xfrm>
            <a:custGeom>
              <a:avLst/>
              <a:gdLst/>
              <a:ahLst/>
              <a:cxnLst/>
              <a:rect l="l" t="t" r="r" b="b"/>
              <a:pathLst>
                <a:path w="3110" h="4488" extrusionOk="0">
                  <a:moveTo>
                    <a:pt x="3109" y="1"/>
                  </a:moveTo>
                  <a:cubicBezTo>
                    <a:pt x="3109" y="1"/>
                    <a:pt x="3103" y="28"/>
                    <a:pt x="3092" y="79"/>
                  </a:cubicBezTo>
                  <a:cubicBezTo>
                    <a:pt x="3086" y="107"/>
                    <a:pt x="3075" y="137"/>
                    <a:pt x="3062" y="175"/>
                  </a:cubicBezTo>
                  <a:cubicBezTo>
                    <a:pt x="3058" y="195"/>
                    <a:pt x="3048" y="212"/>
                    <a:pt x="3042" y="232"/>
                  </a:cubicBezTo>
                  <a:cubicBezTo>
                    <a:pt x="3031" y="253"/>
                    <a:pt x="3024" y="277"/>
                    <a:pt x="3014" y="297"/>
                  </a:cubicBezTo>
                  <a:cubicBezTo>
                    <a:pt x="2932" y="481"/>
                    <a:pt x="2766" y="712"/>
                    <a:pt x="2507" y="926"/>
                  </a:cubicBezTo>
                  <a:cubicBezTo>
                    <a:pt x="2442" y="980"/>
                    <a:pt x="2371" y="1035"/>
                    <a:pt x="2300" y="1086"/>
                  </a:cubicBezTo>
                  <a:cubicBezTo>
                    <a:pt x="2225" y="1137"/>
                    <a:pt x="2144" y="1184"/>
                    <a:pt x="2058" y="1233"/>
                  </a:cubicBezTo>
                  <a:cubicBezTo>
                    <a:pt x="1891" y="1327"/>
                    <a:pt x="1704" y="1416"/>
                    <a:pt x="1514" y="1518"/>
                  </a:cubicBezTo>
                  <a:cubicBezTo>
                    <a:pt x="1320" y="1613"/>
                    <a:pt x="1116" y="1719"/>
                    <a:pt x="919" y="1851"/>
                  </a:cubicBezTo>
                  <a:cubicBezTo>
                    <a:pt x="891" y="1869"/>
                    <a:pt x="868" y="1886"/>
                    <a:pt x="844" y="1903"/>
                  </a:cubicBezTo>
                  <a:cubicBezTo>
                    <a:pt x="820" y="1923"/>
                    <a:pt x="792" y="1940"/>
                    <a:pt x="769" y="1957"/>
                  </a:cubicBezTo>
                  <a:cubicBezTo>
                    <a:pt x="745" y="1977"/>
                    <a:pt x="721" y="1994"/>
                    <a:pt x="698" y="2015"/>
                  </a:cubicBezTo>
                  <a:lnTo>
                    <a:pt x="626" y="2079"/>
                  </a:lnTo>
                  <a:cubicBezTo>
                    <a:pt x="534" y="2164"/>
                    <a:pt x="450" y="2256"/>
                    <a:pt x="368" y="2358"/>
                  </a:cubicBezTo>
                  <a:cubicBezTo>
                    <a:pt x="293" y="2460"/>
                    <a:pt x="225" y="2572"/>
                    <a:pt x="167" y="2692"/>
                  </a:cubicBezTo>
                  <a:cubicBezTo>
                    <a:pt x="112" y="2811"/>
                    <a:pt x="68" y="2936"/>
                    <a:pt x="45" y="3073"/>
                  </a:cubicBezTo>
                  <a:cubicBezTo>
                    <a:pt x="1" y="3338"/>
                    <a:pt x="37" y="3627"/>
                    <a:pt x="167" y="3862"/>
                  </a:cubicBezTo>
                  <a:cubicBezTo>
                    <a:pt x="293" y="4097"/>
                    <a:pt x="486" y="4270"/>
                    <a:pt x="698" y="4372"/>
                  </a:cubicBezTo>
                  <a:cubicBezTo>
                    <a:pt x="860" y="4451"/>
                    <a:pt x="1033" y="4487"/>
                    <a:pt x="1195" y="4487"/>
                  </a:cubicBezTo>
                  <a:cubicBezTo>
                    <a:pt x="1244" y="4487"/>
                    <a:pt x="1291" y="4484"/>
                    <a:pt x="1337" y="4478"/>
                  </a:cubicBezTo>
                  <a:cubicBezTo>
                    <a:pt x="1436" y="4467"/>
                    <a:pt x="1531" y="4437"/>
                    <a:pt x="1616" y="4393"/>
                  </a:cubicBezTo>
                  <a:cubicBezTo>
                    <a:pt x="1698" y="4348"/>
                    <a:pt x="1766" y="4291"/>
                    <a:pt x="1820" y="4226"/>
                  </a:cubicBezTo>
                  <a:cubicBezTo>
                    <a:pt x="1874" y="4161"/>
                    <a:pt x="1908" y="4090"/>
                    <a:pt x="1929" y="4026"/>
                  </a:cubicBezTo>
                  <a:cubicBezTo>
                    <a:pt x="1949" y="3957"/>
                    <a:pt x="1956" y="3896"/>
                    <a:pt x="1956" y="3842"/>
                  </a:cubicBezTo>
                  <a:cubicBezTo>
                    <a:pt x="1953" y="3787"/>
                    <a:pt x="1946" y="3736"/>
                    <a:pt x="1932" y="3699"/>
                  </a:cubicBezTo>
                  <a:cubicBezTo>
                    <a:pt x="1926" y="3679"/>
                    <a:pt x="1915" y="3661"/>
                    <a:pt x="1908" y="3644"/>
                  </a:cubicBezTo>
                  <a:cubicBezTo>
                    <a:pt x="1902" y="3627"/>
                    <a:pt x="1895" y="3613"/>
                    <a:pt x="1888" y="3603"/>
                  </a:cubicBezTo>
                  <a:cubicBezTo>
                    <a:pt x="1878" y="3590"/>
                    <a:pt x="1871" y="3580"/>
                    <a:pt x="1868" y="3572"/>
                  </a:cubicBezTo>
                  <a:cubicBezTo>
                    <a:pt x="1861" y="3563"/>
                    <a:pt x="1854" y="3556"/>
                    <a:pt x="1850" y="3552"/>
                  </a:cubicBezTo>
                  <a:cubicBezTo>
                    <a:pt x="1841" y="3542"/>
                    <a:pt x="1837" y="3536"/>
                    <a:pt x="1837" y="3536"/>
                  </a:cubicBezTo>
                  <a:lnTo>
                    <a:pt x="1837" y="3536"/>
                  </a:lnTo>
                  <a:cubicBezTo>
                    <a:pt x="1837" y="3536"/>
                    <a:pt x="1837" y="3542"/>
                    <a:pt x="1844" y="3556"/>
                  </a:cubicBezTo>
                  <a:cubicBezTo>
                    <a:pt x="1847" y="3563"/>
                    <a:pt x="1850" y="3569"/>
                    <a:pt x="1854" y="3580"/>
                  </a:cubicBezTo>
                  <a:cubicBezTo>
                    <a:pt x="1858" y="3590"/>
                    <a:pt x="1861" y="3600"/>
                    <a:pt x="1864" y="3613"/>
                  </a:cubicBezTo>
                  <a:cubicBezTo>
                    <a:pt x="1878" y="3661"/>
                    <a:pt x="1882" y="3743"/>
                    <a:pt x="1858" y="3831"/>
                  </a:cubicBezTo>
                  <a:cubicBezTo>
                    <a:pt x="1844" y="3872"/>
                    <a:pt x="1827" y="3919"/>
                    <a:pt x="1797" y="3964"/>
                  </a:cubicBezTo>
                  <a:cubicBezTo>
                    <a:pt x="1766" y="4008"/>
                    <a:pt x="1728" y="4049"/>
                    <a:pt x="1681" y="4079"/>
                  </a:cubicBezTo>
                  <a:cubicBezTo>
                    <a:pt x="1585" y="4148"/>
                    <a:pt x="1456" y="4181"/>
                    <a:pt x="1317" y="4181"/>
                  </a:cubicBezTo>
                  <a:cubicBezTo>
                    <a:pt x="1174" y="4178"/>
                    <a:pt x="1021" y="4128"/>
                    <a:pt x="891" y="4035"/>
                  </a:cubicBezTo>
                  <a:cubicBezTo>
                    <a:pt x="759" y="3944"/>
                    <a:pt x="646" y="3808"/>
                    <a:pt x="582" y="3658"/>
                  </a:cubicBezTo>
                  <a:lnTo>
                    <a:pt x="572" y="3627"/>
                  </a:lnTo>
                  <a:lnTo>
                    <a:pt x="561" y="3600"/>
                  </a:lnTo>
                  <a:cubicBezTo>
                    <a:pt x="552" y="3580"/>
                    <a:pt x="548" y="3559"/>
                    <a:pt x="544" y="3542"/>
                  </a:cubicBezTo>
                  <a:cubicBezTo>
                    <a:pt x="538" y="3522"/>
                    <a:pt x="534" y="3501"/>
                    <a:pt x="531" y="3481"/>
                  </a:cubicBezTo>
                  <a:cubicBezTo>
                    <a:pt x="527" y="3470"/>
                    <a:pt x="527" y="3461"/>
                    <a:pt x="524" y="3450"/>
                  </a:cubicBezTo>
                  <a:lnTo>
                    <a:pt x="521" y="3416"/>
                  </a:lnTo>
                  <a:cubicBezTo>
                    <a:pt x="514" y="3335"/>
                    <a:pt x="517" y="3246"/>
                    <a:pt x="534" y="3158"/>
                  </a:cubicBezTo>
                  <a:cubicBezTo>
                    <a:pt x="568" y="2981"/>
                    <a:pt x="636" y="2794"/>
                    <a:pt x="752" y="2627"/>
                  </a:cubicBezTo>
                  <a:cubicBezTo>
                    <a:pt x="803" y="2542"/>
                    <a:pt x="864" y="2460"/>
                    <a:pt x="932" y="2382"/>
                  </a:cubicBezTo>
                  <a:lnTo>
                    <a:pt x="987" y="2327"/>
                  </a:lnTo>
                  <a:cubicBezTo>
                    <a:pt x="1004" y="2307"/>
                    <a:pt x="1024" y="2291"/>
                    <a:pt x="1041" y="2274"/>
                  </a:cubicBezTo>
                  <a:cubicBezTo>
                    <a:pt x="1058" y="2253"/>
                    <a:pt x="1078" y="2236"/>
                    <a:pt x="1099" y="2216"/>
                  </a:cubicBezTo>
                  <a:cubicBezTo>
                    <a:pt x="1116" y="2198"/>
                    <a:pt x="1136" y="2181"/>
                    <a:pt x="1157" y="2161"/>
                  </a:cubicBezTo>
                  <a:cubicBezTo>
                    <a:pt x="1313" y="2018"/>
                    <a:pt x="1490" y="1892"/>
                    <a:pt x="1664" y="1767"/>
                  </a:cubicBezTo>
                  <a:cubicBezTo>
                    <a:pt x="1837" y="1644"/>
                    <a:pt x="2011" y="1522"/>
                    <a:pt x="2171" y="1399"/>
                  </a:cubicBezTo>
                  <a:cubicBezTo>
                    <a:pt x="2327" y="1273"/>
                    <a:pt x="2473" y="1148"/>
                    <a:pt x="2596" y="1021"/>
                  </a:cubicBezTo>
                  <a:cubicBezTo>
                    <a:pt x="2718" y="895"/>
                    <a:pt x="2817" y="766"/>
                    <a:pt x="2891" y="644"/>
                  </a:cubicBezTo>
                  <a:cubicBezTo>
                    <a:pt x="2963" y="521"/>
                    <a:pt x="3014" y="409"/>
                    <a:pt x="3045" y="311"/>
                  </a:cubicBezTo>
                  <a:cubicBezTo>
                    <a:pt x="3055" y="286"/>
                    <a:pt x="3058" y="263"/>
                    <a:pt x="3065" y="242"/>
                  </a:cubicBezTo>
                  <a:cubicBezTo>
                    <a:pt x="3072" y="219"/>
                    <a:pt x="3078" y="198"/>
                    <a:pt x="3082" y="181"/>
                  </a:cubicBezTo>
                  <a:cubicBezTo>
                    <a:pt x="3089" y="140"/>
                    <a:pt x="3096" y="110"/>
                    <a:pt x="3099" y="82"/>
                  </a:cubicBezTo>
                  <a:cubicBezTo>
                    <a:pt x="3106" y="28"/>
                    <a:pt x="3109" y="1"/>
                    <a:pt x="3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505731" y="503068"/>
              <a:ext cx="113306" cy="147504"/>
            </a:xfrm>
            <a:custGeom>
              <a:avLst/>
              <a:gdLst/>
              <a:ahLst/>
              <a:cxnLst/>
              <a:rect l="l" t="t" r="r" b="b"/>
              <a:pathLst>
                <a:path w="2581" h="3360" extrusionOk="0">
                  <a:moveTo>
                    <a:pt x="1715" y="1"/>
                  </a:moveTo>
                  <a:cubicBezTo>
                    <a:pt x="1569" y="1"/>
                    <a:pt x="1413" y="11"/>
                    <a:pt x="1246" y="48"/>
                  </a:cubicBezTo>
                  <a:cubicBezTo>
                    <a:pt x="1083" y="86"/>
                    <a:pt x="913" y="150"/>
                    <a:pt x="753" y="255"/>
                  </a:cubicBezTo>
                  <a:cubicBezTo>
                    <a:pt x="593" y="354"/>
                    <a:pt x="443" y="491"/>
                    <a:pt x="324" y="657"/>
                  </a:cubicBezTo>
                  <a:cubicBezTo>
                    <a:pt x="205" y="820"/>
                    <a:pt x="117" y="1007"/>
                    <a:pt x="62" y="1202"/>
                  </a:cubicBezTo>
                  <a:cubicBezTo>
                    <a:pt x="52" y="1252"/>
                    <a:pt x="39" y="1304"/>
                    <a:pt x="32" y="1351"/>
                  </a:cubicBezTo>
                  <a:cubicBezTo>
                    <a:pt x="25" y="1403"/>
                    <a:pt x="15" y="1450"/>
                    <a:pt x="12" y="1500"/>
                  </a:cubicBezTo>
                  <a:cubicBezTo>
                    <a:pt x="1" y="1599"/>
                    <a:pt x="1" y="1701"/>
                    <a:pt x="12" y="1800"/>
                  </a:cubicBezTo>
                  <a:cubicBezTo>
                    <a:pt x="25" y="1994"/>
                    <a:pt x="73" y="2185"/>
                    <a:pt x="144" y="2354"/>
                  </a:cubicBezTo>
                  <a:cubicBezTo>
                    <a:pt x="212" y="2525"/>
                    <a:pt x="307" y="2678"/>
                    <a:pt x="412" y="2807"/>
                  </a:cubicBezTo>
                  <a:cubicBezTo>
                    <a:pt x="519" y="2937"/>
                    <a:pt x="637" y="3042"/>
                    <a:pt x="756" y="3123"/>
                  </a:cubicBezTo>
                  <a:cubicBezTo>
                    <a:pt x="872" y="3205"/>
                    <a:pt x="995" y="3260"/>
                    <a:pt x="1103" y="3293"/>
                  </a:cubicBezTo>
                  <a:cubicBezTo>
                    <a:pt x="1158" y="3314"/>
                    <a:pt x="1208" y="3321"/>
                    <a:pt x="1257" y="3334"/>
                  </a:cubicBezTo>
                  <a:cubicBezTo>
                    <a:pt x="1280" y="3337"/>
                    <a:pt x="1304" y="3341"/>
                    <a:pt x="1328" y="3345"/>
                  </a:cubicBezTo>
                  <a:cubicBezTo>
                    <a:pt x="1348" y="3348"/>
                    <a:pt x="1368" y="3351"/>
                    <a:pt x="1389" y="3351"/>
                  </a:cubicBezTo>
                  <a:cubicBezTo>
                    <a:pt x="1430" y="3355"/>
                    <a:pt x="1464" y="3355"/>
                    <a:pt x="1494" y="3358"/>
                  </a:cubicBezTo>
                  <a:cubicBezTo>
                    <a:pt x="1505" y="3359"/>
                    <a:pt x="1514" y="3360"/>
                    <a:pt x="1524" y="3360"/>
                  </a:cubicBezTo>
                  <a:cubicBezTo>
                    <a:pt x="1542" y="3360"/>
                    <a:pt x="1559" y="3358"/>
                    <a:pt x="1573" y="3358"/>
                  </a:cubicBezTo>
                  <a:lnTo>
                    <a:pt x="1637" y="3358"/>
                  </a:lnTo>
                  <a:cubicBezTo>
                    <a:pt x="1637" y="3358"/>
                    <a:pt x="1613" y="3355"/>
                    <a:pt x="1573" y="3348"/>
                  </a:cubicBezTo>
                  <a:cubicBezTo>
                    <a:pt x="1555" y="3345"/>
                    <a:pt x="1528" y="3337"/>
                    <a:pt x="1502" y="3328"/>
                  </a:cubicBezTo>
                  <a:cubicBezTo>
                    <a:pt x="1471" y="3321"/>
                    <a:pt x="1440" y="3307"/>
                    <a:pt x="1403" y="3293"/>
                  </a:cubicBezTo>
                  <a:cubicBezTo>
                    <a:pt x="1368" y="3280"/>
                    <a:pt x="1328" y="3263"/>
                    <a:pt x="1287" y="3243"/>
                  </a:cubicBezTo>
                  <a:cubicBezTo>
                    <a:pt x="1249" y="3219"/>
                    <a:pt x="1205" y="3199"/>
                    <a:pt x="1161" y="3168"/>
                  </a:cubicBezTo>
                  <a:cubicBezTo>
                    <a:pt x="1141" y="3154"/>
                    <a:pt x="1117" y="3141"/>
                    <a:pt x="1097" y="3123"/>
                  </a:cubicBezTo>
                  <a:cubicBezTo>
                    <a:pt x="1073" y="3106"/>
                    <a:pt x="1053" y="3089"/>
                    <a:pt x="1029" y="3072"/>
                  </a:cubicBezTo>
                  <a:cubicBezTo>
                    <a:pt x="988" y="3035"/>
                    <a:pt x="940" y="2998"/>
                    <a:pt x="899" y="2950"/>
                  </a:cubicBezTo>
                  <a:cubicBezTo>
                    <a:pt x="811" y="2865"/>
                    <a:pt x="732" y="2756"/>
                    <a:pt x="665" y="2634"/>
                  </a:cubicBezTo>
                  <a:cubicBezTo>
                    <a:pt x="600" y="2511"/>
                    <a:pt x="549" y="2375"/>
                    <a:pt x="511" y="2229"/>
                  </a:cubicBezTo>
                  <a:cubicBezTo>
                    <a:pt x="474" y="2086"/>
                    <a:pt x="457" y="1933"/>
                    <a:pt x="457" y="1780"/>
                  </a:cubicBezTo>
                  <a:lnTo>
                    <a:pt x="461" y="1722"/>
                  </a:lnTo>
                  <a:cubicBezTo>
                    <a:pt x="461" y="1701"/>
                    <a:pt x="464" y="1684"/>
                    <a:pt x="464" y="1664"/>
                  </a:cubicBezTo>
                  <a:cubicBezTo>
                    <a:pt x="464" y="1647"/>
                    <a:pt x="464" y="1627"/>
                    <a:pt x="467" y="1607"/>
                  </a:cubicBezTo>
                  <a:lnTo>
                    <a:pt x="474" y="1552"/>
                  </a:lnTo>
                  <a:cubicBezTo>
                    <a:pt x="478" y="1511"/>
                    <a:pt x="484" y="1474"/>
                    <a:pt x="491" y="1436"/>
                  </a:cubicBezTo>
                  <a:cubicBezTo>
                    <a:pt x="498" y="1398"/>
                    <a:pt x="511" y="1365"/>
                    <a:pt x="519" y="1327"/>
                  </a:cubicBezTo>
                  <a:cubicBezTo>
                    <a:pt x="555" y="1181"/>
                    <a:pt x="621" y="1042"/>
                    <a:pt x="698" y="919"/>
                  </a:cubicBezTo>
                  <a:cubicBezTo>
                    <a:pt x="780" y="797"/>
                    <a:pt x="882" y="688"/>
                    <a:pt x="995" y="599"/>
                  </a:cubicBezTo>
                  <a:cubicBezTo>
                    <a:pt x="1106" y="511"/>
                    <a:pt x="1229" y="436"/>
                    <a:pt x="1355" y="382"/>
                  </a:cubicBezTo>
                  <a:cubicBezTo>
                    <a:pt x="1481" y="324"/>
                    <a:pt x="1607" y="286"/>
                    <a:pt x="1729" y="266"/>
                  </a:cubicBezTo>
                  <a:cubicBezTo>
                    <a:pt x="1852" y="249"/>
                    <a:pt x="1968" y="239"/>
                    <a:pt x="2070" y="239"/>
                  </a:cubicBezTo>
                  <a:cubicBezTo>
                    <a:pt x="2124" y="239"/>
                    <a:pt x="2172" y="242"/>
                    <a:pt x="2216" y="246"/>
                  </a:cubicBezTo>
                  <a:cubicBezTo>
                    <a:pt x="2260" y="249"/>
                    <a:pt x="2304" y="255"/>
                    <a:pt x="2342" y="263"/>
                  </a:cubicBezTo>
                  <a:cubicBezTo>
                    <a:pt x="2379" y="269"/>
                    <a:pt x="2413" y="276"/>
                    <a:pt x="2444" y="280"/>
                  </a:cubicBezTo>
                  <a:cubicBezTo>
                    <a:pt x="2471" y="286"/>
                    <a:pt x="2494" y="293"/>
                    <a:pt x="2515" y="300"/>
                  </a:cubicBezTo>
                  <a:cubicBezTo>
                    <a:pt x="2556" y="310"/>
                    <a:pt x="2580" y="317"/>
                    <a:pt x="2580" y="317"/>
                  </a:cubicBezTo>
                  <a:cubicBezTo>
                    <a:pt x="2580" y="317"/>
                    <a:pt x="2560" y="304"/>
                    <a:pt x="2525" y="280"/>
                  </a:cubicBezTo>
                  <a:cubicBezTo>
                    <a:pt x="2508" y="266"/>
                    <a:pt x="2488" y="249"/>
                    <a:pt x="2464" y="232"/>
                  </a:cubicBezTo>
                  <a:cubicBezTo>
                    <a:pt x="2437" y="215"/>
                    <a:pt x="2406" y="198"/>
                    <a:pt x="2372" y="178"/>
                  </a:cubicBezTo>
                  <a:cubicBezTo>
                    <a:pt x="2335" y="161"/>
                    <a:pt x="2294" y="140"/>
                    <a:pt x="2249" y="120"/>
                  </a:cubicBezTo>
                  <a:cubicBezTo>
                    <a:pt x="2202" y="103"/>
                    <a:pt x="2155" y="82"/>
                    <a:pt x="2097" y="65"/>
                  </a:cubicBezTo>
                  <a:cubicBezTo>
                    <a:pt x="1988" y="31"/>
                    <a:pt x="1858" y="4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520701" y="666291"/>
              <a:ext cx="64709" cy="100663"/>
            </a:xfrm>
            <a:custGeom>
              <a:avLst/>
              <a:gdLst/>
              <a:ahLst/>
              <a:cxnLst/>
              <a:rect l="l" t="t" r="r" b="b"/>
              <a:pathLst>
                <a:path w="1474" h="2293" extrusionOk="0">
                  <a:moveTo>
                    <a:pt x="1293" y="1"/>
                  </a:moveTo>
                  <a:cubicBezTo>
                    <a:pt x="1232" y="4"/>
                    <a:pt x="1161" y="4"/>
                    <a:pt x="1079" y="7"/>
                  </a:cubicBezTo>
                  <a:cubicBezTo>
                    <a:pt x="997" y="11"/>
                    <a:pt x="905" y="21"/>
                    <a:pt x="806" y="38"/>
                  </a:cubicBezTo>
                  <a:cubicBezTo>
                    <a:pt x="756" y="45"/>
                    <a:pt x="704" y="55"/>
                    <a:pt x="650" y="68"/>
                  </a:cubicBezTo>
                  <a:cubicBezTo>
                    <a:pt x="596" y="79"/>
                    <a:pt x="538" y="96"/>
                    <a:pt x="476" y="117"/>
                  </a:cubicBezTo>
                  <a:cubicBezTo>
                    <a:pt x="418" y="140"/>
                    <a:pt x="357" y="170"/>
                    <a:pt x="300" y="219"/>
                  </a:cubicBezTo>
                  <a:cubicBezTo>
                    <a:pt x="239" y="263"/>
                    <a:pt x="184" y="330"/>
                    <a:pt x="157" y="412"/>
                  </a:cubicBezTo>
                  <a:cubicBezTo>
                    <a:pt x="123" y="508"/>
                    <a:pt x="123" y="613"/>
                    <a:pt x="160" y="712"/>
                  </a:cubicBezTo>
                  <a:cubicBezTo>
                    <a:pt x="181" y="759"/>
                    <a:pt x="205" y="811"/>
                    <a:pt x="242" y="851"/>
                  </a:cubicBezTo>
                  <a:cubicBezTo>
                    <a:pt x="263" y="872"/>
                    <a:pt x="283" y="892"/>
                    <a:pt x="307" y="909"/>
                  </a:cubicBezTo>
                  <a:lnTo>
                    <a:pt x="313" y="916"/>
                  </a:lnTo>
                  <a:lnTo>
                    <a:pt x="320" y="919"/>
                  </a:lnTo>
                  <a:lnTo>
                    <a:pt x="320" y="922"/>
                  </a:lnTo>
                  <a:lnTo>
                    <a:pt x="316" y="922"/>
                  </a:lnTo>
                  <a:lnTo>
                    <a:pt x="316" y="926"/>
                  </a:lnTo>
                  <a:lnTo>
                    <a:pt x="320" y="926"/>
                  </a:lnTo>
                  <a:lnTo>
                    <a:pt x="310" y="933"/>
                  </a:lnTo>
                  <a:lnTo>
                    <a:pt x="296" y="953"/>
                  </a:lnTo>
                  <a:cubicBezTo>
                    <a:pt x="252" y="1001"/>
                    <a:pt x="211" y="1052"/>
                    <a:pt x="174" y="1106"/>
                  </a:cubicBezTo>
                  <a:cubicBezTo>
                    <a:pt x="137" y="1164"/>
                    <a:pt x="102" y="1222"/>
                    <a:pt x="76" y="1286"/>
                  </a:cubicBezTo>
                  <a:cubicBezTo>
                    <a:pt x="62" y="1318"/>
                    <a:pt x="51" y="1351"/>
                    <a:pt x="38" y="1382"/>
                  </a:cubicBezTo>
                  <a:cubicBezTo>
                    <a:pt x="31" y="1415"/>
                    <a:pt x="21" y="1450"/>
                    <a:pt x="18" y="1484"/>
                  </a:cubicBezTo>
                  <a:cubicBezTo>
                    <a:pt x="4" y="1558"/>
                    <a:pt x="0" y="1637"/>
                    <a:pt x="14" y="1709"/>
                  </a:cubicBezTo>
                  <a:cubicBezTo>
                    <a:pt x="24" y="1780"/>
                    <a:pt x="41" y="1844"/>
                    <a:pt x="65" y="1902"/>
                  </a:cubicBezTo>
                  <a:cubicBezTo>
                    <a:pt x="79" y="1933"/>
                    <a:pt x="92" y="1963"/>
                    <a:pt x="109" y="1991"/>
                  </a:cubicBezTo>
                  <a:cubicBezTo>
                    <a:pt x="123" y="2021"/>
                    <a:pt x="140" y="2048"/>
                    <a:pt x="160" y="2076"/>
                  </a:cubicBezTo>
                  <a:cubicBezTo>
                    <a:pt x="198" y="2127"/>
                    <a:pt x="239" y="2171"/>
                    <a:pt x="286" y="2208"/>
                  </a:cubicBezTo>
                  <a:cubicBezTo>
                    <a:pt x="334" y="2246"/>
                    <a:pt x="391" y="2277"/>
                    <a:pt x="453" y="2287"/>
                  </a:cubicBezTo>
                  <a:cubicBezTo>
                    <a:pt x="471" y="2291"/>
                    <a:pt x="490" y="2293"/>
                    <a:pt x="509" y="2293"/>
                  </a:cubicBezTo>
                  <a:cubicBezTo>
                    <a:pt x="549" y="2293"/>
                    <a:pt x="587" y="2284"/>
                    <a:pt x="619" y="2273"/>
                  </a:cubicBezTo>
                  <a:cubicBezTo>
                    <a:pt x="671" y="2256"/>
                    <a:pt x="708" y="2225"/>
                    <a:pt x="735" y="2195"/>
                  </a:cubicBezTo>
                  <a:cubicBezTo>
                    <a:pt x="762" y="2164"/>
                    <a:pt x="783" y="2134"/>
                    <a:pt x="796" y="2109"/>
                  </a:cubicBezTo>
                  <a:cubicBezTo>
                    <a:pt x="823" y="2052"/>
                    <a:pt x="837" y="2007"/>
                    <a:pt x="847" y="1977"/>
                  </a:cubicBezTo>
                  <a:cubicBezTo>
                    <a:pt x="854" y="1943"/>
                    <a:pt x="861" y="1930"/>
                    <a:pt x="861" y="1930"/>
                  </a:cubicBezTo>
                  <a:lnTo>
                    <a:pt x="861" y="1930"/>
                  </a:lnTo>
                  <a:cubicBezTo>
                    <a:pt x="861" y="1930"/>
                    <a:pt x="847" y="1940"/>
                    <a:pt x="827" y="1967"/>
                  </a:cubicBezTo>
                  <a:cubicBezTo>
                    <a:pt x="806" y="1991"/>
                    <a:pt x="776" y="2025"/>
                    <a:pt x="735" y="2059"/>
                  </a:cubicBezTo>
                  <a:cubicBezTo>
                    <a:pt x="698" y="2096"/>
                    <a:pt x="640" y="2134"/>
                    <a:pt x="582" y="2137"/>
                  </a:cubicBezTo>
                  <a:cubicBezTo>
                    <a:pt x="579" y="2137"/>
                    <a:pt x="576" y="2137"/>
                    <a:pt x="572" y="2137"/>
                  </a:cubicBezTo>
                  <a:cubicBezTo>
                    <a:pt x="519" y="2137"/>
                    <a:pt x="470" y="2111"/>
                    <a:pt x="418" y="2059"/>
                  </a:cubicBezTo>
                  <a:cubicBezTo>
                    <a:pt x="391" y="2032"/>
                    <a:pt x="368" y="1998"/>
                    <a:pt x="351" y="1957"/>
                  </a:cubicBezTo>
                  <a:cubicBezTo>
                    <a:pt x="330" y="1916"/>
                    <a:pt x="316" y="1878"/>
                    <a:pt x="307" y="1828"/>
                  </a:cubicBezTo>
                  <a:cubicBezTo>
                    <a:pt x="296" y="1780"/>
                    <a:pt x="289" y="1729"/>
                    <a:pt x="289" y="1681"/>
                  </a:cubicBezTo>
                  <a:cubicBezTo>
                    <a:pt x="289" y="1633"/>
                    <a:pt x="296" y="1589"/>
                    <a:pt x="307" y="1542"/>
                  </a:cubicBezTo>
                  <a:cubicBezTo>
                    <a:pt x="313" y="1522"/>
                    <a:pt x="320" y="1501"/>
                    <a:pt x="327" y="1481"/>
                  </a:cubicBezTo>
                  <a:cubicBezTo>
                    <a:pt x="337" y="1460"/>
                    <a:pt x="344" y="1440"/>
                    <a:pt x="357" y="1415"/>
                  </a:cubicBezTo>
                  <a:cubicBezTo>
                    <a:pt x="378" y="1375"/>
                    <a:pt x="405" y="1334"/>
                    <a:pt x="436" y="1293"/>
                  </a:cubicBezTo>
                  <a:cubicBezTo>
                    <a:pt x="467" y="1252"/>
                    <a:pt x="500" y="1215"/>
                    <a:pt x="538" y="1175"/>
                  </a:cubicBezTo>
                  <a:lnTo>
                    <a:pt x="552" y="1161"/>
                  </a:lnTo>
                  <a:lnTo>
                    <a:pt x="561" y="1150"/>
                  </a:lnTo>
                  <a:cubicBezTo>
                    <a:pt x="569" y="1144"/>
                    <a:pt x="572" y="1140"/>
                    <a:pt x="578" y="1134"/>
                  </a:cubicBezTo>
                  <a:lnTo>
                    <a:pt x="643" y="1073"/>
                  </a:lnTo>
                  <a:cubicBezTo>
                    <a:pt x="688" y="1028"/>
                    <a:pt x="735" y="987"/>
                    <a:pt x="779" y="946"/>
                  </a:cubicBezTo>
                  <a:cubicBezTo>
                    <a:pt x="765" y="922"/>
                    <a:pt x="752" y="895"/>
                    <a:pt x="735" y="872"/>
                  </a:cubicBezTo>
                  <a:cubicBezTo>
                    <a:pt x="725" y="851"/>
                    <a:pt x="712" y="834"/>
                    <a:pt x="701" y="814"/>
                  </a:cubicBezTo>
                  <a:lnTo>
                    <a:pt x="701" y="811"/>
                  </a:lnTo>
                  <a:lnTo>
                    <a:pt x="698" y="811"/>
                  </a:lnTo>
                  <a:cubicBezTo>
                    <a:pt x="698" y="807"/>
                    <a:pt x="694" y="807"/>
                    <a:pt x="694" y="803"/>
                  </a:cubicBezTo>
                  <a:cubicBezTo>
                    <a:pt x="684" y="790"/>
                    <a:pt x="657" y="753"/>
                    <a:pt x="606" y="668"/>
                  </a:cubicBezTo>
                  <a:lnTo>
                    <a:pt x="552" y="677"/>
                  </a:lnTo>
                  <a:cubicBezTo>
                    <a:pt x="549" y="679"/>
                    <a:pt x="548" y="679"/>
                    <a:pt x="547" y="679"/>
                  </a:cubicBezTo>
                  <a:cubicBezTo>
                    <a:pt x="545" y="679"/>
                    <a:pt x="544" y="677"/>
                    <a:pt x="541" y="677"/>
                  </a:cubicBezTo>
                  <a:lnTo>
                    <a:pt x="531" y="677"/>
                  </a:lnTo>
                  <a:lnTo>
                    <a:pt x="514" y="674"/>
                  </a:lnTo>
                  <a:lnTo>
                    <a:pt x="500" y="671"/>
                  </a:lnTo>
                  <a:lnTo>
                    <a:pt x="490" y="671"/>
                  </a:lnTo>
                  <a:lnTo>
                    <a:pt x="484" y="668"/>
                  </a:lnTo>
                  <a:cubicBezTo>
                    <a:pt x="484" y="668"/>
                    <a:pt x="480" y="668"/>
                    <a:pt x="476" y="664"/>
                  </a:cubicBezTo>
                  <a:lnTo>
                    <a:pt x="473" y="664"/>
                  </a:lnTo>
                  <a:cubicBezTo>
                    <a:pt x="467" y="660"/>
                    <a:pt x="456" y="654"/>
                    <a:pt x="449" y="651"/>
                  </a:cubicBezTo>
                  <a:cubicBezTo>
                    <a:pt x="436" y="640"/>
                    <a:pt x="423" y="624"/>
                    <a:pt x="409" y="606"/>
                  </a:cubicBezTo>
                  <a:cubicBezTo>
                    <a:pt x="391" y="569"/>
                    <a:pt x="385" y="525"/>
                    <a:pt x="391" y="487"/>
                  </a:cubicBezTo>
                  <a:cubicBezTo>
                    <a:pt x="402" y="450"/>
                    <a:pt x="418" y="415"/>
                    <a:pt x="449" y="382"/>
                  </a:cubicBezTo>
                  <a:cubicBezTo>
                    <a:pt x="476" y="348"/>
                    <a:pt x="517" y="321"/>
                    <a:pt x="561" y="293"/>
                  </a:cubicBezTo>
                  <a:cubicBezTo>
                    <a:pt x="647" y="242"/>
                    <a:pt x="749" y="208"/>
                    <a:pt x="841" y="178"/>
                  </a:cubicBezTo>
                  <a:cubicBezTo>
                    <a:pt x="1024" y="120"/>
                    <a:pt x="1184" y="65"/>
                    <a:pt x="1296" y="41"/>
                  </a:cubicBezTo>
                  <a:cubicBezTo>
                    <a:pt x="1351" y="28"/>
                    <a:pt x="1398" y="18"/>
                    <a:pt x="1429" y="15"/>
                  </a:cubicBezTo>
                  <a:cubicBezTo>
                    <a:pt x="1459" y="7"/>
                    <a:pt x="1473" y="7"/>
                    <a:pt x="1473" y="7"/>
                  </a:cubicBezTo>
                  <a:cubicBezTo>
                    <a:pt x="1473" y="7"/>
                    <a:pt x="1409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657628" y="443583"/>
              <a:ext cx="182975" cy="97282"/>
            </a:xfrm>
            <a:custGeom>
              <a:avLst/>
              <a:gdLst/>
              <a:ahLst/>
              <a:cxnLst/>
              <a:rect l="l" t="t" r="r" b="b"/>
              <a:pathLst>
                <a:path w="4168" h="2216" extrusionOk="0">
                  <a:moveTo>
                    <a:pt x="2840" y="0"/>
                  </a:moveTo>
                  <a:cubicBezTo>
                    <a:pt x="2754" y="0"/>
                    <a:pt x="2670" y="7"/>
                    <a:pt x="2590" y="18"/>
                  </a:cubicBezTo>
                  <a:cubicBezTo>
                    <a:pt x="2467" y="32"/>
                    <a:pt x="2348" y="59"/>
                    <a:pt x="2235" y="94"/>
                  </a:cubicBezTo>
                  <a:cubicBezTo>
                    <a:pt x="2008" y="158"/>
                    <a:pt x="1807" y="250"/>
                    <a:pt x="1617" y="342"/>
                  </a:cubicBezTo>
                  <a:cubicBezTo>
                    <a:pt x="1524" y="390"/>
                    <a:pt x="1430" y="437"/>
                    <a:pt x="1348" y="485"/>
                  </a:cubicBezTo>
                  <a:cubicBezTo>
                    <a:pt x="1263" y="533"/>
                    <a:pt x="1181" y="580"/>
                    <a:pt x="1100" y="621"/>
                  </a:cubicBezTo>
                  <a:cubicBezTo>
                    <a:pt x="943" y="706"/>
                    <a:pt x="797" y="778"/>
                    <a:pt x="661" y="825"/>
                  </a:cubicBezTo>
                  <a:cubicBezTo>
                    <a:pt x="533" y="870"/>
                    <a:pt x="417" y="893"/>
                    <a:pt x="316" y="893"/>
                  </a:cubicBezTo>
                  <a:cubicBezTo>
                    <a:pt x="309" y="893"/>
                    <a:pt x="303" y="893"/>
                    <a:pt x="296" y="893"/>
                  </a:cubicBezTo>
                  <a:cubicBezTo>
                    <a:pt x="290" y="893"/>
                    <a:pt x="284" y="893"/>
                    <a:pt x="277" y="893"/>
                  </a:cubicBezTo>
                  <a:cubicBezTo>
                    <a:pt x="184" y="893"/>
                    <a:pt x="110" y="871"/>
                    <a:pt x="62" y="855"/>
                  </a:cubicBezTo>
                  <a:cubicBezTo>
                    <a:pt x="34" y="845"/>
                    <a:pt x="14" y="839"/>
                    <a:pt x="1" y="832"/>
                  </a:cubicBezTo>
                  <a:lnTo>
                    <a:pt x="1" y="832"/>
                  </a:lnTo>
                  <a:cubicBezTo>
                    <a:pt x="14" y="839"/>
                    <a:pt x="31" y="852"/>
                    <a:pt x="59" y="863"/>
                  </a:cubicBezTo>
                  <a:cubicBezTo>
                    <a:pt x="109" y="886"/>
                    <a:pt x="188" y="921"/>
                    <a:pt x="296" y="930"/>
                  </a:cubicBezTo>
                  <a:cubicBezTo>
                    <a:pt x="327" y="934"/>
                    <a:pt x="359" y="936"/>
                    <a:pt x="393" y="936"/>
                  </a:cubicBezTo>
                  <a:cubicBezTo>
                    <a:pt x="479" y="936"/>
                    <a:pt x="577" y="924"/>
                    <a:pt x="681" y="900"/>
                  </a:cubicBezTo>
                  <a:cubicBezTo>
                    <a:pt x="830" y="869"/>
                    <a:pt x="990" y="811"/>
                    <a:pt x="1157" y="740"/>
                  </a:cubicBezTo>
                  <a:cubicBezTo>
                    <a:pt x="1239" y="703"/>
                    <a:pt x="1328" y="665"/>
                    <a:pt x="1416" y="624"/>
                  </a:cubicBezTo>
                  <a:cubicBezTo>
                    <a:pt x="1504" y="587"/>
                    <a:pt x="1596" y="546"/>
                    <a:pt x="1692" y="512"/>
                  </a:cubicBezTo>
                  <a:cubicBezTo>
                    <a:pt x="1882" y="437"/>
                    <a:pt x="2086" y="365"/>
                    <a:pt x="2293" y="315"/>
                  </a:cubicBezTo>
                  <a:cubicBezTo>
                    <a:pt x="2464" y="271"/>
                    <a:pt x="2642" y="242"/>
                    <a:pt x="2821" y="242"/>
                  </a:cubicBezTo>
                  <a:cubicBezTo>
                    <a:pt x="2863" y="242"/>
                    <a:pt x="2905" y="244"/>
                    <a:pt x="2947" y="247"/>
                  </a:cubicBezTo>
                  <a:cubicBezTo>
                    <a:pt x="3164" y="263"/>
                    <a:pt x="3382" y="329"/>
                    <a:pt x="3565" y="444"/>
                  </a:cubicBezTo>
                  <a:cubicBezTo>
                    <a:pt x="3658" y="502"/>
                    <a:pt x="3736" y="570"/>
                    <a:pt x="3794" y="659"/>
                  </a:cubicBezTo>
                  <a:cubicBezTo>
                    <a:pt x="3858" y="743"/>
                    <a:pt x="3896" y="845"/>
                    <a:pt x="3920" y="948"/>
                  </a:cubicBezTo>
                  <a:cubicBezTo>
                    <a:pt x="3964" y="1158"/>
                    <a:pt x="3940" y="1383"/>
                    <a:pt x="3868" y="1577"/>
                  </a:cubicBezTo>
                  <a:cubicBezTo>
                    <a:pt x="3831" y="1676"/>
                    <a:pt x="3780" y="1764"/>
                    <a:pt x="3719" y="1842"/>
                  </a:cubicBezTo>
                  <a:cubicBezTo>
                    <a:pt x="3658" y="1917"/>
                    <a:pt x="3582" y="1978"/>
                    <a:pt x="3501" y="2015"/>
                  </a:cubicBezTo>
                  <a:cubicBezTo>
                    <a:pt x="3418" y="2056"/>
                    <a:pt x="3331" y="2074"/>
                    <a:pt x="3244" y="2074"/>
                  </a:cubicBezTo>
                  <a:cubicBezTo>
                    <a:pt x="3156" y="2074"/>
                    <a:pt x="3070" y="2055"/>
                    <a:pt x="2991" y="2023"/>
                  </a:cubicBezTo>
                  <a:cubicBezTo>
                    <a:pt x="2950" y="2009"/>
                    <a:pt x="2916" y="1992"/>
                    <a:pt x="2882" y="1971"/>
                  </a:cubicBezTo>
                  <a:cubicBezTo>
                    <a:pt x="2865" y="1962"/>
                    <a:pt x="2848" y="1951"/>
                    <a:pt x="2831" y="1941"/>
                  </a:cubicBezTo>
                  <a:cubicBezTo>
                    <a:pt x="2818" y="1927"/>
                    <a:pt x="2804" y="1913"/>
                    <a:pt x="2790" y="1904"/>
                  </a:cubicBezTo>
                  <a:cubicBezTo>
                    <a:pt x="2733" y="1852"/>
                    <a:pt x="2688" y="1794"/>
                    <a:pt x="2654" y="1733"/>
                  </a:cubicBezTo>
                  <a:cubicBezTo>
                    <a:pt x="2620" y="1672"/>
                    <a:pt x="2596" y="1610"/>
                    <a:pt x="2579" y="1553"/>
                  </a:cubicBezTo>
                  <a:cubicBezTo>
                    <a:pt x="2565" y="1495"/>
                    <a:pt x="2559" y="1437"/>
                    <a:pt x="2562" y="1386"/>
                  </a:cubicBezTo>
                  <a:cubicBezTo>
                    <a:pt x="2559" y="1288"/>
                    <a:pt x="2582" y="1206"/>
                    <a:pt x="2606" y="1155"/>
                  </a:cubicBezTo>
                  <a:cubicBezTo>
                    <a:pt x="2617" y="1128"/>
                    <a:pt x="2626" y="1111"/>
                    <a:pt x="2634" y="1097"/>
                  </a:cubicBezTo>
                  <a:cubicBezTo>
                    <a:pt x="2640" y="1084"/>
                    <a:pt x="2644" y="1080"/>
                    <a:pt x="2644" y="1080"/>
                  </a:cubicBezTo>
                  <a:lnTo>
                    <a:pt x="2644" y="1080"/>
                  </a:lnTo>
                  <a:cubicBezTo>
                    <a:pt x="2644" y="1080"/>
                    <a:pt x="2640" y="1084"/>
                    <a:pt x="2631" y="1097"/>
                  </a:cubicBezTo>
                  <a:cubicBezTo>
                    <a:pt x="2623" y="1108"/>
                    <a:pt x="2606" y="1125"/>
                    <a:pt x="2593" y="1148"/>
                  </a:cubicBezTo>
                  <a:cubicBezTo>
                    <a:pt x="2562" y="1196"/>
                    <a:pt x="2524" y="1274"/>
                    <a:pt x="2511" y="1383"/>
                  </a:cubicBezTo>
                  <a:cubicBezTo>
                    <a:pt x="2504" y="1437"/>
                    <a:pt x="2504" y="1499"/>
                    <a:pt x="2515" y="1566"/>
                  </a:cubicBezTo>
                  <a:cubicBezTo>
                    <a:pt x="2524" y="1631"/>
                    <a:pt x="2542" y="1703"/>
                    <a:pt x="2573" y="1774"/>
                  </a:cubicBezTo>
                  <a:cubicBezTo>
                    <a:pt x="2606" y="1846"/>
                    <a:pt x="2651" y="1917"/>
                    <a:pt x="2712" y="1982"/>
                  </a:cubicBezTo>
                  <a:cubicBezTo>
                    <a:pt x="2725" y="1998"/>
                    <a:pt x="2742" y="2012"/>
                    <a:pt x="2760" y="2029"/>
                  </a:cubicBezTo>
                  <a:cubicBezTo>
                    <a:pt x="2777" y="2043"/>
                    <a:pt x="2797" y="2056"/>
                    <a:pt x="2814" y="2073"/>
                  </a:cubicBezTo>
                  <a:cubicBezTo>
                    <a:pt x="2855" y="2097"/>
                    <a:pt x="2899" y="2125"/>
                    <a:pt x="2943" y="2141"/>
                  </a:cubicBezTo>
                  <a:cubicBezTo>
                    <a:pt x="2984" y="2162"/>
                    <a:pt x="3031" y="2175"/>
                    <a:pt x="3083" y="2189"/>
                  </a:cubicBezTo>
                  <a:cubicBezTo>
                    <a:pt x="3107" y="2196"/>
                    <a:pt x="3130" y="2199"/>
                    <a:pt x="3157" y="2206"/>
                  </a:cubicBezTo>
                  <a:cubicBezTo>
                    <a:pt x="3182" y="2213"/>
                    <a:pt x="3209" y="2213"/>
                    <a:pt x="3236" y="2213"/>
                  </a:cubicBezTo>
                  <a:cubicBezTo>
                    <a:pt x="3256" y="2215"/>
                    <a:pt x="3276" y="2216"/>
                    <a:pt x="3296" y="2216"/>
                  </a:cubicBezTo>
                  <a:cubicBezTo>
                    <a:pt x="3386" y="2216"/>
                    <a:pt x="3477" y="2198"/>
                    <a:pt x="3565" y="2158"/>
                  </a:cubicBezTo>
                  <a:cubicBezTo>
                    <a:pt x="3671" y="2114"/>
                    <a:pt x="3766" y="2039"/>
                    <a:pt x="3848" y="1951"/>
                  </a:cubicBezTo>
                  <a:cubicBezTo>
                    <a:pt x="3926" y="1863"/>
                    <a:pt x="3991" y="1757"/>
                    <a:pt x="4039" y="1645"/>
                  </a:cubicBezTo>
                  <a:cubicBezTo>
                    <a:pt x="4134" y="1420"/>
                    <a:pt x="4168" y="1161"/>
                    <a:pt x="4116" y="907"/>
                  </a:cubicBezTo>
                  <a:cubicBezTo>
                    <a:pt x="4093" y="781"/>
                    <a:pt x="4042" y="655"/>
                    <a:pt x="3974" y="539"/>
                  </a:cubicBezTo>
                  <a:cubicBezTo>
                    <a:pt x="3903" y="427"/>
                    <a:pt x="3800" y="325"/>
                    <a:pt x="3695" y="250"/>
                  </a:cubicBezTo>
                  <a:cubicBezTo>
                    <a:pt x="3586" y="172"/>
                    <a:pt x="3467" y="114"/>
                    <a:pt x="3341" y="76"/>
                  </a:cubicBezTo>
                  <a:cubicBezTo>
                    <a:pt x="3215" y="36"/>
                    <a:pt x="3089" y="15"/>
                    <a:pt x="2964" y="5"/>
                  </a:cubicBezTo>
                  <a:cubicBezTo>
                    <a:pt x="2922" y="2"/>
                    <a:pt x="2881" y="0"/>
                    <a:pt x="2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803554" y="404072"/>
              <a:ext cx="142499" cy="72215"/>
            </a:xfrm>
            <a:custGeom>
              <a:avLst/>
              <a:gdLst/>
              <a:ahLst/>
              <a:cxnLst/>
              <a:rect l="l" t="t" r="r" b="b"/>
              <a:pathLst>
                <a:path w="3246" h="1645" extrusionOk="0">
                  <a:moveTo>
                    <a:pt x="0" y="0"/>
                  </a:moveTo>
                  <a:cubicBezTo>
                    <a:pt x="0" y="0"/>
                    <a:pt x="21" y="4"/>
                    <a:pt x="54" y="7"/>
                  </a:cubicBezTo>
                  <a:cubicBezTo>
                    <a:pt x="72" y="11"/>
                    <a:pt x="92" y="14"/>
                    <a:pt x="119" y="17"/>
                  </a:cubicBezTo>
                  <a:cubicBezTo>
                    <a:pt x="143" y="20"/>
                    <a:pt x="174" y="28"/>
                    <a:pt x="205" y="34"/>
                  </a:cubicBezTo>
                  <a:cubicBezTo>
                    <a:pt x="334" y="61"/>
                    <a:pt x="514" y="116"/>
                    <a:pt x="711" y="208"/>
                  </a:cubicBezTo>
                  <a:cubicBezTo>
                    <a:pt x="813" y="256"/>
                    <a:pt x="915" y="317"/>
                    <a:pt x="1021" y="388"/>
                  </a:cubicBezTo>
                  <a:cubicBezTo>
                    <a:pt x="1123" y="460"/>
                    <a:pt x="1225" y="541"/>
                    <a:pt x="1320" y="637"/>
                  </a:cubicBezTo>
                  <a:cubicBezTo>
                    <a:pt x="1419" y="732"/>
                    <a:pt x="1507" y="841"/>
                    <a:pt x="1588" y="956"/>
                  </a:cubicBezTo>
                  <a:cubicBezTo>
                    <a:pt x="1667" y="1075"/>
                    <a:pt x="1745" y="1212"/>
                    <a:pt x="1861" y="1334"/>
                  </a:cubicBezTo>
                  <a:cubicBezTo>
                    <a:pt x="1976" y="1453"/>
                    <a:pt x="2123" y="1551"/>
                    <a:pt x="2279" y="1603"/>
                  </a:cubicBezTo>
                  <a:cubicBezTo>
                    <a:pt x="2368" y="1630"/>
                    <a:pt x="2460" y="1645"/>
                    <a:pt x="2550" y="1645"/>
                  </a:cubicBezTo>
                  <a:cubicBezTo>
                    <a:pt x="2626" y="1645"/>
                    <a:pt x="2701" y="1634"/>
                    <a:pt x="2772" y="1612"/>
                  </a:cubicBezTo>
                  <a:cubicBezTo>
                    <a:pt x="2851" y="1592"/>
                    <a:pt x="2926" y="1555"/>
                    <a:pt x="2990" y="1507"/>
                  </a:cubicBezTo>
                  <a:cubicBezTo>
                    <a:pt x="3055" y="1460"/>
                    <a:pt x="3109" y="1399"/>
                    <a:pt x="3150" y="1334"/>
                  </a:cubicBezTo>
                  <a:cubicBezTo>
                    <a:pt x="3225" y="1198"/>
                    <a:pt x="3246" y="1052"/>
                    <a:pt x="3218" y="926"/>
                  </a:cubicBezTo>
                  <a:cubicBezTo>
                    <a:pt x="3194" y="796"/>
                    <a:pt x="3116" y="691"/>
                    <a:pt x="3024" y="640"/>
                  </a:cubicBezTo>
                  <a:cubicBezTo>
                    <a:pt x="2969" y="606"/>
                    <a:pt x="2909" y="590"/>
                    <a:pt x="2856" y="590"/>
                  </a:cubicBezTo>
                  <a:cubicBezTo>
                    <a:pt x="2824" y="590"/>
                    <a:pt x="2794" y="596"/>
                    <a:pt x="2769" y="606"/>
                  </a:cubicBezTo>
                  <a:cubicBezTo>
                    <a:pt x="2701" y="633"/>
                    <a:pt x="2667" y="681"/>
                    <a:pt x="2650" y="711"/>
                  </a:cubicBezTo>
                  <a:cubicBezTo>
                    <a:pt x="2643" y="728"/>
                    <a:pt x="2640" y="742"/>
                    <a:pt x="2637" y="752"/>
                  </a:cubicBezTo>
                  <a:cubicBezTo>
                    <a:pt x="2637" y="759"/>
                    <a:pt x="2633" y="766"/>
                    <a:pt x="2633" y="766"/>
                  </a:cubicBezTo>
                  <a:cubicBezTo>
                    <a:pt x="2633" y="766"/>
                    <a:pt x="2637" y="763"/>
                    <a:pt x="2640" y="752"/>
                  </a:cubicBezTo>
                  <a:cubicBezTo>
                    <a:pt x="2643" y="745"/>
                    <a:pt x="2650" y="732"/>
                    <a:pt x="2660" y="718"/>
                  </a:cubicBezTo>
                  <a:cubicBezTo>
                    <a:pt x="2681" y="691"/>
                    <a:pt x="2722" y="657"/>
                    <a:pt x="2783" y="647"/>
                  </a:cubicBezTo>
                  <a:cubicBezTo>
                    <a:pt x="2794" y="644"/>
                    <a:pt x="2805" y="643"/>
                    <a:pt x="2816" y="643"/>
                  </a:cubicBezTo>
                  <a:cubicBezTo>
                    <a:pt x="2868" y="643"/>
                    <a:pt x="2926" y="667"/>
                    <a:pt x="2973" y="711"/>
                  </a:cubicBezTo>
                  <a:cubicBezTo>
                    <a:pt x="3034" y="766"/>
                    <a:pt x="3075" y="847"/>
                    <a:pt x="3082" y="946"/>
                  </a:cubicBezTo>
                  <a:cubicBezTo>
                    <a:pt x="3089" y="1041"/>
                    <a:pt x="3062" y="1150"/>
                    <a:pt x="2997" y="1235"/>
                  </a:cubicBezTo>
                  <a:cubicBezTo>
                    <a:pt x="2963" y="1276"/>
                    <a:pt x="2926" y="1310"/>
                    <a:pt x="2878" y="1341"/>
                  </a:cubicBezTo>
                  <a:cubicBezTo>
                    <a:pt x="2827" y="1372"/>
                    <a:pt x="2776" y="1392"/>
                    <a:pt x="2718" y="1405"/>
                  </a:cubicBezTo>
                  <a:cubicBezTo>
                    <a:pt x="2674" y="1416"/>
                    <a:pt x="2626" y="1420"/>
                    <a:pt x="2578" y="1420"/>
                  </a:cubicBezTo>
                  <a:cubicBezTo>
                    <a:pt x="2563" y="1420"/>
                    <a:pt x="2549" y="1420"/>
                    <a:pt x="2535" y="1419"/>
                  </a:cubicBezTo>
                  <a:cubicBezTo>
                    <a:pt x="2473" y="1419"/>
                    <a:pt x="2409" y="1408"/>
                    <a:pt x="2348" y="1388"/>
                  </a:cubicBezTo>
                  <a:cubicBezTo>
                    <a:pt x="2225" y="1351"/>
                    <a:pt x="2106" y="1283"/>
                    <a:pt x="2014" y="1184"/>
                  </a:cubicBezTo>
                  <a:cubicBezTo>
                    <a:pt x="1922" y="1089"/>
                    <a:pt x="1844" y="963"/>
                    <a:pt x="1752" y="841"/>
                  </a:cubicBezTo>
                  <a:cubicBezTo>
                    <a:pt x="1660" y="714"/>
                    <a:pt x="1555" y="603"/>
                    <a:pt x="1442" y="504"/>
                  </a:cubicBezTo>
                  <a:cubicBezTo>
                    <a:pt x="1334" y="408"/>
                    <a:pt x="1214" y="327"/>
                    <a:pt x="1095" y="262"/>
                  </a:cubicBezTo>
                  <a:cubicBezTo>
                    <a:pt x="980" y="201"/>
                    <a:pt x="864" y="147"/>
                    <a:pt x="752" y="109"/>
                  </a:cubicBezTo>
                  <a:cubicBezTo>
                    <a:pt x="534" y="31"/>
                    <a:pt x="340" y="11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866552" y="451880"/>
              <a:ext cx="73401" cy="85912"/>
            </a:xfrm>
            <a:custGeom>
              <a:avLst/>
              <a:gdLst/>
              <a:ahLst/>
              <a:cxnLst/>
              <a:rect l="l" t="t" r="r" b="b"/>
              <a:pathLst>
                <a:path w="1672" h="1957" extrusionOk="0">
                  <a:moveTo>
                    <a:pt x="1" y="0"/>
                  </a:moveTo>
                  <a:cubicBezTo>
                    <a:pt x="1" y="0"/>
                    <a:pt x="15" y="7"/>
                    <a:pt x="35" y="27"/>
                  </a:cubicBezTo>
                  <a:cubicBezTo>
                    <a:pt x="51" y="44"/>
                    <a:pt x="82" y="71"/>
                    <a:pt x="113" y="112"/>
                  </a:cubicBezTo>
                  <a:cubicBezTo>
                    <a:pt x="178" y="187"/>
                    <a:pt x="260" y="310"/>
                    <a:pt x="313" y="470"/>
                  </a:cubicBezTo>
                  <a:cubicBezTo>
                    <a:pt x="341" y="548"/>
                    <a:pt x="365" y="633"/>
                    <a:pt x="378" y="732"/>
                  </a:cubicBezTo>
                  <a:cubicBezTo>
                    <a:pt x="392" y="826"/>
                    <a:pt x="402" y="928"/>
                    <a:pt x="419" y="1038"/>
                  </a:cubicBezTo>
                  <a:cubicBezTo>
                    <a:pt x="436" y="1146"/>
                    <a:pt x="453" y="1262"/>
                    <a:pt x="494" y="1381"/>
                  </a:cubicBezTo>
                  <a:cubicBezTo>
                    <a:pt x="531" y="1497"/>
                    <a:pt x="593" y="1613"/>
                    <a:pt x="674" y="1715"/>
                  </a:cubicBezTo>
                  <a:cubicBezTo>
                    <a:pt x="759" y="1813"/>
                    <a:pt x="872" y="1902"/>
                    <a:pt x="1007" y="1939"/>
                  </a:cubicBezTo>
                  <a:cubicBezTo>
                    <a:pt x="1028" y="1942"/>
                    <a:pt x="1045" y="1946"/>
                    <a:pt x="1062" y="1949"/>
                  </a:cubicBezTo>
                  <a:lnTo>
                    <a:pt x="1113" y="1956"/>
                  </a:lnTo>
                  <a:cubicBezTo>
                    <a:pt x="1147" y="1956"/>
                    <a:pt x="1185" y="1956"/>
                    <a:pt x="1219" y="1949"/>
                  </a:cubicBezTo>
                  <a:cubicBezTo>
                    <a:pt x="1290" y="1939"/>
                    <a:pt x="1354" y="1915"/>
                    <a:pt x="1409" y="1881"/>
                  </a:cubicBezTo>
                  <a:cubicBezTo>
                    <a:pt x="1525" y="1813"/>
                    <a:pt x="1610" y="1707"/>
                    <a:pt x="1647" y="1592"/>
                  </a:cubicBezTo>
                  <a:cubicBezTo>
                    <a:pt x="1664" y="1534"/>
                    <a:pt x="1671" y="1476"/>
                    <a:pt x="1671" y="1418"/>
                  </a:cubicBezTo>
                  <a:cubicBezTo>
                    <a:pt x="1668" y="1360"/>
                    <a:pt x="1654" y="1306"/>
                    <a:pt x="1630" y="1258"/>
                  </a:cubicBezTo>
                  <a:cubicBezTo>
                    <a:pt x="1607" y="1211"/>
                    <a:pt x="1569" y="1170"/>
                    <a:pt x="1525" y="1143"/>
                  </a:cubicBezTo>
                  <a:cubicBezTo>
                    <a:pt x="1489" y="1121"/>
                    <a:pt x="1449" y="1110"/>
                    <a:pt x="1412" y="1110"/>
                  </a:cubicBezTo>
                  <a:cubicBezTo>
                    <a:pt x="1403" y="1110"/>
                    <a:pt x="1394" y="1111"/>
                    <a:pt x="1385" y="1112"/>
                  </a:cubicBezTo>
                  <a:cubicBezTo>
                    <a:pt x="1341" y="1119"/>
                    <a:pt x="1304" y="1140"/>
                    <a:pt x="1276" y="1160"/>
                  </a:cubicBezTo>
                  <a:cubicBezTo>
                    <a:pt x="1249" y="1184"/>
                    <a:pt x="1229" y="1204"/>
                    <a:pt x="1215" y="1225"/>
                  </a:cubicBezTo>
                  <a:cubicBezTo>
                    <a:pt x="1181" y="1269"/>
                    <a:pt x="1167" y="1306"/>
                    <a:pt x="1153" y="1330"/>
                  </a:cubicBezTo>
                  <a:cubicBezTo>
                    <a:pt x="1140" y="1357"/>
                    <a:pt x="1137" y="1371"/>
                    <a:pt x="1137" y="1371"/>
                  </a:cubicBezTo>
                  <a:cubicBezTo>
                    <a:pt x="1137" y="1371"/>
                    <a:pt x="1144" y="1357"/>
                    <a:pt x="1161" y="1337"/>
                  </a:cubicBezTo>
                  <a:cubicBezTo>
                    <a:pt x="1181" y="1316"/>
                    <a:pt x="1208" y="1286"/>
                    <a:pt x="1246" y="1255"/>
                  </a:cubicBezTo>
                  <a:cubicBezTo>
                    <a:pt x="1278" y="1226"/>
                    <a:pt x="1329" y="1197"/>
                    <a:pt x="1381" y="1197"/>
                  </a:cubicBezTo>
                  <a:cubicBezTo>
                    <a:pt x="1383" y="1197"/>
                    <a:pt x="1386" y="1197"/>
                    <a:pt x="1389" y="1197"/>
                  </a:cubicBezTo>
                  <a:cubicBezTo>
                    <a:pt x="1416" y="1201"/>
                    <a:pt x="1439" y="1214"/>
                    <a:pt x="1460" y="1235"/>
                  </a:cubicBezTo>
                  <a:cubicBezTo>
                    <a:pt x="1477" y="1252"/>
                    <a:pt x="1494" y="1279"/>
                    <a:pt x="1505" y="1313"/>
                  </a:cubicBezTo>
                  <a:cubicBezTo>
                    <a:pt x="1514" y="1344"/>
                    <a:pt x="1518" y="1381"/>
                    <a:pt x="1514" y="1418"/>
                  </a:cubicBezTo>
                  <a:cubicBezTo>
                    <a:pt x="1511" y="1452"/>
                    <a:pt x="1497" y="1490"/>
                    <a:pt x="1480" y="1528"/>
                  </a:cubicBezTo>
                  <a:cubicBezTo>
                    <a:pt x="1439" y="1595"/>
                    <a:pt x="1382" y="1657"/>
                    <a:pt x="1307" y="1701"/>
                  </a:cubicBezTo>
                  <a:cubicBezTo>
                    <a:pt x="1269" y="1721"/>
                    <a:pt x="1229" y="1735"/>
                    <a:pt x="1188" y="1741"/>
                  </a:cubicBezTo>
                  <a:cubicBezTo>
                    <a:pt x="1174" y="1741"/>
                    <a:pt x="1161" y="1743"/>
                    <a:pt x="1147" y="1743"/>
                  </a:cubicBezTo>
                  <a:cubicBezTo>
                    <a:pt x="1140" y="1743"/>
                    <a:pt x="1133" y="1743"/>
                    <a:pt x="1127" y="1741"/>
                  </a:cubicBezTo>
                  <a:lnTo>
                    <a:pt x="1092" y="1738"/>
                  </a:lnTo>
                  <a:cubicBezTo>
                    <a:pt x="1082" y="1738"/>
                    <a:pt x="1072" y="1735"/>
                    <a:pt x="1062" y="1732"/>
                  </a:cubicBezTo>
                  <a:cubicBezTo>
                    <a:pt x="977" y="1711"/>
                    <a:pt x="896" y="1657"/>
                    <a:pt x="827" y="1581"/>
                  </a:cubicBezTo>
                  <a:cubicBezTo>
                    <a:pt x="759" y="1507"/>
                    <a:pt x="704" y="1415"/>
                    <a:pt x="668" y="1316"/>
                  </a:cubicBezTo>
                  <a:cubicBezTo>
                    <a:pt x="630" y="1221"/>
                    <a:pt x="607" y="1112"/>
                    <a:pt x="582" y="1010"/>
                  </a:cubicBezTo>
                  <a:cubicBezTo>
                    <a:pt x="538" y="799"/>
                    <a:pt x="491" y="589"/>
                    <a:pt x="402" y="429"/>
                  </a:cubicBezTo>
                  <a:cubicBezTo>
                    <a:pt x="317" y="269"/>
                    <a:pt x="208" y="163"/>
                    <a:pt x="130" y="95"/>
                  </a:cubicBezTo>
                  <a:cubicBezTo>
                    <a:pt x="89" y="61"/>
                    <a:pt x="59" y="38"/>
                    <a:pt x="35" y="24"/>
                  </a:cubicBezTo>
                  <a:cubicBezTo>
                    <a:pt x="15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899873" y="410833"/>
              <a:ext cx="36174" cy="41222"/>
            </a:xfrm>
            <a:custGeom>
              <a:avLst/>
              <a:gdLst/>
              <a:ahLst/>
              <a:cxnLst/>
              <a:rect l="l" t="t" r="r" b="b"/>
              <a:pathLst>
                <a:path w="824" h="939" extrusionOk="0">
                  <a:moveTo>
                    <a:pt x="467" y="1"/>
                  </a:moveTo>
                  <a:cubicBezTo>
                    <a:pt x="455" y="1"/>
                    <a:pt x="442" y="1"/>
                    <a:pt x="429" y="3"/>
                  </a:cubicBezTo>
                  <a:cubicBezTo>
                    <a:pt x="368" y="9"/>
                    <a:pt x="306" y="26"/>
                    <a:pt x="248" y="61"/>
                  </a:cubicBezTo>
                  <a:cubicBezTo>
                    <a:pt x="187" y="95"/>
                    <a:pt x="137" y="146"/>
                    <a:pt x="99" y="204"/>
                  </a:cubicBezTo>
                  <a:cubicBezTo>
                    <a:pt x="58" y="262"/>
                    <a:pt x="34" y="326"/>
                    <a:pt x="14" y="394"/>
                  </a:cubicBezTo>
                  <a:cubicBezTo>
                    <a:pt x="0" y="462"/>
                    <a:pt x="0" y="533"/>
                    <a:pt x="11" y="601"/>
                  </a:cubicBezTo>
                  <a:cubicBezTo>
                    <a:pt x="24" y="670"/>
                    <a:pt x="52" y="734"/>
                    <a:pt x="92" y="789"/>
                  </a:cubicBezTo>
                  <a:cubicBezTo>
                    <a:pt x="133" y="843"/>
                    <a:pt x="184" y="884"/>
                    <a:pt x="242" y="911"/>
                  </a:cubicBezTo>
                  <a:cubicBezTo>
                    <a:pt x="269" y="921"/>
                    <a:pt x="300" y="932"/>
                    <a:pt x="330" y="935"/>
                  </a:cubicBezTo>
                  <a:cubicBezTo>
                    <a:pt x="346" y="937"/>
                    <a:pt x="363" y="939"/>
                    <a:pt x="379" y="939"/>
                  </a:cubicBezTo>
                  <a:cubicBezTo>
                    <a:pt x="392" y="939"/>
                    <a:pt x="404" y="938"/>
                    <a:pt x="415" y="935"/>
                  </a:cubicBezTo>
                  <a:cubicBezTo>
                    <a:pt x="466" y="928"/>
                    <a:pt x="507" y="904"/>
                    <a:pt x="537" y="877"/>
                  </a:cubicBezTo>
                  <a:cubicBezTo>
                    <a:pt x="568" y="850"/>
                    <a:pt x="586" y="822"/>
                    <a:pt x="599" y="799"/>
                  </a:cubicBezTo>
                  <a:cubicBezTo>
                    <a:pt x="609" y="772"/>
                    <a:pt x="609" y="751"/>
                    <a:pt x="612" y="738"/>
                  </a:cubicBezTo>
                  <a:lnTo>
                    <a:pt x="612" y="720"/>
                  </a:lnTo>
                  <a:cubicBezTo>
                    <a:pt x="612" y="720"/>
                    <a:pt x="612" y="720"/>
                    <a:pt x="612" y="720"/>
                  </a:cubicBezTo>
                  <a:cubicBezTo>
                    <a:pt x="608" y="720"/>
                    <a:pt x="601" y="749"/>
                    <a:pt x="565" y="772"/>
                  </a:cubicBezTo>
                  <a:cubicBezTo>
                    <a:pt x="548" y="785"/>
                    <a:pt x="524" y="795"/>
                    <a:pt x="497" y="799"/>
                  </a:cubicBezTo>
                  <a:cubicBezTo>
                    <a:pt x="487" y="800"/>
                    <a:pt x="476" y="801"/>
                    <a:pt x="466" y="801"/>
                  </a:cubicBezTo>
                  <a:cubicBezTo>
                    <a:pt x="448" y="801"/>
                    <a:pt x="429" y="798"/>
                    <a:pt x="412" y="792"/>
                  </a:cubicBezTo>
                  <a:cubicBezTo>
                    <a:pt x="399" y="789"/>
                    <a:pt x="388" y="785"/>
                    <a:pt x="378" y="775"/>
                  </a:cubicBezTo>
                  <a:cubicBezTo>
                    <a:pt x="364" y="769"/>
                    <a:pt x="354" y="758"/>
                    <a:pt x="344" y="748"/>
                  </a:cubicBezTo>
                  <a:cubicBezTo>
                    <a:pt x="323" y="724"/>
                    <a:pt x="306" y="697"/>
                    <a:pt x="297" y="667"/>
                  </a:cubicBezTo>
                  <a:cubicBezTo>
                    <a:pt x="283" y="632"/>
                    <a:pt x="276" y="601"/>
                    <a:pt x="276" y="564"/>
                  </a:cubicBezTo>
                  <a:cubicBezTo>
                    <a:pt x="272" y="530"/>
                    <a:pt x="279" y="496"/>
                    <a:pt x="289" y="458"/>
                  </a:cubicBezTo>
                  <a:cubicBezTo>
                    <a:pt x="297" y="425"/>
                    <a:pt x="313" y="391"/>
                    <a:pt x="333" y="364"/>
                  </a:cubicBezTo>
                  <a:cubicBezTo>
                    <a:pt x="354" y="336"/>
                    <a:pt x="378" y="309"/>
                    <a:pt x="402" y="289"/>
                  </a:cubicBezTo>
                  <a:cubicBezTo>
                    <a:pt x="449" y="251"/>
                    <a:pt x="510" y="213"/>
                    <a:pt x="575" y="204"/>
                  </a:cubicBezTo>
                  <a:cubicBezTo>
                    <a:pt x="609" y="197"/>
                    <a:pt x="639" y="193"/>
                    <a:pt x="670" y="186"/>
                  </a:cubicBezTo>
                  <a:cubicBezTo>
                    <a:pt x="678" y="186"/>
                    <a:pt x="687" y="185"/>
                    <a:pt x="695" y="185"/>
                  </a:cubicBezTo>
                  <a:cubicBezTo>
                    <a:pt x="715" y="185"/>
                    <a:pt x="734" y="187"/>
                    <a:pt x="749" y="190"/>
                  </a:cubicBezTo>
                  <a:cubicBezTo>
                    <a:pt x="772" y="190"/>
                    <a:pt x="793" y="193"/>
                    <a:pt x="803" y="197"/>
                  </a:cubicBezTo>
                  <a:cubicBezTo>
                    <a:pt x="817" y="200"/>
                    <a:pt x="823" y="204"/>
                    <a:pt x="823" y="204"/>
                  </a:cubicBezTo>
                  <a:cubicBezTo>
                    <a:pt x="823" y="204"/>
                    <a:pt x="820" y="197"/>
                    <a:pt x="813" y="183"/>
                  </a:cubicBezTo>
                  <a:cubicBezTo>
                    <a:pt x="807" y="173"/>
                    <a:pt x="796" y="156"/>
                    <a:pt x="779" y="136"/>
                  </a:cubicBezTo>
                  <a:cubicBezTo>
                    <a:pt x="762" y="115"/>
                    <a:pt x="738" y="91"/>
                    <a:pt x="708" y="71"/>
                  </a:cubicBezTo>
                  <a:cubicBezTo>
                    <a:pt x="677" y="47"/>
                    <a:pt x="636" y="26"/>
                    <a:pt x="589" y="17"/>
                  </a:cubicBezTo>
                  <a:cubicBezTo>
                    <a:pt x="552" y="8"/>
                    <a:pt x="511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900883" y="491874"/>
              <a:ext cx="25769" cy="29940"/>
            </a:xfrm>
            <a:custGeom>
              <a:avLst/>
              <a:gdLst/>
              <a:ahLst/>
              <a:cxnLst/>
              <a:rect l="l" t="t" r="r" b="b"/>
              <a:pathLst>
                <a:path w="587" h="682" extrusionOk="0">
                  <a:moveTo>
                    <a:pt x="289" y="0"/>
                  </a:moveTo>
                  <a:cubicBezTo>
                    <a:pt x="247" y="0"/>
                    <a:pt x="201" y="9"/>
                    <a:pt x="154" y="34"/>
                  </a:cubicBezTo>
                  <a:cubicBezTo>
                    <a:pt x="127" y="48"/>
                    <a:pt x="103" y="66"/>
                    <a:pt x="79" y="92"/>
                  </a:cubicBezTo>
                  <a:cubicBezTo>
                    <a:pt x="56" y="116"/>
                    <a:pt x="38" y="147"/>
                    <a:pt x="25" y="177"/>
                  </a:cubicBezTo>
                  <a:cubicBezTo>
                    <a:pt x="1" y="242"/>
                    <a:pt x="1" y="306"/>
                    <a:pt x="8" y="361"/>
                  </a:cubicBezTo>
                  <a:cubicBezTo>
                    <a:pt x="18" y="416"/>
                    <a:pt x="38" y="463"/>
                    <a:pt x="65" y="507"/>
                  </a:cubicBezTo>
                  <a:cubicBezTo>
                    <a:pt x="93" y="548"/>
                    <a:pt x="123" y="589"/>
                    <a:pt x="164" y="617"/>
                  </a:cubicBezTo>
                  <a:cubicBezTo>
                    <a:pt x="205" y="647"/>
                    <a:pt x="253" y="667"/>
                    <a:pt x="297" y="674"/>
                  </a:cubicBezTo>
                  <a:cubicBezTo>
                    <a:pt x="321" y="678"/>
                    <a:pt x="345" y="681"/>
                    <a:pt x="365" y="681"/>
                  </a:cubicBezTo>
                  <a:cubicBezTo>
                    <a:pt x="389" y="678"/>
                    <a:pt x="409" y="674"/>
                    <a:pt x="426" y="670"/>
                  </a:cubicBezTo>
                  <a:cubicBezTo>
                    <a:pt x="464" y="661"/>
                    <a:pt x="494" y="644"/>
                    <a:pt x="514" y="623"/>
                  </a:cubicBezTo>
                  <a:cubicBezTo>
                    <a:pt x="535" y="603"/>
                    <a:pt x="552" y="582"/>
                    <a:pt x="559" y="565"/>
                  </a:cubicBezTo>
                  <a:cubicBezTo>
                    <a:pt x="569" y="545"/>
                    <a:pt x="572" y="531"/>
                    <a:pt x="572" y="521"/>
                  </a:cubicBezTo>
                  <a:cubicBezTo>
                    <a:pt x="572" y="511"/>
                    <a:pt x="576" y="507"/>
                    <a:pt x="576" y="507"/>
                  </a:cubicBezTo>
                  <a:lnTo>
                    <a:pt x="576" y="507"/>
                  </a:lnTo>
                  <a:cubicBezTo>
                    <a:pt x="576" y="507"/>
                    <a:pt x="572" y="511"/>
                    <a:pt x="563" y="518"/>
                  </a:cubicBezTo>
                  <a:cubicBezTo>
                    <a:pt x="555" y="521"/>
                    <a:pt x="545" y="528"/>
                    <a:pt x="528" y="531"/>
                  </a:cubicBezTo>
                  <a:cubicBezTo>
                    <a:pt x="516" y="537"/>
                    <a:pt x="501" y="540"/>
                    <a:pt x="485" y="540"/>
                  </a:cubicBezTo>
                  <a:cubicBezTo>
                    <a:pt x="464" y="540"/>
                    <a:pt x="441" y="535"/>
                    <a:pt x="420" y="528"/>
                  </a:cubicBezTo>
                  <a:cubicBezTo>
                    <a:pt x="379" y="518"/>
                    <a:pt x="358" y="480"/>
                    <a:pt x="338" y="443"/>
                  </a:cubicBezTo>
                  <a:cubicBezTo>
                    <a:pt x="327" y="422"/>
                    <a:pt x="318" y="402"/>
                    <a:pt x="310" y="378"/>
                  </a:cubicBezTo>
                  <a:cubicBezTo>
                    <a:pt x="304" y="358"/>
                    <a:pt x="297" y="334"/>
                    <a:pt x="297" y="314"/>
                  </a:cubicBezTo>
                  <a:cubicBezTo>
                    <a:pt x="294" y="297"/>
                    <a:pt x="294" y="283"/>
                    <a:pt x="297" y="279"/>
                  </a:cubicBezTo>
                  <a:cubicBezTo>
                    <a:pt x="297" y="273"/>
                    <a:pt x="294" y="273"/>
                    <a:pt x="300" y="259"/>
                  </a:cubicBezTo>
                  <a:cubicBezTo>
                    <a:pt x="307" y="252"/>
                    <a:pt x="318" y="239"/>
                    <a:pt x="335" y="229"/>
                  </a:cubicBezTo>
                  <a:cubicBezTo>
                    <a:pt x="345" y="221"/>
                    <a:pt x="355" y="218"/>
                    <a:pt x="362" y="212"/>
                  </a:cubicBezTo>
                  <a:cubicBezTo>
                    <a:pt x="371" y="208"/>
                    <a:pt x="385" y="204"/>
                    <a:pt x="396" y="204"/>
                  </a:cubicBezTo>
                  <a:cubicBezTo>
                    <a:pt x="433" y="196"/>
                    <a:pt x="478" y="187"/>
                    <a:pt x="511" y="187"/>
                  </a:cubicBezTo>
                  <a:cubicBezTo>
                    <a:pt x="517" y="187"/>
                    <a:pt x="523" y="187"/>
                    <a:pt x="528" y="188"/>
                  </a:cubicBezTo>
                  <a:cubicBezTo>
                    <a:pt x="566" y="181"/>
                    <a:pt x="586" y="181"/>
                    <a:pt x="586" y="181"/>
                  </a:cubicBezTo>
                  <a:cubicBezTo>
                    <a:pt x="586" y="181"/>
                    <a:pt x="572" y="163"/>
                    <a:pt x="552" y="133"/>
                  </a:cubicBezTo>
                  <a:cubicBezTo>
                    <a:pt x="525" y="110"/>
                    <a:pt x="491" y="58"/>
                    <a:pt x="426" y="31"/>
                  </a:cubicBezTo>
                  <a:cubicBezTo>
                    <a:pt x="391" y="16"/>
                    <a:pt x="344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869537" y="547145"/>
              <a:ext cx="35471" cy="66991"/>
            </a:xfrm>
            <a:custGeom>
              <a:avLst/>
              <a:gdLst/>
              <a:ahLst/>
              <a:cxnLst/>
              <a:rect l="l" t="t" r="r" b="b"/>
              <a:pathLst>
                <a:path w="808" h="1526" extrusionOk="0">
                  <a:moveTo>
                    <a:pt x="539" y="0"/>
                  </a:moveTo>
                  <a:cubicBezTo>
                    <a:pt x="490" y="3"/>
                    <a:pt x="432" y="11"/>
                    <a:pt x="378" y="38"/>
                  </a:cubicBezTo>
                  <a:cubicBezTo>
                    <a:pt x="324" y="61"/>
                    <a:pt x="266" y="96"/>
                    <a:pt x="212" y="140"/>
                  </a:cubicBezTo>
                  <a:cubicBezTo>
                    <a:pt x="157" y="184"/>
                    <a:pt x="103" y="242"/>
                    <a:pt x="69" y="313"/>
                  </a:cubicBezTo>
                  <a:cubicBezTo>
                    <a:pt x="35" y="385"/>
                    <a:pt x="11" y="470"/>
                    <a:pt x="4" y="548"/>
                  </a:cubicBezTo>
                  <a:cubicBezTo>
                    <a:pt x="4" y="568"/>
                    <a:pt x="0" y="589"/>
                    <a:pt x="4" y="609"/>
                  </a:cubicBezTo>
                  <a:lnTo>
                    <a:pt x="4" y="636"/>
                  </a:lnTo>
                  <a:cubicBezTo>
                    <a:pt x="4" y="647"/>
                    <a:pt x="8" y="656"/>
                    <a:pt x="8" y="667"/>
                  </a:cubicBezTo>
                  <a:cubicBezTo>
                    <a:pt x="8" y="688"/>
                    <a:pt x="8" y="708"/>
                    <a:pt x="11" y="728"/>
                  </a:cubicBezTo>
                  <a:cubicBezTo>
                    <a:pt x="14" y="745"/>
                    <a:pt x="18" y="766"/>
                    <a:pt x="21" y="786"/>
                  </a:cubicBezTo>
                  <a:cubicBezTo>
                    <a:pt x="55" y="939"/>
                    <a:pt x="113" y="1075"/>
                    <a:pt x="195" y="1187"/>
                  </a:cubicBezTo>
                  <a:cubicBezTo>
                    <a:pt x="276" y="1300"/>
                    <a:pt x="375" y="1385"/>
                    <a:pt x="467" y="1443"/>
                  </a:cubicBezTo>
                  <a:cubicBezTo>
                    <a:pt x="511" y="1473"/>
                    <a:pt x="559" y="1493"/>
                    <a:pt x="600" y="1504"/>
                  </a:cubicBezTo>
                  <a:cubicBezTo>
                    <a:pt x="644" y="1517"/>
                    <a:pt x="681" y="1521"/>
                    <a:pt x="712" y="1524"/>
                  </a:cubicBezTo>
                  <a:cubicBezTo>
                    <a:pt x="721" y="1525"/>
                    <a:pt x="729" y="1526"/>
                    <a:pt x="737" y="1526"/>
                  </a:cubicBezTo>
                  <a:cubicBezTo>
                    <a:pt x="756" y="1526"/>
                    <a:pt x="771" y="1523"/>
                    <a:pt x="783" y="1521"/>
                  </a:cubicBezTo>
                  <a:lnTo>
                    <a:pt x="807" y="1521"/>
                  </a:lnTo>
                  <a:cubicBezTo>
                    <a:pt x="807" y="1521"/>
                    <a:pt x="796" y="1517"/>
                    <a:pt x="783" y="1514"/>
                  </a:cubicBezTo>
                  <a:cubicBezTo>
                    <a:pt x="770" y="1510"/>
                    <a:pt x="746" y="1501"/>
                    <a:pt x="722" y="1490"/>
                  </a:cubicBezTo>
                  <a:cubicBezTo>
                    <a:pt x="667" y="1466"/>
                    <a:pt x="606" y="1412"/>
                    <a:pt x="548" y="1344"/>
                  </a:cubicBezTo>
                  <a:cubicBezTo>
                    <a:pt x="487" y="1276"/>
                    <a:pt x="436" y="1177"/>
                    <a:pt x="392" y="1075"/>
                  </a:cubicBezTo>
                  <a:cubicBezTo>
                    <a:pt x="347" y="973"/>
                    <a:pt x="307" y="861"/>
                    <a:pt x="310" y="749"/>
                  </a:cubicBezTo>
                  <a:lnTo>
                    <a:pt x="310" y="708"/>
                  </a:lnTo>
                  <a:lnTo>
                    <a:pt x="310" y="667"/>
                  </a:lnTo>
                  <a:cubicBezTo>
                    <a:pt x="310" y="653"/>
                    <a:pt x="314" y="639"/>
                    <a:pt x="317" y="630"/>
                  </a:cubicBezTo>
                  <a:cubicBezTo>
                    <a:pt x="321" y="616"/>
                    <a:pt x="324" y="603"/>
                    <a:pt x="327" y="592"/>
                  </a:cubicBezTo>
                  <a:cubicBezTo>
                    <a:pt x="341" y="541"/>
                    <a:pt x="351" y="501"/>
                    <a:pt x="368" y="460"/>
                  </a:cubicBezTo>
                  <a:lnTo>
                    <a:pt x="399" y="399"/>
                  </a:lnTo>
                  <a:cubicBezTo>
                    <a:pt x="402" y="388"/>
                    <a:pt x="409" y="378"/>
                    <a:pt x="412" y="367"/>
                  </a:cubicBezTo>
                  <a:cubicBezTo>
                    <a:pt x="419" y="358"/>
                    <a:pt x="423" y="347"/>
                    <a:pt x="429" y="337"/>
                  </a:cubicBezTo>
                  <a:cubicBezTo>
                    <a:pt x="450" y="296"/>
                    <a:pt x="473" y="262"/>
                    <a:pt x="504" y="231"/>
                  </a:cubicBezTo>
                  <a:cubicBezTo>
                    <a:pt x="531" y="204"/>
                    <a:pt x="562" y="181"/>
                    <a:pt x="589" y="154"/>
                  </a:cubicBezTo>
                  <a:cubicBezTo>
                    <a:pt x="603" y="140"/>
                    <a:pt x="616" y="129"/>
                    <a:pt x="630" y="119"/>
                  </a:cubicBezTo>
                  <a:cubicBezTo>
                    <a:pt x="644" y="113"/>
                    <a:pt x="657" y="102"/>
                    <a:pt x="671" y="99"/>
                  </a:cubicBezTo>
                  <a:cubicBezTo>
                    <a:pt x="685" y="88"/>
                    <a:pt x="694" y="85"/>
                    <a:pt x="705" y="78"/>
                  </a:cubicBezTo>
                  <a:cubicBezTo>
                    <a:pt x="715" y="75"/>
                    <a:pt x="725" y="72"/>
                    <a:pt x="732" y="68"/>
                  </a:cubicBezTo>
                  <a:cubicBezTo>
                    <a:pt x="749" y="61"/>
                    <a:pt x="756" y="58"/>
                    <a:pt x="756" y="58"/>
                  </a:cubicBezTo>
                  <a:cubicBezTo>
                    <a:pt x="756" y="58"/>
                    <a:pt x="749" y="55"/>
                    <a:pt x="735" y="47"/>
                  </a:cubicBezTo>
                  <a:cubicBezTo>
                    <a:pt x="725" y="41"/>
                    <a:pt x="718" y="38"/>
                    <a:pt x="705" y="31"/>
                  </a:cubicBezTo>
                  <a:cubicBezTo>
                    <a:pt x="691" y="27"/>
                    <a:pt x="677" y="21"/>
                    <a:pt x="664" y="17"/>
                  </a:cubicBezTo>
                  <a:cubicBezTo>
                    <a:pt x="647" y="14"/>
                    <a:pt x="630" y="11"/>
                    <a:pt x="606" y="7"/>
                  </a:cubicBezTo>
                  <a:cubicBezTo>
                    <a:pt x="586" y="3"/>
                    <a:pt x="565" y="3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575796" y="565056"/>
              <a:ext cx="42320" cy="44602"/>
            </a:xfrm>
            <a:custGeom>
              <a:avLst/>
              <a:gdLst/>
              <a:ahLst/>
              <a:cxnLst/>
              <a:rect l="l" t="t" r="r" b="b"/>
              <a:pathLst>
                <a:path w="964" h="1016" extrusionOk="0">
                  <a:moveTo>
                    <a:pt x="385" y="0"/>
                  </a:moveTo>
                  <a:cubicBezTo>
                    <a:pt x="324" y="0"/>
                    <a:pt x="256" y="17"/>
                    <a:pt x="195" y="52"/>
                  </a:cubicBezTo>
                  <a:cubicBezTo>
                    <a:pt x="160" y="72"/>
                    <a:pt x="133" y="96"/>
                    <a:pt x="106" y="123"/>
                  </a:cubicBezTo>
                  <a:cubicBezTo>
                    <a:pt x="82" y="150"/>
                    <a:pt x="58" y="187"/>
                    <a:pt x="45" y="222"/>
                  </a:cubicBezTo>
                  <a:cubicBezTo>
                    <a:pt x="11" y="293"/>
                    <a:pt x="0" y="374"/>
                    <a:pt x="4" y="449"/>
                  </a:cubicBezTo>
                  <a:cubicBezTo>
                    <a:pt x="8" y="524"/>
                    <a:pt x="25" y="599"/>
                    <a:pt x="55" y="667"/>
                  </a:cubicBezTo>
                  <a:cubicBezTo>
                    <a:pt x="119" y="800"/>
                    <a:pt x="225" y="909"/>
                    <a:pt x="351" y="963"/>
                  </a:cubicBezTo>
                  <a:cubicBezTo>
                    <a:pt x="413" y="994"/>
                    <a:pt x="477" y="1011"/>
                    <a:pt x="538" y="1014"/>
                  </a:cubicBezTo>
                  <a:cubicBezTo>
                    <a:pt x="549" y="1015"/>
                    <a:pt x="559" y="1015"/>
                    <a:pt x="570" y="1015"/>
                  </a:cubicBezTo>
                  <a:cubicBezTo>
                    <a:pt x="617" y="1015"/>
                    <a:pt x="662" y="1010"/>
                    <a:pt x="702" y="1004"/>
                  </a:cubicBezTo>
                  <a:cubicBezTo>
                    <a:pt x="749" y="997"/>
                    <a:pt x="793" y="977"/>
                    <a:pt x="827" y="956"/>
                  </a:cubicBezTo>
                  <a:cubicBezTo>
                    <a:pt x="862" y="936"/>
                    <a:pt x="885" y="912"/>
                    <a:pt x="909" y="895"/>
                  </a:cubicBezTo>
                  <a:cubicBezTo>
                    <a:pt x="926" y="875"/>
                    <a:pt x="939" y="858"/>
                    <a:pt x="950" y="848"/>
                  </a:cubicBezTo>
                  <a:cubicBezTo>
                    <a:pt x="956" y="837"/>
                    <a:pt x="964" y="831"/>
                    <a:pt x="964" y="831"/>
                  </a:cubicBezTo>
                  <a:lnTo>
                    <a:pt x="939" y="831"/>
                  </a:lnTo>
                  <a:cubicBezTo>
                    <a:pt x="926" y="831"/>
                    <a:pt x="906" y="831"/>
                    <a:pt x="882" y="823"/>
                  </a:cubicBezTo>
                  <a:cubicBezTo>
                    <a:pt x="857" y="823"/>
                    <a:pt x="831" y="817"/>
                    <a:pt x="800" y="810"/>
                  </a:cubicBezTo>
                  <a:cubicBezTo>
                    <a:pt x="769" y="800"/>
                    <a:pt x="735" y="787"/>
                    <a:pt x="705" y="779"/>
                  </a:cubicBezTo>
                  <a:cubicBezTo>
                    <a:pt x="674" y="769"/>
                    <a:pt x="640" y="752"/>
                    <a:pt x="609" y="735"/>
                  </a:cubicBezTo>
                  <a:cubicBezTo>
                    <a:pt x="582" y="715"/>
                    <a:pt x="555" y="691"/>
                    <a:pt x="528" y="671"/>
                  </a:cubicBezTo>
                  <a:cubicBezTo>
                    <a:pt x="480" y="623"/>
                    <a:pt x="433" y="565"/>
                    <a:pt x="408" y="501"/>
                  </a:cubicBezTo>
                  <a:cubicBezTo>
                    <a:pt x="392" y="473"/>
                    <a:pt x="378" y="440"/>
                    <a:pt x="372" y="412"/>
                  </a:cubicBezTo>
                  <a:cubicBezTo>
                    <a:pt x="364" y="382"/>
                    <a:pt x="361" y="354"/>
                    <a:pt x="361" y="330"/>
                  </a:cubicBezTo>
                  <a:lnTo>
                    <a:pt x="361" y="297"/>
                  </a:lnTo>
                  <a:cubicBezTo>
                    <a:pt x="364" y="283"/>
                    <a:pt x="368" y="272"/>
                    <a:pt x="372" y="259"/>
                  </a:cubicBezTo>
                  <a:cubicBezTo>
                    <a:pt x="378" y="235"/>
                    <a:pt x="395" y="215"/>
                    <a:pt x="413" y="201"/>
                  </a:cubicBezTo>
                  <a:cubicBezTo>
                    <a:pt x="433" y="191"/>
                    <a:pt x="460" y="177"/>
                    <a:pt x="487" y="174"/>
                  </a:cubicBezTo>
                  <a:cubicBezTo>
                    <a:pt x="500" y="171"/>
                    <a:pt x="514" y="170"/>
                    <a:pt x="526" y="170"/>
                  </a:cubicBezTo>
                  <a:cubicBezTo>
                    <a:pt x="543" y="170"/>
                    <a:pt x="558" y="172"/>
                    <a:pt x="572" y="174"/>
                  </a:cubicBezTo>
                  <a:cubicBezTo>
                    <a:pt x="596" y="177"/>
                    <a:pt x="617" y="177"/>
                    <a:pt x="630" y="181"/>
                  </a:cubicBezTo>
                  <a:cubicBezTo>
                    <a:pt x="644" y="184"/>
                    <a:pt x="650" y="184"/>
                    <a:pt x="650" y="184"/>
                  </a:cubicBezTo>
                  <a:cubicBezTo>
                    <a:pt x="650" y="184"/>
                    <a:pt x="644" y="181"/>
                    <a:pt x="637" y="170"/>
                  </a:cubicBezTo>
                  <a:cubicBezTo>
                    <a:pt x="626" y="160"/>
                    <a:pt x="617" y="140"/>
                    <a:pt x="599" y="120"/>
                  </a:cubicBezTo>
                  <a:cubicBezTo>
                    <a:pt x="582" y="102"/>
                    <a:pt x="559" y="79"/>
                    <a:pt x="528" y="52"/>
                  </a:cubicBezTo>
                  <a:cubicBezTo>
                    <a:pt x="511" y="41"/>
                    <a:pt x="490" y="27"/>
                    <a:pt x="466" y="17"/>
                  </a:cubicBezTo>
                  <a:cubicBezTo>
                    <a:pt x="443" y="7"/>
                    <a:pt x="416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881171" y="570412"/>
              <a:ext cx="93726" cy="83278"/>
            </a:xfrm>
            <a:custGeom>
              <a:avLst/>
              <a:gdLst/>
              <a:ahLst/>
              <a:cxnLst/>
              <a:rect l="l" t="t" r="r" b="b"/>
              <a:pathLst>
                <a:path w="2135" h="1897" extrusionOk="0">
                  <a:moveTo>
                    <a:pt x="1730" y="0"/>
                  </a:moveTo>
                  <a:cubicBezTo>
                    <a:pt x="1682" y="0"/>
                    <a:pt x="1639" y="9"/>
                    <a:pt x="1603" y="21"/>
                  </a:cubicBezTo>
                  <a:cubicBezTo>
                    <a:pt x="1549" y="48"/>
                    <a:pt x="1514" y="82"/>
                    <a:pt x="1498" y="109"/>
                  </a:cubicBezTo>
                  <a:cubicBezTo>
                    <a:pt x="1487" y="123"/>
                    <a:pt x="1484" y="134"/>
                    <a:pt x="1481" y="140"/>
                  </a:cubicBezTo>
                  <a:cubicBezTo>
                    <a:pt x="1481" y="150"/>
                    <a:pt x="1478" y="154"/>
                    <a:pt x="1478" y="154"/>
                  </a:cubicBezTo>
                  <a:cubicBezTo>
                    <a:pt x="1478" y="154"/>
                    <a:pt x="1481" y="150"/>
                    <a:pt x="1484" y="144"/>
                  </a:cubicBezTo>
                  <a:cubicBezTo>
                    <a:pt x="1491" y="137"/>
                    <a:pt x="1498" y="126"/>
                    <a:pt x="1508" y="120"/>
                  </a:cubicBezTo>
                  <a:cubicBezTo>
                    <a:pt x="1532" y="100"/>
                    <a:pt x="1569" y="79"/>
                    <a:pt x="1621" y="73"/>
                  </a:cubicBezTo>
                  <a:cubicBezTo>
                    <a:pt x="1630" y="71"/>
                    <a:pt x="1640" y="70"/>
                    <a:pt x="1651" y="70"/>
                  </a:cubicBezTo>
                  <a:cubicBezTo>
                    <a:pt x="1693" y="70"/>
                    <a:pt x="1744" y="83"/>
                    <a:pt x="1790" y="109"/>
                  </a:cubicBezTo>
                  <a:cubicBezTo>
                    <a:pt x="1817" y="126"/>
                    <a:pt x="1845" y="150"/>
                    <a:pt x="1861" y="175"/>
                  </a:cubicBezTo>
                  <a:cubicBezTo>
                    <a:pt x="1882" y="205"/>
                    <a:pt x="1896" y="239"/>
                    <a:pt x="1906" y="277"/>
                  </a:cubicBezTo>
                  <a:cubicBezTo>
                    <a:pt x="1927" y="348"/>
                    <a:pt x="1919" y="440"/>
                    <a:pt x="1892" y="528"/>
                  </a:cubicBezTo>
                  <a:cubicBezTo>
                    <a:pt x="1882" y="572"/>
                    <a:pt x="1865" y="620"/>
                    <a:pt x="1845" y="665"/>
                  </a:cubicBezTo>
                  <a:cubicBezTo>
                    <a:pt x="1821" y="709"/>
                    <a:pt x="1797" y="753"/>
                    <a:pt x="1770" y="793"/>
                  </a:cubicBezTo>
                  <a:cubicBezTo>
                    <a:pt x="1750" y="820"/>
                    <a:pt x="1726" y="848"/>
                    <a:pt x="1702" y="872"/>
                  </a:cubicBezTo>
                  <a:cubicBezTo>
                    <a:pt x="1678" y="896"/>
                    <a:pt x="1651" y="919"/>
                    <a:pt x="1624" y="936"/>
                  </a:cubicBezTo>
                  <a:cubicBezTo>
                    <a:pt x="1596" y="957"/>
                    <a:pt x="1566" y="974"/>
                    <a:pt x="1532" y="984"/>
                  </a:cubicBezTo>
                  <a:cubicBezTo>
                    <a:pt x="1525" y="987"/>
                    <a:pt x="1519" y="991"/>
                    <a:pt x="1508" y="994"/>
                  </a:cubicBezTo>
                  <a:lnTo>
                    <a:pt x="1494" y="998"/>
                  </a:lnTo>
                  <a:cubicBezTo>
                    <a:pt x="1494" y="998"/>
                    <a:pt x="1487" y="998"/>
                    <a:pt x="1484" y="1001"/>
                  </a:cubicBezTo>
                  <a:lnTo>
                    <a:pt x="1470" y="1004"/>
                  </a:lnTo>
                  <a:cubicBezTo>
                    <a:pt x="1461" y="1004"/>
                    <a:pt x="1453" y="1007"/>
                    <a:pt x="1443" y="1007"/>
                  </a:cubicBezTo>
                  <a:lnTo>
                    <a:pt x="1409" y="1011"/>
                  </a:lnTo>
                  <a:cubicBezTo>
                    <a:pt x="1402" y="1012"/>
                    <a:pt x="1395" y="1013"/>
                    <a:pt x="1387" y="1013"/>
                  </a:cubicBezTo>
                  <a:cubicBezTo>
                    <a:pt x="1368" y="1013"/>
                    <a:pt x="1347" y="1010"/>
                    <a:pt x="1327" y="1007"/>
                  </a:cubicBezTo>
                  <a:cubicBezTo>
                    <a:pt x="1307" y="1052"/>
                    <a:pt x="1294" y="1086"/>
                    <a:pt x="1287" y="1103"/>
                  </a:cubicBezTo>
                  <a:lnTo>
                    <a:pt x="1280" y="1123"/>
                  </a:lnTo>
                  <a:lnTo>
                    <a:pt x="1277" y="1130"/>
                  </a:lnTo>
                  <a:cubicBezTo>
                    <a:pt x="1277" y="1130"/>
                    <a:pt x="1274" y="1134"/>
                    <a:pt x="1274" y="1137"/>
                  </a:cubicBezTo>
                  <a:cubicBezTo>
                    <a:pt x="1270" y="1150"/>
                    <a:pt x="1256" y="1185"/>
                    <a:pt x="1229" y="1256"/>
                  </a:cubicBezTo>
                  <a:lnTo>
                    <a:pt x="1270" y="1297"/>
                  </a:lnTo>
                  <a:lnTo>
                    <a:pt x="1283" y="1331"/>
                  </a:lnTo>
                  <a:lnTo>
                    <a:pt x="1283" y="1341"/>
                  </a:lnTo>
                  <a:cubicBezTo>
                    <a:pt x="1287" y="1341"/>
                    <a:pt x="1287" y="1348"/>
                    <a:pt x="1287" y="1348"/>
                  </a:cubicBezTo>
                  <a:lnTo>
                    <a:pt x="1287" y="1351"/>
                  </a:lnTo>
                  <a:lnTo>
                    <a:pt x="1287" y="1365"/>
                  </a:lnTo>
                  <a:cubicBezTo>
                    <a:pt x="1290" y="1382"/>
                    <a:pt x="1290" y="1395"/>
                    <a:pt x="1287" y="1412"/>
                  </a:cubicBezTo>
                  <a:cubicBezTo>
                    <a:pt x="1283" y="1426"/>
                    <a:pt x="1280" y="1443"/>
                    <a:pt x="1274" y="1456"/>
                  </a:cubicBezTo>
                  <a:cubicBezTo>
                    <a:pt x="1274" y="1464"/>
                    <a:pt x="1270" y="1467"/>
                    <a:pt x="1266" y="1474"/>
                  </a:cubicBezTo>
                  <a:cubicBezTo>
                    <a:pt x="1263" y="1481"/>
                    <a:pt x="1260" y="1491"/>
                    <a:pt x="1256" y="1497"/>
                  </a:cubicBezTo>
                  <a:cubicBezTo>
                    <a:pt x="1225" y="1552"/>
                    <a:pt x="1161" y="1603"/>
                    <a:pt x="1090" y="1634"/>
                  </a:cubicBezTo>
                  <a:cubicBezTo>
                    <a:pt x="1021" y="1661"/>
                    <a:pt x="941" y="1673"/>
                    <a:pt x="861" y="1673"/>
                  </a:cubicBezTo>
                  <a:cubicBezTo>
                    <a:pt x="842" y="1673"/>
                    <a:pt x="823" y="1672"/>
                    <a:pt x="804" y="1671"/>
                  </a:cubicBezTo>
                  <a:cubicBezTo>
                    <a:pt x="702" y="1665"/>
                    <a:pt x="600" y="1654"/>
                    <a:pt x="508" y="1634"/>
                  </a:cubicBezTo>
                  <a:cubicBezTo>
                    <a:pt x="420" y="1613"/>
                    <a:pt x="338" y="1589"/>
                    <a:pt x="269" y="1558"/>
                  </a:cubicBezTo>
                  <a:cubicBezTo>
                    <a:pt x="202" y="1528"/>
                    <a:pt x="144" y="1494"/>
                    <a:pt x="103" y="1456"/>
                  </a:cubicBezTo>
                  <a:cubicBezTo>
                    <a:pt x="62" y="1423"/>
                    <a:pt x="38" y="1385"/>
                    <a:pt x="25" y="1358"/>
                  </a:cubicBezTo>
                  <a:cubicBezTo>
                    <a:pt x="11" y="1331"/>
                    <a:pt x="1" y="1318"/>
                    <a:pt x="1" y="1318"/>
                  </a:cubicBezTo>
                  <a:lnTo>
                    <a:pt x="1" y="1318"/>
                  </a:lnTo>
                  <a:cubicBezTo>
                    <a:pt x="1" y="1318"/>
                    <a:pt x="8" y="1334"/>
                    <a:pt x="18" y="1362"/>
                  </a:cubicBezTo>
                  <a:cubicBezTo>
                    <a:pt x="29" y="1389"/>
                    <a:pt x="45" y="1433"/>
                    <a:pt x="79" y="1481"/>
                  </a:cubicBezTo>
                  <a:cubicBezTo>
                    <a:pt x="147" y="1572"/>
                    <a:pt x="280" y="1688"/>
                    <a:pt x="467" y="1767"/>
                  </a:cubicBezTo>
                  <a:cubicBezTo>
                    <a:pt x="511" y="1783"/>
                    <a:pt x="559" y="1803"/>
                    <a:pt x="610" y="1824"/>
                  </a:cubicBezTo>
                  <a:cubicBezTo>
                    <a:pt x="661" y="1841"/>
                    <a:pt x="715" y="1858"/>
                    <a:pt x="773" y="1872"/>
                  </a:cubicBezTo>
                  <a:cubicBezTo>
                    <a:pt x="831" y="1885"/>
                    <a:pt x="896" y="1896"/>
                    <a:pt x="960" y="1896"/>
                  </a:cubicBezTo>
                  <a:cubicBezTo>
                    <a:pt x="971" y="1896"/>
                    <a:pt x="981" y="1896"/>
                    <a:pt x="992" y="1896"/>
                  </a:cubicBezTo>
                  <a:cubicBezTo>
                    <a:pt x="1049" y="1896"/>
                    <a:pt x="1111" y="1889"/>
                    <a:pt x="1167" y="1872"/>
                  </a:cubicBezTo>
                  <a:cubicBezTo>
                    <a:pt x="1229" y="1855"/>
                    <a:pt x="1287" y="1831"/>
                    <a:pt x="1341" y="1794"/>
                  </a:cubicBezTo>
                  <a:cubicBezTo>
                    <a:pt x="1399" y="1759"/>
                    <a:pt x="1450" y="1712"/>
                    <a:pt x="1491" y="1651"/>
                  </a:cubicBezTo>
                  <a:cubicBezTo>
                    <a:pt x="1505" y="1637"/>
                    <a:pt x="1511" y="1620"/>
                    <a:pt x="1522" y="1603"/>
                  </a:cubicBezTo>
                  <a:cubicBezTo>
                    <a:pt x="1528" y="1586"/>
                    <a:pt x="1539" y="1569"/>
                    <a:pt x="1545" y="1552"/>
                  </a:cubicBezTo>
                  <a:cubicBezTo>
                    <a:pt x="1559" y="1514"/>
                    <a:pt x="1563" y="1477"/>
                    <a:pt x="1566" y="1440"/>
                  </a:cubicBezTo>
                  <a:cubicBezTo>
                    <a:pt x="1569" y="1403"/>
                    <a:pt x="1569" y="1365"/>
                    <a:pt x="1563" y="1327"/>
                  </a:cubicBezTo>
                  <a:cubicBezTo>
                    <a:pt x="1563" y="1318"/>
                    <a:pt x="1559" y="1307"/>
                    <a:pt x="1555" y="1300"/>
                  </a:cubicBezTo>
                  <a:lnTo>
                    <a:pt x="1552" y="1280"/>
                  </a:lnTo>
                  <a:lnTo>
                    <a:pt x="1552" y="1277"/>
                  </a:lnTo>
                  <a:lnTo>
                    <a:pt x="1552" y="1273"/>
                  </a:lnTo>
                  <a:lnTo>
                    <a:pt x="1559" y="1273"/>
                  </a:lnTo>
                  <a:lnTo>
                    <a:pt x="1590" y="1266"/>
                  </a:lnTo>
                  <a:cubicBezTo>
                    <a:pt x="1603" y="1263"/>
                    <a:pt x="1616" y="1256"/>
                    <a:pt x="1630" y="1252"/>
                  </a:cubicBezTo>
                  <a:cubicBezTo>
                    <a:pt x="1685" y="1232"/>
                    <a:pt x="1736" y="1208"/>
                    <a:pt x="1784" y="1175"/>
                  </a:cubicBezTo>
                  <a:cubicBezTo>
                    <a:pt x="1879" y="1114"/>
                    <a:pt x="1950" y="1032"/>
                    <a:pt x="2001" y="943"/>
                  </a:cubicBezTo>
                  <a:cubicBezTo>
                    <a:pt x="2039" y="882"/>
                    <a:pt x="2066" y="820"/>
                    <a:pt x="2086" y="756"/>
                  </a:cubicBezTo>
                  <a:cubicBezTo>
                    <a:pt x="2106" y="695"/>
                    <a:pt x="2120" y="630"/>
                    <a:pt x="2123" y="566"/>
                  </a:cubicBezTo>
                  <a:cubicBezTo>
                    <a:pt x="2134" y="440"/>
                    <a:pt x="2114" y="318"/>
                    <a:pt x="2062" y="211"/>
                  </a:cubicBezTo>
                  <a:cubicBezTo>
                    <a:pt x="2039" y="161"/>
                    <a:pt x="2004" y="117"/>
                    <a:pt x="1963" y="79"/>
                  </a:cubicBezTo>
                  <a:cubicBezTo>
                    <a:pt x="1919" y="42"/>
                    <a:pt x="1872" y="21"/>
                    <a:pt x="1828" y="11"/>
                  </a:cubicBezTo>
                  <a:cubicBezTo>
                    <a:pt x="1794" y="3"/>
                    <a:pt x="1761" y="0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435884" y="368952"/>
              <a:ext cx="171912" cy="132227"/>
            </a:xfrm>
            <a:custGeom>
              <a:avLst/>
              <a:gdLst/>
              <a:ahLst/>
              <a:cxnLst/>
              <a:rect l="l" t="t" r="r" b="b"/>
              <a:pathLst>
                <a:path w="3916" h="3012" extrusionOk="0">
                  <a:moveTo>
                    <a:pt x="596" y="1"/>
                  </a:moveTo>
                  <a:cubicBezTo>
                    <a:pt x="566" y="1"/>
                    <a:pt x="531" y="4"/>
                    <a:pt x="493" y="11"/>
                  </a:cubicBezTo>
                  <a:cubicBezTo>
                    <a:pt x="408" y="38"/>
                    <a:pt x="306" y="82"/>
                    <a:pt x="215" y="171"/>
                  </a:cubicBezTo>
                  <a:cubicBezTo>
                    <a:pt x="167" y="212"/>
                    <a:pt x="122" y="266"/>
                    <a:pt x="85" y="331"/>
                  </a:cubicBezTo>
                  <a:cubicBezTo>
                    <a:pt x="48" y="396"/>
                    <a:pt x="20" y="470"/>
                    <a:pt x="11" y="555"/>
                  </a:cubicBezTo>
                  <a:cubicBezTo>
                    <a:pt x="7" y="576"/>
                    <a:pt x="3" y="596"/>
                    <a:pt x="3" y="616"/>
                  </a:cubicBezTo>
                  <a:cubicBezTo>
                    <a:pt x="3" y="641"/>
                    <a:pt x="0" y="661"/>
                    <a:pt x="0" y="682"/>
                  </a:cubicBezTo>
                  <a:cubicBezTo>
                    <a:pt x="0" y="702"/>
                    <a:pt x="3" y="722"/>
                    <a:pt x="3" y="743"/>
                  </a:cubicBezTo>
                  <a:cubicBezTo>
                    <a:pt x="3" y="767"/>
                    <a:pt x="7" y="787"/>
                    <a:pt x="11" y="807"/>
                  </a:cubicBezTo>
                  <a:cubicBezTo>
                    <a:pt x="20" y="896"/>
                    <a:pt x="41" y="980"/>
                    <a:pt x="75" y="1062"/>
                  </a:cubicBezTo>
                  <a:cubicBezTo>
                    <a:pt x="136" y="1233"/>
                    <a:pt x="235" y="1389"/>
                    <a:pt x="354" y="1525"/>
                  </a:cubicBezTo>
                  <a:cubicBezTo>
                    <a:pt x="589" y="1800"/>
                    <a:pt x="898" y="2032"/>
                    <a:pt x="1248" y="2185"/>
                  </a:cubicBezTo>
                  <a:cubicBezTo>
                    <a:pt x="1422" y="2256"/>
                    <a:pt x="1606" y="2310"/>
                    <a:pt x="1779" y="2348"/>
                  </a:cubicBezTo>
                  <a:cubicBezTo>
                    <a:pt x="1956" y="2385"/>
                    <a:pt x="2130" y="2412"/>
                    <a:pt x="2293" y="2433"/>
                  </a:cubicBezTo>
                  <a:cubicBezTo>
                    <a:pt x="2457" y="2457"/>
                    <a:pt x="2613" y="2478"/>
                    <a:pt x="2763" y="2491"/>
                  </a:cubicBezTo>
                  <a:cubicBezTo>
                    <a:pt x="2837" y="2501"/>
                    <a:pt x="2909" y="2519"/>
                    <a:pt x="2977" y="2532"/>
                  </a:cubicBezTo>
                  <a:cubicBezTo>
                    <a:pt x="3044" y="2549"/>
                    <a:pt x="3110" y="2566"/>
                    <a:pt x="3171" y="2586"/>
                  </a:cubicBezTo>
                  <a:cubicBezTo>
                    <a:pt x="3416" y="2665"/>
                    <a:pt x="3609" y="2767"/>
                    <a:pt x="3732" y="2858"/>
                  </a:cubicBezTo>
                  <a:cubicBezTo>
                    <a:pt x="3793" y="2902"/>
                    <a:pt x="3840" y="2940"/>
                    <a:pt x="3871" y="2968"/>
                  </a:cubicBezTo>
                  <a:cubicBezTo>
                    <a:pt x="3902" y="2998"/>
                    <a:pt x="3915" y="3012"/>
                    <a:pt x="3915" y="3012"/>
                  </a:cubicBezTo>
                  <a:cubicBezTo>
                    <a:pt x="3915" y="3012"/>
                    <a:pt x="3902" y="2995"/>
                    <a:pt x="3875" y="2963"/>
                  </a:cubicBezTo>
                  <a:cubicBezTo>
                    <a:pt x="3848" y="2933"/>
                    <a:pt x="3807" y="2889"/>
                    <a:pt x="3752" y="2834"/>
                  </a:cubicBezTo>
                  <a:cubicBezTo>
                    <a:pt x="3694" y="2784"/>
                    <a:pt x="3620" y="2723"/>
                    <a:pt x="3531" y="2661"/>
                  </a:cubicBezTo>
                  <a:cubicBezTo>
                    <a:pt x="3440" y="2600"/>
                    <a:pt x="3334" y="2539"/>
                    <a:pt x="3212" y="2481"/>
                  </a:cubicBezTo>
                  <a:cubicBezTo>
                    <a:pt x="3151" y="2453"/>
                    <a:pt x="3085" y="2423"/>
                    <a:pt x="3021" y="2396"/>
                  </a:cubicBezTo>
                  <a:cubicBezTo>
                    <a:pt x="2953" y="2365"/>
                    <a:pt x="2881" y="2341"/>
                    <a:pt x="2810" y="2310"/>
                  </a:cubicBezTo>
                  <a:cubicBezTo>
                    <a:pt x="2670" y="2249"/>
                    <a:pt x="2514" y="2199"/>
                    <a:pt x="2358" y="2147"/>
                  </a:cubicBezTo>
                  <a:cubicBezTo>
                    <a:pt x="2044" y="2045"/>
                    <a:pt x="1722" y="1940"/>
                    <a:pt x="1443" y="1780"/>
                  </a:cubicBezTo>
                  <a:cubicBezTo>
                    <a:pt x="1300" y="1705"/>
                    <a:pt x="1167" y="1613"/>
                    <a:pt x="1041" y="1522"/>
                  </a:cubicBezTo>
                  <a:cubicBezTo>
                    <a:pt x="915" y="1426"/>
                    <a:pt x="796" y="1321"/>
                    <a:pt x="691" y="1219"/>
                  </a:cubicBezTo>
                  <a:cubicBezTo>
                    <a:pt x="589" y="1114"/>
                    <a:pt x="500" y="1008"/>
                    <a:pt x="436" y="899"/>
                  </a:cubicBezTo>
                  <a:cubicBezTo>
                    <a:pt x="408" y="845"/>
                    <a:pt x="381" y="793"/>
                    <a:pt x="367" y="739"/>
                  </a:cubicBezTo>
                  <a:cubicBezTo>
                    <a:pt x="361" y="726"/>
                    <a:pt x="358" y="712"/>
                    <a:pt x="354" y="698"/>
                  </a:cubicBezTo>
                  <a:cubicBezTo>
                    <a:pt x="354" y="685"/>
                    <a:pt x="350" y="671"/>
                    <a:pt x="347" y="657"/>
                  </a:cubicBezTo>
                  <a:cubicBezTo>
                    <a:pt x="347" y="647"/>
                    <a:pt x="344" y="633"/>
                    <a:pt x="344" y="620"/>
                  </a:cubicBezTo>
                  <a:cubicBezTo>
                    <a:pt x="340" y="607"/>
                    <a:pt x="340" y="596"/>
                    <a:pt x="340" y="583"/>
                  </a:cubicBezTo>
                  <a:cubicBezTo>
                    <a:pt x="340" y="396"/>
                    <a:pt x="425" y="195"/>
                    <a:pt x="541" y="117"/>
                  </a:cubicBezTo>
                  <a:cubicBezTo>
                    <a:pt x="595" y="73"/>
                    <a:pt x="650" y="49"/>
                    <a:pt x="687" y="38"/>
                  </a:cubicBezTo>
                  <a:cubicBezTo>
                    <a:pt x="708" y="35"/>
                    <a:pt x="725" y="32"/>
                    <a:pt x="735" y="32"/>
                  </a:cubicBezTo>
                  <a:cubicBezTo>
                    <a:pt x="745" y="29"/>
                    <a:pt x="752" y="29"/>
                    <a:pt x="752" y="29"/>
                  </a:cubicBezTo>
                  <a:cubicBezTo>
                    <a:pt x="752" y="29"/>
                    <a:pt x="745" y="24"/>
                    <a:pt x="735" y="21"/>
                  </a:cubicBezTo>
                  <a:cubicBezTo>
                    <a:pt x="725" y="21"/>
                    <a:pt x="711" y="15"/>
                    <a:pt x="687" y="11"/>
                  </a:cubicBezTo>
                  <a:cubicBezTo>
                    <a:pt x="665" y="5"/>
                    <a:pt x="634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477546" y="347572"/>
              <a:ext cx="83673" cy="103736"/>
            </a:xfrm>
            <a:custGeom>
              <a:avLst/>
              <a:gdLst/>
              <a:ahLst/>
              <a:cxnLst/>
              <a:rect l="l" t="t" r="r" b="b"/>
              <a:pathLst>
                <a:path w="1906" h="2363" extrusionOk="0">
                  <a:moveTo>
                    <a:pt x="752" y="87"/>
                  </a:move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lose/>
                  <a:moveTo>
                    <a:pt x="522" y="0"/>
                  </a:moveTo>
                  <a:cubicBezTo>
                    <a:pt x="486" y="0"/>
                    <a:pt x="446" y="4"/>
                    <a:pt x="405" y="15"/>
                  </a:cubicBezTo>
                  <a:cubicBezTo>
                    <a:pt x="365" y="26"/>
                    <a:pt x="324" y="42"/>
                    <a:pt x="283" y="66"/>
                  </a:cubicBezTo>
                  <a:cubicBezTo>
                    <a:pt x="242" y="90"/>
                    <a:pt x="201" y="120"/>
                    <a:pt x="167" y="164"/>
                  </a:cubicBezTo>
                  <a:cubicBezTo>
                    <a:pt x="161" y="175"/>
                    <a:pt x="150" y="185"/>
                    <a:pt x="143" y="195"/>
                  </a:cubicBezTo>
                  <a:cubicBezTo>
                    <a:pt x="136" y="209"/>
                    <a:pt x="126" y="219"/>
                    <a:pt x="120" y="230"/>
                  </a:cubicBezTo>
                  <a:cubicBezTo>
                    <a:pt x="106" y="253"/>
                    <a:pt x="92" y="277"/>
                    <a:pt x="79" y="304"/>
                  </a:cubicBezTo>
                  <a:cubicBezTo>
                    <a:pt x="54" y="355"/>
                    <a:pt x="38" y="409"/>
                    <a:pt x="24" y="467"/>
                  </a:cubicBezTo>
                  <a:cubicBezTo>
                    <a:pt x="0" y="583"/>
                    <a:pt x="0" y="709"/>
                    <a:pt x="21" y="825"/>
                  </a:cubicBezTo>
                  <a:cubicBezTo>
                    <a:pt x="38" y="944"/>
                    <a:pt x="75" y="1059"/>
                    <a:pt x="126" y="1172"/>
                  </a:cubicBezTo>
                  <a:cubicBezTo>
                    <a:pt x="174" y="1284"/>
                    <a:pt x="238" y="1389"/>
                    <a:pt x="310" y="1491"/>
                  </a:cubicBezTo>
                  <a:cubicBezTo>
                    <a:pt x="347" y="1543"/>
                    <a:pt x="392" y="1587"/>
                    <a:pt x="436" y="1631"/>
                  </a:cubicBezTo>
                  <a:cubicBezTo>
                    <a:pt x="459" y="1651"/>
                    <a:pt x="480" y="1672"/>
                    <a:pt x="503" y="1692"/>
                  </a:cubicBezTo>
                  <a:cubicBezTo>
                    <a:pt x="528" y="1712"/>
                    <a:pt x="555" y="1730"/>
                    <a:pt x="579" y="1747"/>
                  </a:cubicBezTo>
                  <a:cubicBezTo>
                    <a:pt x="681" y="1814"/>
                    <a:pt x="783" y="1876"/>
                    <a:pt x="885" y="1920"/>
                  </a:cubicBezTo>
                  <a:cubicBezTo>
                    <a:pt x="939" y="1940"/>
                    <a:pt x="987" y="1957"/>
                    <a:pt x="1038" y="1971"/>
                  </a:cubicBezTo>
                  <a:cubicBezTo>
                    <a:pt x="1089" y="1985"/>
                    <a:pt x="1136" y="1998"/>
                    <a:pt x="1184" y="2012"/>
                  </a:cubicBezTo>
                  <a:cubicBezTo>
                    <a:pt x="1232" y="2022"/>
                    <a:pt x="1272" y="2039"/>
                    <a:pt x="1317" y="2053"/>
                  </a:cubicBezTo>
                  <a:cubicBezTo>
                    <a:pt x="1357" y="2067"/>
                    <a:pt x="1398" y="2083"/>
                    <a:pt x="1436" y="2097"/>
                  </a:cubicBezTo>
                  <a:cubicBezTo>
                    <a:pt x="1511" y="2128"/>
                    <a:pt x="1579" y="2158"/>
                    <a:pt x="1640" y="2185"/>
                  </a:cubicBezTo>
                  <a:cubicBezTo>
                    <a:pt x="1667" y="2199"/>
                    <a:pt x="1695" y="2216"/>
                    <a:pt x="1721" y="2230"/>
                  </a:cubicBezTo>
                  <a:cubicBezTo>
                    <a:pt x="1745" y="2243"/>
                    <a:pt x="1766" y="2257"/>
                    <a:pt x="1786" y="2271"/>
                  </a:cubicBezTo>
                  <a:cubicBezTo>
                    <a:pt x="1806" y="2284"/>
                    <a:pt x="1824" y="2294"/>
                    <a:pt x="1841" y="2304"/>
                  </a:cubicBezTo>
                  <a:cubicBezTo>
                    <a:pt x="1855" y="2318"/>
                    <a:pt x="1868" y="2328"/>
                    <a:pt x="1878" y="2335"/>
                  </a:cubicBezTo>
                  <a:cubicBezTo>
                    <a:pt x="1895" y="2352"/>
                    <a:pt x="1905" y="2362"/>
                    <a:pt x="1905" y="2362"/>
                  </a:cubicBezTo>
                  <a:cubicBezTo>
                    <a:pt x="1905" y="2362"/>
                    <a:pt x="1899" y="2348"/>
                    <a:pt x="1881" y="2332"/>
                  </a:cubicBezTo>
                  <a:cubicBezTo>
                    <a:pt x="1871" y="2321"/>
                    <a:pt x="1861" y="2308"/>
                    <a:pt x="1850" y="2294"/>
                  </a:cubicBezTo>
                  <a:cubicBezTo>
                    <a:pt x="1837" y="2281"/>
                    <a:pt x="1824" y="2263"/>
                    <a:pt x="1806" y="2246"/>
                  </a:cubicBezTo>
                  <a:cubicBezTo>
                    <a:pt x="1739" y="2179"/>
                    <a:pt x="1633" y="2080"/>
                    <a:pt x="1497" y="1985"/>
                  </a:cubicBezTo>
                  <a:cubicBezTo>
                    <a:pt x="1463" y="1961"/>
                    <a:pt x="1429" y="1934"/>
                    <a:pt x="1392" y="1910"/>
                  </a:cubicBezTo>
                  <a:cubicBezTo>
                    <a:pt x="1354" y="1883"/>
                    <a:pt x="1317" y="1855"/>
                    <a:pt x="1279" y="1825"/>
                  </a:cubicBezTo>
                  <a:cubicBezTo>
                    <a:pt x="1242" y="1794"/>
                    <a:pt x="1208" y="1761"/>
                    <a:pt x="1170" y="1730"/>
                  </a:cubicBezTo>
                  <a:cubicBezTo>
                    <a:pt x="1133" y="1695"/>
                    <a:pt x="1095" y="1665"/>
                    <a:pt x="1062" y="1631"/>
                  </a:cubicBezTo>
                  <a:cubicBezTo>
                    <a:pt x="987" y="1566"/>
                    <a:pt x="916" y="1505"/>
                    <a:pt x="858" y="1434"/>
                  </a:cubicBezTo>
                  <a:cubicBezTo>
                    <a:pt x="841" y="1414"/>
                    <a:pt x="827" y="1396"/>
                    <a:pt x="814" y="1376"/>
                  </a:cubicBezTo>
                  <a:cubicBezTo>
                    <a:pt x="796" y="1359"/>
                    <a:pt x="783" y="1342"/>
                    <a:pt x="765" y="1321"/>
                  </a:cubicBezTo>
                  <a:cubicBezTo>
                    <a:pt x="752" y="1304"/>
                    <a:pt x="739" y="1284"/>
                    <a:pt x="725" y="1267"/>
                  </a:cubicBezTo>
                  <a:lnTo>
                    <a:pt x="684" y="1209"/>
                  </a:lnTo>
                  <a:cubicBezTo>
                    <a:pt x="623" y="1138"/>
                    <a:pt x="572" y="1056"/>
                    <a:pt x="528" y="974"/>
                  </a:cubicBezTo>
                  <a:cubicBezTo>
                    <a:pt x="483" y="896"/>
                    <a:pt x="446" y="808"/>
                    <a:pt x="415" y="729"/>
                  </a:cubicBezTo>
                  <a:cubicBezTo>
                    <a:pt x="388" y="648"/>
                    <a:pt x="365" y="573"/>
                    <a:pt x="357" y="502"/>
                  </a:cubicBezTo>
                  <a:cubicBezTo>
                    <a:pt x="354" y="464"/>
                    <a:pt x="354" y="430"/>
                    <a:pt x="357" y="396"/>
                  </a:cubicBezTo>
                  <a:cubicBezTo>
                    <a:pt x="361" y="382"/>
                    <a:pt x="365" y="365"/>
                    <a:pt x="368" y="352"/>
                  </a:cubicBezTo>
                  <a:cubicBezTo>
                    <a:pt x="368" y="342"/>
                    <a:pt x="371" y="335"/>
                    <a:pt x="374" y="328"/>
                  </a:cubicBezTo>
                  <a:cubicBezTo>
                    <a:pt x="374" y="321"/>
                    <a:pt x="378" y="315"/>
                    <a:pt x="381" y="311"/>
                  </a:cubicBezTo>
                  <a:cubicBezTo>
                    <a:pt x="405" y="257"/>
                    <a:pt x="439" y="209"/>
                    <a:pt x="480" y="169"/>
                  </a:cubicBezTo>
                  <a:cubicBezTo>
                    <a:pt x="521" y="128"/>
                    <a:pt x="565" y="103"/>
                    <a:pt x="610" y="93"/>
                  </a:cubicBezTo>
                  <a:cubicBezTo>
                    <a:pt x="638" y="81"/>
                    <a:pt x="664" y="78"/>
                    <a:pt x="686" y="78"/>
                  </a:cubicBezTo>
                  <a:cubicBezTo>
                    <a:pt x="696" y="78"/>
                    <a:pt x="704" y="79"/>
                    <a:pt x="712" y="80"/>
                  </a:cubicBezTo>
                  <a:cubicBezTo>
                    <a:pt x="735" y="82"/>
                    <a:pt x="749" y="86"/>
                    <a:pt x="752" y="87"/>
                  </a:cubicBezTo>
                  <a:lnTo>
                    <a:pt x="752" y="87"/>
                  </a:lnTo>
                  <a:cubicBezTo>
                    <a:pt x="747" y="82"/>
                    <a:pt x="710" y="36"/>
                    <a:pt x="610" y="9"/>
                  </a:cubicBezTo>
                  <a:cubicBezTo>
                    <a:pt x="584" y="4"/>
                    <a:pt x="554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509945" y="357055"/>
              <a:ext cx="32442" cy="48246"/>
            </a:xfrm>
            <a:custGeom>
              <a:avLst/>
              <a:gdLst/>
              <a:ahLst/>
              <a:cxnLst/>
              <a:rect l="l" t="t" r="r" b="b"/>
              <a:pathLst>
                <a:path w="739" h="1099" extrusionOk="0">
                  <a:moveTo>
                    <a:pt x="353" y="1"/>
                  </a:moveTo>
                  <a:cubicBezTo>
                    <a:pt x="319" y="1"/>
                    <a:pt x="281" y="8"/>
                    <a:pt x="245" y="24"/>
                  </a:cubicBezTo>
                  <a:cubicBezTo>
                    <a:pt x="201" y="47"/>
                    <a:pt x="150" y="75"/>
                    <a:pt x="106" y="122"/>
                  </a:cubicBezTo>
                  <a:cubicBezTo>
                    <a:pt x="82" y="143"/>
                    <a:pt x="62" y="170"/>
                    <a:pt x="45" y="204"/>
                  </a:cubicBezTo>
                  <a:cubicBezTo>
                    <a:pt x="38" y="218"/>
                    <a:pt x="31" y="238"/>
                    <a:pt x="24" y="255"/>
                  </a:cubicBezTo>
                  <a:cubicBezTo>
                    <a:pt x="21" y="272"/>
                    <a:pt x="18" y="286"/>
                    <a:pt x="14" y="303"/>
                  </a:cubicBezTo>
                  <a:cubicBezTo>
                    <a:pt x="1" y="367"/>
                    <a:pt x="1" y="435"/>
                    <a:pt x="14" y="496"/>
                  </a:cubicBezTo>
                  <a:cubicBezTo>
                    <a:pt x="27" y="557"/>
                    <a:pt x="51" y="612"/>
                    <a:pt x="79" y="660"/>
                  </a:cubicBezTo>
                  <a:cubicBezTo>
                    <a:pt x="92" y="683"/>
                    <a:pt x="109" y="708"/>
                    <a:pt x="123" y="728"/>
                  </a:cubicBezTo>
                  <a:cubicBezTo>
                    <a:pt x="133" y="738"/>
                    <a:pt x="140" y="749"/>
                    <a:pt x="147" y="758"/>
                  </a:cubicBezTo>
                  <a:lnTo>
                    <a:pt x="174" y="785"/>
                  </a:lnTo>
                  <a:cubicBezTo>
                    <a:pt x="191" y="806"/>
                    <a:pt x="208" y="823"/>
                    <a:pt x="225" y="843"/>
                  </a:cubicBezTo>
                  <a:cubicBezTo>
                    <a:pt x="242" y="860"/>
                    <a:pt x="255" y="878"/>
                    <a:pt x="276" y="895"/>
                  </a:cubicBezTo>
                  <a:cubicBezTo>
                    <a:pt x="341" y="966"/>
                    <a:pt x="423" y="1014"/>
                    <a:pt x="490" y="1051"/>
                  </a:cubicBezTo>
                  <a:cubicBezTo>
                    <a:pt x="561" y="1088"/>
                    <a:pt x="630" y="1091"/>
                    <a:pt x="671" y="1099"/>
                  </a:cubicBezTo>
                  <a:lnTo>
                    <a:pt x="698" y="1099"/>
                  </a:lnTo>
                  <a:cubicBezTo>
                    <a:pt x="708" y="1096"/>
                    <a:pt x="715" y="1096"/>
                    <a:pt x="721" y="1096"/>
                  </a:cubicBezTo>
                  <a:lnTo>
                    <a:pt x="739" y="1096"/>
                  </a:lnTo>
                  <a:cubicBezTo>
                    <a:pt x="739" y="1096"/>
                    <a:pt x="732" y="1091"/>
                    <a:pt x="721" y="1085"/>
                  </a:cubicBezTo>
                  <a:cubicBezTo>
                    <a:pt x="718" y="1085"/>
                    <a:pt x="712" y="1082"/>
                    <a:pt x="704" y="1078"/>
                  </a:cubicBezTo>
                  <a:cubicBezTo>
                    <a:pt x="698" y="1071"/>
                    <a:pt x="691" y="1068"/>
                    <a:pt x="681" y="1061"/>
                  </a:cubicBezTo>
                  <a:cubicBezTo>
                    <a:pt x="650" y="1041"/>
                    <a:pt x="613" y="1000"/>
                    <a:pt x="579" y="949"/>
                  </a:cubicBezTo>
                  <a:cubicBezTo>
                    <a:pt x="541" y="898"/>
                    <a:pt x="517" y="826"/>
                    <a:pt x="494" y="752"/>
                  </a:cubicBezTo>
                  <a:cubicBezTo>
                    <a:pt x="487" y="735"/>
                    <a:pt x="484" y="714"/>
                    <a:pt x="476" y="697"/>
                  </a:cubicBezTo>
                  <a:cubicBezTo>
                    <a:pt x="473" y="687"/>
                    <a:pt x="470" y="677"/>
                    <a:pt x="467" y="667"/>
                  </a:cubicBezTo>
                  <a:lnTo>
                    <a:pt x="463" y="636"/>
                  </a:lnTo>
                  <a:lnTo>
                    <a:pt x="456" y="602"/>
                  </a:lnTo>
                  <a:cubicBezTo>
                    <a:pt x="456" y="592"/>
                    <a:pt x="453" y="585"/>
                    <a:pt x="453" y="575"/>
                  </a:cubicBezTo>
                  <a:cubicBezTo>
                    <a:pt x="446" y="554"/>
                    <a:pt x="446" y="534"/>
                    <a:pt x="443" y="517"/>
                  </a:cubicBezTo>
                  <a:cubicBezTo>
                    <a:pt x="436" y="479"/>
                    <a:pt x="432" y="449"/>
                    <a:pt x="432" y="422"/>
                  </a:cubicBezTo>
                  <a:cubicBezTo>
                    <a:pt x="429" y="394"/>
                    <a:pt x="426" y="374"/>
                    <a:pt x="423" y="357"/>
                  </a:cubicBezTo>
                  <a:lnTo>
                    <a:pt x="423" y="344"/>
                  </a:lnTo>
                  <a:cubicBezTo>
                    <a:pt x="423" y="340"/>
                    <a:pt x="419" y="336"/>
                    <a:pt x="419" y="333"/>
                  </a:cubicBezTo>
                  <a:cubicBezTo>
                    <a:pt x="415" y="330"/>
                    <a:pt x="412" y="320"/>
                    <a:pt x="412" y="309"/>
                  </a:cubicBezTo>
                  <a:cubicBezTo>
                    <a:pt x="405" y="289"/>
                    <a:pt x="409" y="262"/>
                    <a:pt x="415" y="245"/>
                  </a:cubicBezTo>
                  <a:cubicBezTo>
                    <a:pt x="423" y="224"/>
                    <a:pt x="429" y="197"/>
                    <a:pt x="439" y="177"/>
                  </a:cubicBezTo>
                  <a:cubicBezTo>
                    <a:pt x="450" y="157"/>
                    <a:pt x="463" y="136"/>
                    <a:pt x="480" y="129"/>
                  </a:cubicBezTo>
                  <a:cubicBezTo>
                    <a:pt x="494" y="112"/>
                    <a:pt x="511" y="105"/>
                    <a:pt x="525" y="102"/>
                  </a:cubicBezTo>
                  <a:cubicBezTo>
                    <a:pt x="534" y="99"/>
                    <a:pt x="541" y="95"/>
                    <a:pt x="541" y="95"/>
                  </a:cubicBezTo>
                  <a:cubicBezTo>
                    <a:pt x="541" y="95"/>
                    <a:pt x="538" y="91"/>
                    <a:pt x="531" y="82"/>
                  </a:cubicBezTo>
                  <a:cubicBezTo>
                    <a:pt x="528" y="75"/>
                    <a:pt x="521" y="68"/>
                    <a:pt x="514" y="61"/>
                  </a:cubicBezTo>
                  <a:cubicBezTo>
                    <a:pt x="508" y="55"/>
                    <a:pt x="497" y="44"/>
                    <a:pt x="487" y="37"/>
                  </a:cubicBezTo>
                  <a:cubicBezTo>
                    <a:pt x="463" y="24"/>
                    <a:pt x="429" y="10"/>
                    <a:pt x="385" y="3"/>
                  </a:cubicBezTo>
                  <a:cubicBezTo>
                    <a:pt x="375" y="2"/>
                    <a:pt x="364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643316" y="487396"/>
              <a:ext cx="92761" cy="247508"/>
            </a:xfrm>
            <a:custGeom>
              <a:avLst/>
              <a:gdLst/>
              <a:ahLst/>
              <a:cxnLst/>
              <a:rect l="l" t="t" r="r" b="b"/>
              <a:pathLst>
                <a:path w="2113" h="563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" y="17"/>
                    <a:pt x="89" y="52"/>
                  </a:cubicBezTo>
                  <a:cubicBezTo>
                    <a:pt x="146" y="82"/>
                    <a:pt x="235" y="133"/>
                    <a:pt x="340" y="198"/>
                  </a:cubicBezTo>
                  <a:cubicBezTo>
                    <a:pt x="449" y="262"/>
                    <a:pt x="578" y="344"/>
                    <a:pt x="721" y="446"/>
                  </a:cubicBezTo>
                  <a:cubicBezTo>
                    <a:pt x="861" y="548"/>
                    <a:pt x="1018" y="667"/>
                    <a:pt x="1170" y="810"/>
                  </a:cubicBezTo>
                  <a:cubicBezTo>
                    <a:pt x="1249" y="882"/>
                    <a:pt x="1324" y="959"/>
                    <a:pt x="1398" y="1048"/>
                  </a:cubicBezTo>
                  <a:cubicBezTo>
                    <a:pt x="1467" y="1133"/>
                    <a:pt x="1534" y="1229"/>
                    <a:pt x="1592" y="1331"/>
                  </a:cubicBezTo>
                  <a:cubicBezTo>
                    <a:pt x="1707" y="1535"/>
                    <a:pt x="1796" y="1769"/>
                    <a:pt x="1830" y="2017"/>
                  </a:cubicBezTo>
                  <a:cubicBezTo>
                    <a:pt x="1830" y="2049"/>
                    <a:pt x="1834" y="2079"/>
                    <a:pt x="1837" y="2110"/>
                  </a:cubicBezTo>
                  <a:cubicBezTo>
                    <a:pt x="1837" y="2140"/>
                    <a:pt x="1837" y="2171"/>
                    <a:pt x="1841" y="2201"/>
                  </a:cubicBezTo>
                  <a:cubicBezTo>
                    <a:pt x="1837" y="2235"/>
                    <a:pt x="1837" y="2266"/>
                    <a:pt x="1837" y="2297"/>
                  </a:cubicBezTo>
                  <a:cubicBezTo>
                    <a:pt x="1834" y="2327"/>
                    <a:pt x="1827" y="2358"/>
                    <a:pt x="1827" y="2388"/>
                  </a:cubicBezTo>
                  <a:cubicBezTo>
                    <a:pt x="1806" y="2511"/>
                    <a:pt x="1769" y="2633"/>
                    <a:pt x="1712" y="2746"/>
                  </a:cubicBezTo>
                  <a:cubicBezTo>
                    <a:pt x="1599" y="2977"/>
                    <a:pt x="1409" y="3178"/>
                    <a:pt x="1205" y="3372"/>
                  </a:cubicBezTo>
                  <a:cubicBezTo>
                    <a:pt x="1000" y="3569"/>
                    <a:pt x="779" y="3760"/>
                    <a:pt x="585" y="3984"/>
                  </a:cubicBezTo>
                  <a:cubicBezTo>
                    <a:pt x="487" y="4099"/>
                    <a:pt x="398" y="4225"/>
                    <a:pt x="330" y="4361"/>
                  </a:cubicBezTo>
                  <a:cubicBezTo>
                    <a:pt x="266" y="4501"/>
                    <a:pt x="218" y="4654"/>
                    <a:pt x="214" y="4810"/>
                  </a:cubicBezTo>
                  <a:cubicBezTo>
                    <a:pt x="211" y="4892"/>
                    <a:pt x="222" y="4970"/>
                    <a:pt x="242" y="5046"/>
                  </a:cubicBezTo>
                  <a:cubicBezTo>
                    <a:pt x="258" y="5123"/>
                    <a:pt x="293" y="5195"/>
                    <a:pt x="333" y="5263"/>
                  </a:cubicBezTo>
                  <a:cubicBezTo>
                    <a:pt x="418" y="5396"/>
                    <a:pt x="541" y="5490"/>
                    <a:pt x="671" y="5548"/>
                  </a:cubicBezTo>
                  <a:cubicBezTo>
                    <a:pt x="735" y="5579"/>
                    <a:pt x="800" y="5600"/>
                    <a:pt x="867" y="5613"/>
                  </a:cubicBezTo>
                  <a:cubicBezTo>
                    <a:pt x="932" y="5627"/>
                    <a:pt x="997" y="5637"/>
                    <a:pt x="1062" y="5637"/>
                  </a:cubicBezTo>
                  <a:cubicBezTo>
                    <a:pt x="1072" y="5638"/>
                    <a:pt x="1082" y="5638"/>
                    <a:pt x="1093" y="5638"/>
                  </a:cubicBezTo>
                  <a:cubicBezTo>
                    <a:pt x="1210" y="5638"/>
                    <a:pt x="1322" y="5621"/>
                    <a:pt x="1426" y="5589"/>
                  </a:cubicBezTo>
                  <a:cubicBezTo>
                    <a:pt x="1483" y="5576"/>
                    <a:pt x="1534" y="5552"/>
                    <a:pt x="1585" y="5525"/>
                  </a:cubicBezTo>
                  <a:cubicBezTo>
                    <a:pt x="1636" y="5498"/>
                    <a:pt x="1684" y="5470"/>
                    <a:pt x="1725" y="5437"/>
                  </a:cubicBezTo>
                  <a:cubicBezTo>
                    <a:pt x="1814" y="5368"/>
                    <a:pt x="1878" y="5290"/>
                    <a:pt x="1925" y="5205"/>
                  </a:cubicBezTo>
                  <a:cubicBezTo>
                    <a:pt x="1973" y="5117"/>
                    <a:pt x="1990" y="5028"/>
                    <a:pt x="1993" y="4947"/>
                  </a:cubicBezTo>
                  <a:cubicBezTo>
                    <a:pt x="1997" y="4865"/>
                    <a:pt x="1987" y="4790"/>
                    <a:pt x="1966" y="4726"/>
                  </a:cubicBezTo>
                  <a:cubicBezTo>
                    <a:pt x="1922" y="4600"/>
                    <a:pt x="1844" y="4521"/>
                    <a:pt x="1783" y="4490"/>
                  </a:cubicBezTo>
                  <a:cubicBezTo>
                    <a:pt x="1769" y="4481"/>
                    <a:pt x="1756" y="4474"/>
                    <a:pt x="1742" y="4470"/>
                  </a:cubicBezTo>
                  <a:cubicBezTo>
                    <a:pt x="1732" y="4463"/>
                    <a:pt x="1721" y="4460"/>
                    <a:pt x="1712" y="4460"/>
                  </a:cubicBezTo>
                  <a:cubicBezTo>
                    <a:pt x="1695" y="4454"/>
                    <a:pt x="1687" y="4450"/>
                    <a:pt x="1687" y="4450"/>
                  </a:cubicBezTo>
                  <a:lnTo>
                    <a:pt x="1687" y="4450"/>
                  </a:lnTo>
                  <a:cubicBezTo>
                    <a:pt x="1687" y="4450"/>
                    <a:pt x="1695" y="4454"/>
                    <a:pt x="1712" y="4463"/>
                  </a:cubicBezTo>
                  <a:cubicBezTo>
                    <a:pt x="1718" y="4467"/>
                    <a:pt x="1728" y="4470"/>
                    <a:pt x="1738" y="4477"/>
                  </a:cubicBezTo>
                  <a:cubicBezTo>
                    <a:pt x="1748" y="4484"/>
                    <a:pt x="1762" y="4494"/>
                    <a:pt x="1776" y="4504"/>
                  </a:cubicBezTo>
                  <a:cubicBezTo>
                    <a:pt x="1827" y="4542"/>
                    <a:pt x="1888" y="4623"/>
                    <a:pt x="1905" y="4743"/>
                  </a:cubicBezTo>
                  <a:cubicBezTo>
                    <a:pt x="1919" y="4801"/>
                    <a:pt x="1919" y="4868"/>
                    <a:pt x="1905" y="4936"/>
                  </a:cubicBezTo>
                  <a:cubicBezTo>
                    <a:pt x="1895" y="5005"/>
                    <a:pt x="1867" y="5079"/>
                    <a:pt x="1820" y="5140"/>
                  </a:cubicBezTo>
                  <a:cubicBezTo>
                    <a:pt x="1728" y="5270"/>
                    <a:pt x="1565" y="5365"/>
                    <a:pt x="1378" y="5413"/>
                  </a:cubicBezTo>
                  <a:cubicBezTo>
                    <a:pt x="1311" y="5430"/>
                    <a:pt x="1239" y="5438"/>
                    <a:pt x="1167" y="5438"/>
                  </a:cubicBezTo>
                  <a:cubicBezTo>
                    <a:pt x="1136" y="5438"/>
                    <a:pt x="1105" y="5436"/>
                    <a:pt x="1075" y="5433"/>
                  </a:cubicBezTo>
                  <a:cubicBezTo>
                    <a:pt x="1021" y="5426"/>
                    <a:pt x="969" y="5416"/>
                    <a:pt x="919" y="5402"/>
                  </a:cubicBezTo>
                  <a:cubicBezTo>
                    <a:pt x="867" y="5388"/>
                    <a:pt x="820" y="5368"/>
                    <a:pt x="773" y="5344"/>
                  </a:cubicBezTo>
                  <a:cubicBezTo>
                    <a:pt x="680" y="5294"/>
                    <a:pt x="599" y="5222"/>
                    <a:pt x="548" y="5130"/>
                  </a:cubicBezTo>
                  <a:cubicBezTo>
                    <a:pt x="497" y="5041"/>
                    <a:pt x="473" y="4933"/>
                    <a:pt x="476" y="4821"/>
                  </a:cubicBezTo>
                  <a:cubicBezTo>
                    <a:pt x="483" y="4708"/>
                    <a:pt x="520" y="4597"/>
                    <a:pt x="578" y="4487"/>
                  </a:cubicBezTo>
                  <a:cubicBezTo>
                    <a:pt x="636" y="4375"/>
                    <a:pt x="711" y="4270"/>
                    <a:pt x="800" y="4171"/>
                  </a:cubicBezTo>
                  <a:cubicBezTo>
                    <a:pt x="977" y="3967"/>
                    <a:pt x="1191" y="3783"/>
                    <a:pt x="1405" y="3579"/>
                  </a:cubicBezTo>
                  <a:cubicBezTo>
                    <a:pt x="1511" y="3477"/>
                    <a:pt x="1613" y="3372"/>
                    <a:pt x="1707" y="3253"/>
                  </a:cubicBezTo>
                  <a:cubicBezTo>
                    <a:pt x="1806" y="3137"/>
                    <a:pt x="1891" y="3008"/>
                    <a:pt x="1960" y="2868"/>
                  </a:cubicBezTo>
                  <a:cubicBezTo>
                    <a:pt x="2027" y="2729"/>
                    <a:pt x="2075" y="2579"/>
                    <a:pt x="2092" y="2426"/>
                  </a:cubicBezTo>
                  <a:cubicBezTo>
                    <a:pt x="2112" y="2273"/>
                    <a:pt x="2106" y="2123"/>
                    <a:pt x="2079" y="1980"/>
                  </a:cubicBezTo>
                  <a:cubicBezTo>
                    <a:pt x="2027" y="1691"/>
                    <a:pt x="1908" y="1436"/>
                    <a:pt x="1759" y="1225"/>
                  </a:cubicBezTo>
                  <a:cubicBezTo>
                    <a:pt x="1687" y="1119"/>
                    <a:pt x="1605" y="1021"/>
                    <a:pt x="1520" y="936"/>
                  </a:cubicBezTo>
                  <a:cubicBezTo>
                    <a:pt x="1436" y="851"/>
                    <a:pt x="1351" y="772"/>
                    <a:pt x="1266" y="705"/>
                  </a:cubicBezTo>
                  <a:cubicBezTo>
                    <a:pt x="1092" y="565"/>
                    <a:pt x="922" y="457"/>
                    <a:pt x="765" y="375"/>
                  </a:cubicBezTo>
                  <a:cubicBezTo>
                    <a:pt x="609" y="290"/>
                    <a:pt x="473" y="221"/>
                    <a:pt x="357" y="168"/>
                  </a:cubicBezTo>
                  <a:cubicBezTo>
                    <a:pt x="129" y="6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619258" y="559964"/>
              <a:ext cx="87098" cy="187497"/>
            </a:xfrm>
            <a:custGeom>
              <a:avLst/>
              <a:gdLst/>
              <a:ahLst/>
              <a:cxnLst/>
              <a:rect l="l" t="t" r="r" b="b"/>
              <a:pathLst>
                <a:path w="1984" h="4271" extrusionOk="0">
                  <a:moveTo>
                    <a:pt x="1677" y="0"/>
                  </a:moveTo>
                  <a:cubicBezTo>
                    <a:pt x="1677" y="0"/>
                    <a:pt x="1688" y="18"/>
                    <a:pt x="1712" y="52"/>
                  </a:cubicBezTo>
                  <a:cubicBezTo>
                    <a:pt x="1735" y="86"/>
                    <a:pt x="1766" y="137"/>
                    <a:pt x="1793" y="204"/>
                  </a:cubicBezTo>
                  <a:cubicBezTo>
                    <a:pt x="1824" y="273"/>
                    <a:pt x="1844" y="361"/>
                    <a:pt x="1841" y="457"/>
                  </a:cubicBezTo>
                  <a:cubicBezTo>
                    <a:pt x="1837" y="504"/>
                    <a:pt x="1831" y="556"/>
                    <a:pt x="1814" y="606"/>
                  </a:cubicBezTo>
                  <a:cubicBezTo>
                    <a:pt x="1800" y="658"/>
                    <a:pt x="1779" y="708"/>
                    <a:pt x="1753" y="763"/>
                  </a:cubicBezTo>
                  <a:cubicBezTo>
                    <a:pt x="1698" y="871"/>
                    <a:pt x="1619" y="977"/>
                    <a:pt x="1521" y="1082"/>
                  </a:cubicBezTo>
                  <a:cubicBezTo>
                    <a:pt x="1426" y="1184"/>
                    <a:pt x="1313" y="1290"/>
                    <a:pt x="1194" y="1399"/>
                  </a:cubicBezTo>
                  <a:cubicBezTo>
                    <a:pt x="1076" y="1504"/>
                    <a:pt x="946" y="1613"/>
                    <a:pt x="820" y="1729"/>
                  </a:cubicBezTo>
                  <a:cubicBezTo>
                    <a:pt x="691" y="1845"/>
                    <a:pt x="558" y="1967"/>
                    <a:pt x="432" y="2103"/>
                  </a:cubicBezTo>
                  <a:cubicBezTo>
                    <a:pt x="316" y="2245"/>
                    <a:pt x="205" y="2399"/>
                    <a:pt x="123" y="2576"/>
                  </a:cubicBezTo>
                  <a:cubicBezTo>
                    <a:pt x="41" y="2749"/>
                    <a:pt x="1" y="2947"/>
                    <a:pt x="21" y="3134"/>
                  </a:cubicBezTo>
                  <a:cubicBezTo>
                    <a:pt x="31" y="3229"/>
                    <a:pt x="51" y="3317"/>
                    <a:pt x="85" y="3399"/>
                  </a:cubicBezTo>
                  <a:cubicBezTo>
                    <a:pt x="92" y="3419"/>
                    <a:pt x="99" y="3440"/>
                    <a:pt x="109" y="3460"/>
                  </a:cubicBezTo>
                  <a:cubicBezTo>
                    <a:pt x="120" y="3477"/>
                    <a:pt x="126" y="3498"/>
                    <a:pt x="137" y="3515"/>
                  </a:cubicBezTo>
                  <a:cubicBezTo>
                    <a:pt x="153" y="3556"/>
                    <a:pt x="178" y="3589"/>
                    <a:pt x="198" y="3624"/>
                  </a:cubicBezTo>
                  <a:cubicBezTo>
                    <a:pt x="219" y="3658"/>
                    <a:pt x="239" y="3691"/>
                    <a:pt x="263" y="3722"/>
                  </a:cubicBezTo>
                  <a:cubicBezTo>
                    <a:pt x="286" y="3753"/>
                    <a:pt x="307" y="3784"/>
                    <a:pt x="330" y="3811"/>
                  </a:cubicBezTo>
                  <a:cubicBezTo>
                    <a:pt x="378" y="3869"/>
                    <a:pt x="432" y="3919"/>
                    <a:pt x="484" y="3967"/>
                  </a:cubicBezTo>
                  <a:cubicBezTo>
                    <a:pt x="586" y="4059"/>
                    <a:pt x="698" y="4120"/>
                    <a:pt x="800" y="4164"/>
                  </a:cubicBezTo>
                  <a:cubicBezTo>
                    <a:pt x="902" y="4205"/>
                    <a:pt x="994" y="4233"/>
                    <a:pt x="1068" y="4246"/>
                  </a:cubicBezTo>
                  <a:cubicBezTo>
                    <a:pt x="1106" y="4256"/>
                    <a:pt x="1144" y="4256"/>
                    <a:pt x="1170" y="4263"/>
                  </a:cubicBezTo>
                  <a:cubicBezTo>
                    <a:pt x="1201" y="4263"/>
                    <a:pt x="1228" y="4266"/>
                    <a:pt x="1249" y="4266"/>
                  </a:cubicBezTo>
                  <a:cubicBezTo>
                    <a:pt x="1290" y="4270"/>
                    <a:pt x="1310" y="4270"/>
                    <a:pt x="1310" y="4270"/>
                  </a:cubicBezTo>
                  <a:cubicBezTo>
                    <a:pt x="1310" y="4270"/>
                    <a:pt x="1290" y="4266"/>
                    <a:pt x="1249" y="4260"/>
                  </a:cubicBezTo>
                  <a:cubicBezTo>
                    <a:pt x="1228" y="4253"/>
                    <a:pt x="1205" y="4246"/>
                    <a:pt x="1178" y="4239"/>
                  </a:cubicBezTo>
                  <a:cubicBezTo>
                    <a:pt x="1147" y="4233"/>
                    <a:pt x="1117" y="4222"/>
                    <a:pt x="1079" y="4209"/>
                  </a:cubicBezTo>
                  <a:cubicBezTo>
                    <a:pt x="939" y="4158"/>
                    <a:pt x="745" y="4049"/>
                    <a:pt x="575" y="3869"/>
                  </a:cubicBezTo>
                  <a:cubicBezTo>
                    <a:pt x="412" y="3691"/>
                    <a:pt x="255" y="3409"/>
                    <a:pt x="272" y="3127"/>
                  </a:cubicBezTo>
                  <a:cubicBezTo>
                    <a:pt x="283" y="2845"/>
                    <a:pt x="463" y="2576"/>
                    <a:pt x="694" y="2338"/>
                  </a:cubicBezTo>
                  <a:cubicBezTo>
                    <a:pt x="912" y="2090"/>
                    <a:pt x="1181" y="1862"/>
                    <a:pt x="1409" y="1617"/>
                  </a:cubicBezTo>
                  <a:cubicBezTo>
                    <a:pt x="1643" y="1378"/>
                    <a:pt x="1837" y="1110"/>
                    <a:pt x="1933" y="837"/>
                  </a:cubicBezTo>
                  <a:cubicBezTo>
                    <a:pt x="1957" y="769"/>
                    <a:pt x="1974" y="702"/>
                    <a:pt x="1977" y="633"/>
                  </a:cubicBezTo>
                  <a:cubicBezTo>
                    <a:pt x="1984" y="569"/>
                    <a:pt x="1980" y="504"/>
                    <a:pt x="1966" y="446"/>
                  </a:cubicBezTo>
                  <a:cubicBezTo>
                    <a:pt x="1943" y="331"/>
                    <a:pt x="1895" y="239"/>
                    <a:pt x="1851" y="174"/>
                  </a:cubicBezTo>
                  <a:cubicBezTo>
                    <a:pt x="1800" y="110"/>
                    <a:pt x="1756" y="69"/>
                    <a:pt x="1725" y="41"/>
                  </a:cubicBezTo>
                  <a:cubicBezTo>
                    <a:pt x="1695" y="14"/>
                    <a:pt x="1677" y="0"/>
                    <a:pt x="1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580143" y="685124"/>
              <a:ext cx="44822" cy="71338"/>
            </a:xfrm>
            <a:custGeom>
              <a:avLst/>
              <a:gdLst/>
              <a:ahLst/>
              <a:cxnLst/>
              <a:rect l="l" t="t" r="r" b="b"/>
              <a:pathLst>
                <a:path w="1021" h="1625" extrusionOk="0">
                  <a:moveTo>
                    <a:pt x="626" y="0"/>
                  </a:moveTo>
                  <a:cubicBezTo>
                    <a:pt x="626" y="0"/>
                    <a:pt x="616" y="4"/>
                    <a:pt x="599" y="14"/>
                  </a:cubicBezTo>
                  <a:cubicBezTo>
                    <a:pt x="579" y="24"/>
                    <a:pt x="551" y="38"/>
                    <a:pt x="518" y="58"/>
                  </a:cubicBezTo>
                  <a:cubicBezTo>
                    <a:pt x="452" y="99"/>
                    <a:pt x="347" y="157"/>
                    <a:pt x="259" y="266"/>
                  </a:cubicBezTo>
                  <a:cubicBezTo>
                    <a:pt x="215" y="317"/>
                    <a:pt x="171" y="378"/>
                    <a:pt x="126" y="449"/>
                  </a:cubicBezTo>
                  <a:cubicBezTo>
                    <a:pt x="85" y="521"/>
                    <a:pt x="48" y="603"/>
                    <a:pt x="28" y="697"/>
                  </a:cubicBezTo>
                  <a:lnTo>
                    <a:pt x="20" y="735"/>
                  </a:lnTo>
                  <a:cubicBezTo>
                    <a:pt x="17" y="746"/>
                    <a:pt x="14" y="759"/>
                    <a:pt x="14" y="769"/>
                  </a:cubicBezTo>
                  <a:cubicBezTo>
                    <a:pt x="11" y="796"/>
                    <a:pt x="7" y="820"/>
                    <a:pt x="3" y="844"/>
                  </a:cubicBezTo>
                  <a:cubicBezTo>
                    <a:pt x="3" y="898"/>
                    <a:pt x="0" y="950"/>
                    <a:pt x="11" y="1000"/>
                  </a:cubicBezTo>
                  <a:cubicBezTo>
                    <a:pt x="14" y="1055"/>
                    <a:pt x="31" y="1109"/>
                    <a:pt x="44" y="1160"/>
                  </a:cubicBezTo>
                  <a:cubicBezTo>
                    <a:pt x="51" y="1187"/>
                    <a:pt x="65" y="1211"/>
                    <a:pt x="75" y="1235"/>
                  </a:cubicBezTo>
                  <a:cubicBezTo>
                    <a:pt x="85" y="1262"/>
                    <a:pt x="96" y="1286"/>
                    <a:pt x="109" y="1310"/>
                  </a:cubicBezTo>
                  <a:lnTo>
                    <a:pt x="150" y="1378"/>
                  </a:lnTo>
                  <a:cubicBezTo>
                    <a:pt x="157" y="1388"/>
                    <a:pt x="167" y="1402"/>
                    <a:pt x="177" y="1412"/>
                  </a:cubicBezTo>
                  <a:cubicBezTo>
                    <a:pt x="187" y="1426"/>
                    <a:pt x="194" y="1436"/>
                    <a:pt x="207" y="1449"/>
                  </a:cubicBezTo>
                  <a:cubicBezTo>
                    <a:pt x="228" y="1470"/>
                    <a:pt x="248" y="1493"/>
                    <a:pt x="273" y="1514"/>
                  </a:cubicBezTo>
                  <a:cubicBezTo>
                    <a:pt x="296" y="1531"/>
                    <a:pt x="323" y="1548"/>
                    <a:pt x="350" y="1562"/>
                  </a:cubicBezTo>
                  <a:cubicBezTo>
                    <a:pt x="405" y="1592"/>
                    <a:pt x="466" y="1613"/>
                    <a:pt x="531" y="1619"/>
                  </a:cubicBezTo>
                  <a:cubicBezTo>
                    <a:pt x="551" y="1623"/>
                    <a:pt x="573" y="1624"/>
                    <a:pt x="594" y="1624"/>
                  </a:cubicBezTo>
                  <a:cubicBezTo>
                    <a:pt x="639" y="1624"/>
                    <a:pt x="684" y="1617"/>
                    <a:pt x="722" y="1603"/>
                  </a:cubicBezTo>
                  <a:cubicBezTo>
                    <a:pt x="776" y="1586"/>
                    <a:pt x="830" y="1555"/>
                    <a:pt x="874" y="1517"/>
                  </a:cubicBezTo>
                  <a:cubicBezTo>
                    <a:pt x="915" y="1476"/>
                    <a:pt x="953" y="1436"/>
                    <a:pt x="973" y="1388"/>
                  </a:cubicBezTo>
                  <a:cubicBezTo>
                    <a:pt x="1017" y="1297"/>
                    <a:pt x="1021" y="1204"/>
                    <a:pt x="1011" y="1129"/>
                  </a:cubicBezTo>
                  <a:cubicBezTo>
                    <a:pt x="1000" y="1052"/>
                    <a:pt x="970" y="991"/>
                    <a:pt x="932" y="942"/>
                  </a:cubicBezTo>
                  <a:cubicBezTo>
                    <a:pt x="898" y="895"/>
                    <a:pt x="854" y="864"/>
                    <a:pt x="820" y="844"/>
                  </a:cubicBezTo>
                  <a:cubicBezTo>
                    <a:pt x="786" y="823"/>
                    <a:pt x="758" y="817"/>
                    <a:pt x="738" y="810"/>
                  </a:cubicBezTo>
                  <a:cubicBezTo>
                    <a:pt x="718" y="807"/>
                    <a:pt x="708" y="803"/>
                    <a:pt x="708" y="803"/>
                  </a:cubicBezTo>
                  <a:lnTo>
                    <a:pt x="708" y="803"/>
                  </a:lnTo>
                  <a:cubicBezTo>
                    <a:pt x="708" y="803"/>
                    <a:pt x="718" y="807"/>
                    <a:pt x="735" y="820"/>
                  </a:cubicBezTo>
                  <a:cubicBezTo>
                    <a:pt x="749" y="831"/>
                    <a:pt x="769" y="851"/>
                    <a:pt x="789" y="881"/>
                  </a:cubicBezTo>
                  <a:cubicBezTo>
                    <a:pt x="810" y="909"/>
                    <a:pt x="824" y="950"/>
                    <a:pt x="834" y="991"/>
                  </a:cubicBezTo>
                  <a:cubicBezTo>
                    <a:pt x="844" y="1035"/>
                    <a:pt x="840" y="1085"/>
                    <a:pt x="834" y="1133"/>
                  </a:cubicBezTo>
                  <a:cubicBezTo>
                    <a:pt x="830" y="1181"/>
                    <a:pt x="807" y="1231"/>
                    <a:pt x="772" y="1259"/>
                  </a:cubicBezTo>
                  <a:cubicBezTo>
                    <a:pt x="750" y="1281"/>
                    <a:pt x="723" y="1289"/>
                    <a:pt x="693" y="1289"/>
                  </a:cubicBezTo>
                  <a:cubicBezTo>
                    <a:pt x="683" y="1289"/>
                    <a:pt x="672" y="1288"/>
                    <a:pt x="661" y="1286"/>
                  </a:cubicBezTo>
                  <a:cubicBezTo>
                    <a:pt x="640" y="1283"/>
                    <a:pt x="629" y="1276"/>
                    <a:pt x="616" y="1266"/>
                  </a:cubicBezTo>
                  <a:cubicBezTo>
                    <a:pt x="599" y="1256"/>
                    <a:pt x="585" y="1242"/>
                    <a:pt x="572" y="1225"/>
                  </a:cubicBezTo>
                  <a:cubicBezTo>
                    <a:pt x="565" y="1218"/>
                    <a:pt x="562" y="1208"/>
                    <a:pt x="554" y="1201"/>
                  </a:cubicBezTo>
                  <a:cubicBezTo>
                    <a:pt x="548" y="1191"/>
                    <a:pt x="541" y="1184"/>
                    <a:pt x="534" y="1174"/>
                  </a:cubicBezTo>
                  <a:lnTo>
                    <a:pt x="527" y="1160"/>
                  </a:lnTo>
                  <a:cubicBezTo>
                    <a:pt x="524" y="1157"/>
                    <a:pt x="521" y="1154"/>
                    <a:pt x="518" y="1146"/>
                  </a:cubicBezTo>
                  <a:lnTo>
                    <a:pt x="500" y="1106"/>
                  </a:lnTo>
                  <a:cubicBezTo>
                    <a:pt x="490" y="1093"/>
                    <a:pt x="487" y="1079"/>
                    <a:pt x="483" y="1065"/>
                  </a:cubicBezTo>
                  <a:cubicBezTo>
                    <a:pt x="477" y="1052"/>
                    <a:pt x="469" y="1038"/>
                    <a:pt x="466" y="1024"/>
                  </a:cubicBezTo>
                  <a:cubicBezTo>
                    <a:pt x="460" y="997"/>
                    <a:pt x="449" y="970"/>
                    <a:pt x="446" y="939"/>
                  </a:cubicBezTo>
                  <a:cubicBezTo>
                    <a:pt x="439" y="912"/>
                    <a:pt x="439" y="884"/>
                    <a:pt x="436" y="854"/>
                  </a:cubicBezTo>
                  <a:lnTo>
                    <a:pt x="436" y="810"/>
                  </a:lnTo>
                  <a:lnTo>
                    <a:pt x="436" y="790"/>
                  </a:lnTo>
                  <a:lnTo>
                    <a:pt x="436" y="766"/>
                  </a:lnTo>
                  <a:cubicBezTo>
                    <a:pt x="439" y="752"/>
                    <a:pt x="439" y="735"/>
                    <a:pt x="439" y="721"/>
                  </a:cubicBezTo>
                  <a:cubicBezTo>
                    <a:pt x="443" y="705"/>
                    <a:pt x="446" y="691"/>
                    <a:pt x="446" y="674"/>
                  </a:cubicBezTo>
                  <a:cubicBezTo>
                    <a:pt x="446" y="660"/>
                    <a:pt x="449" y="644"/>
                    <a:pt x="452" y="630"/>
                  </a:cubicBezTo>
                  <a:cubicBezTo>
                    <a:pt x="456" y="613"/>
                    <a:pt x="456" y="599"/>
                    <a:pt x="460" y="582"/>
                  </a:cubicBezTo>
                  <a:cubicBezTo>
                    <a:pt x="466" y="551"/>
                    <a:pt x="473" y="521"/>
                    <a:pt x="480" y="493"/>
                  </a:cubicBezTo>
                  <a:cubicBezTo>
                    <a:pt x="490" y="463"/>
                    <a:pt x="497" y="432"/>
                    <a:pt x="507" y="405"/>
                  </a:cubicBezTo>
                  <a:cubicBezTo>
                    <a:pt x="541" y="297"/>
                    <a:pt x="562" y="187"/>
                    <a:pt x="592" y="116"/>
                  </a:cubicBezTo>
                  <a:cubicBezTo>
                    <a:pt x="599" y="79"/>
                    <a:pt x="609" y="52"/>
                    <a:pt x="616" y="31"/>
                  </a:cubicBezTo>
                  <a:cubicBezTo>
                    <a:pt x="623" y="11"/>
                    <a:pt x="626" y="0"/>
                    <a:pt x="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765185" y="478704"/>
              <a:ext cx="48861" cy="61680"/>
            </a:xfrm>
            <a:custGeom>
              <a:avLst/>
              <a:gdLst/>
              <a:ahLst/>
              <a:cxnLst/>
              <a:rect l="l" t="t" r="r" b="b"/>
              <a:pathLst>
                <a:path w="1113" h="1405" extrusionOk="0">
                  <a:moveTo>
                    <a:pt x="567" y="0"/>
                  </a:moveTo>
                  <a:cubicBezTo>
                    <a:pt x="470" y="0"/>
                    <a:pt x="369" y="34"/>
                    <a:pt x="286" y="90"/>
                  </a:cubicBezTo>
                  <a:cubicBezTo>
                    <a:pt x="242" y="121"/>
                    <a:pt x="201" y="157"/>
                    <a:pt x="163" y="198"/>
                  </a:cubicBezTo>
                  <a:cubicBezTo>
                    <a:pt x="129" y="239"/>
                    <a:pt x="95" y="284"/>
                    <a:pt x="71" y="331"/>
                  </a:cubicBezTo>
                  <a:cubicBezTo>
                    <a:pt x="47" y="379"/>
                    <a:pt x="27" y="430"/>
                    <a:pt x="17" y="484"/>
                  </a:cubicBezTo>
                  <a:cubicBezTo>
                    <a:pt x="3" y="535"/>
                    <a:pt x="0" y="593"/>
                    <a:pt x="0" y="644"/>
                  </a:cubicBezTo>
                  <a:cubicBezTo>
                    <a:pt x="0" y="749"/>
                    <a:pt x="30" y="848"/>
                    <a:pt x="68" y="933"/>
                  </a:cubicBezTo>
                  <a:cubicBezTo>
                    <a:pt x="150" y="1107"/>
                    <a:pt x="275" y="1223"/>
                    <a:pt x="388" y="1304"/>
                  </a:cubicBezTo>
                  <a:cubicBezTo>
                    <a:pt x="446" y="1345"/>
                    <a:pt x="507" y="1375"/>
                    <a:pt x="564" y="1389"/>
                  </a:cubicBezTo>
                  <a:cubicBezTo>
                    <a:pt x="603" y="1401"/>
                    <a:pt x="641" y="1405"/>
                    <a:pt x="673" y="1405"/>
                  </a:cubicBezTo>
                  <a:cubicBezTo>
                    <a:pt x="689" y="1405"/>
                    <a:pt x="704" y="1404"/>
                    <a:pt x="718" y="1402"/>
                  </a:cubicBezTo>
                  <a:cubicBezTo>
                    <a:pt x="762" y="1393"/>
                    <a:pt x="789" y="1379"/>
                    <a:pt x="806" y="1366"/>
                  </a:cubicBezTo>
                  <a:cubicBezTo>
                    <a:pt x="817" y="1358"/>
                    <a:pt x="823" y="1352"/>
                    <a:pt x="826" y="1348"/>
                  </a:cubicBezTo>
                  <a:cubicBezTo>
                    <a:pt x="830" y="1345"/>
                    <a:pt x="834" y="1345"/>
                    <a:pt x="834" y="1345"/>
                  </a:cubicBezTo>
                  <a:lnTo>
                    <a:pt x="823" y="1345"/>
                  </a:lnTo>
                  <a:cubicBezTo>
                    <a:pt x="820" y="1345"/>
                    <a:pt x="813" y="1348"/>
                    <a:pt x="803" y="1348"/>
                  </a:cubicBezTo>
                  <a:cubicBezTo>
                    <a:pt x="798" y="1349"/>
                    <a:pt x="793" y="1350"/>
                    <a:pt x="787" y="1350"/>
                  </a:cubicBezTo>
                  <a:cubicBezTo>
                    <a:pt x="768" y="1350"/>
                    <a:pt x="745" y="1345"/>
                    <a:pt x="721" y="1335"/>
                  </a:cubicBezTo>
                  <a:cubicBezTo>
                    <a:pt x="691" y="1328"/>
                    <a:pt x="657" y="1308"/>
                    <a:pt x="619" y="1277"/>
                  </a:cubicBezTo>
                  <a:cubicBezTo>
                    <a:pt x="585" y="1246"/>
                    <a:pt x="551" y="1209"/>
                    <a:pt x="514" y="1165"/>
                  </a:cubicBezTo>
                  <a:cubicBezTo>
                    <a:pt x="435" y="1076"/>
                    <a:pt x="364" y="957"/>
                    <a:pt x="327" y="831"/>
                  </a:cubicBezTo>
                  <a:cubicBezTo>
                    <a:pt x="319" y="801"/>
                    <a:pt x="313" y="770"/>
                    <a:pt x="310" y="739"/>
                  </a:cubicBezTo>
                  <a:cubicBezTo>
                    <a:pt x="306" y="705"/>
                    <a:pt x="303" y="675"/>
                    <a:pt x="303" y="644"/>
                  </a:cubicBezTo>
                  <a:cubicBezTo>
                    <a:pt x="303" y="614"/>
                    <a:pt x="306" y="586"/>
                    <a:pt x="316" y="556"/>
                  </a:cubicBezTo>
                  <a:cubicBezTo>
                    <a:pt x="323" y="525"/>
                    <a:pt x="333" y="498"/>
                    <a:pt x="347" y="471"/>
                  </a:cubicBezTo>
                  <a:cubicBezTo>
                    <a:pt x="360" y="440"/>
                    <a:pt x="377" y="416"/>
                    <a:pt x="394" y="389"/>
                  </a:cubicBezTo>
                  <a:cubicBezTo>
                    <a:pt x="412" y="366"/>
                    <a:pt x="432" y="345"/>
                    <a:pt x="456" y="325"/>
                  </a:cubicBezTo>
                  <a:cubicBezTo>
                    <a:pt x="500" y="290"/>
                    <a:pt x="548" y="267"/>
                    <a:pt x="602" y="259"/>
                  </a:cubicBezTo>
                  <a:cubicBezTo>
                    <a:pt x="618" y="257"/>
                    <a:pt x="635" y="256"/>
                    <a:pt x="652" y="256"/>
                  </a:cubicBezTo>
                  <a:cubicBezTo>
                    <a:pt x="691" y="256"/>
                    <a:pt x="731" y="261"/>
                    <a:pt x="768" y="273"/>
                  </a:cubicBezTo>
                  <a:cubicBezTo>
                    <a:pt x="826" y="294"/>
                    <a:pt x="878" y="325"/>
                    <a:pt x="915" y="361"/>
                  </a:cubicBezTo>
                  <a:cubicBezTo>
                    <a:pt x="956" y="402"/>
                    <a:pt x="990" y="443"/>
                    <a:pt x="1017" y="484"/>
                  </a:cubicBezTo>
                  <a:cubicBezTo>
                    <a:pt x="1041" y="525"/>
                    <a:pt x="1061" y="566"/>
                    <a:pt x="1071" y="600"/>
                  </a:cubicBezTo>
                  <a:cubicBezTo>
                    <a:pt x="1085" y="637"/>
                    <a:pt x="1092" y="664"/>
                    <a:pt x="1095" y="685"/>
                  </a:cubicBezTo>
                  <a:cubicBezTo>
                    <a:pt x="1099" y="702"/>
                    <a:pt x="1102" y="716"/>
                    <a:pt x="1102" y="716"/>
                  </a:cubicBezTo>
                  <a:cubicBezTo>
                    <a:pt x="1102" y="716"/>
                    <a:pt x="1102" y="702"/>
                    <a:pt x="1106" y="685"/>
                  </a:cubicBezTo>
                  <a:cubicBezTo>
                    <a:pt x="1106" y="664"/>
                    <a:pt x="1109" y="634"/>
                    <a:pt x="1112" y="597"/>
                  </a:cubicBezTo>
                  <a:cubicBezTo>
                    <a:pt x="1109" y="556"/>
                    <a:pt x="1109" y="508"/>
                    <a:pt x="1099" y="454"/>
                  </a:cubicBezTo>
                  <a:cubicBezTo>
                    <a:pt x="1088" y="399"/>
                    <a:pt x="1071" y="334"/>
                    <a:pt x="1030" y="273"/>
                  </a:cubicBezTo>
                  <a:cubicBezTo>
                    <a:pt x="993" y="212"/>
                    <a:pt x="939" y="148"/>
                    <a:pt x="867" y="96"/>
                  </a:cubicBezTo>
                  <a:cubicBezTo>
                    <a:pt x="830" y="69"/>
                    <a:pt x="789" y="45"/>
                    <a:pt x="745" y="28"/>
                  </a:cubicBezTo>
                  <a:cubicBezTo>
                    <a:pt x="701" y="11"/>
                    <a:pt x="650" y="1"/>
                    <a:pt x="595" y="1"/>
                  </a:cubicBezTo>
                  <a:cubicBezTo>
                    <a:pt x="586" y="1"/>
                    <a:pt x="576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482331" y="502454"/>
              <a:ext cx="51978" cy="111769"/>
            </a:xfrm>
            <a:custGeom>
              <a:avLst/>
              <a:gdLst/>
              <a:ahLst/>
              <a:cxnLst/>
              <a:rect l="l" t="t" r="r" b="b"/>
              <a:pathLst>
                <a:path w="1184" h="2546" extrusionOk="0">
                  <a:moveTo>
                    <a:pt x="1184" y="1"/>
                  </a:moveTo>
                  <a:lnTo>
                    <a:pt x="1184" y="1"/>
                  </a:lnTo>
                  <a:cubicBezTo>
                    <a:pt x="1184" y="1"/>
                    <a:pt x="1174" y="4"/>
                    <a:pt x="1154" y="15"/>
                  </a:cubicBezTo>
                  <a:cubicBezTo>
                    <a:pt x="1133" y="21"/>
                    <a:pt x="1099" y="29"/>
                    <a:pt x="1061" y="45"/>
                  </a:cubicBezTo>
                  <a:cubicBezTo>
                    <a:pt x="1041" y="52"/>
                    <a:pt x="1017" y="59"/>
                    <a:pt x="994" y="69"/>
                  </a:cubicBezTo>
                  <a:cubicBezTo>
                    <a:pt x="970" y="79"/>
                    <a:pt x="945" y="90"/>
                    <a:pt x="919" y="100"/>
                  </a:cubicBezTo>
                  <a:cubicBezTo>
                    <a:pt x="864" y="127"/>
                    <a:pt x="799" y="151"/>
                    <a:pt x="741" y="195"/>
                  </a:cubicBezTo>
                  <a:cubicBezTo>
                    <a:pt x="619" y="277"/>
                    <a:pt x="480" y="385"/>
                    <a:pt x="358" y="532"/>
                  </a:cubicBezTo>
                  <a:cubicBezTo>
                    <a:pt x="300" y="603"/>
                    <a:pt x="245" y="685"/>
                    <a:pt x="198" y="773"/>
                  </a:cubicBezTo>
                  <a:cubicBezTo>
                    <a:pt x="154" y="861"/>
                    <a:pt x="113" y="957"/>
                    <a:pt x="78" y="1052"/>
                  </a:cubicBezTo>
                  <a:cubicBezTo>
                    <a:pt x="52" y="1151"/>
                    <a:pt x="31" y="1249"/>
                    <a:pt x="17" y="1348"/>
                  </a:cubicBezTo>
                  <a:cubicBezTo>
                    <a:pt x="7" y="1447"/>
                    <a:pt x="0" y="1546"/>
                    <a:pt x="7" y="1641"/>
                  </a:cubicBezTo>
                  <a:cubicBezTo>
                    <a:pt x="17" y="1828"/>
                    <a:pt x="72" y="1998"/>
                    <a:pt x="123" y="2137"/>
                  </a:cubicBezTo>
                  <a:cubicBezTo>
                    <a:pt x="174" y="2277"/>
                    <a:pt x="248" y="2376"/>
                    <a:pt x="296" y="2444"/>
                  </a:cubicBezTo>
                  <a:cubicBezTo>
                    <a:pt x="320" y="2478"/>
                    <a:pt x="344" y="2505"/>
                    <a:pt x="358" y="2522"/>
                  </a:cubicBezTo>
                  <a:cubicBezTo>
                    <a:pt x="374" y="2539"/>
                    <a:pt x="381" y="2546"/>
                    <a:pt x="381" y="2546"/>
                  </a:cubicBezTo>
                  <a:cubicBezTo>
                    <a:pt x="381" y="2546"/>
                    <a:pt x="378" y="2535"/>
                    <a:pt x="371" y="2515"/>
                  </a:cubicBezTo>
                  <a:cubicBezTo>
                    <a:pt x="364" y="2491"/>
                    <a:pt x="354" y="2461"/>
                    <a:pt x="347" y="2420"/>
                  </a:cubicBezTo>
                  <a:cubicBezTo>
                    <a:pt x="320" y="2341"/>
                    <a:pt x="303" y="2226"/>
                    <a:pt x="279" y="2093"/>
                  </a:cubicBezTo>
                  <a:cubicBezTo>
                    <a:pt x="259" y="1960"/>
                    <a:pt x="259" y="1800"/>
                    <a:pt x="265" y="1637"/>
                  </a:cubicBezTo>
                  <a:cubicBezTo>
                    <a:pt x="272" y="1555"/>
                    <a:pt x="283" y="1474"/>
                    <a:pt x="296" y="1389"/>
                  </a:cubicBezTo>
                  <a:cubicBezTo>
                    <a:pt x="309" y="1307"/>
                    <a:pt x="330" y="1222"/>
                    <a:pt x="358" y="1141"/>
                  </a:cubicBezTo>
                  <a:cubicBezTo>
                    <a:pt x="385" y="1059"/>
                    <a:pt x="415" y="977"/>
                    <a:pt x="449" y="899"/>
                  </a:cubicBezTo>
                  <a:cubicBezTo>
                    <a:pt x="487" y="825"/>
                    <a:pt x="527" y="750"/>
                    <a:pt x="568" y="678"/>
                  </a:cubicBezTo>
                  <a:cubicBezTo>
                    <a:pt x="653" y="539"/>
                    <a:pt x="741" y="409"/>
                    <a:pt x="837" y="310"/>
                  </a:cubicBezTo>
                  <a:cubicBezTo>
                    <a:pt x="851" y="297"/>
                    <a:pt x="861" y="287"/>
                    <a:pt x="871" y="277"/>
                  </a:cubicBezTo>
                  <a:cubicBezTo>
                    <a:pt x="884" y="263"/>
                    <a:pt x="895" y="249"/>
                    <a:pt x="905" y="239"/>
                  </a:cubicBezTo>
                  <a:cubicBezTo>
                    <a:pt x="925" y="216"/>
                    <a:pt x="950" y="195"/>
                    <a:pt x="966" y="175"/>
                  </a:cubicBezTo>
                  <a:cubicBezTo>
                    <a:pt x="1007" y="137"/>
                    <a:pt x="1044" y="103"/>
                    <a:pt x="1079" y="79"/>
                  </a:cubicBezTo>
                  <a:cubicBezTo>
                    <a:pt x="1109" y="52"/>
                    <a:pt x="1137" y="35"/>
                    <a:pt x="1157" y="21"/>
                  </a:cubicBezTo>
                  <a:cubicBezTo>
                    <a:pt x="1174" y="8"/>
                    <a:pt x="1184" y="1"/>
                    <a:pt x="1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424821" y="374659"/>
              <a:ext cx="109223" cy="101936"/>
            </a:xfrm>
            <a:custGeom>
              <a:avLst/>
              <a:gdLst/>
              <a:ahLst/>
              <a:cxnLst/>
              <a:rect l="l" t="t" r="r" b="b"/>
              <a:pathLst>
                <a:path w="2488" h="2322" extrusionOk="0">
                  <a:moveTo>
                    <a:pt x="293" y="1"/>
                  </a:moveTo>
                  <a:lnTo>
                    <a:pt x="290" y="4"/>
                  </a:lnTo>
                  <a:cubicBezTo>
                    <a:pt x="280" y="7"/>
                    <a:pt x="272" y="7"/>
                    <a:pt x="266" y="10"/>
                  </a:cubicBezTo>
                  <a:cubicBezTo>
                    <a:pt x="259" y="14"/>
                    <a:pt x="249" y="17"/>
                    <a:pt x="242" y="17"/>
                  </a:cubicBezTo>
                  <a:lnTo>
                    <a:pt x="225" y="28"/>
                  </a:lnTo>
                  <a:cubicBezTo>
                    <a:pt x="211" y="31"/>
                    <a:pt x="201" y="37"/>
                    <a:pt x="191" y="48"/>
                  </a:cubicBezTo>
                  <a:cubicBezTo>
                    <a:pt x="178" y="54"/>
                    <a:pt x="167" y="62"/>
                    <a:pt x="157" y="72"/>
                  </a:cubicBezTo>
                  <a:cubicBezTo>
                    <a:pt x="112" y="106"/>
                    <a:pt x="79" y="153"/>
                    <a:pt x="51" y="208"/>
                  </a:cubicBezTo>
                  <a:cubicBezTo>
                    <a:pt x="28" y="262"/>
                    <a:pt x="10" y="323"/>
                    <a:pt x="4" y="388"/>
                  </a:cubicBezTo>
                  <a:cubicBezTo>
                    <a:pt x="1" y="453"/>
                    <a:pt x="7" y="521"/>
                    <a:pt x="28" y="585"/>
                  </a:cubicBezTo>
                  <a:cubicBezTo>
                    <a:pt x="48" y="650"/>
                    <a:pt x="79" y="715"/>
                    <a:pt x="116" y="772"/>
                  </a:cubicBezTo>
                  <a:cubicBezTo>
                    <a:pt x="153" y="833"/>
                    <a:pt x="198" y="891"/>
                    <a:pt x="245" y="943"/>
                  </a:cubicBezTo>
                  <a:cubicBezTo>
                    <a:pt x="252" y="952"/>
                    <a:pt x="263" y="960"/>
                    <a:pt x="269" y="970"/>
                  </a:cubicBezTo>
                  <a:cubicBezTo>
                    <a:pt x="276" y="976"/>
                    <a:pt x="280" y="984"/>
                    <a:pt x="286" y="990"/>
                  </a:cubicBezTo>
                  <a:cubicBezTo>
                    <a:pt x="293" y="993"/>
                    <a:pt x="293" y="997"/>
                    <a:pt x="293" y="997"/>
                  </a:cubicBezTo>
                  <a:lnTo>
                    <a:pt x="290" y="997"/>
                  </a:lnTo>
                  <a:lnTo>
                    <a:pt x="286" y="1001"/>
                  </a:lnTo>
                  <a:lnTo>
                    <a:pt x="276" y="1007"/>
                  </a:lnTo>
                  <a:cubicBezTo>
                    <a:pt x="266" y="1014"/>
                    <a:pt x="259" y="1021"/>
                    <a:pt x="252" y="1024"/>
                  </a:cubicBezTo>
                  <a:cubicBezTo>
                    <a:pt x="228" y="1051"/>
                    <a:pt x="208" y="1086"/>
                    <a:pt x="198" y="1119"/>
                  </a:cubicBezTo>
                  <a:cubicBezTo>
                    <a:pt x="184" y="1153"/>
                    <a:pt x="181" y="1191"/>
                    <a:pt x="184" y="1228"/>
                  </a:cubicBezTo>
                  <a:cubicBezTo>
                    <a:pt x="188" y="1262"/>
                    <a:pt x="198" y="1296"/>
                    <a:pt x="214" y="1327"/>
                  </a:cubicBezTo>
                  <a:cubicBezTo>
                    <a:pt x="242" y="1392"/>
                    <a:pt x="283" y="1446"/>
                    <a:pt x="330" y="1494"/>
                  </a:cubicBezTo>
                  <a:cubicBezTo>
                    <a:pt x="374" y="1541"/>
                    <a:pt x="429" y="1582"/>
                    <a:pt x="484" y="1619"/>
                  </a:cubicBezTo>
                  <a:cubicBezTo>
                    <a:pt x="528" y="1646"/>
                    <a:pt x="572" y="1674"/>
                    <a:pt x="619" y="1695"/>
                  </a:cubicBezTo>
                  <a:cubicBezTo>
                    <a:pt x="668" y="1715"/>
                    <a:pt x="715" y="1731"/>
                    <a:pt x="766" y="1742"/>
                  </a:cubicBezTo>
                  <a:cubicBezTo>
                    <a:pt x="814" y="1756"/>
                    <a:pt x="864" y="1762"/>
                    <a:pt x="916" y="1766"/>
                  </a:cubicBezTo>
                  <a:cubicBezTo>
                    <a:pt x="926" y="1769"/>
                    <a:pt x="939" y="1769"/>
                    <a:pt x="953" y="1769"/>
                  </a:cubicBezTo>
                  <a:lnTo>
                    <a:pt x="987" y="1769"/>
                  </a:lnTo>
                  <a:lnTo>
                    <a:pt x="984" y="1772"/>
                  </a:lnTo>
                  <a:lnTo>
                    <a:pt x="984" y="1776"/>
                  </a:lnTo>
                  <a:lnTo>
                    <a:pt x="984" y="1780"/>
                  </a:lnTo>
                  <a:lnTo>
                    <a:pt x="977" y="1800"/>
                  </a:lnTo>
                  <a:cubicBezTo>
                    <a:pt x="970" y="1830"/>
                    <a:pt x="970" y="1858"/>
                    <a:pt x="974" y="1888"/>
                  </a:cubicBezTo>
                  <a:cubicBezTo>
                    <a:pt x="977" y="1915"/>
                    <a:pt x="980" y="1943"/>
                    <a:pt x="990" y="1966"/>
                  </a:cubicBezTo>
                  <a:cubicBezTo>
                    <a:pt x="1001" y="1993"/>
                    <a:pt x="1010" y="2017"/>
                    <a:pt x="1024" y="2042"/>
                  </a:cubicBezTo>
                  <a:cubicBezTo>
                    <a:pt x="1065" y="2109"/>
                    <a:pt x="1126" y="2157"/>
                    <a:pt x="1188" y="2191"/>
                  </a:cubicBezTo>
                  <a:cubicBezTo>
                    <a:pt x="1252" y="2225"/>
                    <a:pt x="1317" y="2246"/>
                    <a:pt x="1382" y="2266"/>
                  </a:cubicBezTo>
                  <a:cubicBezTo>
                    <a:pt x="1508" y="2296"/>
                    <a:pt x="1633" y="2317"/>
                    <a:pt x="1745" y="2320"/>
                  </a:cubicBezTo>
                  <a:cubicBezTo>
                    <a:pt x="1771" y="2321"/>
                    <a:pt x="1796" y="2322"/>
                    <a:pt x="1820" y="2322"/>
                  </a:cubicBezTo>
                  <a:cubicBezTo>
                    <a:pt x="2018" y="2322"/>
                    <a:pt x="2181" y="2286"/>
                    <a:pt x="2293" y="2252"/>
                  </a:cubicBezTo>
                  <a:cubicBezTo>
                    <a:pt x="2358" y="2235"/>
                    <a:pt x="2406" y="2215"/>
                    <a:pt x="2439" y="2201"/>
                  </a:cubicBezTo>
                  <a:cubicBezTo>
                    <a:pt x="2470" y="2191"/>
                    <a:pt x="2487" y="2184"/>
                    <a:pt x="2487" y="2184"/>
                  </a:cubicBezTo>
                  <a:lnTo>
                    <a:pt x="2487" y="2184"/>
                  </a:lnTo>
                  <a:cubicBezTo>
                    <a:pt x="2487" y="2184"/>
                    <a:pt x="2470" y="2188"/>
                    <a:pt x="2436" y="2201"/>
                  </a:cubicBezTo>
                  <a:cubicBezTo>
                    <a:pt x="2402" y="2211"/>
                    <a:pt x="2354" y="2225"/>
                    <a:pt x="2290" y="2238"/>
                  </a:cubicBezTo>
                  <a:cubicBezTo>
                    <a:pt x="2191" y="2262"/>
                    <a:pt x="2057" y="2282"/>
                    <a:pt x="1899" y="2282"/>
                  </a:cubicBezTo>
                  <a:cubicBezTo>
                    <a:pt x="1851" y="2282"/>
                    <a:pt x="1801" y="2280"/>
                    <a:pt x="1749" y="2276"/>
                  </a:cubicBezTo>
                  <a:cubicBezTo>
                    <a:pt x="1637" y="2266"/>
                    <a:pt x="1517" y="2246"/>
                    <a:pt x="1395" y="2211"/>
                  </a:cubicBezTo>
                  <a:cubicBezTo>
                    <a:pt x="1334" y="2191"/>
                    <a:pt x="1273" y="2171"/>
                    <a:pt x="1219" y="2140"/>
                  </a:cubicBezTo>
                  <a:cubicBezTo>
                    <a:pt x="1161" y="2106"/>
                    <a:pt x="1109" y="2065"/>
                    <a:pt x="1076" y="2011"/>
                  </a:cubicBezTo>
                  <a:cubicBezTo>
                    <a:pt x="1055" y="1973"/>
                    <a:pt x="1038" y="1929"/>
                    <a:pt x="1038" y="1882"/>
                  </a:cubicBezTo>
                  <a:cubicBezTo>
                    <a:pt x="1038" y="1861"/>
                    <a:pt x="1038" y="1837"/>
                    <a:pt x="1045" y="1817"/>
                  </a:cubicBezTo>
                  <a:lnTo>
                    <a:pt x="1051" y="1800"/>
                  </a:lnTo>
                  <a:lnTo>
                    <a:pt x="1055" y="1797"/>
                  </a:lnTo>
                  <a:lnTo>
                    <a:pt x="1059" y="1786"/>
                  </a:lnTo>
                  <a:lnTo>
                    <a:pt x="1068" y="1769"/>
                  </a:lnTo>
                  <a:lnTo>
                    <a:pt x="1072" y="1762"/>
                  </a:lnTo>
                  <a:lnTo>
                    <a:pt x="1079" y="1752"/>
                  </a:lnTo>
                  <a:lnTo>
                    <a:pt x="1096" y="1731"/>
                  </a:lnTo>
                  <a:cubicBezTo>
                    <a:pt x="1106" y="1718"/>
                    <a:pt x="1117" y="1704"/>
                    <a:pt x="1126" y="1691"/>
                  </a:cubicBezTo>
                  <a:lnTo>
                    <a:pt x="957" y="1691"/>
                  </a:lnTo>
                  <a:cubicBezTo>
                    <a:pt x="943" y="1691"/>
                    <a:pt x="933" y="1691"/>
                    <a:pt x="922" y="1687"/>
                  </a:cubicBezTo>
                  <a:cubicBezTo>
                    <a:pt x="875" y="1684"/>
                    <a:pt x="831" y="1677"/>
                    <a:pt x="786" y="1664"/>
                  </a:cubicBezTo>
                  <a:cubicBezTo>
                    <a:pt x="739" y="1654"/>
                    <a:pt x="695" y="1640"/>
                    <a:pt x="650" y="1619"/>
                  </a:cubicBezTo>
                  <a:cubicBezTo>
                    <a:pt x="610" y="1602"/>
                    <a:pt x="566" y="1579"/>
                    <a:pt x="528" y="1552"/>
                  </a:cubicBezTo>
                  <a:cubicBezTo>
                    <a:pt x="477" y="1521"/>
                    <a:pt x="429" y="1480"/>
                    <a:pt x="385" y="1439"/>
                  </a:cubicBezTo>
                  <a:cubicBezTo>
                    <a:pt x="344" y="1395"/>
                    <a:pt x="307" y="1348"/>
                    <a:pt x="283" y="1296"/>
                  </a:cubicBezTo>
                  <a:cubicBezTo>
                    <a:pt x="272" y="1273"/>
                    <a:pt x="266" y="1246"/>
                    <a:pt x="263" y="1218"/>
                  </a:cubicBezTo>
                  <a:cubicBezTo>
                    <a:pt x="259" y="1194"/>
                    <a:pt x="263" y="1170"/>
                    <a:pt x="272" y="1147"/>
                  </a:cubicBezTo>
                  <a:cubicBezTo>
                    <a:pt x="280" y="1123"/>
                    <a:pt x="296" y="1103"/>
                    <a:pt x="310" y="1086"/>
                  </a:cubicBezTo>
                  <a:cubicBezTo>
                    <a:pt x="317" y="1082"/>
                    <a:pt x="321" y="1078"/>
                    <a:pt x="324" y="1075"/>
                  </a:cubicBezTo>
                  <a:cubicBezTo>
                    <a:pt x="327" y="1072"/>
                    <a:pt x="327" y="1072"/>
                    <a:pt x="334" y="1068"/>
                  </a:cubicBezTo>
                  <a:lnTo>
                    <a:pt x="351" y="1062"/>
                  </a:lnTo>
                  <a:cubicBezTo>
                    <a:pt x="357" y="1058"/>
                    <a:pt x="368" y="1058"/>
                    <a:pt x="374" y="1055"/>
                  </a:cubicBezTo>
                  <a:lnTo>
                    <a:pt x="402" y="1048"/>
                  </a:lnTo>
                  <a:lnTo>
                    <a:pt x="456" y="1037"/>
                  </a:lnTo>
                  <a:cubicBezTo>
                    <a:pt x="419" y="1007"/>
                    <a:pt x="388" y="973"/>
                    <a:pt x="354" y="946"/>
                  </a:cubicBezTo>
                  <a:lnTo>
                    <a:pt x="324" y="915"/>
                  </a:lnTo>
                  <a:lnTo>
                    <a:pt x="303" y="891"/>
                  </a:lnTo>
                  <a:cubicBezTo>
                    <a:pt x="205" y="792"/>
                    <a:pt x="126" y="684"/>
                    <a:pt x="85" y="565"/>
                  </a:cubicBezTo>
                  <a:cubicBezTo>
                    <a:pt x="45" y="450"/>
                    <a:pt x="59" y="327"/>
                    <a:pt x="99" y="228"/>
                  </a:cubicBezTo>
                  <a:cubicBezTo>
                    <a:pt x="123" y="180"/>
                    <a:pt x="153" y="139"/>
                    <a:pt x="188" y="106"/>
                  </a:cubicBezTo>
                  <a:cubicBezTo>
                    <a:pt x="198" y="99"/>
                    <a:pt x="205" y="92"/>
                    <a:pt x="214" y="85"/>
                  </a:cubicBezTo>
                  <a:cubicBezTo>
                    <a:pt x="225" y="78"/>
                    <a:pt x="235" y="72"/>
                    <a:pt x="245" y="65"/>
                  </a:cubicBezTo>
                  <a:lnTo>
                    <a:pt x="259" y="58"/>
                  </a:lnTo>
                  <a:cubicBezTo>
                    <a:pt x="266" y="54"/>
                    <a:pt x="266" y="54"/>
                    <a:pt x="269" y="51"/>
                  </a:cubicBezTo>
                  <a:lnTo>
                    <a:pt x="280" y="48"/>
                  </a:lnTo>
                  <a:lnTo>
                    <a:pt x="286" y="48"/>
                  </a:lnTo>
                  <a:lnTo>
                    <a:pt x="290" y="51"/>
                  </a:lnTo>
                  <a:cubicBezTo>
                    <a:pt x="296" y="58"/>
                    <a:pt x="317" y="78"/>
                    <a:pt x="330" y="95"/>
                  </a:cubicBezTo>
                  <a:cubicBezTo>
                    <a:pt x="344" y="109"/>
                    <a:pt x="357" y="126"/>
                    <a:pt x="368" y="139"/>
                  </a:cubicBezTo>
                  <a:cubicBezTo>
                    <a:pt x="395" y="170"/>
                    <a:pt x="415" y="201"/>
                    <a:pt x="432" y="228"/>
                  </a:cubicBezTo>
                  <a:cubicBezTo>
                    <a:pt x="470" y="282"/>
                    <a:pt x="494" y="330"/>
                    <a:pt x="511" y="361"/>
                  </a:cubicBezTo>
                  <a:cubicBezTo>
                    <a:pt x="525" y="392"/>
                    <a:pt x="531" y="412"/>
                    <a:pt x="531" y="412"/>
                  </a:cubicBezTo>
                  <a:cubicBezTo>
                    <a:pt x="531" y="412"/>
                    <a:pt x="528" y="392"/>
                    <a:pt x="514" y="357"/>
                  </a:cubicBezTo>
                  <a:cubicBezTo>
                    <a:pt x="500" y="327"/>
                    <a:pt x="480" y="279"/>
                    <a:pt x="450" y="218"/>
                  </a:cubicBezTo>
                  <a:cubicBezTo>
                    <a:pt x="432" y="191"/>
                    <a:pt x="412" y="156"/>
                    <a:pt x="392" y="126"/>
                  </a:cubicBezTo>
                  <a:cubicBezTo>
                    <a:pt x="378" y="109"/>
                    <a:pt x="368" y="92"/>
                    <a:pt x="354" y="75"/>
                  </a:cubicBezTo>
                  <a:cubicBezTo>
                    <a:pt x="341" y="54"/>
                    <a:pt x="330" y="41"/>
                    <a:pt x="307" y="14"/>
                  </a:cubicBezTo>
                  <a:lnTo>
                    <a:pt x="296" y="7"/>
                  </a:lnTo>
                  <a:cubicBezTo>
                    <a:pt x="296" y="4"/>
                    <a:pt x="296" y="4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627468" y="318510"/>
              <a:ext cx="91005" cy="102463"/>
            </a:xfrm>
            <a:custGeom>
              <a:avLst/>
              <a:gdLst/>
              <a:ahLst/>
              <a:cxnLst/>
              <a:rect l="l" t="t" r="r" b="b"/>
              <a:pathLst>
                <a:path w="2073" h="2334" extrusionOk="0">
                  <a:moveTo>
                    <a:pt x="864" y="0"/>
                  </a:moveTo>
                  <a:cubicBezTo>
                    <a:pt x="836" y="0"/>
                    <a:pt x="809" y="3"/>
                    <a:pt x="783" y="7"/>
                  </a:cubicBezTo>
                  <a:cubicBezTo>
                    <a:pt x="718" y="21"/>
                    <a:pt x="657" y="44"/>
                    <a:pt x="603" y="68"/>
                  </a:cubicBezTo>
                  <a:cubicBezTo>
                    <a:pt x="374" y="164"/>
                    <a:pt x="225" y="306"/>
                    <a:pt x="129" y="412"/>
                  </a:cubicBezTo>
                  <a:cubicBezTo>
                    <a:pt x="85" y="463"/>
                    <a:pt x="52" y="507"/>
                    <a:pt x="32" y="537"/>
                  </a:cubicBezTo>
                  <a:cubicBezTo>
                    <a:pt x="11" y="572"/>
                    <a:pt x="1" y="586"/>
                    <a:pt x="1" y="586"/>
                  </a:cubicBezTo>
                  <a:cubicBezTo>
                    <a:pt x="1" y="586"/>
                    <a:pt x="11" y="572"/>
                    <a:pt x="35" y="541"/>
                  </a:cubicBezTo>
                  <a:cubicBezTo>
                    <a:pt x="58" y="511"/>
                    <a:pt x="93" y="470"/>
                    <a:pt x="143" y="418"/>
                  </a:cubicBezTo>
                  <a:cubicBezTo>
                    <a:pt x="239" y="324"/>
                    <a:pt x="399" y="198"/>
                    <a:pt x="619" y="116"/>
                  </a:cubicBezTo>
                  <a:cubicBezTo>
                    <a:pt x="674" y="96"/>
                    <a:pt x="735" y="75"/>
                    <a:pt x="793" y="68"/>
                  </a:cubicBezTo>
                  <a:cubicBezTo>
                    <a:pt x="810" y="66"/>
                    <a:pt x="828" y="65"/>
                    <a:pt x="845" y="65"/>
                  </a:cubicBezTo>
                  <a:cubicBezTo>
                    <a:pt x="889" y="65"/>
                    <a:pt x="932" y="72"/>
                    <a:pt x="966" y="92"/>
                  </a:cubicBezTo>
                  <a:cubicBezTo>
                    <a:pt x="1018" y="123"/>
                    <a:pt x="1059" y="173"/>
                    <a:pt x="1052" y="228"/>
                  </a:cubicBezTo>
                  <a:cubicBezTo>
                    <a:pt x="1045" y="286"/>
                    <a:pt x="1001" y="341"/>
                    <a:pt x="957" y="402"/>
                  </a:cubicBezTo>
                  <a:cubicBezTo>
                    <a:pt x="950" y="408"/>
                    <a:pt x="943" y="415"/>
                    <a:pt x="939" y="426"/>
                  </a:cubicBezTo>
                  <a:lnTo>
                    <a:pt x="933" y="432"/>
                  </a:lnTo>
                  <a:lnTo>
                    <a:pt x="933" y="435"/>
                  </a:lnTo>
                  <a:lnTo>
                    <a:pt x="930" y="439"/>
                  </a:lnTo>
                  <a:lnTo>
                    <a:pt x="916" y="463"/>
                  </a:lnTo>
                  <a:cubicBezTo>
                    <a:pt x="909" y="476"/>
                    <a:pt x="902" y="493"/>
                    <a:pt x="895" y="507"/>
                  </a:cubicBezTo>
                  <a:lnTo>
                    <a:pt x="881" y="555"/>
                  </a:lnTo>
                  <a:cubicBezTo>
                    <a:pt x="879" y="567"/>
                    <a:pt x="865" y="587"/>
                    <a:pt x="881" y="587"/>
                  </a:cubicBezTo>
                  <a:cubicBezTo>
                    <a:pt x="883" y="587"/>
                    <a:pt x="885" y="586"/>
                    <a:pt x="889" y="586"/>
                  </a:cubicBezTo>
                  <a:lnTo>
                    <a:pt x="936" y="582"/>
                  </a:lnTo>
                  <a:lnTo>
                    <a:pt x="987" y="582"/>
                  </a:lnTo>
                  <a:cubicBezTo>
                    <a:pt x="994" y="578"/>
                    <a:pt x="1004" y="578"/>
                    <a:pt x="1014" y="578"/>
                  </a:cubicBezTo>
                  <a:lnTo>
                    <a:pt x="1028" y="578"/>
                  </a:lnTo>
                  <a:cubicBezTo>
                    <a:pt x="1052" y="576"/>
                    <a:pt x="1077" y="575"/>
                    <a:pt x="1102" y="575"/>
                  </a:cubicBezTo>
                  <a:cubicBezTo>
                    <a:pt x="1152" y="575"/>
                    <a:pt x="1202" y="580"/>
                    <a:pt x="1252" y="589"/>
                  </a:cubicBezTo>
                  <a:cubicBezTo>
                    <a:pt x="1399" y="613"/>
                    <a:pt x="1548" y="667"/>
                    <a:pt x="1674" y="749"/>
                  </a:cubicBezTo>
                  <a:cubicBezTo>
                    <a:pt x="1739" y="790"/>
                    <a:pt x="1800" y="837"/>
                    <a:pt x="1851" y="892"/>
                  </a:cubicBezTo>
                  <a:cubicBezTo>
                    <a:pt x="1905" y="946"/>
                    <a:pt x="1957" y="1004"/>
                    <a:pt x="1970" y="1062"/>
                  </a:cubicBezTo>
                  <a:cubicBezTo>
                    <a:pt x="1974" y="1092"/>
                    <a:pt x="1970" y="1123"/>
                    <a:pt x="1960" y="1150"/>
                  </a:cubicBezTo>
                  <a:cubicBezTo>
                    <a:pt x="1950" y="1173"/>
                    <a:pt x="1930" y="1198"/>
                    <a:pt x="1902" y="1218"/>
                  </a:cubicBezTo>
                  <a:cubicBezTo>
                    <a:pt x="1875" y="1239"/>
                    <a:pt x="1844" y="1255"/>
                    <a:pt x="1814" y="1269"/>
                  </a:cubicBezTo>
                  <a:cubicBezTo>
                    <a:pt x="1797" y="1275"/>
                    <a:pt x="1779" y="1280"/>
                    <a:pt x="1762" y="1286"/>
                  </a:cubicBezTo>
                  <a:lnTo>
                    <a:pt x="1739" y="1293"/>
                  </a:lnTo>
                  <a:cubicBezTo>
                    <a:pt x="1718" y="1296"/>
                    <a:pt x="1701" y="1300"/>
                    <a:pt x="1685" y="1303"/>
                  </a:cubicBezTo>
                  <a:cubicBezTo>
                    <a:pt x="1660" y="1310"/>
                    <a:pt x="1633" y="1310"/>
                    <a:pt x="1610" y="1313"/>
                  </a:cubicBezTo>
                  <a:cubicBezTo>
                    <a:pt x="1586" y="1316"/>
                    <a:pt x="1562" y="1320"/>
                    <a:pt x="1545" y="1324"/>
                  </a:cubicBezTo>
                  <a:cubicBezTo>
                    <a:pt x="1596" y="1364"/>
                    <a:pt x="1647" y="1405"/>
                    <a:pt x="1695" y="1446"/>
                  </a:cubicBezTo>
                  <a:cubicBezTo>
                    <a:pt x="1708" y="1456"/>
                    <a:pt x="1721" y="1470"/>
                    <a:pt x="1735" y="1480"/>
                  </a:cubicBezTo>
                  <a:cubicBezTo>
                    <a:pt x="1746" y="1490"/>
                    <a:pt x="1759" y="1504"/>
                    <a:pt x="1770" y="1514"/>
                  </a:cubicBezTo>
                  <a:cubicBezTo>
                    <a:pt x="1817" y="1558"/>
                    <a:pt x="1858" y="1602"/>
                    <a:pt x="1892" y="1653"/>
                  </a:cubicBezTo>
                  <a:cubicBezTo>
                    <a:pt x="1930" y="1701"/>
                    <a:pt x="1957" y="1752"/>
                    <a:pt x="1974" y="1803"/>
                  </a:cubicBezTo>
                  <a:cubicBezTo>
                    <a:pt x="1994" y="1854"/>
                    <a:pt x="2004" y="1908"/>
                    <a:pt x="2004" y="1960"/>
                  </a:cubicBezTo>
                  <a:cubicBezTo>
                    <a:pt x="2007" y="2071"/>
                    <a:pt x="1966" y="2178"/>
                    <a:pt x="1899" y="2239"/>
                  </a:cubicBezTo>
                  <a:cubicBezTo>
                    <a:pt x="1840" y="2292"/>
                    <a:pt x="1765" y="2311"/>
                    <a:pt x="1705" y="2311"/>
                  </a:cubicBezTo>
                  <a:cubicBezTo>
                    <a:pt x="1695" y="2311"/>
                    <a:pt x="1686" y="2311"/>
                    <a:pt x="1677" y="2310"/>
                  </a:cubicBezTo>
                  <a:cubicBezTo>
                    <a:pt x="1644" y="2310"/>
                    <a:pt x="1613" y="2300"/>
                    <a:pt x="1589" y="2289"/>
                  </a:cubicBezTo>
                  <a:cubicBezTo>
                    <a:pt x="1566" y="2280"/>
                    <a:pt x="1545" y="2266"/>
                    <a:pt x="1531" y="2255"/>
                  </a:cubicBezTo>
                  <a:cubicBezTo>
                    <a:pt x="1525" y="2249"/>
                    <a:pt x="1517" y="2242"/>
                    <a:pt x="1514" y="2239"/>
                  </a:cubicBezTo>
                  <a:cubicBezTo>
                    <a:pt x="1511" y="2231"/>
                    <a:pt x="1508" y="2228"/>
                    <a:pt x="1504" y="2225"/>
                  </a:cubicBezTo>
                  <a:cubicBezTo>
                    <a:pt x="1497" y="2214"/>
                    <a:pt x="1494" y="2211"/>
                    <a:pt x="1494" y="2211"/>
                  </a:cubicBezTo>
                  <a:lnTo>
                    <a:pt x="1494" y="2211"/>
                  </a:lnTo>
                  <a:cubicBezTo>
                    <a:pt x="1494" y="2211"/>
                    <a:pt x="1497" y="2218"/>
                    <a:pt x="1501" y="2225"/>
                  </a:cubicBezTo>
                  <a:cubicBezTo>
                    <a:pt x="1504" y="2228"/>
                    <a:pt x="1508" y="2235"/>
                    <a:pt x="1511" y="2239"/>
                  </a:cubicBezTo>
                  <a:cubicBezTo>
                    <a:pt x="1517" y="2245"/>
                    <a:pt x="1521" y="2252"/>
                    <a:pt x="1528" y="2259"/>
                  </a:cubicBezTo>
                  <a:cubicBezTo>
                    <a:pt x="1542" y="2272"/>
                    <a:pt x="1558" y="2286"/>
                    <a:pt x="1586" y="2300"/>
                  </a:cubicBezTo>
                  <a:cubicBezTo>
                    <a:pt x="1610" y="2313"/>
                    <a:pt x="1640" y="2324"/>
                    <a:pt x="1674" y="2330"/>
                  </a:cubicBezTo>
                  <a:cubicBezTo>
                    <a:pt x="1690" y="2333"/>
                    <a:pt x="1706" y="2334"/>
                    <a:pt x="1723" y="2334"/>
                  </a:cubicBezTo>
                  <a:cubicBezTo>
                    <a:pt x="1786" y="2334"/>
                    <a:pt x="1858" y="2316"/>
                    <a:pt x="1922" y="2266"/>
                  </a:cubicBezTo>
                  <a:cubicBezTo>
                    <a:pt x="2007" y="2201"/>
                    <a:pt x="2059" y="2085"/>
                    <a:pt x="2059" y="1960"/>
                  </a:cubicBezTo>
                  <a:cubicBezTo>
                    <a:pt x="2062" y="1902"/>
                    <a:pt x="2052" y="1844"/>
                    <a:pt x="2035" y="1782"/>
                  </a:cubicBezTo>
                  <a:cubicBezTo>
                    <a:pt x="2015" y="1725"/>
                    <a:pt x="1987" y="1667"/>
                    <a:pt x="1950" y="1613"/>
                  </a:cubicBezTo>
                  <a:cubicBezTo>
                    <a:pt x="1916" y="1558"/>
                    <a:pt x="1872" y="1507"/>
                    <a:pt x="1824" y="1459"/>
                  </a:cubicBezTo>
                  <a:cubicBezTo>
                    <a:pt x="1814" y="1446"/>
                    <a:pt x="1800" y="1432"/>
                    <a:pt x="1790" y="1422"/>
                  </a:cubicBezTo>
                  <a:cubicBezTo>
                    <a:pt x="1776" y="1412"/>
                    <a:pt x="1766" y="1402"/>
                    <a:pt x="1753" y="1388"/>
                  </a:cubicBezTo>
                  <a:cubicBezTo>
                    <a:pt x="1749" y="1385"/>
                    <a:pt x="1746" y="1382"/>
                    <a:pt x="1746" y="1378"/>
                  </a:cubicBezTo>
                  <a:lnTo>
                    <a:pt x="1759" y="1378"/>
                  </a:lnTo>
                  <a:lnTo>
                    <a:pt x="1787" y="1371"/>
                  </a:lnTo>
                  <a:cubicBezTo>
                    <a:pt x="1807" y="1364"/>
                    <a:pt x="1828" y="1361"/>
                    <a:pt x="1844" y="1351"/>
                  </a:cubicBezTo>
                  <a:cubicBezTo>
                    <a:pt x="1885" y="1337"/>
                    <a:pt x="1922" y="1320"/>
                    <a:pt x="1957" y="1293"/>
                  </a:cubicBezTo>
                  <a:cubicBezTo>
                    <a:pt x="1994" y="1266"/>
                    <a:pt x="2024" y="1231"/>
                    <a:pt x="2045" y="1187"/>
                  </a:cubicBezTo>
                  <a:cubicBezTo>
                    <a:pt x="2065" y="1143"/>
                    <a:pt x="2073" y="1092"/>
                    <a:pt x="2062" y="1044"/>
                  </a:cubicBezTo>
                  <a:cubicBezTo>
                    <a:pt x="2052" y="997"/>
                    <a:pt x="2028" y="956"/>
                    <a:pt x="2004" y="919"/>
                  </a:cubicBezTo>
                  <a:cubicBezTo>
                    <a:pt x="1980" y="881"/>
                    <a:pt x="1950" y="854"/>
                    <a:pt x="1922" y="823"/>
                  </a:cubicBezTo>
                  <a:cubicBezTo>
                    <a:pt x="1861" y="765"/>
                    <a:pt x="1797" y="711"/>
                    <a:pt x="1729" y="667"/>
                  </a:cubicBezTo>
                  <a:cubicBezTo>
                    <a:pt x="1586" y="575"/>
                    <a:pt x="1426" y="520"/>
                    <a:pt x="1266" y="497"/>
                  </a:cubicBezTo>
                  <a:cubicBezTo>
                    <a:pt x="1212" y="488"/>
                    <a:pt x="1157" y="485"/>
                    <a:pt x="1103" y="485"/>
                  </a:cubicBezTo>
                  <a:cubicBezTo>
                    <a:pt x="1075" y="485"/>
                    <a:pt x="1048" y="486"/>
                    <a:pt x="1021" y="487"/>
                  </a:cubicBezTo>
                  <a:lnTo>
                    <a:pt x="1007" y="490"/>
                  </a:lnTo>
                  <a:lnTo>
                    <a:pt x="1001" y="490"/>
                  </a:lnTo>
                  <a:cubicBezTo>
                    <a:pt x="1001" y="487"/>
                    <a:pt x="1001" y="487"/>
                    <a:pt x="1004" y="484"/>
                  </a:cubicBezTo>
                  <a:lnTo>
                    <a:pt x="1004" y="479"/>
                  </a:lnTo>
                  <a:lnTo>
                    <a:pt x="1007" y="476"/>
                  </a:lnTo>
                  <a:lnTo>
                    <a:pt x="1011" y="473"/>
                  </a:lnTo>
                  <a:cubicBezTo>
                    <a:pt x="1014" y="463"/>
                    <a:pt x="1021" y="456"/>
                    <a:pt x="1024" y="449"/>
                  </a:cubicBezTo>
                  <a:cubicBezTo>
                    <a:pt x="1045" y="418"/>
                    <a:pt x="1068" y="388"/>
                    <a:pt x="1089" y="354"/>
                  </a:cubicBezTo>
                  <a:cubicBezTo>
                    <a:pt x="1109" y="320"/>
                    <a:pt x="1126" y="279"/>
                    <a:pt x="1130" y="235"/>
                  </a:cubicBezTo>
                  <a:cubicBezTo>
                    <a:pt x="1130" y="190"/>
                    <a:pt x="1117" y="143"/>
                    <a:pt x="1093" y="109"/>
                  </a:cubicBezTo>
                  <a:cubicBezTo>
                    <a:pt x="1068" y="75"/>
                    <a:pt x="1035" y="51"/>
                    <a:pt x="1001" y="30"/>
                  </a:cubicBezTo>
                  <a:cubicBezTo>
                    <a:pt x="957" y="8"/>
                    <a:pt x="910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824583" y="533536"/>
              <a:ext cx="69933" cy="117257"/>
            </a:xfrm>
            <a:custGeom>
              <a:avLst/>
              <a:gdLst/>
              <a:ahLst/>
              <a:cxnLst/>
              <a:rect l="l" t="t" r="r" b="b"/>
              <a:pathLst>
                <a:path w="1593" h="2671" extrusionOk="0">
                  <a:moveTo>
                    <a:pt x="1528" y="2362"/>
                  </a:moveTo>
                  <a:cubicBezTo>
                    <a:pt x="1527" y="2362"/>
                    <a:pt x="1529" y="2363"/>
                    <a:pt x="1532" y="2366"/>
                  </a:cubicBezTo>
                  <a:lnTo>
                    <a:pt x="1532" y="2366"/>
                  </a:lnTo>
                  <a:cubicBezTo>
                    <a:pt x="1530" y="2363"/>
                    <a:pt x="1528" y="2362"/>
                    <a:pt x="1528" y="2362"/>
                  </a:cubicBezTo>
                  <a:close/>
                  <a:moveTo>
                    <a:pt x="1532" y="2366"/>
                  </a:moveTo>
                  <a:cubicBezTo>
                    <a:pt x="1534" y="2367"/>
                    <a:pt x="1536" y="2369"/>
                    <a:pt x="1538" y="2372"/>
                  </a:cubicBezTo>
                  <a:cubicBezTo>
                    <a:pt x="1538" y="2372"/>
                    <a:pt x="1539" y="2372"/>
                    <a:pt x="1539" y="2372"/>
                  </a:cubicBezTo>
                  <a:lnTo>
                    <a:pt x="1539" y="2372"/>
                  </a:lnTo>
                  <a:cubicBezTo>
                    <a:pt x="1536" y="2369"/>
                    <a:pt x="1534" y="2367"/>
                    <a:pt x="1532" y="2366"/>
                  </a:cubicBezTo>
                  <a:close/>
                  <a:moveTo>
                    <a:pt x="739" y="1"/>
                  </a:moveTo>
                  <a:cubicBezTo>
                    <a:pt x="735" y="8"/>
                    <a:pt x="729" y="21"/>
                    <a:pt x="718" y="35"/>
                  </a:cubicBezTo>
                  <a:cubicBezTo>
                    <a:pt x="698" y="65"/>
                    <a:pt x="668" y="106"/>
                    <a:pt x="620" y="150"/>
                  </a:cubicBezTo>
                  <a:cubicBezTo>
                    <a:pt x="572" y="194"/>
                    <a:pt x="508" y="242"/>
                    <a:pt x="429" y="293"/>
                  </a:cubicBezTo>
                  <a:cubicBezTo>
                    <a:pt x="354" y="344"/>
                    <a:pt x="266" y="402"/>
                    <a:pt x="181" y="480"/>
                  </a:cubicBezTo>
                  <a:cubicBezTo>
                    <a:pt x="140" y="521"/>
                    <a:pt x="100" y="569"/>
                    <a:pt x="68" y="627"/>
                  </a:cubicBezTo>
                  <a:cubicBezTo>
                    <a:pt x="35" y="684"/>
                    <a:pt x="15" y="749"/>
                    <a:pt x="7" y="820"/>
                  </a:cubicBezTo>
                  <a:cubicBezTo>
                    <a:pt x="1" y="888"/>
                    <a:pt x="15" y="966"/>
                    <a:pt x="62" y="1035"/>
                  </a:cubicBezTo>
                  <a:cubicBezTo>
                    <a:pt x="106" y="1103"/>
                    <a:pt x="181" y="1144"/>
                    <a:pt x="263" y="1158"/>
                  </a:cubicBezTo>
                  <a:cubicBezTo>
                    <a:pt x="283" y="1161"/>
                    <a:pt x="300" y="1161"/>
                    <a:pt x="317" y="1161"/>
                  </a:cubicBezTo>
                  <a:lnTo>
                    <a:pt x="334" y="1158"/>
                  </a:lnTo>
                  <a:lnTo>
                    <a:pt x="344" y="1158"/>
                  </a:lnTo>
                  <a:lnTo>
                    <a:pt x="341" y="1161"/>
                  </a:lnTo>
                  <a:lnTo>
                    <a:pt x="341" y="1164"/>
                  </a:lnTo>
                  <a:cubicBezTo>
                    <a:pt x="340" y="1164"/>
                    <a:pt x="340" y="1164"/>
                    <a:pt x="340" y="1164"/>
                  </a:cubicBezTo>
                  <a:lnTo>
                    <a:pt x="340" y="1164"/>
                  </a:lnTo>
                  <a:cubicBezTo>
                    <a:pt x="339" y="1164"/>
                    <a:pt x="340" y="1165"/>
                    <a:pt x="338" y="1171"/>
                  </a:cubicBezTo>
                  <a:cubicBezTo>
                    <a:pt x="327" y="1194"/>
                    <a:pt x="321" y="1219"/>
                    <a:pt x="310" y="1242"/>
                  </a:cubicBezTo>
                  <a:cubicBezTo>
                    <a:pt x="293" y="1290"/>
                    <a:pt x="280" y="1341"/>
                    <a:pt x="266" y="1392"/>
                  </a:cubicBezTo>
                  <a:cubicBezTo>
                    <a:pt x="242" y="1494"/>
                    <a:pt x="222" y="1599"/>
                    <a:pt x="219" y="1709"/>
                  </a:cubicBezTo>
                  <a:cubicBezTo>
                    <a:pt x="215" y="1790"/>
                    <a:pt x="222" y="1872"/>
                    <a:pt x="246" y="1949"/>
                  </a:cubicBezTo>
                  <a:cubicBezTo>
                    <a:pt x="269" y="2028"/>
                    <a:pt x="313" y="2106"/>
                    <a:pt x="371" y="2164"/>
                  </a:cubicBezTo>
                  <a:cubicBezTo>
                    <a:pt x="433" y="2222"/>
                    <a:pt x="508" y="2266"/>
                    <a:pt x="596" y="2276"/>
                  </a:cubicBezTo>
                  <a:cubicBezTo>
                    <a:pt x="607" y="2277"/>
                    <a:pt x="618" y="2278"/>
                    <a:pt x="628" y="2278"/>
                  </a:cubicBezTo>
                  <a:cubicBezTo>
                    <a:pt x="705" y="2278"/>
                    <a:pt x="777" y="2246"/>
                    <a:pt x="831" y="2198"/>
                  </a:cubicBezTo>
                  <a:cubicBezTo>
                    <a:pt x="838" y="2191"/>
                    <a:pt x="844" y="2185"/>
                    <a:pt x="851" y="2178"/>
                  </a:cubicBezTo>
                  <a:lnTo>
                    <a:pt x="861" y="2171"/>
                  </a:lnTo>
                  <a:cubicBezTo>
                    <a:pt x="864" y="2167"/>
                    <a:pt x="864" y="2167"/>
                    <a:pt x="864" y="2164"/>
                  </a:cubicBezTo>
                  <a:cubicBezTo>
                    <a:pt x="869" y="2161"/>
                    <a:pt x="869" y="2158"/>
                    <a:pt x="869" y="2158"/>
                  </a:cubicBezTo>
                  <a:cubicBezTo>
                    <a:pt x="872" y="2154"/>
                    <a:pt x="872" y="2150"/>
                    <a:pt x="872" y="2144"/>
                  </a:cubicBezTo>
                  <a:cubicBezTo>
                    <a:pt x="874" y="2141"/>
                    <a:pt x="875" y="2131"/>
                    <a:pt x="875" y="2131"/>
                  </a:cubicBezTo>
                  <a:cubicBezTo>
                    <a:pt x="875" y="2131"/>
                    <a:pt x="875" y="2132"/>
                    <a:pt x="875" y="2133"/>
                  </a:cubicBezTo>
                  <a:cubicBezTo>
                    <a:pt x="875" y="2137"/>
                    <a:pt x="878" y="2140"/>
                    <a:pt x="878" y="2147"/>
                  </a:cubicBezTo>
                  <a:cubicBezTo>
                    <a:pt x="882" y="2150"/>
                    <a:pt x="882" y="2154"/>
                    <a:pt x="885" y="2161"/>
                  </a:cubicBezTo>
                  <a:cubicBezTo>
                    <a:pt x="885" y="2167"/>
                    <a:pt x="889" y="2174"/>
                    <a:pt x="892" y="2181"/>
                  </a:cubicBezTo>
                  <a:cubicBezTo>
                    <a:pt x="896" y="2191"/>
                    <a:pt x="899" y="2202"/>
                    <a:pt x="902" y="2212"/>
                  </a:cubicBezTo>
                  <a:cubicBezTo>
                    <a:pt x="919" y="2249"/>
                    <a:pt x="936" y="2287"/>
                    <a:pt x="957" y="2321"/>
                  </a:cubicBezTo>
                  <a:cubicBezTo>
                    <a:pt x="994" y="2389"/>
                    <a:pt x="1035" y="2450"/>
                    <a:pt x="1079" y="2505"/>
                  </a:cubicBezTo>
                  <a:cubicBezTo>
                    <a:pt x="1158" y="2593"/>
                    <a:pt x="1252" y="2657"/>
                    <a:pt x="1354" y="2668"/>
                  </a:cubicBezTo>
                  <a:cubicBezTo>
                    <a:pt x="1367" y="2670"/>
                    <a:pt x="1379" y="2670"/>
                    <a:pt x="1391" y="2670"/>
                  </a:cubicBezTo>
                  <a:cubicBezTo>
                    <a:pt x="1402" y="2670"/>
                    <a:pt x="1414" y="2670"/>
                    <a:pt x="1426" y="2668"/>
                  </a:cubicBezTo>
                  <a:cubicBezTo>
                    <a:pt x="1450" y="2661"/>
                    <a:pt x="1470" y="2654"/>
                    <a:pt x="1487" y="2640"/>
                  </a:cubicBezTo>
                  <a:cubicBezTo>
                    <a:pt x="1525" y="2616"/>
                    <a:pt x="1549" y="2586"/>
                    <a:pt x="1566" y="2555"/>
                  </a:cubicBezTo>
                  <a:cubicBezTo>
                    <a:pt x="1593" y="2491"/>
                    <a:pt x="1586" y="2429"/>
                    <a:pt x="1566" y="2398"/>
                  </a:cubicBezTo>
                  <a:cubicBezTo>
                    <a:pt x="1563" y="2392"/>
                    <a:pt x="1555" y="2385"/>
                    <a:pt x="1552" y="2382"/>
                  </a:cubicBezTo>
                  <a:cubicBezTo>
                    <a:pt x="1549" y="2375"/>
                    <a:pt x="1543" y="2372"/>
                    <a:pt x="1539" y="2372"/>
                  </a:cubicBezTo>
                  <a:lnTo>
                    <a:pt x="1539" y="2372"/>
                  </a:lnTo>
                  <a:cubicBezTo>
                    <a:pt x="1546" y="2378"/>
                    <a:pt x="1554" y="2388"/>
                    <a:pt x="1563" y="2403"/>
                  </a:cubicBezTo>
                  <a:cubicBezTo>
                    <a:pt x="1576" y="2433"/>
                    <a:pt x="1579" y="2491"/>
                    <a:pt x="1545" y="2545"/>
                  </a:cubicBezTo>
                  <a:cubicBezTo>
                    <a:pt x="1528" y="2572"/>
                    <a:pt x="1505" y="2596"/>
                    <a:pt x="1474" y="2613"/>
                  </a:cubicBezTo>
                  <a:cubicBezTo>
                    <a:pt x="1452" y="2628"/>
                    <a:pt x="1425" y="2632"/>
                    <a:pt x="1395" y="2632"/>
                  </a:cubicBezTo>
                  <a:cubicBezTo>
                    <a:pt x="1383" y="2632"/>
                    <a:pt x="1371" y="2631"/>
                    <a:pt x="1358" y="2630"/>
                  </a:cubicBezTo>
                  <a:cubicBezTo>
                    <a:pt x="1277" y="2613"/>
                    <a:pt x="1191" y="2549"/>
                    <a:pt x="1127" y="2464"/>
                  </a:cubicBezTo>
                  <a:cubicBezTo>
                    <a:pt x="1086" y="2412"/>
                    <a:pt x="1048" y="2354"/>
                    <a:pt x="1018" y="2290"/>
                  </a:cubicBezTo>
                  <a:cubicBezTo>
                    <a:pt x="1001" y="2256"/>
                    <a:pt x="987" y="2222"/>
                    <a:pt x="974" y="2185"/>
                  </a:cubicBezTo>
                  <a:cubicBezTo>
                    <a:pt x="971" y="2174"/>
                    <a:pt x="967" y="2167"/>
                    <a:pt x="963" y="2158"/>
                  </a:cubicBezTo>
                  <a:lnTo>
                    <a:pt x="960" y="2144"/>
                  </a:lnTo>
                  <a:lnTo>
                    <a:pt x="957" y="2130"/>
                  </a:lnTo>
                  <a:lnTo>
                    <a:pt x="953" y="2117"/>
                  </a:lnTo>
                  <a:cubicBezTo>
                    <a:pt x="950" y="2100"/>
                    <a:pt x="943" y="2079"/>
                    <a:pt x="940" y="2059"/>
                  </a:cubicBezTo>
                  <a:cubicBezTo>
                    <a:pt x="936" y="2038"/>
                    <a:pt x="933" y="2015"/>
                    <a:pt x="926" y="1994"/>
                  </a:cubicBezTo>
                  <a:cubicBezTo>
                    <a:pt x="919" y="1990"/>
                    <a:pt x="913" y="1990"/>
                    <a:pt x="902" y="1987"/>
                  </a:cubicBezTo>
                  <a:cubicBezTo>
                    <a:pt x="899" y="1984"/>
                    <a:pt x="892" y="1980"/>
                    <a:pt x="889" y="1980"/>
                  </a:cubicBezTo>
                  <a:cubicBezTo>
                    <a:pt x="886" y="1977"/>
                    <a:pt x="884" y="1976"/>
                    <a:pt x="884" y="1976"/>
                  </a:cubicBezTo>
                  <a:lnTo>
                    <a:pt x="884" y="1976"/>
                  </a:lnTo>
                  <a:cubicBezTo>
                    <a:pt x="883" y="1976"/>
                    <a:pt x="887" y="1982"/>
                    <a:pt x="882" y="1984"/>
                  </a:cubicBezTo>
                  <a:cubicBezTo>
                    <a:pt x="882" y="1987"/>
                    <a:pt x="864" y="1990"/>
                    <a:pt x="834" y="1998"/>
                  </a:cubicBezTo>
                  <a:cubicBezTo>
                    <a:pt x="831" y="2015"/>
                    <a:pt x="824" y="2035"/>
                    <a:pt x="820" y="2056"/>
                  </a:cubicBezTo>
                  <a:cubicBezTo>
                    <a:pt x="817" y="2059"/>
                    <a:pt x="817" y="2065"/>
                    <a:pt x="817" y="2072"/>
                  </a:cubicBezTo>
                  <a:lnTo>
                    <a:pt x="811" y="2079"/>
                  </a:lnTo>
                  <a:cubicBezTo>
                    <a:pt x="807" y="2083"/>
                    <a:pt x="803" y="2086"/>
                    <a:pt x="800" y="2092"/>
                  </a:cubicBezTo>
                  <a:cubicBezTo>
                    <a:pt x="797" y="2096"/>
                    <a:pt x="793" y="2103"/>
                    <a:pt x="790" y="2106"/>
                  </a:cubicBezTo>
                  <a:lnTo>
                    <a:pt x="783" y="2113"/>
                  </a:lnTo>
                  <a:cubicBezTo>
                    <a:pt x="780" y="2117"/>
                    <a:pt x="776" y="2123"/>
                    <a:pt x="770" y="2127"/>
                  </a:cubicBezTo>
                  <a:cubicBezTo>
                    <a:pt x="731" y="2160"/>
                    <a:pt x="679" y="2179"/>
                    <a:pt x="628" y="2179"/>
                  </a:cubicBezTo>
                  <a:cubicBezTo>
                    <a:pt x="621" y="2179"/>
                    <a:pt x="614" y="2179"/>
                    <a:pt x="606" y="2178"/>
                  </a:cubicBezTo>
                  <a:cubicBezTo>
                    <a:pt x="549" y="2167"/>
                    <a:pt x="491" y="2137"/>
                    <a:pt x="443" y="2089"/>
                  </a:cubicBezTo>
                  <a:cubicBezTo>
                    <a:pt x="395" y="2045"/>
                    <a:pt x="365" y="1987"/>
                    <a:pt x="344" y="1923"/>
                  </a:cubicBezTo>
                  <a:cubicBezTo>
                    <a:pt x="324" y="1855"/>
                    <a:pt x="321" y="1786"/>
                    <a:pt x="321" y="1715"/>
                  </a:cubicBezTo>
                  <a:cubicBezTo>
                    <a:pt x="327" y="1616"/>
                    <a:pt x="344" y="1514"/>
                    <a:pt x="365" y="1416"/>
                  </a:cubicBezTo>
                  <a:cubicBezTo>
                    <a:pt x="379" y="1368"/>
                    <a:pt x="392" y="1321"/>
                    <a:pt x="406" y="1273"/>
                  </a:cubicBezTo>
                  <a:cubicBezTo>
                    <a:pt x="415" y="1252"/>
                    <a:pt x="423" y="1229"/>
                    <a:pt x="433" y="1205"/>
                  </a:cubicBezTo>
                  <a:cubicBezTo>
                    <a:pt x="433" y="1202"/>
                    <a:pt x="440" y="1188"/>
                    <a:pt x="443" y="1178"/>
                  </a:cubicBezTo>
                  <a:lnTo>
                    <a:pt x="460" y="1144"/>
                  </a:lnTo>
                  <a:cubicBezTo>
                    <a:pt x="470" y="1120"/>
                    <a:pt x="481" y="1096"/>
                    <a:pt x="491" y="1076"/>
                  </a:cubicBezTo>
                  <a:cubicBezTo>
                    <a:pt x="481" y="1065"/>
                    <a:pt x="477" y="1062"/>
                    <a:pt x="470" y="1059"/>
                  </a:cubicBezTo>
                  <a:lnTo>
                    <a:pt x="460" y="1051"/>
                  </a:lnTo>
                  <a:lnTo>
                    <a:pt x="456" y="1048"/>
                  </a:lnTo>
                  <a:lnTo>
                    <a:pt x="453" y="1045"/>
                  </a:lnTo>
                  <a:cubicBezTo>
                    <a:pt x="451" y="1045"/>
                    <a:pt x="450" y="1043"/>
                    <a:pt x="450" y="1043"/>
                  </a:cubicBezTo>
                  <a:cubicBezTo>
                    <a:pt x="450" y="1043"/>
                    <a:pt x="450" y="1044"/>
                    <a:pt x="450" y="1045"/>
                  </a:cubicBezTo>
                  <a:lnTo>
                    <a:pt x="446" y="1045"/>
                  </a:lnTo>
                  <a:lnTo>
                    <a:pt x="443" y="1042"/>
                  </a:lnTo>
                  <a:cubicBezTo>
                    <a:pt x="440" y="1042"/>
                    <a:pt x="436" y="1042"/>
                    <a:pt x="433" y="1038"/>
                  </a:cubicBezTo>
                  <a:lnTo>
                    <a:pt x="426" y="1035"/>
                  </a:lnTo>
                  <a:lnTo>
                    <a:pt x="420" y="1031"/>
                  </a:lnTo>
                  <a:lnTo>
                    <a:pt x="399" y="1021"/>
                  </a:lnTo>
                  <a:cubicBezTo>
                    <a:pt x="389" y="1031"/>
                    <a:pt x="389" y="1031"/>
                    <a:pt x="382" y="1035"/>
                  </a:cubicBezTo>
                  <a:lnTo>
                    <a:pt x="368" y="1042"/>
                  </a:lnTo>
                  <a:cubicBezTo>
                    <a:pt x="358" y="1048"/>
                    <a:pt x="351" y="1051"/>
                    <a:pt x="341" y="1059"/>
                  </a:cubicBezTo>
                  <a:lnTo>
                    <a:pt x="334" y="1062"/>
                  </a:lnTo>
                  <a:lnTo>
                    <a:pt x="331" y="1062"/>
                  </a:lnTo>
                  <a:cubicBezTo>
                    <a:pt x="327" y="1064"/>
                    <a:pt x="326" y="1064"/>
                    <a:pt x="324" y="1064"/>
                  </a:cubicBezTo>
                  <a:cubicBezTo>
                    <a:pt x="323" y="1064"/>
                    <a:pt x="322" y="1064"/>
                    <a:pt x="321" y="1065"/>
                  </a:cubicBezTo>
                  <a:lnTo>
                    <a:pt x="277" y="1065"/>
                  </a:lnTo>
                  <a:cubicBezTo>
                    <a:pt x="219" y="1062"/>
                    <a:pt x="161" y="1031"/>
                    <a:pt x="126" y="987"/>
                  </a:cubicBezTo>
                  <a:cubicBezTo>
                    <a:pt x="93" y="943"/>
                    <a:pt x="76" y="882"/>
                    <a:pt x="79" y="824"/>
                  </a:cubicBezTo>
                  <a:cubicBezTo>
                    <a:pt x="79" y="766"/>
                    <a:pt x="96" y="704"/>
                    <a:pt x="120" y="654"/>
                  </a:cubicBezTo>
                  <a:cubicBezTo>
                    <a:pt x="147" y="602"/>
                    <a:pt x="181" y="558"/>
                    <a:pt x="219" y="517"/>
                  </a:cubicBezTo>
                  <a:cubicBezTo>
                    <a:pt x="293" y="436"/>
                    <a:pt x="375" y="375"/>
                    <a:pt x="450" y="317"/>
                  </a:cubicBezTo>
                  <a:cubicBezTo>
                    <a:pt x="522" y="263"/>
                    <a:pt x="583" y="208"/>
                    <a:pt x="627" y="157"/>
                  </a:cubicBezTo>
                  <a:cubicBezTo>
                    <a:pt x="674" y="109"/>
                    <a:pt x="701" y="65"/>
                    <a:pt x="722" y="35"/>
                  </a:cubicBezTo>
                  <a:cubicBezTo>
                    <a:pt x="729" y="21"/>
                    <a:pt x="735" y="8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673037" y="672130"/>
              <a:ext cx="62470" cy="60538"/>
            </a:xfrm>
            <a:custGeom>
              <a:avLst/>
              <a:gdLst/>
              <a:ahLst/>
              <a:cxnLst/>
              <a:rect l="l" t="t" r="r" b="b"/>
              <a:pathLst>
                <a:path w="1423" h="1379" extrusionOk="0">
                  <a:moveTo>
                    <a:pt x="854" y="497"/>
                  </a:move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close/>
                  <a:moveTo>
                    <a:pt x="801" y="0"/>
                  </a:moveTo>
                  <a:cubicBezTo>
                    <a:pt x="668" y="0"/>
                    <a:pt x="538" y="45"/>
                    <a:pt x="435" y="133"/>
                  </a:cubicBezTo>
                  <a:cubicBezTo>
                    <a:pt x="377" y="180"/>
                    <a:pt x="330" y="246"/>
                    <a:pt x="300" y="313"/>
                  </a:cubicBezTo>
                  <a:cubicBezTo>
                    <a:pt x="272" y="381"/>
                    <a:pt x="259" y="453"/>
                    <a:pt x="262" y="521"/>
                  </a:cubicBezTo>
                  <a:cubicBezTo>
                    <a:pt x="265" y="593"/>
                    <a:pt x="283" y="660"/>
                    <a:pt x="316" y="718"/>
                  </a:cubicBezTo>
                  <a:cubicBezTo>
                    <a:pt x="350" y="780"/>
                    <a:pt x="402" y="824"/>
                    <a:pt x="452" y="854"/>
                  </a:cubicBezTo>
                  <a:cubicBezTo>
                    <a:pt x="507" y="887"/>
                    <a:pt x="566" y="903"/>
                    <a:pt x="623" y="903"/>
                  </a:cubicBezTo>
                  <a:cubicBezTo>
                    <a:pt x="676" y="903"/>
                    <a:pt x="728" y="889"/>
                    <a:pt x="769" y="864"/>
                  </a:cubicBezTo>
                  <a:cubicBezTo>
                    <a:pt x="813" y="841"/>
                    <a:pt x="843" y="807"/>
                    <a:pt x="864" y="772"/>
                  </a:cubicBezTo>
                  <a:cubicBezTo>
                    <a:pt x="884" y="739"/>
                    <a:pt x="895" y="704"/>
                    <a:pt x="901" y="674"/>
                  </a:cubicBezTo>
                  <a:cubicBezTo>
                    <a:pt x="908" y="609"/>
                    <a:pt x="895" y="562"/>
                    <a:pt x="878" y="535"/>
                  </a:cubicBezTo>
                  <a:cubicBezTo>
                    <a:pt x="865" y="509"/>
                    <a:pt x="853" y="499"/>
                    <a:pt x="854" y="497"/>
                  </a:cubicBezTo>
                  <a:lnTo>
                    <a:pt x="854" y="497"/>
                  </a:lnTo>
                  <a:cubicBezTo>
                    <a:pt x="852" y="499"/>
                    <a:pt x="861" y="513"/>
                    <a:pt x="864" y="541"/>
                  </a:cubicBezTo>
                  <a:cubicBezTo>
                    <a:pt x="867" y="568"/>
                    <a:pt x="861" y="609"/>
                    <a:pt x="837" y="654"/>
                  </a:cubicBezTo>
                  <a:cubicBezTo>
                    <a:pt x="820" y="698"/>
                    <a:pt x="772" y="742"/>
                    <a:pt x="721" y="752"/>
                  </a:cubicBezTo>
                  <a:cubicBezTo>
                    <a:pt x="709" y="755"/>
                    <a:pt x="696" y="757"/>
                    <a:pt x="682" y="757"/>
                  </a:cubicBezTo>
                  <a:cubicBezTo>
                    <a:pt x="638" y="757"/>
                    <a:pt x="589" y="739"/>
                    <a:pt x="548" y="708"/>
                  </a:cubicBezTo>
                  <a:cubicBezTo>
                    <a:pt x="520" y="687"/>
                    <a:pt x="500" y="660"/>
                    <a:pt x="487" y="629"/>
                  </a:cubicBezTo>
                  <a:cubicBezTo>
                    <a:pt x="473" y="599"/>
                    <a:pt x="470" y="562"/>
                    <a:pt x="473" y="524"/>
                  </a:cubicBezTo>
                  <a:cubicBezTo>
                    <a:pt x="476" y="486"/>
                    <a:pt x="490" y="446"/>
                    <a:pt x="510" y="412"/>
                  </a:cubicBezTo>
                  <a:cubicBezTo>
                    <a:pt x="531" y="381"/>
                    <a:pt x="558" y="351"/>
                    <a:pt x="589" y="327"/>
                  </a:cubicBezTo>
                  <a:cubicBezTo>
                    <a:pt x="644" y="288"/>
                    <a:pt x="717" y="265"/>
                    <a:pt x="789" y="265"/>
                  </a:cubicBezTo>
                  <a:cubicBezTo>
                    <a:pt x="806" y="265"/>
                    <a:pt x="823" y="267"/>
                    <a:pt x="840" y="269"/>
                  </a:cubicBezTo>
                  <a:cubicBezTo>
                    <a:pt x="884" y="273"/>
                    <a:pt x="925" y="286"/>
                    <a:pt x="963" y="310"/>
                  </a:cubicBezTo>
                  <a:cubicBezTo>
                    <a:pt x="1000" y="334"/>
                    <a:pt x="1035" y="364"/>
                    <a:pt x="1061" y="402"/>
                  </a:cubicBezTo>
                  <a:cubicBezTo>
                    <a:pt x="1116" y="473"/>
                    <a:pt x="1150" y="572"/>
                    <a:pt x="1150" y="664"/>
                  </a:cubicBezTo>
                  <a:cubicBezTo>
                    <a:pt x="1150" y="759"/>
                    <a:pt x="1119" y="851"/>
                    <a:pt x="1068" y="932"/>
                  </a:cubicBezTo>
                  <a:cubicBezTo>
                    <a:pt x="1014" y="1011"/>
                    <a:pt x="942" y="1078"/>
                    <a:pt x="864" y="1130"/>
                  </a:cubicBezTo>
                  <a:cubicBezTo>
                    <a:pt x="786" y="1177"/>
                    <a:pt x="697" y="1208"/>
                    <a:pt x="609" y="1225"/>
                  </a:cubicBezTo>
                  <a:cubicBezTo>
                    <a:pt x="463" y="1248"/>
                    <a:pt x="326" y="1268"/>
                    <a:pt x="222" y="1268"/>
                  </a:cubicBezTo>
                  <a:cubicBezTo>
                    <a:pt x="202" y="1268"/>
                    <a:pt x="184" y="1268"/>
                    <a:pt x="167" y="1266"/>
                  </a:cubicBezTo>
                  <a:cubicBezTo>
                    <a:pt x="112" y="1266"/>
                    <a:pt x="71" y="1259"/>
                    <a:pt x="41" y="1256"/>
                  </a:cubicBezTo>
                  <a:cubicBezTo>
                    <a:pt x="14" y="1249"/>
                    <a:pt x="0" y="1242"/>
                    <a:pt x="0" y="1242"/>
                  </a:cubicBezTo>
                  <a:lnTo>
                    <a:pt x="0" y="1242"/>
                  </a:lnTo>
                  <a:cubicBezTo>
                    <a:pt x="0" y="1242"/>
                    <a:pt x="14" y="1249"/>
                    <a:pt x="41" y="1262"/>
                  </a:cubicBezTo>
                  <a:cubicBezTo>
                    <a:pt x="68" y="1276"/>
                    <a:pt x="109" y="1293"/>
                    <a:pt x="160" y="1310"/>
                  </a:cubicBezTo>
                  <a:cubicBezTo>
                    <a:pt x="214" y="1323"/>
                    <a:pt x="283" y="1337"/>
                    <a:pt x="361" y="1354"/>
                  </a:cubicBezTo>
                  <a:cubicBezTo>
                    <a:pt x="427" y="1367"/>
                    <a:pt x="508" y="1379"/>
                    <a:pt x="595" y="1379"/>
                  </a:cubicBezTo>
                  <a:cubicBezTo>
                    <a:pt x="606" y="1379"/>
                    <a:pt x="616" y="1378"/>
                    <a:pt x="626" y="1378"/>
                  </a:cubicBezTo>
                  <a:cubicBezTo>
                    <a:pt x="728" y="1375"/>
                    <a:pt x="840" y="1361"/>
                    <a:pt x="956" y="1314"/>
                  </a:cubicBezTo>
                  <a:cubicBezTo>
                    <a:pt x="1071" y="1266"/>
                    <a:pt x="1184" y="1188"/>
                    <a:pt x="1269" y="1078"/>
                  </a:cubicBezTo>
                  <a:cubicBezTo>
                    <a:pt x="1354" y="970"/>
                    <a:pt x="1415" y="824"/>
                    <a:pt x="1418" y="667"/>
                  </a:cubicBezTo>
                  <a:cubicBezTo>
                    <a:pt x="1422" y="514"/>
                    <a:pt x="1374" y="361"/>
                    <a:pt x="1279" y="232"/>
                  </a:cubicBezTo>
                  <a:cubicBezTo>
                    <a:pt x="1231" y="171"/>
                    <a:pt x="1170" y="116"/>
                    <a:pt x="1099" y="75"/>
                  </a:cubicBezTo>
                  <a:cubicBezTo>
                    <a:pt x="1027" y="34"/>
                    <a:pt x="946" y="11"/>
                    <a:pt x="867" y="4"/>
                  </a:cubicBezTo>
                  <a:cubicBezTo>
                    <a:pt x="845" y="2"/>
                    <a:pt x="823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745737" y="335148"/>
              <a:ext cx="821676" cy="194082"/>
            </a:xfrm>
            <a:custGeom>
              <a:avLst/>
              <a:gdLst/>
              <a:ahLst/>
              <a:cxnLst/>
              <a:rect l="l" t="t" r="r" b="b"/>
              <a:pathLst>
                <a:path w="18717" h="4421" extrusionOk="0">
                  <a:moveTo>
                    <a:pt x="5284" y="1"/>
                  </a:moveTo>
                  <a:cubicBezTo>
                    <a:pt x="5231" y="1"/>
                    <a:pt x="5178" y="3"/>
                    <a:pt x="5124" y="3"/>
                  </a:cubicBezTo>
                  <a:cubicBezTo>
                    <a:pt x="5098" y="2"/>
                    <a:pt x="5073" y="2"/>
                    <a:pt x="5048" y="2"/>
                  </a:cubicBezTo>
                  <a:cubicBezTo>
                    <a:pt x="4914" y="2"/>
                    <a:pt x="4783" y="10"/>
                    <a:pt x="4654" y="12"/>
                  </a:cubicBezTo>
                  <a:cubicBezTo>
                    <a:pt x="4576" y="16"/>
                    <a:pt x="4501" y="23"/>
                    <a:pt x="4423" y="29"/>
                  </a:cubicBezTo>
                  <a:cubicBezTo>
                    <a:pt x="4348" y="33"/>
                    <a:pt x="4273" y="36"/>
                    <a:pt x="4199" y="47"/>
                  </a:cubicBezTo>
                  <a:cubicBezTo>
                    <a:pt x="4052" y="64"/>
                    <a:pt x="3905" y="77"/>
                    <a:pt x="3763" y="94"/>
                  </a:cubicBezTo>
                  <a:cubicBezTo>
                    <a:pt x="3692" y="100"/>
                    <a:pt x="3620" y="111"/>
                    <a:pt x="3549" y="118"/>
                  </a:cubicBezTo>
                  <a:cubicBezTo>
                    <a:pt x="3481" y="132"/>
                    <a:pt x="3412" y="141"/>
                    <a:pt x="3345" y="152"/>
                  </a:cubicBezTo>
                  <a:cubicBezTo>
                    <a:pt x="3069" y="196"/>
                    <a:pt x="2811" y="254"/>
                    <a:pt x="2569" y="318"/>
                  </a:cubicBezTo>
                  <a:cubicBezTo>
                    <a:pt x="2508" y="332"/>
                    <a:pt x="2450" y="353"/>
                    <a:pt x="2389" y="370"/>
                  </a:cubicBezTo>
                  <a:cubicBezTo>
                    <a:pt x="2331" y="386"/>
                    <a:pt x="2273" y="403"/>
                    <a:pt x="2216" y="421"/>
                  </a:cubicBezTo>
                  <a:cubicBezTo>
                    <a:pt x="2158" y="438"/>
                    <a:pt x="2103" y="458"/>
                    <a:pt x="2048" y="478"/>
                  </a:cubicBezTo>
                  <a:cubicBezTo>
                    <a:pt x="1994" y="496"/>
                    <a:pt x="1940" y="516"/>
                    <a:pt x="1889" y="533"/>
                  </a:cubicBezTo>
                  <a:cubicBezTo>
                    <a:pt x="1467" y="686"/>
                    <a:pt x="1117" y="863"/>
                    <a:pt x="837" y="1016"/>
                  </a:cubicBezTo>
                  <a:cubicBezTo>
                    <a:pt x="698" y="1097"/>
                    <a:pt x="572" y="1169"/>
                    <a:pt x="470" y="1240"/>
                  </a:cubicBezTo>
                  <a:cubicBezTo>
                    <a:pt x="368" y="1309"/>
                    <a:pt x="280" y="1366"/>
                    <a:pt x="211" y="1417"/>
                  </a:cubicBezTo>
                  <a:cubicBezTo>
                    <a:pt x="76" y="1519"/>
                    <a:pt x="1" y="1574"/>
                    <a:pt x="1" y="1574"/>
                  </a:cubicBezTo>
                  <a:cubicBezTo>
                    <a:pt x="1" y="1574"/>
                    <a:pt x="79" y="1526"/>
                    <a:pt x="222" y="1434"/>
                  </a:cubicBezTo>
                  <a:cubicBezTo>
                    <a:pt x="293" y="1383"/>
                    <a:pt x="385" y="1332"/>
                    <a:pt x="490" y="1271"/>
                  </a:cubicBezTo>
                  <a:cubicBezTo>
                    <a:pt x="596" y="1207"/>
                    <a:pt x="726" y="1145"/>
                    <a:pt x="864" y="1070"/>
                  </a:cubicBezTo>
                  <a:cubicBezTo>
                    <a:pt x="1150" y="928"/>
                    <a:pt x="1504" y="771"/>
                    <a:pt x="1922" y="635"/>
                  </a:cubicBezTo>
                  <a:cubicBezTo>
                    <a:pt x="2028" y="601"/>
                    <a:pt x="2137" y="567"/>
                    <a:pt x="2249" y="536"/>
                  </a:cubicBezTo>
                  <a:cubicBezTo>
                    <a:pt x="2307" y="523"/>
                    <a:pt x="2365" y="505"/>
                    <a:pt x="2423" y="492"/>
                  </a:cubicBezTo>
                  <a:cubicBezTo>
                    <a:pt x="2481" y="478"/>
                    <a:pt x="2538" y="461"/>
                    <a:pt x="2599" y="447"/>
                  </a:cubicBezTo>
                  <a:cubicBezTo>
                    <a:pt x="2660" y="434"/>
                    <a:pt x="2722" y="424"/>
                    <a:pt x="2783" y="411"/>
                  </a:cubicBezTo>
                  <a:cubicBezTo>
                    <a:pt x="2814" y="403"/>
                    <a:pt x="2848" y="397"/>
                    <a:pt x="2878" y="390"/>
                  </a:cubicBezTo>
                  <a:cubicBezTo>
                    <a:pt x="2909" y="383"/>
                    <a:pt x="2943" y="380"/>
                    <a:pt x="2974" y="373"/>
                  </a:cubicBezTo>
                  <a:cubicBezTo>
                    <a:pt x="3103" y="353"/>
                    <a:pt x="3232" y="329"/>
                    <a:pt x="3368" y="315"/>
                  </a:cubicBezTo>
                  <a:cubicBezTo>
                    <a:pt x="3433" y="305"/>
                    <a:pt x="3501" y="298"/>
                    <a:pt x="3572" y="288"/>
                  </a:cubicBezTo>
                  <a:cubicBezTo>
                    <a:pt x="3640" y="281"/>
                    <a:pt x="3709" y="278"/>
                    <a:pt x="3780" y="271"/>
                  </a:cubicBezTo>
                  <a:cubicBezTo>
                    <a:pt x="3919" y="254"/>
                    <a:pt x="4062" y="257"/>
                    <a:pt x="4208" y="251"/>
                  </a:cubicBezTo>
                  <a:cubicBezTo>
                    <a:pt x="4283" y="251"/>
                    <a:pt x="4355" y="254"/>
                    <a:pt x="4430" y="254"/>
                  </a:cubicBezTo>
                  <a:cubicBezTo>
                    <a:pt x="4505" y="257"/>
                    <a:pt x="4579" y="257"/>
                    <a:pt x="4654" y="261"/>
                  </a:cubicBezTo>
                  <a:cubicBezTo>
                    <a:pt x="4804" y="271"/>
                    <a:pt x="4957" y="274"/>
                    <a:pt x="5110" y="292"/>
                  </a:cubicBezTo>
                  <a:cubicBezTo>
                    <a:pt x="5188" y="298"/>
                    <a:pt x="5266" y="305"/>
                    <a:pt x="5345" y="315"/>
                  </a:cubicBezTo>
                  <a:cubicBezTo>
                    <a:pt x="5423" y="325"/>
                    <a:pt x="5502" y="336"/>
                    <a:pt x="5579" y="345"/>
                  </a:cubicBezTo>
                  <a:cubicBezTo>
                    <a:pt x="5657" y="356"/>
                    <a:pt x="5736" y="373"/>
                    <a:pt x="5814" y="386"/>
                  </a:cubicBezTo>
                  <a:cubicBezTo>
                    <a:pt x="5893" y="403"/>
                    <a:pt x="5974" y="414"/>
                    <a:pt x="6053" y="431"/>
                  </a:cubicBezTo>
                  <a:cubicBezTo>
                    <a:pt x="6130" y="447"/>
                    <a:pt x="6209" y="468"/>
                    <a:pt x="6290" y="482"/>
                  </a:cubicBezTo>
                  <a:cubicBezTo>
                    <a:pt x="6372" y="499"/>
                    <a:pt x="6450" y="519"/>
                    <a:pt x="6532" y="540"/>
                  </a:cubicBezTo>
                  <a:cubicBezTo>
                    <a:pt x="6569" y="550"/>
                    <a:pt x="6610" y="557"/>
                    <a:pt x="6651" y="567"/>
                  </a:cubicBezTo>
                  <a:cubicBezTo>
                    <a:pt x="6692" y="574"/>
                    <a:pt x="6733" y="584"/>
                    <a:pt x="6774" y="594"/>
                  </a:cubicBezTo>
                  <a:cubicBezTo>
                    <a:pt x="6852" y="611"/>
                    <a:pt x="6934" y="631"/>
                    <a:pt x="7015" y="648"/>
                  </a:cubicBezTo>
                  <a:lnTo>
                    <a:pt x="7260" y="710"/>
                  </a:lnTo>
                  <a:cubicBezTo>
                    <a:pt x="7342" y="730"/>
                    <a:pt x="7423" y="754"/>
                    <a:pt x="7505" y="778"/>
                  </a:cubicBezTo>
                  <a:cubicBezTo>
                    <a:pt x="7587" y="802"/>
                    <a:pt x="7672" y="825"/>
                    <a:pt x="7753" y="849"/>
                  </a:cubicBezTo>
                  <a:cubicBezTo>
                    <a:pt x="7835" y="876"/>
                    <a:pt x="7916" y="904"/>
                    <a:pt x="7998" y="931"/>
                  </a:cubicBezTo>
                  <a:cubicBezTo>
                    <a:pt x="8325" y="1039"/>
                    <a:pt x="8651" y="1162"/>
                    <a:pt x="8975" y="1301"/>
                  </a:cubicBezTo>
                  <a:cubicBezTo>
                    <a:pt x="9298" y="1441"/>
                    <a:pt x="9617" y="1595"/>
                    <a:pt x="9931" y="1758"/>
                  </a:cubicBezTo>
                  <a:cubicBezTo>
                    <a:pt x="10243" y="1928"/>
                    <a:pt x="10553" y="2101"/>
                    <a:pt x="10856" y="2292"/>
                  </a:cubicBezTo>
                  <a:cubicBezTo>
                    <a:pt x="11162" y="2482"/>
                    <a:pt x="11465" y="2680"/>
                    <a:pt x="11771" y="2880"/>
                  </a:cubicBezTo>
                  <a:cubicBezTo>
                    <a:pt x="12077" y="3077"/>
                    <a:pt x="12386" y="3271"/>
                    <a:pt x="12702" y="3452"/>
                  </a:cubicBezTo>
                  <a:cubicBezTo>
                    <a:pt x="12862" y="3543"/>
                    <a:pt x="13026" y="3628"/>
                    <a:pt x="13186" y="3710"/>
                  </a:cubicBezTo>
                  <a:cubicBezTo>
                    <a:pt x="13349" y="3791"/>
                    <a:pt x="13515" y="3870"/>
                    <a:pt x="13682" y="3942"/>
                  </a:cubicBezTo>
                  <a:cubicBezTo>
                    <a:pt x="13849" y="4013"/>
                    <a:pt x="14016" y="4080"/>
                    <a:pt x="14186" y="4138"/>
                  </a:cubicBezTo>
                  <a:cubicBezTo>
                    <a:pt x="14355" y="4196"/>
                    <a:pt x="14526" y="4248"/>
                    <a:pt x="14699" y="4289"/>
                  </a:cubicBezTo>
                  <a:cubicBezTo>
                    <a:pt x="14740" y="4298"/>
                    <a:pt x="14784" y="4309"/>
                    <a:pt x="14829" y="4319"/>
                  </a:cubicBezTo>
                  <a:cubicBezTo>
                    <a:pt x="14870" y="4325"/>
                    <a:pt x="14914" y="4336"/>
                    <a:pt x="14958" y="4343"/>
                  </a:cubicBezTo>
                  <a:cubicBezTo>
                    <a:pt x="15043" y="4360"/>
                    <a:pt x="15131" y="4377"/>
                    <a:pt x="15217" y="4383"/>
                  </a:cubicBezTo>
                  <a:cubicBezTo>
                    <a:pt x="15305" y="4397"/>
                    <a:pt x="15390" y="4404"/>
                    <a:pt x="15475" y="4411"/>
                  </a:cubicBezTo>
                  <a:cubicBezTo>
                    <a:pt x="15519" y="4414"/>
                    <a:pt x="15564" y="4414"/>
                    <a:pt x="15605" y="4418"/>
                  </a:cubicBezTo>
                  <a:cubicBezTo>
                    <a:pt x="15649" y="4418"/>
                    <a:pt x="15693" y="4421"/>
                    <a:pt x="15734" y="4421"/>
                  </a:cubicBezTo>
                  <a:lnTo>
                    <a:pt x="15863" y="4421"/>
                  </a:lnTo>
                  <a:cubicBezTo>
                    <a:pt x="15907" y="4418"/>
                    <a:pt x="15952" y="4418"/>
                    <a:pt x="15992" y="4414"/>
                  </a:cubicBezTo>
                  <a:cubicBezTo>
                    <a:pt x="16077" y="4407"/>
                    <a:pt x="16162" y="4400"/>
                    <a:pt x="16247" y="4387"/>
                  </a:cubicBezTo>
                  <a:cubicBezTo>
                    <a:pt x="16414" y="4360"/>
                    <a:pt x="16574" y="4322"/>
                    <a:pt x="16730" y="4278"/>
                  </a:cubicBezTo>
                  <a:cubicBezTo>
                    <a:pt x="17040" y="4187"/>
                    <a:pt x="17332" y="4064"/>
                    <a:pt x="17597" y="3911"/>
                  </a:cubicBezTo>
                  <a:cubicBezTo>
                    <a:pt x="17730" y="3836"/>
                    <a:pt x="17856" y="3754"/>
                    <a:pt x="17972" y="3662"/>
                  </a:cubicBezTo>
                  <a:cubicBezTo>
                    <a:pt x="18091" y="3574"/>
                    <a:pt x="18200" y="3476"/>
                    <a:pt x="18295" y="3370"/>
                  </a:cubicBezTo>
                  <a:cubicBezTo>
                    <a:pt x="18393" y="3261"/>
                    <a:pt x="18478" y="3149"/>
                    <a:pt x="18544" y="3026"/>
                  </a:cubicBezTo>
                  <a:cubicBezTo>
                    <a:pt x="18611" y="2904"/>
                    <a:pt x="18659" y="2774"/>
                    <a:pt x="18686" y="2642"/>
                  </a:cubicBezTo>
                  <a:cubicBezTo>
                    <a:pt x="18717" y="2513"/>
                    <a:pt x="18717" y="2380"/>
                    <a:pt x="18707" y="2257"/>
                  </a:cubicBezTo>
                  <a:cubicBezTo>
                    <a:pt x="18696" y="2132"/>
                    <a:pt x="18662" y="2009"/>
                    <a:pt x="18615" y="1904"/>
                  </a:cubicBezTo>
                  <a:cubicBezTo>
                    <a:pt x="18519" y="1686"/>
                    <a:pt x="18370" y="1519"/>
                    <a:pt x="18203" y="1403"/>
                  </a:cubicBezTo>
                  <a:cubicBezTo>
                    <a:pt x="18037" y="1292"/>
                    <a:pt x="17856" y="1234"/>
                    <a:pt x="17693" y="1220"/>
                  </a:cubicBezTo>
                  <a:cubicBezTo>
                    <a:pt x="17659" y="1217"/>
                    <a:pt x="17626" y="1216"/>
                    <a:pt x="17594" y="1216"/>
                  </a:cubicBezTo>
                  <a:cubicBezTo>
                    <a:pt x="17470" y="1216"/>
                    <a:pt x="17358" y="1235"/>
                    <a:pt x="17261" y="1264"/>
                  </a:cubicBezTo>
                  <a:cubicBezTo>
                    <a:pt x="17142" y="1301"/>
                    <a:pt x="17046" y="1353"/>
                    <a:pt x="16975" y="1400"/>
                  </a:cubicBezTo>
                  <a:cubicBezTo>
                    <a:pt x="16955" y="1411"/>
                    <a:pt x="16941" y="1421"/>
                    <a:pt x="16924" y="1434"/>
                  </a:cubicBezTo>
                  <a:cubicBezTo>
                    <a:pt x="16911" y="1444"/>
                    <a:pt x="16897" y="1455"/>
                    <a:pt x="16883" y="1465"/>
                  </a:cubicBezTo>
                  <a:cubicBezTo>
                    <a:pt x="16859" y="1488"/>
                    <a:pt x="16836" y="1506"/>
                    <a:pt x="16822" y="1523"/>
                  </a:cubicBezTo>
                  <a:cubicBezTo>
                    <a:pt x="16839" y="1509"/>
                    <a:pt x="16863" y="1492"/>
                    <a:pt x="16886" y="1472"/>
                  </a:cubicBezTo>
                  <a:cubicBezTo>
                    <a:pt x="16900" y="1461"/>
                    <a:pt x="16914" y="1455"/>
                    <a:pt x="16931" y="1444"/>
                  </a:cubicBezTo>
                  <a:cubicBezTo>
                    <a:pt x="16938" y="1438"/>
                    <a:pt x="16948" y="1431"/>
                    <a:pt x="16955" y="1427"/>
                  </a:cubicBezTo>
                  <a:cubicBezTo>
                    <a:pt x="16965" y="1421"/>
                    <a:pt x="16972" y="1417"/>
                    <a:pt x="16982" y="1411"/>
                  </a:cubicBezTo>
                  <a:cubicBezTo>
                    <a:pt x="17057" y="1370"/>
                    <a:pt x="17152" y="1325"/>
                    <a:pt x="17271" y="1298"/>
                  </a:cubicBezTo>
                  <a:cubicBezTo>
                    <a:pt x="17344" y="1282"/>
                    <a:pt x="17427" y="1271"/>
                    <a:pt x="17515" y="1271"/>
                  </a:cubicBezTo>
                  <a:cubicBezTo>
                    <a:pt x="17570" y="1271"/>
                    <a:pt x="17627" y="1275"/>
                    <a:pt x="17686" y="1284"/>
                  </a:cubicBezTo>
                  <a:cubicBezTo>
                    <a:pt x="17839" y="1305"/>
                    <a:pt x="18002" y="1366"/>
                    <a:pt x="18148" y="1482"/>
                  </a:cubicBezTo>
                  <a:cubicBezTo>
                    <a:pt x="18295" y="1595"/>
                    <a:pt x="18421" y="1754"/>
                    <a:pt x="18492" y="1951"/>
                  </a:cubicBezTo>
                  <a:cubicBezTo>
                    <a:pt x="18530" y="2050"/>
                    <a:pt x="18553" y="2155"/>
                    <a:pt x="18553" y="2268"/>
                  </a:cubicBezTo>
                  <a:cubicBezTo>
                    <a:pt x="18557" y="2377"/>
                    <a:pt x="18550" y="2493"/>
                    <a:pt x="18519" y="2604"/>
                  </a:cubicBezTo>
                  <a:cubicBezTo>
                    <a:pt x="18489" y="2717"/>
                    <a:pt x="18442" y="2826"/>
                    <a:pt x="18380" y="2931"/>
                  </a:cubicBezTo>
                  <a:cubicBezTo>
                    <a:pt x="18315" y="3036"/>
                    <a:pt x="18237" y="3135"/>
                    <a:pt x="18145" y="3227"/>
                  </a:cubicBezTo>
                  <a:cubicBezTo>
                    <a:pt x="18057" y="3322"/>
                    <a:pt x="17952" y="3407"/>
                    <a:pt x="17842" y="3489"/>
                  </a:cubicBezTo>
                  <a:cubicBezTo>
                    <a:pt x="17730" y="3567"/>
                    <a:pt x="17611" y="3639"/>
                    <a:pt x="17482" y="3703"/>
                  </a:cubicBezTo>
                  <a:cubicBezTo>
                    <a:pt x="17230" y="3836"/>
                    <a:pt x="16952" y="3942"/>
                    <a:pt x="16659" y="4013"/>
                  </a:cubicBezTo>
                  <a:cubicBezTo>
                    <a:pt x="16509" y="4050"/>
                    <a:pt x="16360" y="4080"/>
                    <a:pt x="16206" y="4098"/>
                  </a:cubicBezTo>
                  <a:cubicBezTo>
                    <a:pt x="16131" y="4108"/>
                    <a:pt x="16054" y="4111"/>
                    <a:pt x="15978" y="4115"/>
                  </a:cubicBezTo>
                  <a:cubicBezTo>
                    <a:pt x="15941" y="4118"/>
                    <a:pt x="15903" y="4118"/>
                    <a:pt x="15863" y="4118"/>
                  </a:cubicBezTo>
                  <a:cubicBezTo>
                    <a:pt x="15822" y="4115"/>
                    <a:pt x="15784" y="4111"/>
                    <a:pt x="15743" y="4111"/>
                  </a:cubicBezTo>
                  <a:cubicBezTo>
                    <a:pt x="15707" y="4111"/>
                    <a:pt x="15666" y="4105"/>
                    <a:pt x="15625" y="4101"/>
                  </a:cubicBezTo>
                  <a:cubicBezTo>
                    <a:pt x="15587" y="4098"/>
                    <a:pt x="15547" y="4094"/>
                    <a:pt x="15509" y="4088"/>
                  </a:cubicBezTo>
                  <a:cubicBezTo>
                    <a:pt x="15427" y="4077"/>
                    <a:pt x="15349" y="4067"/>
                    <a:pt x="15271" y="4050"/>
                  </a:cubicBezTo>
                  <a:cubicBezTo>
                    <a:pt x="15189" y="4036"/>
                    <a:pt x="15111" y="4016"/>
                    <a:pt x="15033" y="3999"/>
                  </a:cubicBezTo>
                  <a:cubicBezTo>
                    <a:pt x="14992" y="3992"/>
                    <a:pt x="14951" y="3978"/>
                    <a:pt x="14914" y="3969"/>
                  </a:cubicBezTo>
                  <a:cubicBezTo>
                    <a:pt x="14873" y="3958"/>
                    <a:pt x="14832" y="3948"/>
                    <a:pt x="14795" y="3934"/>
                  </a:cubicBezTo>
                  <a:cubicBezTo>
                    <a:pt x="14635" y="3890"/>
                    <a:pt x="14478" y="3829"/>
                    <a:pt x="14322" y="3768"/>
                  </a:cubicBezTo>
                  <a:cubicBezTo>
                    <a:pt x="14165" y="3707"/>
                    <a:pt x="14013" y="3636"/>
                    <a:pt x="13859" y="3560"/>
                  </a:cubicBezTo>
                  <a:cubicBezTo>
                    <a:pt x="13553" y="3407"/>
                    <a:pt x="13253" y="3227"/>
                    <a:pt x="12961" y="3033"/>
                  </a:cubicBezTo>
                  <a:cubicBezTo>
                    <a:pt x="12666" y="2840"/>
                    <a:pt x="12369" y="2635"/>
                    <a:pt x="12074" y="2424"/>
                  </a:cubicBezTo>
                  <a:cubicBezTo>
                    <a:pt x="11774" y="2220"/>
                    <a:pt x="11471" y="2013"/>
                    <a:pt x="11162" y="1808"/>
                  </a:cubicBezTo>
                  <a:cubicBezTo>
                    <a:pt x="11005" y="1710"/>
                    <a:pt x="10845" y="1611"/>
                    <a:pt x="10682" y="1519"/>
                  </a:cubicBezTo>
                  <a:cubicBezTo>
                    <a:pt x="10522" y="1424"/>
                    <a:pt x="10359" y="1336"/>
                    <a:pt x="10192" y="1251"/>
                  </a:cubicBezTo>
                  <a:cubicBezTo>
                    <a:pt x="9862" y="1084"/>
                    <a:pt x="9522" y="931"/>
                    <a:pt x="9182" y="794"/>
                  </a:cubicBezTo>
                  <a:cubicBezTo>
                    <a:pt x="8841" y="659"/>
                    <a:pt x="8498" y="540"/>
                    <a:pt x="8155" y="434"/>
                  </a:cubicBezTo>
                  <a:cubicBezTo>
                    <a:pt x="7811" y="332"/>
                    <a:pt x="7467" y="243"/>
                    <a:pt x="7124" y="169"/>
                  </a:cubicBezTo>
                  <a:cubicBezTo>
                    <a:pt x="6783" y="94"/>
                    <a:pt x="6440" y="53"/>
                    <a:pt x="6107" y="29"/>
                  </a:cubicBezTo>
                  <a:cubicBezTo>
                    <a:pt x="6022" y="23"/>
                    <a:pt x="5937" y="23"/>
                    <a:pt x="5855" y="16"/>
                  </a:cubicBezTo>
                  <a:cubicBezTo>
                    <a:pt x="5773" y="12"/>
                    <a:pt x="5692" y="9"/>
                    <a:pt x="5610" y="9"/>
                  </a:cubicBezTo>
                  <a:cubicBezTo>
                    <a:pt x="5525" y="9"/>
                    <a:pt x="5447" y="3"/>
                    <a:pt x="5365" y="3"/>
                  </a:cubicBezTo>
                  <a:cubicBezTo>
                    <a:pt x="5338" y="1"/>
                    <a:pt x="5311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422275" y="666028"/>
              <a:ext cx="219851" cy="574080"/>
            </a:xfrm>
            <a:custGeom>
              <a:avLst/>
              <a:gdLst/>
              <a:ahLst/>
              <a:cxnLst/>
              <a:rect l="l" t="t" r="r" b="b"/>
              <a:pathLst>
                <a:path w="5008" h="13077" extrusionOk="0">
                  <a:moveTo>
                    <a:pt x="2354" y="0"/>
                  </a:moveTo>
                  <a:lnTo>
                    <a:pt x="2354" y="0"/>
                  </a:lnTo>
                  <a:cubicBezTo>
                    <a:pt x="2354" y="0"/>
                    <a:pt x="2277" y="24"/>
                    <a:pt x="2127" y="74"/>
                  </a:cubicBezTo>
                  <a:cubicBezTo>
                    <a:pt x="1977" y="129"/>
                    <a:pt x="1759" y="217"/>
                    <a:pt x="1511" y="381"/>
                  </a:cubicBezTo>
                  <a:cubicBezTo>
                    <a:pt x="1263" y="548"/>
                    <a:pt x="987" y="789"/>
                    <a:pt x="732" y="1119"/>
                  </a:cubicBezTo>
                  <a:cubicBezTo>
                    <a:pt x="715" y="1140"/>
                    <a:pt x="698" y="1160"/>
                    <a:pt x="681" y="1184"/>
                  </a:cubicBezTo>
                  <a:cubicBezTo>
                    <a:pt x="668" y="1204"/>
                    <a:pt x="654" y="1228"/>
                    <a:pt x="637" y="1248"/>
                  </a:cubicBezTo>
                  <a:cubicBezTo>
                    <a:pt x="606" y="1292"/>
                    <a:pt x="575" y="1337"/>
                    <a:pt x="545" y="1385"/>
                  </a:cubicBezTo>
                  <a:cubicBezTo>
                    <a:pt x="490" y="1483"/>
                    <a:pt x="429" y="1578"/>
                    <a:pt x="379" y="1687"/>
                  </a:cubicBezTo>
                  <a:cubicBezTo>
                    <a:pt x="324" y="1789"/>
                    <a:pt x="280" y="1905"/>
                    <a:pt x="232" y="2017"/>
                  </a:cubicBezTo>
                  <a:cubicBezTo>
                    <a:pt x="211" y="2079"/>
                    <a:pt x="191" y="2136"/>
                    <a:pt x="170" y="2197"/>
                  </a:cubicBezTo>
                  <a:cubicBezTo>
                    <a:pt x="167" y="2211"/>
                    <a:pt x="161" y="2228"/>
                    <a:pt x="157" y="2242"/>
                  </a:cubicBezTo>
                  <a:lnTo>
                    <a:pt x="143" y="2289"/>
                  </a:lnTo>
                  <a:cubicBezTo>
                    <a:pt x="137" y="2320"/>
                    <a:pt x="126" y="2351"/>
                    <a:pt x="120" y="2381"/>
                  </a:cubicBezTo>
                  <a:cubicBezTo>
                    <a:pt x="55" y="2636"/>
                    <a:pt x="18" y="2905"/>
                    <a:pt x="7" y="3187"/>
                  </a:cubicBezTo>
                  <a:cubicBezTo>
                    <a:pt x="1" y="3467"/>
                    <a:pt x="21" y="3759"/>
                    <a:pt x="76" y="4051"/>
                  </a:cubicBezTo>
                  <a:cubicBezTo>
                    <a:pt x="181" y="4640"/>
                    <a:pt x="412" y="5238"/>
                    <a:pt x="759" y="5789"/>
                  </a:cubicBezTo>
                  <a:cubicBezTo>
                    <a:pt x="933" y="6062"/>
                    <a:pt x="1137" y="6331"/>
                    <a:pt x="1362" y="6572"/>
                  </a:cubicBezTo>
                  <a:cubicBezTo>
                    <a:pt x="1586" y="6820"/>
                    <a:pt x="1828" y="7051"/>
                    <a:pt x="2076" y="7276"/>
                  </a:cubicBezTo>
                  <a:cubicBezTo>
                    <a:pt x="2569" y="7725"/>
                    <a:pt x="3086" y="8150"/>
                    <a:pt x="3528" y="8634"/>
                  </a:cubicBezTo>
                  <a:cubicBezTo>
                    <a:pt x="3750" y="8871"/>
                    <a:pt x="3957" y="9127"/>
                    <a:pt x="4127" y="9395"/>
                  </a:cubicBezTo>
                  <a:cubicBezTo>
                    <a:pt x="4216" y="9528"/>
                    <a:pt x="4290" y="9671"/>
                    <a:pt x="4359" y="9810"/>
                  </a:cubicBezTo>
                  <a:cubicBezTo>
                    <a:pt x="4423" y="9953"/>
                    <a:pt x="4481" y="10103"/>
                    <a:pt x="4522" y="10249"/>
                  </a:cubicBezTo>
                  <a:cubicBezTo>
                    <a:pt x="4610" y="10542"/>
                    <a:pt x="4640" y="10851"/>
                    <a:pt x="4617" y="11151"/>
                  </a:cubicBezTo>
                  <a:cubicBezTo>
                    <a:pt x="4613" y="11188"/>
                    <a:pt x="4610" y="11226"/>
                    <a:pt x="4603" y="11263"/>
                  </a:cubicBezTo>
                  <a:cubicBezTo>
                    <a:pt x="4599" y="11300"/>
                    <a:pt x="4593" y="11338"/>
                    <a:pt x="4586" y="11375"/>
                  </a:cubicBezTo>
                  <a:lnTo>
                    <a:pt x="4579" y="11430"/>
                  </a:lnTo>
                  <a:lnTo>
                    <a:pt x="4566" y="11484"/>
                  </a:lnTo>
                  <a:cubicBezTo>
                    <a:pt x="4555" y="11518"/>
                    <a:pt x="4549" y="11556"/>
                    <a:pt x="4538" y="11590"/>
                  </a:cubicBezTo>
                  <a:cubicBezTo>
                    <a:pt x="4497" y="11733"/>
                    <a:pt x="4443" y="11868"/>
                    <a:pt x="4375" y="11994"/>
                  </a:cubicBezTo>
                  <a:cubicBezTo>
                    <a:pt x="4359" y="12025"/>
                    <a:pt x="4338" y="12055"/>
                    <a:pt x="4321" y="12086"/>
                  </a:cubicBezTo>
                  <a:cubicBezTo>
                    <a:pt x="4310" y="12100"/>
                    <a:pt x="4301" y="12116"/>
                    <a:pt x="4290" y="12130"/>
                  </a:cubicBezTo>
                  <a:lnTo>
                    <a:pt x="4260" y="12171"/>
                  </a:lnTo>
                  <a:lnTo>
                    <a:pt x="4229" y="12215"/>
                  </a:lnTo>
                  <a:cubicBezTo>
                    <a:pt x="4219" y="12229"/>
                    <a:pt x="4208" y="12243"/>
                    <a:pt x="4195" y="12256"/>
                  </a:cubicBezTo>
                  <a:cubicBezTo>
                    <a:pt x="4175" y="12284"/>
                    <a:pt x="4150" y="12307"/>
                    <a:pt x="4127" y="12334"/>
                  </a:cubicBezTo>
                  <a:cubicBezTo>
                    <a:pt x="4117" y="12348"/>
                    <a:pt x="4103" y="12361"/>
                    <a:pt x="4089" y="12372"/>
                  </a:cubicBezTo>
                  <a:lnTo>
                    <a:pt x="4052" y="12406"/>
                  </a:lnTo>
                  <a:cubicBezTo>
                    <a:pt x="4028" y="12430"/>
                    <a:pt x="4001" y="12457"/>
                    <a:pt x="3974" y="12477"/>
                  </a:cubicBezTo>
                  <a:cubicBezTo>
                    <a:pt x="3923" y="12518"/>
                    <a:pt x="3869" y="12556"/>
                    <a:pt x="3811" y="12586"/>
                  </a:cubicBezTo>
                  <a:cubicBezTo>
                    <a:pt x="3589" y="12711"/>
                    <a:pt x="3331" y="12770"/>
                    <a:pt x="3083" y="12770"/>
                  </a:cubicBezTo>
                  <a:cubicBezTo>
                    <a:pt x="3068" y="12770"/>
                    <a:pt x="3053" y="12770"/>
                    <a:pt x="3038" y="12770"/>
                  </a:cubicBezTo>
                  <a:cubicBezTo>
                    <a:pt x="2905" y="12766"/>
                    <a:pt x="2776" y="12746"/>
                    <a:pt x="2654" y="12708"/>
                  </a:cubicBezTo>
                  <a:cubicBezTo>
                    <a:pt x="2535" y="12672"/>
                    <a:pt x="2420" y="12620"/>
                    <a:pt x="2318" y="12552"/>
                  </a:cubicBezTo>
                  <a:cubicBezTo>
                    <a:pt x="2215" y="12484"/>
                    <a:pt x="2127" y="12402"/>
                    <a:pt x="2059" y="12311"/>
                  </a:cubicBezTo>
                  <a:cubicBezTo>
                    <a:pt x="1991" y="12215"/>
                    <a:pt x="1936" y="12113"/>
                    <a:pt x="1905" y="12005"/>
                  </a:cubicBezTo>
                  <a:cubicBezTo>
                    <a:pt x="1872" y="11899"/>
                    <a:pt x="1858" y="11787"/>
                    <a:pt x="1869" y="11681"/>
                  </a:cubicBezTo>
                  <a:cubicBezTo>
                    <a:pt x="1875" y="11576"/>
                    <a:pt x="1902" y="11477"/>
                    <a:pt x="1953" y="11396"/>
                  </a:cubicBezTo>
                  <a:cubicBezTo>
                    <a:pt x="2004" y="11311"/>
                    <a:pt x="2073" y="11243"/>
                    <a:pt x="2154" y="11195"/>
                  </a:cubicBezTo>
                  <a:cubicBezTo>
                    <a:pt x="2236" y="11144"/>
                    <a:pt x="2327" y="11113"/>
                    <a:pt x="2416" y="11096"/>
                  </a:cubicBezTo>
                  <a:cubicBezTo>
                    <a:pt x="2457" y="11088"/>
                    <a:pt x="2499" y="11085"/>
                    <a:pt x="2539" y="11085"/>
                  </a:cubicBezTo>
                  <a:cubicBezTo>
                    <a:pt x="2678" y="11085"/>
                    <a:pt x="2809" y="11127"/>
                    <a:pt x="2909" y="11195"/>
                  </a:cubicBezTo>
                  <a:cubicBezTo>
                    <a:pt x="2977" y="11239"/>
                    <a:pt x="3028" y="11297"/>
                    <a:pt x="3069" y="11361"/>
                  </a:cubicBezTo>
                  <a:cubicBezTo>
                    <a:pt x="3079" y="11375"/>
                    <a:pt x="3089" y="11392"/>
                    <a:pt x="3096" y="11409"/>
                  </a:cubicBezTo>
                  <a:cubicBezTo>
                    <a:pt x="3106" y="11427"/>
                    <a:pt x="3114" y="11443"/>
                    <a:pt x="3120" y="11460"/>
                  </a:cubicBezTo>
                  <a:cubicBezTo>
                    <a:pt x="3134" y="11491"/>
                    <a:pt x="3140" y="11525"/>
                    <a:pt x="3150" y="11559"/>
                  </a:cubicBezTo>
                  <a:cubicBezTo>
                    <a:pt x="3185" y="11695"/>
                    <a:pt x="3178" y="11824"/>
                    <a:pt x="3154" y="11929"/>
                  </a:cubicBezTo>
                  <a:cubicBezTo>
                    <a:pt x="3130" y="12039"/>
                    <a:pt x="3086" y="12127"/>
                    <a:pt x="3042" y="12188"/>
                  </a:cubicBezTo>
                  <a:cubicBezTo>
                    <a:pt x="3018" y="12218"/>
                    <a:pt x="3001" y="12249"/>
                    <a:pt x="2977" y="12270"/>
                  </a:cubicBezTo>
                  <a:cubicBezTo>
                    <a:pt x="2957" y="12290"/>
                    <a:pt x="2940" y="12307"/>
                    <a:pt x="2923" y="12320"/>
                  </a:cubicBezTo>
                  <a:cubicBezTo>
                    <a:pt x="2892" y="12345"/>
                    <a:pt x="2875" y="12358"/>
                    <a:pt x="2875" y="12358"/>
                  </a:cubicBezTo>
                  <a:cubicBezTo>
                    <a:pt x="2875" y="12358"/>
                    <a:pt x="2892" y="12348"/>
                    <a:pt x="2926" y="12325"/>
                  </a:cubicBezTo>
                  <a:cubicBezTo>
                    <a:pt x="2943" y="12314"/>
                    <a:pt x="2963" y="12297"/>
                    <a:pt x="2987" y="12280"/>
                  </a:cubicBezTo>
                  <a:cubicBezTo>
                    <a:pt x="3011" y="12259"/>
                    <a:pt x="3035" y="12232"/>
                    <a:pt x="3062" y="12205"/>
                  </a:cubicBezTo>
                  <a:cubicBezTo>
                    <a:pt x="3114" y="12144"/>
                    <a:pt x="3167" y="12059"/>
                    <a:pt x="3208" y="11947"/>
                  </a:cubicBezTo>
                  <a:cubicBezTo>
                    <a:pt x="3243" y="11835"/>
                    <a:pt x="3266" y="11695"/>
                    <a:pt x="3243" y="11542"/>
                  </a:cubicBezTo>
                  <a:cubicBezTo>
                    <a:pt x="3236" y="11504"/>
                    <a:pt x="3229" y="11463"/>
                    <a:pt x="3216" y="11422"/>
                  </a:cubicBezTo>
                  <a:cubicBezTo>
                    <a:pt x="3205" y="11406"/>
                    <a:pt x="3202" y="11386"/>
                    <a:pt x="3191" y="11365"/>
                  </a:cubicBezTo>
                  <a:cubicBezTo>
                    <a:pt x="3185" y="11345"/>
                    <a:pt x="3175" y="11324"/>
                    <a:pt x="3164" y="11307"/>
                  </a:cubicBezTo>
                  <a:cubicBezTo>
                    <a:pt x="3123" y="11229"/>
                    <a:pt x="3065" y="11154"/>
                    <a:pt x="2987" y="11089"/>
                  </a:cubicBezTo>
                  <a:cubicBezTo>
                    <a:pt x="2858" y="10986"/>
                    <a:pt x="2677" y="10921"/>
                    <a:pt x="2484" y="10921"/>
                  </a:cubicBezTo>
                  <a:cubicBezTo>
                    <a:pt x="2455" y="10921"/>
                    <a:pt x="2425" y="10923"/>
                    <a:pt x="2395" y="10926"/>
                  </a:cubicBezTo>
                  <a:cubicBezTo>
                    <a:pt x="2283" y="10937"/>
                    <a:pt x="2167" y="10970"/>
                    <a:pt x="2059" y="11028"/>
                  </a:cubicBezTo>
                  <a:cubicBezTo>
                    <a:pt x="1950" y="11083"/>
                    <a:pt x="1851" y="11171"/>
                    <a:pt x="1776" y="11284"/>
                  </a:cubicBezTo>
                  <a:cubicBezTo>
                    <a:pt x="1701" y="11392"/>
                    <a:pt x="1660" y="11525"/>
                    <a:pt x="1644" y="11661"/>
                  </a:cubicBezTo>
                  <a:cubicBezTo>
                    <a:pt x="1627" y="11794"/>
                    <a:pt x="1640" y="11933"/>
                    <a:pt x="1674" y="12069"/>
                  </a:cubicBezTo>
                  <a:cubicBezTo>
                    <a:pt x="1709" y="12205"/>
                    <a:pt x="1770" y="12338"/>
                    <a:pt x="1855" y="12457"/>
                  </a:cubicBezTo>
                  <a:cubicBezTo>
                    <a:pt x="1936" y="12579"/>
                    <a:pt x="2042" y="12685"/>
                    <a:pt x="2164" y="12774"/>
                  </a:cubicBezTo>
                  <a:cubicBezTo>
                    <a:pt x="2287" y="12862"/>
                    <a:pt x="2423" y="12930"/>
                    <a:pt x="2566" y="12981"/>
                  </a:cubicBezTo>
                  <a:cubicBezTo>
                    <a:pt x="2712" y="13032"/>
                    <a:pt x="2865" y="13063"/>
                    <a:pt x="3021" y="13072"/>
                  </a:cubicBezTo>
                  <a:cubicBezTo>
                    <a:pt x="3067" y="13075"/>
                    <a:pt x="3112" y="13077"/>
                    <a:pt x="3158" y="13077"/>
                  </a:cubicBezTo>
                  <a:cubicBezTo>
                    <a:pt x="3272" y="13077"/>
                    <a:pt x="3387" y="13067"/>
                    <a:pt x="3501" y="13045"/>
                  </a:cubicBezTo>
                  <a:cubicBezTo>
                    <a:pt x="3579" y="13032"/>
                    <a:pt x="3661" y="13008"/>
                    <a:pt x="3739" y="12984"/>
                  </a:cubicBezTo>
                  <a:cubicBezTo>
                    <a:pt x="3817" y="12957"/>
                    <a:pt x="3896" y="12923"/>
                    <a:pt x="3971" y="12885"/>
                  </a:cubicBezTo>
                  <a:cubicBezTo>
                    <a:pt x="4277" y="12725"/>
                    <a:pt x="4511" y="12467"/>
                    <a:pt x="4688" y="12171"/>
                  </a:cubicBezTo>
                  <a:cubicBezTo>
                    <a:pt x="4773" y="12022"/>
                    <a:pt x="4841" y="11862"/>
                    <a:pt x="4892" y="11695"/>
                  </a:cubicBezTo>
                  <a:cubicBezTo>
                    <a:pt x="4906" y="11654"/>
                    <a:pt x="4916" y="11613"/>
                    <a:pt x="4926" y="11569"/>
                  </a:cubicBezTo>
                  <a:lnTo>
                    <a:pt x="4943" y="11508"/>
                  </a:lnTo>
                  <a:lnTo>
                    <a:pt x="4954" y="11443"/>
                  </a:lnTo>
                  <a:cubicBezTo>
                    <a:pt x="4964" y="11402"/>
                    <a:pt x="4971" y="11358"/>
                    <a:pt x="4977" y="11314"/>
                  </a:cubicBezTo>
                  <a:cubicBezTo>
                    <a:pt x="4984" y="11273"/>
                    <a:pt x="4987" y="11229"/>
                    <a:pt x="4995" y="11185"/>
                  </a:cubicBezTo>
                  <a:cubicBezTo>
                    <a:pt x="4998" y="11144"/>
                    <a:pt x="4998" y="11100"/>
                    <a:pt x="5001" y="11055"/>
                  </a:cubicBezTo>
                  <a:cubicBezTo>
                    <a:pt x="5004" y="11011"/>
                    <a:pt x="5008" y="10967"/>
                    <a:pt x="5004" y="10923"/>
                  </a:cubicBezTo>
                  <a:lnTo>
                    <a:pt x="5004" y="10794"/>
                  </a:lnTo>
                  <a:cubicBezTo>
                    <a:pt x="5001" y="10749"/>
                    <a:pt x="4998" y="10705"/>
                    <a:pt x="4995" y="10661"/>
                  </a:cubicBezTo>
                  <a:cubicBezTo>
                    <a:pt x="4977" y="10488"/>
                    <a:pt x="4946" y="10311"/>
                    <a:pt x="4896" y="10141"/>
                  </a:cubicBezTo>
                  <a:cubicBezTo>
                    <a:pt x="4848" y="9970"/>
                    <a:pt x="4787" y="9807"/>
                    <a:pt x="4712" y="9647"/>
                  </a:cubicBezTo>
                  <a:cubicBezTo>
                    <a:pt x="4637" y="9488"/>
                    <a:pt x="4555" y="9331"/>
                    <a:pt x="4461" y="9185"/>
                  </a:cubicBezTo>
                  <a:cubicBezTo>
                    <a:pt x="4277" y="8888"/>
                    <a:pt x="4056" y="8616"/>
                    <a:pt x="3821" y="8361"/>
                  </a:cubicBezTo>
                  <a:cubicBezTo>
                    <a:pt x="3351" y="7855"/>
                    <a:pt x="2820" y="7426"/>
                    <a:pt x="2331" y="6990"/>
                  </a:cubicBezTo>
                  <a:cubicBezTo>
                    <a:pt x="2086" y="6773"/>
                    <a:pt x="1848" y="6555"/>
                    <a:pt x="1633" y="6324"/>
                  </a:cubicBezTo>
                  <a:cubicBezTo>
                    <a:pt x="1525" y="6208"/>
                    <a:pt x="1420" y="6092"/>
                    <a:pt x="1324" y="5970"/>
                  </a:cubicBezTo>
                  <a:cubicBezTo>
                    <a:pt x="1277" y="5908"/>
                    <a:pt x="1228" y="5850"/>
                    <a:pt x="1184" y="5786"/>
                  </a:cubicBezTo>
                  <a:cubicBezTo>
                    <a:pt x="1137" y="5725"/>
                    <a:pt x="1093" y="5664"/>
                    <a:pt x="1052" y="5599"/>
                  </a:cubicBezTo>
                  <a:cubicBezTo>
                    <a:pt x="715" y="5092"/>
                    <a:pt x="477" y="4541"/>
                    <a:pt x="354" y="3997"/>
                  </a:cubicBezTo>
                  <a:cubicBezTo>
                    <a:pt x="293" y="3721"/>
                    <a:pt x="259" y="3453"/>
                    <a:pt x="256" y="3187"/>
                  </a:cubicBezTo>
                  <a:cubicBezTo>
                    <a:pt x="252" y="2925"/>
                    <a:pt x="280" y="2671"/>
                    <a:pt x="330" y="2432"/>
                  </a:cubicBezTo>
                  <a:cubicBezTo>
                    <a:pt x="338" y="2401"/>
                    <a:pt x="344" y="2371"/>
                    <a:pt x="351" y="2344"/>
                  </a:cubicBezTo>
                  <a:lnTo>
                    <a:pt x="358" y="2299"/>
                  </a:lnTo>
                  <a:cubicBezTo>
                    <a:pt x="361" y="2283"/>
                    <a:pt x="368" y="2269"/>
                    <a:pt x="371" y="2255"/>
                  </a:cubicBezTo>
                  <a:cubicBezTo>
                    <a:pt x="388" y="2197"/>
                    <a:pt x="406" y="2140"/>
                    <a:pt x="419" y="2085"/>
                  </a:cubicBezTo>
                  <a:cubicBezTo>
                    <a:pt x="460" y="1973"/>
                    <a:pt x="497" y="1864"/>
                    <a:pt x="542" y="1762"/>
                  </a:cubicBezTo>
                  <a:cubicBezTo>
                    <a:pt x="586" y="1660"/>
                    <a:pt x="637" y="1561"/>
                    <a:pt x="685" y="1466"/>
                  </a:cubicBezTo>
                  <a:cubicBezTo>
                    <a:pt x="712" y="1421"/>
                    <a:pt x="739" y="1377"/>
                    <a:pt x="766" y="1330"/>
                  </a:cubicBezTo>
                  <a:cubicBezTo>
                    <a:pt x="776" y="1310"/>
                    <a:pt x="790" y="1286"/>
                    <a:pt x="803" y="1266"/>
                  </a:cubicBezTo>
                  <a:cubicBezTo>
                    <a:pt x="817" y="1245"/>
                    <a:pt x="831" y="1225"/>
                    <a:pt x="848" y="1204"/>
                  </a:cubicBezTo>
                  <a:cubicBezTo>
                    <a:pt x="1068" y="867"/>
                    <a:pt x="1321" y="616"/>
                    <a:pt x="1552" y="439"/>
                  </a:cubicBezTo>
                  <a:cubicBezTo>
                    <a:pt x="1783" y="258"/>
                    <a:pt x="1991" y="156"/>
                    <a:pt x="2130" y="88"/>
                  </a:cubicBezTo>
                  <a:cubicBezTo>
                    <a:pt x="2202" y="58"/>
                    <a:pt x="2260" y="38"/>
                    <a:pt x="2297" y="21"/>
                  </a:cubicBezTo>
                  <a:cubicBezTo>
                    <a:pt x="2338" y="7"/>
                    <a:pt x="2354" y="0"/>
                    <a:pt x="2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405110" y="1116448"/>
              <a:ext cx="218403" cy="649896"/>
            </a:xfrm>
            <a:custGeom>
              <a:avLst/>
              <a:gdLst/>
              <a:ahLst/>
              <a:cxnLst/>
              <a:rect l="l" t="t" r="r" b="b"/>
              <a:pathLst>
                <a:path w="4975" h="14804" extrusionOk="0">
                  <a:moveTo>
                    <a:pt x="2716" y="0"/>
                  </a:moveTo>
                  <a:cubicBezTo>
                    <a:pt x="2604" y="0"/>
                    <a:pt x="2486" y="13"/>
                    <a:pt x="2365" y="37"/>
                  </a:cubicBezTo>
                  <a:cubicBezTo>
                    <a:pt x="1984" y="112"/>
                    <a:pt x="1582" y="313"/>
                    <a:pt x="1222" y="622"/>
                  </a:cubicBezTo>
                  <a:cubicBezTo>
                    <a:pt x="1041" y="779"/>
                    <a:pt x="872" y="962"/>
                    <a:pt x="718" y="1167"/>
                  </a:cubicBezTo>
                  <a:cubicBezTo>
                    <a:pt x="565" y="1374"/>
                    <a:pt x="432" y="1605"/>
                    <a:pt x="324" y="1856"/>
                  </a:cubicBezTo>
                  <a:cubicBezTo>
                    <a:pt x="214" y="2109"/>
                    <a:pt x="130" y="2377"/>
                    <a:pt x="76" y="2663"/>
                  </a:cubicBezTo>
                  <a:cubicBezTo>
                    <a:pt x="21" y="2945"/>
                    <a:pt x="1" y="3241"/>
                    <a:pt x="10" y="3541"/>
                  </a:cubicBezTo>
                  <a:cubicBezTo>
                    <a:pt x="24" y="3840"/>
                    <a:pt x="65" y="4139"/>
                    <a:pt x="140" y="4439"/>
                  </a:cubicBezTo>
                  <a:cubicBezTo>
                    <a:pt x="211" y="4738"/>
                    <a:pt x="310" y="5031"/>
                    <a:pt x="432" y="5316"/>
                  </a:cubicBezTo>
                  <a:cubicBezTo>
                    <a:pt x="555" y="5602"/>
                    <a:pt x="704" y="5881"/>
                    <a:pt x="872" y="6150"/>
                  </a:cubicBezTo>
                  <a:cubicBezTo>
                    <a:pt x="1038" y="6415"/>
                    <a:pt x="1225" y="6670"/>
                    <a:pt x="1423" y="6912"/>
                  </a:cubicBezTo>
                  <a:cubicBezTo>
                    <a:pt x="1623" y="7153"/>
                    <a:pt x="1831" y="7381"/>
                    <a:pt x="2042" y="7606"/>
                  </a:cubicBezTo>
                  <a:cubicBezTo>
                    <a:pt x="2252" y="7827"/>
                    <a:pt x="2460" y="8048"/>
                    <a:pt x="2668" y="8265"/>
                  </a:cubicBezTo>
                  <a:cubicBezTo>
                    <a:pt x="2872" y="8486"/>
                    <a:pt x="3069" y="8704"/>
                    <a:pt x="3249" y="8929"/>
                  </a:cubicBezTo>
                  <a:cubicBezTo>
                    <a:pt x="3433" y="9153"/>
                    <a:pt x="3603" y="9384"/>
                    <a:pt x="3756" y="9620"/>
                  </a:cubicBezTo>
                  <a:cubicBezTo>
                    <a:pt x="3909" y="9854"/>
                    <a:pt x="4045" y="10092"/>
                    <a:pt x="4167" y="10334"/>
                  </a:cubicBezTo>
                  <a:cubicBezTo>
                    <a:pt x="4287" y="10576"/>
                    <a:pt x="4392" y="10816"/>
                    <a:pt x="4477" y="11061"/>
                  </a:cubicBezTo>
                  <a:cubicBezTo>
                    <a:pt x="4562" y="11303"/>
                    <a:pt x="4627" y="11545"/>
                    <a:pt x="4668" y="11780"/>
                  </a:cubicBezTo>
                  <a:cubicBezTo>
                    <a:pt x="4712" y="12017"/>
                    <a:pt x="4736" y="12249"/>
                    <a:pt x="4736" y="12474"/>
                  </a:cubicBezTo>
                  <a:cubicBezTo>
                    <a:pt x="4739" y="12698"/>
                    <a:pt x="4722" y="12912"/>
                    <a:pt x="4692" y="13113"/>
                  </a:cubicBezTo>
                  <a:cubicBezTo>
                    <a:pt x="4688" y="13137"/>
                    <a:pt x="4684" y="13164"/>
                    <a:pt x="4681" y="13188"/>
                  </a:cubicBezTo>
                  <a:cubicBezTo>
                    <a:pt x="4678" y="13212"/>
                    <a:pt x="4671" y="13239"/>
                    <a:pt x="4668" y="13262"/>
                  </a:cubicBezTo>
                  <a:cubicBezTo>
                    <a:pt x="4657" y="13311"/>
                    <a:pt x="4648" y="13358"/>
                    <a:pt x="4637" y="13405"/>
                  </a:cubicBezTo>
                  <a:cubicBezTo>
                    <a:pt x="4613" y="13498"/>
                    <a:pt x="4586" y="13589"/>
                    <a:pt x="4555" y="13674"/>
                  </a:cubicBezTo>
                  <a:cubicBezTo>
                    <a:pt x="4433" y="14014"/>
                    <a:pt x="4252" y="14286"/>
                    <a:pt x="4059" y="14463"/>
                  </a:cubicBezTo>
                  <a:cubicBezTo>
                    <a:pt x="3872" y="14647"/>
                    <a:pt x="3674" y="14732"/>
                    <a:pt x="3538" y="14769"/>
                  </a:cubicBezTo>
                  <a:cubicBezTo>
                    <a:pt x="3470" y="14787"/>
                    <a:pt x="3416" y="14796"/>
                    <a:pt x="3378" y="14801"/>
                  </a:cubicBezTo>
                  <a:cubicBezTo>
                    <a:pt x="3341" y="14804"/>
                    <a:pt x="3321" y="14804"/>
                    <a:pt x="3321" y="14804"/>
                  </a:cubicBezTo>
                  <a:lnTo>
                    <a:pt x="3378" y="14804"/>
                  </a:lnTo>
                  <a:cubicBezTo>
                    <a:pt x="3416" y="14804"/>
                    <a:pt x="3470" y="14801"/>
                    <a:pt x="3541" y="14790"/>
                  </a:cubicBezTo>
                  <a:cubicBezTo>
                    <a:pt x="3684" y="14766"/>
                    <a:pt x="3896" y="14694"/>
                    <a:pt x="4113" y="14525"/>
                  </a:cubicBezTo>
                  <a:cubicBezTo>
                    <a:pt x="4324" y="14351"/>
                    <a:pt x="4541" y="14082"/>
                    <a:pt x="4698" y="13732"/>
                  </a:cubicBezTo>
                  <a:cubicBezTo>
                    <a:pt x="4739" y="13644"/>
                    <a:pt x="4776" y="13551"/>
                    <a:pt x="4807" y="13453"/>
                  </a:cubicBezTo>
                  <a:cubicBezTo>
                    <a:pt x="4821" y="13405"/>
                    <a:pt x="4834" y="13355"/>
                    <a:pt x="4848" y="13303"/>
                  </a:cubicBezTo>
                  <a:cubicBezTo>
                    <a:pt x="4855" y="13280"/>
                    <a:pt x="4861" y="13253"/>
                    <a:pt x="4868" y="13225"/>
                  </a:cubicBezTo>
                  <a:cubicBezTo>
                    <a:pt x="4875" y="13201"/>
                    <a:pt x="4879" y="13174"/>
                    <a:pt x="4885" y="13147"/>
                  </a:cubicBezTo>
                  <a:cubicBezTo>
                    <a:pt x="4929" y="12939"/>
                    <a:pt x="4960" y="12711"/>
                    <a:pt x="4967" y="12477"/>
                  </a:cubicBezTo>
                  <a:cubicBezTo>
                    <a:pt x="4974" y="12239"/>
                    <a:pt x="4960" y="11994"/>
                    <a:pt x="4926" y="11739"/>
                  </a:cubicBezTo>
                  <a:cubicBezTo>
                    <a:pt x="4892" y="11487"/>
                    <a:pt x="4834" y="11229"/>
                    <a:pt x="4759" y="10970"/>
                  </a:cubicBezTo>
                  <a:cubicBezTo>
                    <a:pt x="4681" y="10711"/>
                    <a:pt x="4582" y="10449"/>
                    <a:pt x="4467" y="10191"/>
                  </a:cubicBezTo>
                  <a:cubicBezTo>
                    <a:pt x="4351" y="9932"/>
                    <a:pt x="4212" y="9678"/>
                    <a:pt x="4059" y="9425"/>
                  </a:cubicBezTo>
                  <a:cubicBezTo>
                    <a:pt x="3905" y="9174"/>
                    <a:pt x="3736" y="8929"/>
                    <a:pt x="3552" y="8691"/>
                  </a:cubicBezTo>
                  <a:cubicBezTo>
                    <a:pt x="3365" y="8449"/>
                    <a:pt x="3164" y="8221"/>
                    <a:pt x="2960" y="7997"/>
                  </a:cubicBezTo>
                  <a:cubicBezTo>
                    <a:pt x="2549" y="7548"/>
                    <a:pt x="2113" y="7119"/>
                    <a:pt x="1729" y="6657"/>
                  </a:cubicBezTo>
                  <a:cubicBezTo>
                    <a:pt x="1535" y="6428"/>
                    <a:pt x="1354" y="6191"/>
                    <a:pt x="1194" y="5943"/>
                  </a:cubicBezTo>
                  <a:cubicBezTo>
                    <a:pt x="1035" y="5694"/>
                    <a:pt x="892" y="5436"/>
                    <a:pt x="770" y="5170"/>
                  </a:cubicBezTo>
                  <a:cubicBezTo>
                    <a:pt x="525" y="4640"/>
                    <a:pt x="382" y="4075"/>
                    <a:pt x="351" y="3523"/>
                  </a:cubicBezTo>
                  <a:cubicBezTo>
                    <a:pt x="316" y="2972"/>
                    <a:pt x="405" y="2438"/>
                    <a:pt x="589" y="1966"/>
                  </a:cubicBezTo>
                  <a:cubicBezTo>
                    <a:pt x="677" y="1731"/>
                    <a:pt x="790" y="1506"/>
                    <a:pt x="919" y="1309"/>
                  </a:cubicBezTo>
                  <a:cubicBezTo>
                    <a:pt x="1051" y="1109"/>
                    <a:pt x="1201" y="931"/>
                    <a:pt x="1361" y="779"/>
                  </a:cubicBezTo>
                  <a:cubicBezTo>
                    <a:pt x="1521" y="622"/>
                    <a:pt x="1698" y="500"/>
                    <a:pt x="1868" y="394"/>
                  </a:cubicBezTo>
                  <a:cubicBezTo>
                    <a:pt x="2045" y="292"/>
                    <a:pt x="2222" y="214"/>
                    <a:pt x="2395" y="166"/>
                  </a:cubicBezTo>
                  <a:cubicBezTo>
                    <a:pt x="2484" y="142"/>
                    <a:pt x="2569" y="126"/>
                    <a:pt x="2651" y="115"/>
                  </a:cubicBezTo>
                  <a:cubicBezTo>
                    <a:pt x="2713" y="108"/>
                    <a:pt x="2774" y="104"/>
                    <a:pt x="2834" y="104"/>
                  </a:cubicBezTo>
                  <a:cubicBezTo>
                    <a:pt x="2855" y="104"/>
                    <a:pt x="2875" y="104"/>
                    <a:pt x="2896" y="105"/>
                  </a:cubicBezTo>
                  <a:cubicBezTo>
                    <a:pt x="3051" y="112"/>
                    <a:pt x="3194" y="149"/>
                    <a:pt x="3314" y="200"/>
                  </a:cubicBezTo>
                  <a:cubicBezTo>
                    <a:pt x="3436" y="248"/>
                    <a:pt x="3535" y="313"/>
                    <a:pt x="3616" y="377"/>
                  </a:cubicBezTo>
                  <a:cubicBezTo>
                    <a:pt x="3695" y="442"/>
                    <a:pt x="3756" y="506"/>
                    <a:pt x="3797" y="564"/>
                  </a:cubicBezTo>
                  <a:cubicBezTo>
                    <a:pt x="3841" y="622"/>
                    <a:pt x="3868" y="669"/>
                    <a:pt x="3882" y="704"/>
                  </a:cubicBezTo>
                  <a:cubicBezTo>
                    <a:pt x="3899" y="734"/>
                    <a:pt x="3905" y="754"/>
                    <a:pt x="3905" y="754"/>
                  </a:cubicBezTo>
                  <a:cubicBezTo>
                    <a:pt x="3905" y="754"/>
                    <a:pt x="3899" y="734"/>
                    <a:pt x="3885" y="700"/>
                  </a:cubicBezTo>
                  <a:cubicBezTo>
                    <a:pt x="3872" y="666"/>
                    <a:pt x="3847" y="615"/>
                    <a:pt x="3811" y="554"/>
                  </a:cubicBezTo>
                  <a:cubicBezTo>
                    <a:pt x="3770" y="496"/>
                    <a:pt x="3715" y="421"/>
                    <a:pt x="3640" y="350"/>
                  </a:cubicBezTo>
                  <a:cubicBezTo>
                    <a:pt x="3562" y="278"/>
                    <a:pt x="3464" y="203"/>
                    <a:pt x="3341" y="142"/>
                  </a:cubicBezTo>
                  <a:cubicBezTo>
                    <a:pt x="3215" y="81"/>
                    <a:pt x="3069" y="33"/>
                    <a:pt x="2902" y="13"/>
                  </a:cubicBezTo>
                  <a:cubicBezTo>
                    <a:pt x="2842" y="4"/>
                    <a:pt x="2780" y="0"/>
                    <a:pt x="2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1392221" y="384317"/>
              <a:ext cx="179068" cy="143904"/>
            </a:xfrm>
            <a:custGeom>
              <a:avLst/>
              <a:gdLst/>
              <a:ahLst/>
              <a:cxnLst/>
              <a:rect l="l" t="t" r="r" b="b"/>
              <a:pathLst>
                <a:path w="4079" h="3278" extrusionOk="0">
                  <a:moveTo>
                    <a:pt x="2751" y="1"/>
                  </a:moveTo>
                  <a:cubicBezTo>
                    <a:pt x="2741" y="1"/>
                    <a:pt x="2731" y="1"/>
                    <a:pt x="2722" y="1"/>
                  </a:cubicBezTo>
                  <a:cubicBezTo>
                    <a:pt x="2600" y="1"/>
                    <a:pt x="2487" y="18"/>
                    <a:pt x="2382" y="52"/>
                  </a:cubicBezTo>
                  <a:cubicBezTo>
                    <a:pt x="2276" y="83"/>
                    <a:pt x="2181" y="134"/>
                    <a:pt x="2099" y="192"/>
                  </a:cubicBezTo>
                  <a:cubicBezTo>
                    <a:pt x="2017" y="250"/>
                    <a:pt x="1956" y="314"/>
                    <a:pt x="1902" y="382"/>
                  </a:cubicBezTo>
                  <a:cubicBezTo>
                    <a:pt x="1800" y="519"/>
                    <a:pt x="1752" y="654"/>
                    <a:pt x="1719" y="764"/>
                  </a:cubicBezTo>
                  <a:cubicBezTo>
                    <a:pt x="1695" y="879"/>
                    <a:pt x="1691" y="964"/>
                    <a:pt x="1691" y="1026"/>
                  </a:cubicBezTo>
                  <a:cubicBezTo>
                    <a:pt x="1691" y="1053"/>
                    <a:pt x="1695" y="1076"/>
                    <a:pt x="1695" y="1090"/>
                  </a:cubicBezTo>
                  <a:lnTo>
                    <a:pt x="1695" y="1114"/>
                  </a:lnTo>
                  <a:cubicBezTo>
                    <a:pt x="1695" y="1114"/>
                    <a:pt x="1695" y="1107"/>
                    <a:pt x="1698" y="1090"/>
                  </a:cubicBezTo>
                  <a:cubicBezTo>
                    <a:pt x="1701" y="1076"/>
                    <a:pt x="1705" y="1056"/>
                    <a:pt x="1711" y="1029"/>
                  </a:cubicBezTo>
                  <a:cubicBezTo>
                    <a:pt x="1728" y="971"/>
                    <a:pt x="1759" y="893"/>
                    <a:pt x="1821" y="808"/>
                  </a:cubicBezTo>
                  <a:cubicBezTo>
                    <a:pt x="1848" y="764"/>
                    <a:pt x="1882" y="719"/>
                    <a:pt x="1923" y="675"/>
                  </a:cubicBezTo>
                  <a:cubicBezTo>
                    <a:pt x="1967" y="630"/>
                    <a:pt x="2014" y="590"/>
                    <a:pt x="2069" y="552"/>
                  </a:cubicBezTo>
                  <a:cubicBezTo>
                    <a:pt x="2181" y="478"/>
                    <a:pt x="2314" y="423"/>
                    <a:pt x="2463" y="406"/>
                  </a:cubicBezTo>
                  <a:cubicBezTo>
                    <a:pt x="2492" y="402"/>
                    <a:pt x="2523" y="400"/>
                    <a:pt x="2553" y="400"/>
                  </a:cubicBezTo>
                  <a:cubicBezTo>
                    <a:pt x="2675" y="400"/>
                    <a:pt x="2805" y="432"/>
                    <a:pt x="2920" y="495"/>
                  </a:cubicBezTo>
                  <a:cubicBezTo>
                    <a:pt x="2936" y="505"/>
                    <a:pt x="2953" y="511"/>
                    <a:pt x="2970" y="522"/>
                  </a:cubicBezTo>
                  <a:cubicBezTo>
                    <a:pt x="2987" y="532"/>
                    <a:pt x="3004" y="546"/>
                    <a:pt x="3018" y="556"/>
                  </a:cubicBezTo>
                  <a:cubicBezTo>
                    <a:pt x="3035" y="569"/>
                    <a:pt x="3049" y="583"/>
                    <a:pt x="3066" y="593"/>
                  </a:cubicBezTo>
                  <a:cubicBezTo>
                    <a:pt x="3079" y="607"/>
                    <a:pt x="3096" y="621"/>
                    <a:pt x="3110" y="638"/>
                  </a:cubicBezTo>
                  <a:cubicBezTo>
                    <a:pt x="3168" y="695"/>
                    <a:pt x="3226" y="770"/>
                    <a:pt x="3280" y="855"/>
                  </a:cubicBezTo>
                  <a:cubicBezTo>
                    <a:pt x="3385" y="1032"/>
                    <a:pt x="3474" y="1213"/>
                    <a:pt x="3484" y="1379"/>
                  </a:cubicBezTo>
                  <a:cubicBezTo>
                    <a:pt x="3498" y="1546"/>
                    <a:pt x="3446" y="1723"/>
                    <a:pt x="3341" y="1889"/>
                  </a:cubicBezTo>
                  <a:cubicBezTo>
                    <a:pt x="3239" y="2059"/>
                    <a:pt x="3089" y="2216"/>
                    <a:pt x="2923" y="2345"/>
                  </a:cubicBezTo>
                  <a:cubicBezTo>
                    <a:pt x="2882" y="2376"/>
                    <a:pt x="2834" y="2406"/>
                    <a:pt x="2790" y="2437"/>
                  </a:cubicBezTo>
                  <a:cubicBezTo>
                    <a:pt x="2769" y="2450"/>
                    <a:pt x="2746" y="2467"/>
                    <a:pt x="2722" y="2481"/>
                  </a:cubicBezTo>
                  <a:cubicBezTo>
                    <a:pt x="2698" y="2495"/>
                    <a:pt x="2678" y="2508"/>
                    <a:pt x="2654" y="2522"/>
                  </a:cubicBezTo>
                  <a:cubicBezTo>
                    <a:pt x="2630" y="2536"/>
                    <a:pt x="2606" y="2549"/>
                    <a:pt x="2582" y="2563"/>
                  </a:cubicBezTo>
                  <a:cubicBezTo>
                    <a:pt x="2559" y="2577"/>
                    <a:pt x="2535" y="2587"/>
                    <a:pt x="2511" y="2600"/>
                  </a:cubicBezTo>
                  <a:cubicBezTo>
                    <a:pt x="2463" y="2624"/>
                    <a:pt x="2416" y="2651"/>
                    <a:pt x="2368" y="2671"/>
                  </a:cubicBezTo>
                  <a:cubicBezTo>
                    <a:pt x="1981" y="2849"/>
                    <a:pt x="1573" y="2951"/>
                    <a:pt x="1218" y="2988"/>
                  </a:cubicBezTo>
                  <a:cubicBezTo>
                    <a:pt x="896" y="3025"/>
                    <a:pt x="614" y="3043"/>
                    <a:pt x="405" y="3043"/>
                  </a:cubicBezTo>
                  <a:cubicBezTo>
                    <a:pt x="382" y="3043"/>
                    <a:pt x="361" y="3042"/>
                    <a:pt x="341" y="3042"/>
                  </a:cubicBezTo>
                  <a:cubicBezTo>
                    <a:pt x="287" y="3042"/>
                    <a:pt x="235" y="3042"/>
                    <a:pt x="194" y="3046"/>
                  </a:cubicBezTo>
                  <a:cubicBezTo>
                    <a:pt x="154" y="3042"/>
                    <a:pt x="116" y="3042"/>
                    <a:pt x="89" y="3042"/>
                  </a:cubicBezTo>
                  <a:cubicBezTo>
                    <a:pt x="31" y="3042"/>
                    <a:pt x="1" y="3039"/>
                    <a:pt x="1" y="3039"/>
                  </a:cubicBezTo>
                  <a:lnTo>
                    <a:pt x="1" y="3039"/>
                  </a:lnTo>
                  <a:cubicBezTo>
                    <a:pt x="1" y="3039"/>
                    <a:pt x="28" y="3049"/>
                    <a:pt x="86" y="3067"/>
                  </a:cubicBezTo>
                  <a:cubicBezTo>
                    <a:pt x="113" y="3073"/>
                    <a:pt x="147" y="3083"/>
                    <a:pt x="188" y="3097"/>
                  </a:cubicBezTo>
                  <a:cubicBezTo>
                    <a:pt x="229" y="3107"/>
                    <a:pt x="276" y="3120"/>
                    <a:pt x="327" y="3134"/>
                  </a:cubicBezTo>
                  <a:cubicBezTo>
                    <a:pt x="381" y="3148"/>
                    <a:pt x="439" y="3161"/>
                    <a:pt x="504" y="3175"/>
                  </a:cubicBezTo>
                  <a:cubicBezTo>
                    <a:pt x="568" y="3189"/>
                    <a:pt x="640" y="3202"/>
                    <a:pt x="715" y="3216"/>
                  </a:cubicBezTo>
                  <a:cubicBezTo>
                    <a:pt x="790" y="3233"/>
                    <a:pt x="871" y="3243"/>
                    <a:pt x="956" y="3254"/>
                  </a:cubicBezTo>
                  <a:cubicBezTo>
                    <a:pt x="997" y="3260"/>
                    <a:pt x="1042" y="3263"/>
                    <a:pt x="1089" y="3267"/>
                  </a:cubicBezTo>
                  <a:cubicBezTo>
                    <a:pt x="1133" y="3271"/>
                    <a:pt x="1181" y="3274"/>
                    <a:pt x="1229" y="3274"/>
                  </a:cubicBezTo>
                  <a:cubicBezTo>
                    <a:pt x="1288" y="3276"/>
                    <a:pt x="1350" y="3277"/>
                    <a:pt x="1412" y="3277"/>
                  </a:cubicBezTo>
                  <a:cubicBezTo>
                    <a:pt x="1550" y="3277"/>
                    <a:pt x="1696" y="3272"/>
                    <a:pt x="1848" y="3260"/>
                  </a:cubicBezTo>
                  <a:cubicBezTo>
                    <a:pt x="2069" y="3243"/>
                    <a:pt x="2303" y="3202"/>
                    <a:pt x="2538" y="3124"/>
                  </a:cubicBezTo>
                  <a:cubicBezTo>
                    <a:pt x="2600" y="3107"/>
                    <a:pt x="2658" y="3083"/>
                    <a:pt x="2719" y="3063"/>
                  </a:cubicBezTo>
                  <a:cubicBezTo>
                    <a:pt x="2749" y="3049"/>
                    <a:pt x="2777" y="3039"/>
                    <a:pt x="2807" y="3026"/>
                  </a:cubicBezTo>
                  <a:cubicBezTo>
                    <a:pt x="2838" y="3015"/>
                    <a:pt x="2865" y="3001"/>
                    <a:pt x="2895" y="2988"/>
                  </a:cubicBezTo>
                  <a:cubicBezTo>
                    <a:pt x="2923" y="2974"/>
                    <a:pt x="2953" y="2960"/>
                    <a:pt x="2984" y="2944"/>
                  </a:cubicBezTo>
                  <a:cubicBezTo>
                    <a:pt x="3011" y="2930"/>
                    <a:pt x="3042" y="2913"/>
                    <a:pt x="3069" y="2896"/>
                  </a:cubicBezTo>
                  <a:cubicBezTo>
                    <a:pt x="3127" y="2866"/>
                    <a:pt x="3185" y="2835"/>
                    <a:pt x="3242" y="2794"/>
                  </a:cubicBezTo>
                  <a:cubicBezTo>
                    <a:pt x="3467" y="2641"/>
                    <a:pt x="3675" y="2447"/>
                    <a:pt x="3838" y="2202"/>
                  </a:cubicBezTo>
                  <a:cubicBezTo>
                    <a:pt x="3916" y="2076"/>
                    <a:pt x="3981" y="1940"/>
                    <a:pt x="4022" y="1791"/>
                  </a:cubicBezTo>
                  <a:cubicBezTo>
                    <a:pt x="4063" y="1641"/>
                    <a:pt x="4079" y="1478"/>
                    <a:pt x="4058" y="1321"/>
                  </a:cubicBezTo>
                  <a:cubicBezTo>
                    <a:pt x="4045" y="1161"/>
                    <a:pt x="3994" y="1018"/>
                    <a:pt x="3936" y="889"/>
                  </a:cubicBezTo>
                  <a:cubicBezTo>
                    <a:pt x="3875" y="760"/>
                    <a:pt x="3800" y="651"/>
                    <a:pt x="3725" y="546"/>
                  </a:cubicBezTo>
                  <a:cubicBezTo>
                    <a:pt x="3647" y="443"/>
                    <a:pt x="3559" y="341"/>
                    <a:pt x="3453" y="253"/>
                  </a:cubicBezTo>
                  <a:cubicBezTo>
                    <a:pt x="3426" y="230"/>
                    <a:pt x="3399" y="209"/>
                    <a:pt x="3369" y="192"/>
                  </a:cubicBezTo>
                  <a:cubicBezTo>
                    <a:pt x="3338" y="172"/>
                    <a:pt x="3311" y="151"/>
                    <a:pt x="3280" y="137"/>
                  </a:cubicBezTo>
                  <a:cubicBezTo>
                    <a:pt x="3249" y="120"/>
                    <a:pt x="3218" y="103"/>
                    <a:pt x="3188" y="90"/>
                  </a:cubicBezTo>
                  <a:cubicBezTo>
                    <a:pt x="3157" y="76"/>
                    <a:pt x="3127" y="66"/>
                    <a:pt x="3093" y="56"/>
                  </a:cubicBezTo>
                  <a:cubicBezTo>
                    <a:pt x="2977" y="18"/>
                    <a:pt x="2861" y="1"/>
                    <a:pt x="2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506784" y="1136950"/>
              <a:ext cx="74586" cy="74235"/>
            </a:xfrm>
            <a:custGeom>
              <a:avLst/>
              <a:gdLst/>
              <a:ahLst/>
              <a:cxnLst/>
              <a:rect l="l" t="t" r="r" b="b"/>
              <a:pathLst>
                <a:path w="1699" h="1691" extrusionOk="0">
                  <a:moveTo>
                    <a:pt x="736" y="1"/>
                  </a:moveTo>
                  <a:cubicBezTo>
                    <a:pt x="646" y="1"/>
                    <a:pt x="557" y="16"/>
                    <a:pt x="477" y="46"/>
                  </a:cubicBezTo>
                  <a:cubicBezTo>
                    <a:pt x="362" y="87"/>
                    <a:pt x="270" y="155"/>
                    <a:pt x="195" y="219"/>
                  </a:cubicBezTo>
                  <a:cubicBezTo>
                    <a:pt x="120" y="287"/>
                    <a:pt x="73" y="366"/>
                    <a:pt x="46" y="437"/>
                  </a:cubicBezTo>
                  <a:cubicBezTo>
                    <a:pt x="18" y="512"/>
                    <a:pt x="8" y="580"/>
                    <a:pt x="1" y="631"/>
                  </a:cubicBezTo>
                  <a:lnTo>
                    <a:pt x="1" y="669"/>
                  </a:lnTo>
                  <a:cubicBezTo>
                    <a:pt x="5" y="679"/>
                    <a:pt x="5" y="689"/>
                    <a:pt x="8" y="700"/>
                  </a:cubicBezTo>
                  <a:cubicBezTo>
                    <a:pt x="8" y="720"/>
                    <a:pt x="11" y="736"/>
                    <a:pt x="15" y="750"/>
                  </a:cubicBezTo>
                  <a:cubicBezTo>
                    <a:pt x="21" y="777"/>
                    <a:pt x="25" y="791"/>
                    <a:pt x="25" y="791"/>
                  </a:cubicBezTo>
                  <a:cubicBezTo>
                    <a:pt x="25" y="791"/>
                    <a:pt x="32" y="777"/>
                    <a:pt x="46" y="753"/>
                  </a:cubicBezTo>
                  <a:cubicBezTo>
                    <a:pt x="49" y="744"/>
                    <a:pt x="59" y="730"/>
                    <a:pt x="69" y="716"/>
                  </a:cubicBezTo>
                  <a:cubicBezTo>
                    <a:pt x="76" y="709"/>
                    <a:pt x="82" y="703"/>
                    <a:pt x="90" y="692"/>
                  </a:cubicBezTo>
                  <a:cubicBezTo>
                    <a:pt x="96" y="686"/>
                    <a:pt x="103" y="679"/>
                    <a:pt x="110" y="669"/>
                  </a:cubicBezTo>
                  <a:cubicBezTo>
                    <a:pt x="137" y="634"/>
                    <a:pt x="175" y="601"/>
                    <a:pt x="225" y="573"/>
                  </a:cubicBezTo>
                  <a:cubicBezTo>
                    <a:pt x="273" y="543"/>
                    <a:pt x="327" y="522"/>
                    <a:pt x="385" y="499"/>
                  </a:cubicBezTo>
                  <a:cubicBezTo>
                    <a:pt x="426" y="483"/>
                    <a:pt x="472" y="476"/>
                    <a:pt x="519" y="476"/>
                  </a:cubicBezTo>
                  <a:cubicBezTo>
                    <a:pt x="534" y="476"/>
                    <a:pt x="550" y="476"/>
                    <a:pt x="566" y="478"/>
                  </a:cubicBezTo>
                  <a:cubicBezTo>
                    <a:pt x="624" y="488"/>
                    <a:pt x="678" y="508"/>
                    <a:pt x="735" y="532"/>
                  </a:cubicBezTo>
                  <a:cubicBezTo>
                    <a:pt x="790" y="560"/>
                    <a:pt x="845" y="597"/>
                    <a:pt x="892" y="642"/>
                  </a:cubicBezTo>
                  <a:cubicBezTo>
                    <a:pt x="916" y="665"/>
                    <a:pt x="940" y="689"/>
                    <a:pt x="960" y="713"/>
                  </a:cubicBezTo>
                  <a:cubicBezTo>
                    <a:pt x="980" y="740"/>
                    <a:pt x="998" y="767"/>
                    <a:pt x="1015" y="794"/>
                  </a:cubicBezTo>
                  <a:cubicBezTo>
                    <a:pt x="1049" y="849"/>
                    <a:pt x="1076" y="910"/>
                    <a:pt x="1090" y="968"/>
                  </a:cubicBezTo>
                  <a:cubicBezTo>
                    <a:pt x="1100" y="1026"/>
                    <a:pt x="1103" y="1077"/>
                    <a:pt x="1100" y="1124"/>
                  </a:cubicBezTo>
                  <a:cubicBezTo>
                    <a:pt x="1093" y="1162"/>
                    <a:pt x="1082" y="1216"/>
                    <a:pt x="1055" y="1260"/>
                  </a:cubicBezTo>
                  <a:cubicBezTo>
                    <a:pt x="1042" y="1281"/>
                    <a:pt x="1029" y="1301"/>
                    <a:pt x="1008" y="1318"/>
                  </a:cubicBezTo>
                  <a:cubicBezTo>
                    <a:pt x="991" y="1332"/>
                    <a:pt x="971" y="1345"/>
                    <a:pt x="950" y="1353"/>
                  </a:cubicBezTo>
                  <a:cubicBezTo>
                    <a:pt x="926" y="1366"/>
                    <a:pt x="896" y="1372"/>
                    <a:pt x="864" y="1372"/>
                  </a:cubicBezTo>
                  <a:cubicBezTo>
                    <a:pt x="845" y="1372"/>
                    <a:pt x="826" y="1370"/>
                    <a:pt x="807" y="1366"/>
                  </a:cubicBezTo>
                  <a:cubicBezTo>
                    <a:pt x="756" y="1356"/>
                    <a:pt x="712" y="1332"/>
                    <a:pt x="685" y="1301"/>
                  </a:cubicBezTo>
                  <a:cubicBezTo>
                    <a:pt x="654" y="1274"/>
                    <a:pt x="633" y="1243"/>
                    <a:pt x="624" y="1220"/>
                  </a:cubicBezTo>
                  <a:cubicBezTo>
                    <a:pt x="617" y="1210"/>
                    <a:pt x="613" y="1199"/>
                    <a:pt x="613" y="1193"/>
                  </a:cubicBezTo>
                  <a:cubicBezTo>
                    <a:pt x="613" y="1185"/>
                    <a:pt x="610" y="1182"/>
                    <a:pt x="610" y="1182"/>
                  </a:cubicBezTo>
                  <a:lnTo>
                    <a:pt x="610" y="1182"/>
                  </a:lnTo>
                  <a:cubicBezTo>
                    <a:pt x="610" y="1182"/>
                    <a:pt x="613" y="1196"/>
                    <a:pt x="603" y="1223"/>
                  </a:cubicBezTo>
                  <a:cubicBezTo>
                    <a:pt x="597" y="1247"/>
                    <a:pt x="593" y="1287"/>
                    <a:pt x="600" y="1342"/>
                  </a:cubicBezTo>
                  <a:cubicBezTo>
                    <a:pt x="613" y="1397"/>
                    <a:pt x="637" y="1461"/>
                    <a:pt x="688" y="1526"/>
                  </a:cubicBezTo>
                  <a:cubicBezTo>
                    <a:pt x="715" y="1560"/>
                    <a:pt x="746" y="1590"/>
                    <a:pt x="790" y="1621"/>
                  </a:cubicBezTo>
                  <a:cubicBezTo>
                    <a:pt x="831" y="1648"/>
                    <a:pt x="882" y="1672"/>
                    <a:pt x="944" y="1682"/>
                  </a:cubicBezTo>
                  <a:cubicBezTo>
                    <a:pt x="973" y="1688"/>
                    <a:pt x="1003" y="1690"/>
                    <a:pt x="1034" y="1690"/>
                  </a:cubicBezTo>
                  <a:cubicBezTo>
                    <a:pt x="1125" y="1690"/>
                    <a:pt x="1222" y="1668"/>
                    <a:pt x="1311" y="1625"/>
                  </a:cubicBezTo>
                  <a:cubicBezTo>
                    <a:pt x="1433" y="1563"/>
                    <a:pt x="1545" y="1468"/>
                    <a:pt x="1610" y="1322"/>
                  </a:cubicBezTo>
                  <a:cubicBezTo>
                    <a:pt x="1678" y="1185"/>
                    <a:pt x="1699" y="1029"/>
                    <a:pt x="1682" y="883"/>
                  </a:cubicBezTo>
                  <a:cubicBezTo>
                    <a:pt x="1668" y="736"/>
                    <a:pt x="1620" y="601"/>
                    <a:pt x="1545" y="471"/>
                  </a:cubicBezTo>
                  <a:cubicBezTo>
                    <a:pt x="1508" y="410"/>
                    <a:pt x="1460" y="356"/>
                    <a:pt x="1413" y="304"/>
                  </a:cubicBezTo>
                  <a:cubicBezTo>
                    <a:pt x="1362" y="254"/>
                    <a:pt x="1307" y="206"/>
                    <a:pt x="1253" y="169"/>
                  </a:cubicBezTo>
                  <a:cubicBezTo>
                    <a:pt x="1137" y="87"/>
                    <a:pt x="1005" y="33"/>
                    <a:pt x="869" y="12"/>
                  </a:cubicBezTo>
                  <a:cubicBezTo>
                    <a:pt x="825" y="4"/>
                    <a:pt x="780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416129" y="1303070"/>
              <a:ext cx="203038" cy="379647"/>
            </a:xfrm>
            <a:custGeom>
              <a:avLst/>
              <a:gdLst/>
              <a:ahLst/>
              <a:cxnLst/>
              <a:rect l="l" t="t" r="r" b="b"/>
              <a:pathLst>
                <a:path w="4625" h="8648" extrusionOk="0">
                  <a:moveTo>
                    <a:pt x="15" y="1"/>
                  </a:moveTo>
                  <a:cubicBezTo>
                    <a:pt x="15" y="2"/>
                    <a:pt x="12" y="49"/>
                    <a:pt x="8" y="136"/>
                  </a:cubicBezTo>
                  <a:cubicBezTo>
                    <a:pt x="4" y="181"/>
                    <a:pt x="4" y="235"/>
                    <a:pt x="1" y="304"/>
                  </a:cubicBezTo>
                  <a:lnTo>
                    <a:pt x="1" y="524"/>
                  </a:lnTo>
                  <a:cubicBezTo>
                    <a:pt x="8" y="858"/>
                    <a:pt x="35" y="1337"/>
                    <a:pt x="164" y="1896"/>
                  </a:cubicBezTo>
                  <a:cubicBezTo>
                    <a:pt x="229" y="2174"/>
                    <a:pt x="310" y="2477"/>
                    <a:pt x="433" y="2783"/>
                  </a:cubicBezTo>
                  <a:cubicBezTo>
                    <a:pt x="491" y="2937"/>
                    <a:pt x="563" y="3092"/>
                    <a:pt x="651" y="3243"/>
                  </a:cubicBezTo>
                  <a:cubicBezTo>
                    <a:pt x="671" y="3283"/>
                    <a:pt x="695" y="3317"/>
                    <a:pt x="719" y="3355"/>
                  </a:cubicBezTo>
                  <a:cubicBezTo>
                    <a:pt x="743" y="3392"/>
                    <a:pt x="767" y="3430"/>
                    <a:pt x="794" y="3467"/>
                  </a:cubicBezTo>
                  <a:cubicBezTo>
                    <a:pt x="848" y="3538"/>
                    <a:pt x="906" y="3610"/>
                    <a:pt x="968" y="3675"/>
                  </a:cubicBezTo>
                  <a:cubicBezTo>
                    <a:pt x="1049" y="3763"/>
                    <a:pt x="1141" y="3844"/>
                    <a:pt x="1243" y="3912"/>
                  </a:cubicBezTo>
                  <a:cubicBezTo>
                    <a:pt x="1345" y="3984"/>
                    <a:pt x="1461" y="4042"/>
                    <a:pt x="1586" y="4072"/>
                  </a:cubicBezTo>
                  <a:cubicBezTo>
                    <a:pt x="1651" y="4089"/>
                    <a:pt x="1715" y="4100"/>
                    <a:pt x="1784" y="4100"/>
                  </a:cubicBezTo>
                  <a:cubicBezTo>
                    <a:pt x="1852" y="4100"/>
                    <a:pt x="1920" y="4089"/>
                    <a:pt x="1984" y="4069"/>
                  </a:cubicBezTo>
                  <a:cubicBezTo>
                    <a:pt x="2049" y="4052"/>
                    <a:pt x="2114" y="4022"/>
                    <a:pt x="2172" y="3984"/>
                  </a:cubicBezTo>
                  <a:cubicBezTo>
                    <a:pt x="2185" y="3973"/>
                    <a:pt x="2199" y="3964"/>
                    <a:pt x="2213" y="3953"/>
                  </a:cubicBezTo>
                  <a:cubicBezTo>
                    <a:pt x="2226" y="3943"/>
                    <a:pt x="2240" y="3929"/>
                    <a:pt x="2253" y="3919"/>
                  </a:cubicBezTo>
                  <a:lnTo>
                    <a:pt x="2274" y="3899"/>
                  </a:lnTo>
                  <a:lnTo>
                    <a:pt x="2274" y="3896"/>
                  </a:lnTo>
                  <a:lnTo>
                    <a:pt x="2277" y="3896"/>
                  </a:lnTo>
                  <a:lnTo>
                    <a:pt x="2277" y="3906"/>
                  </a:lnTo>
                  <a:lnTo>
                    <a:pt x="2277" y="3912"/>
                  </a:lnTo>
                  <a:lnTo>
                    <a:pt x="2280" y="3933"/>
                  </a:lnTo>
                  <a:cubicBezTo>
                    <a:pt x="2284" y="3981"/>
                    <a:pt x="2290" y="4025"/>
                    <a:pt x="2294" y="4072"/>
                  </a:cubicBezTo>
                  <a:cubicBezTo>
                    <a:pt x="2307" y="4164"/>
                    <a:pt x="2321" y="4256"/>
                    <a:pt x="2338" y="4351"/>
                  </a:cubicBezTo>
                  <a:cubicBezTo>
                    <a:pt x="2403" y="4729"/>
                    <a:pt x="2505" y="5103"/>
                    <a:pt x="2645" y="5457"/>
                  </a:cubicBezTo>
                  <a:cubicBezTo>
                    <a:pt x="2712" y="5634"/>
                    <a:pt x="2797" y="5807"/>
                    <a:pt x="2910" y="5964"/>
                  </a:cubicBezTo>
                  <a:cubicBezTo>
                    <a:pt x="2968" y="6039"/>
                    <a:pt x="3032" y="6110"/>
                    <a:pt x="3107" y="6171"/>
                  </a:cubicBezTo>
                  <a:cubicBezTo>
                    <a:pt x="3124" y="6188"/>
                    <a:pt x="3144" y="6202"/>
                    <a:pt x="3165" y="6215"/>
                  </a:cubicBezTo>
                  <a:cubicBezTo>
                    <a:pt x="3185" y="6229"/>
                    <a:pt x="3205" y="6243"/>
                    <a:pt x="3226" y="6256"/>
                  </a:cubicBezTo>
                  <a:cubicBezTo>
                    <a:pt x="3267" y="6280"/>
                    <a:pt x="3311" y="6300"/>
                    <a:pt x="3356" y="6317"/>
                  </a:cubicBezTo>
                  <a:cubicBezTo>
                    <a:pt x="3451" y="6355"/>
                    <a:pt x="3555" y="6374"/>
                    <a:pt x="3655" y="6374"/>
                  </a:cubicBezTo>
                  <a:cubicBezTo>
                    <a:pt x="3693" y="6374"/>
                    <a:pt x="3730" y="6371"/>
                    <a:pt x="3767" y="6365"/>
                  </a:cubicBezTo>
                  <a:cubicBezTo>
                    <a:pt x="3835" y="6355"/>
                    <a:pt x="3896" y="6334"/>
                    <a:pt x="3954" y="6307"/>
                  </a:cubicBezTo>
                  <a:lnTo>
                    <a:pt x="3971" y="6297"/>
                  </a:lnTo>
                  <a:lnTo>
                    <a:pt x="3974" y="6294"/>
                  </a:lnTo>
                  <a:cubicBezTo>
                    <a:pt x="3978" y="6290"/>
                    <a:pt x="3981" y="6290"/>
                    <a:pt x="3981" y="6287"/>
                  </a:cubicBezTo>
                  <a:cubicBezTo>
                    <a:pt x="3988" y="6284"/>
                    <a:pt x="3992" y="6280"/>
                    <a:pt x="3998" y="6273"/>
                  </a:cubicBezTo>
                  <a:lnTo>
                    <a:pt x="3998" y="6311"/>
                  </a:lnTo>
                  <a:cubicBezTo>
                    <a:pt x="3995" y="6361"/>
                    <a:pt x="3988" y="6419"/>
                    <a:pt x="3981" y="6474"/>
                  </a:cubicBezTo>
                  <a:cubicBezTo>
                    <a:pt x="3971" y="6583"/>
                    <a:pt x="3961" y="6685"/>
                    <a:pt x="3951" y="6787"/>
                  </a:cubicBezTo>
                  <a:cubicBezTo>
                    <a:pt x="3930" y="6988"/>
                    <a:pt x="3910" y="7174"/>
                    <a:pt x="3893" y="7355"/>
                  </a:cubicBezTo>
                  <a:cubicBezTo>
                    <a:pt x="3879" y="7498"/>
                    <a:pt x="3862" y="7634"/>
                    <a:pt x="3852" y="7763"/>
                  </a:cubicBezTo>
                  <a:cubicBezTo>
                    <a:pt x="3838" y="7892"/>
                    <a:pt x="3835" y="8019"/>
                    <a:pt x="3849" y="8137"/>
                  </a:cubicBezTo>
                  <a:cubicBezTo>
                    <a:pt x="3855" y="8195"/>
                    <a:pt x="3866" y="8253"/>
                    <a:pt x="3882" y="8308"/>
                  </a:cubicBezTo>
                  <a:cubicBezTo>
                    <a:pt x="3903" y="8358"/>
                    <a:pt x="3927" y="8410"/>
                    <a:pt x="3954" y="8451"/>
                  </a:cubicBezTo>
                  <a:cubicBezTo>
                    <a:pt x="3981" y="8495"/>
                    <a:pt x="4019" y="8532"/>
                    <a:pt x="4056" y="8562"/>
                  </a:cubicBezTo>
                  <a:cubicBezTo>
                    <a:pt x="4066" y="8570"/>
                    <a:pt x="4076" y="8573"/>
                    <a:pt x="4086" y="8580"/>
                  </a:cubicBezTo>
                  <a:cubicBezTo>
                    <a:pt x="4097" y="8586"/>
                    <a:pt x="4107" y="8593"/>
                    <a:pt x="4117" y="8597"/>
                  </a:cubicBezTo>
                  <a:cubicBezTo>
                    <a:pt x="4138" y="8606"/>
                    <a:pt x="4158" y="8614"/>
                    <a:pt x="4179" y="8624"/>
                  </a:cubicBezTo>
                  <a:cubicBezTo>
                    <a:pt x="4229" y="8641"/>
                    <a:pt x="4278" y="8647"/>
                    <a:pt x="4324" y="8647"/>
                  </a:cubicBezTo>
                  <a:cubicBezTo>
                    <a:pt x="4352" y="8647"/>
                    <a:pt x="4378" y="8645"/>
                    <a:pt x="4403" y="8641"/>
                  </a:cubicBezTo>
                  <a:cubicBezTo>
                    <a:pt x="4468" y="8627"/>
                    <a:pt x="4519" y="8600"/>
                    <a:pt x="4552" y="8570"/>
                  </a:cubicBezTo>
                  <a:cubicBezTo>
                    <a:pt x="4587" y="8539"/>
                    <a:pt x="4604" y="8508"/>
                    <a:pt x="4610" y="8488"/>
                  </a:cubicBezTo>
                  <a:cubicBezTo>
                    <a:pt x="4621" y="8464"/>
                    <a:pt x="4624" y="8454"/>
                    <a:pt x="4624" y="8454"/>
                  </a:cubicBezTo>
                  <a:lnTo>
                    <a:pt x="4624" y="8454"/>
                  </a:lnTo>
                  <a:cubicBezTo>
                    <a:pt x="4624" y="8454"/>
                    <a:pt x="4621" y="8464"/>
                    <a:pt x="4610" y="8484"/>
                  </a:cubicBezTo>
                  <a:cubicBezTo>
                    <a:pt x="4601" y="8508"/>
                    <a:pt x="4580" y="8535"/>
                    <a:pt x="4549" y="8562"/>
                  </a:cubicBezTo>
                  <a:cubicBezTo>
                    <a:pt x="4512" y="8590"/>
                    <a:pt x="4464" y="8614"/>
                    <a:pt x="4400" y="8624"/>
                  </a:cubicBezTo>
                  <a:cubicBezTo>
                    <a:pt x="4385" y="8625"/>
                    <a:pt x="4370" y="8626"/>
                    <a:pt x="4353" y="8626"/>
                  </a:cubicBezTo>
                  <a:cubicBezTo>
                    <a:pt x="4302" y="8626"/>
                    <a:pt x="4245" y="8617"/>
                    <a:pt x="4185" y="8597"/>
                  </a:cubicBezTo>
                  <a:cubicBezTo>
                    <a:pt x="4168" y="8586"/>
                    <a:pt x="4148" y="8580"/>
                    <a:pt x="4131" y="8570"/>
                  </a:cubicBezTo>
                  <a:cubicBezTo>
                    <a:pt x="4111" y="8559"/>
                    <a:pt x="4094" y="8549"/>
                    <a:pt x="4076" y="8535"/>
                  </a:cubicBezTo>
                  <a:cubicBezTo>
                    <a:pt x="4042" y="8504"/>
                    <a:pt x="4012" y="8474"/>
                    <a:pt x="3988" y="8430"/>
                  </a:cubicBezTo>
                  <a:cubicBezTo>
                    <a:pt x="3961" y="8389"/>
                    <a:pt x="3943" y="8341"/>
                    <a:pt x="3927" y="8294"/>
                  </a:cubicBezTo>
                  <a:cubicBezTo>
                    <a:pt x="3913" y="8243"/>
                    <a:pt x="3903" y="8188"/>
                    <a:pt x="3899" y="8130"/>
                  </a:cubicBezTo>
                  <a:cubicBezTo>
                    <a:pt x="3890" y="8019"/>
                    <a:pt x="3899" y="7896"/>
                    <a:pt x="3916" y="7770"/>
                  </a:cubicBezTo>
                  <a:cubicBezTo>
                    <a:pt x="3934" y="7641"/>
                    <a:pt x="3951" y="7504"/>
                    <a:pt x="3968" y="7361"/>
                  </a:cubicBezTo>
                  <a:cubicBezTo>
                    <a:pt x="4015" y="6970"/>
                    <a:pt x="4070" y="6535"/>
                    <a:pt x="4134" y="6018"/>
                  </a:cubicBezTo>
                  <a:lnTo>
                    <a:pt x="4134" y="6018"/>
                  </a:lnTo>
                  <a:cubicBezTo>
                    <a:pt x="4097" y="6052"/>
                    <a:pt x="4059" y="6086"/>
                    <a:pt x="4019" y="6121"/>
                  </a:cubicBezTo>
                  <a:cubicBezTo>
                    <a:pt x="3998" y="6137"/>
                    <a:pt x="3974" y="6161"/>
                    <a:pt x="3954" y="6171"/>
                  </a:cubicBezTo>
                  <a:cubicBezTo>
                    <a:pt x="3943" y="6182"/>
                    <a:pt x="3934" y="6185"/>
                    <a:pt x="3920" y="6192"/>
                  </a:cubicBezTo>
                  <a:lnTo>
                    <a:pt x="3903" y="6202"/>
                  </a:lnTo>
                  <a:cubicBezTo>
                    <a:pt x="3855" y="6223"/>
                    <a:pt x="3805" y="6239"/>
                    <a:pt x="3750" y="6249"/>
                  </a:cubicBezTo>
                  <a:cubicBezTo>
                    <a:pt x="3722" y="6253"/>
                    <a:pt x="3694" y="6255"/>
                    <a:pt x="3665" y="6255"/>
                  </a:cubicBezTo>
                  <a:cubicBezTo>
                    <a:pt x="3577" y="6255"/>
                    <a:pt x="3486" y="6239"/>
                    <a:pt x="3400" y="6205"/>
                  </a:cubicBezTo>
                  <a:cubicBezTo>
                    <a:pt x="3243" y="6147"/>
                    <a:pt x="3117" y="6028"/>
                    <a:pt x="3012" y="5889"/>
                  </a:cubicBezTo>
                  <a:cubicBezTo>
                    <a:pt x="2910" y="5746"/>
                    <a:pt x="2831" y="5579"/>
                    <a:pt x="2764" y="5409"/>
                  </a:cubicBezTo>
                  <a:cubicBezTo>
                    <a:pt x="2631" y="5062"/>
                    <a:pt x="2529" y="4698"/>
                    <a:pt x="2464" y="4328"/>
                  </a:cubicBezTo>
                  <a:cubicBezTo>
                    <a:pt x="2450" y="4235"/>
                    <a:pt x="2437" y="4147"/>
                    <a:pt x="2427" y="4055"/>
                  </a:cubicBezTo>
                  <a:cubicBezTo>
                    <a:pt x="2420" y="4011"/>
                    <a:pt x="2417" y="3964"/>
                    <a:pt x="2413" y="3919"/>
                  </a:cubicBezTo>
                  <a:lnTo>
                    <a:pt x="2409" y="3906"/>
                  </a:lnTo>
                  <a:lnTo>
                    <a:pt x="2409" y="3875"/>
                  </a:lnTo>
                  <a:cubicBezTo>
                    <a:pt x="2406" y="3855"/>
                    <a:pt x="2406" y="3835"/>
                    <a:pt x="2403" y="3810"/>
                  </a:cubicBezTo>
                  <a:cubicBezTo>
                    <a:pt x="2400" y="3769"/>
                    <a:pt x="2396" y="3728"/>
                    <a:pt x="2392" y="3688"/>
                  </a:cubicBezTo>
                  <a:cubicBezTo>
                    <a:pt x="2372" y="3684"/>
                    <a:pt x="2348" y="3681"/>
                    <a:pt x="2328" y="3678"/>
                  </a:cubicBezTo>
                  <a:lnTo>
                    <a:pt x="2324" y="3678"/>
                  </a:lnTo>
                  <a:cubicBezTo>
                    <a:pt x="2318" y="3678"/>
                    <a:pt x="2315" y="3678"/>
                    <a:pt x="2311" y="3675"/>
                  </a:cubicBezTo>
                  <a:cubicBezTo>
                    <a:pt x="2294" y="3675"/>
                    <a:pt x="2280" y="3671"/>
                    <a:pt x="2263" y="3671"/>
                  </a:cubicBezTo>
                  <a:cubicBezTo>
                    <a:pt x="2253" y="3695"/>
                    <a:pt x="2243" y="3708"/>
                    <a:pt x="2236" y="3725"/>
                  </a:cubicBezTo>
                  <a:lnTo>
                    <a:pt x="2205" y="3773"/>
                  </a:lnTo>
                  <a:cubicBezTo>
                    <a:pt x="2202" y="3783"/>
                    <a:pt x="2195" y="3786"/>
                    <a:pt x="2192" y="3794"/>
                  </a:cubicBezTo>
                  <a:cubicBezTo>
                    <a:pt x="2188" y="3797"/>
                    <a:pt x="2185" y="3800"/>
                    <a:pt x="2185" y="3804"/>
                  </a:cubicBezTo>
                  <a:lnTo>
                    <a:pt x="2178" y="3810"/>
                  </a:lnTo>
                  <a:lnTo>
                    <a:pt x="2164" y="3824"/>
                  </a:lnTo>
                  <a:cubicBezTo>
                    <a:pt x="2155" y="3835"/>
                    <a:pt x="2144" y="3844"/>
                    <a:pt x="2131" y="3851"/>
                  </a:cubicBezTo>
                  <a:cubicBezTo>
                    <a:pt x="2120" y="3862"/>
                    <a:pt x="2111" y="3868"/>
                    <a:pt x="2100" y="3875"/>
                  </a:cubicBezTo>
                  <a:cubicBezTo>
                    <a:pt x="2053" y="3909"/>
                    <a:pt x="2001" y="3933"/>
                    <a:pt x="1947" y="3950"/>
                  </a:cubicBezTo>
                  <a:cubicBezTo>
                    <a:pt x="1891" y="3968"/>
                    <a:pt x="1832" y="3976"/>
                    <a:pt x="1773" y="3976"/>
                  </a:cubicBezTo>
                  <a:cubicBezTo>
                    <a:pt x="1721" y="3976"/>
                    <a:pt x="1668" y="3970"/>
                    <a:pt x="1617" y="3957"/>
                  </a:cubicBezTo>
                  <a:cubicBezTo>
                    <a:pt x="1505" y="3929"/>
                    <a:pt x="1403" y="3882"/>
                    <a:pt x="1307" y="3821"/>
                  </a:cubicBezTo>
                  <a:cubicBezTo>
                    <a:pt x="1213" y="3756"/>
                    <a:pt x="1124" y="3681"/>
                    <a:pt x="1045" y="3603"/>
                  </a:cubicBezTo>
                  <a:cubicBezTo>
                    <a:pt x="800" y="3355"/>
                    <a:pt x="634" y="3052"/>
                    <a:pt x="505" y="2753"/>
                  </a:cubicBezTo>
                  <a:cubicBezTo>
                    <a:pt x="382" y="2453"/>
                    <a:pt x="290" y="2157"/>
                    <a:pt x="219" y="1882"/>
                  </a:cubicBezTo>
                  <a:cubicBezTo>
                    <a:pt x="83" y="1331"/>
                    <a:pt x="32" y="855"/>
                    <a:pt x="18" y="524"/>
                  </a:cubicBezTo>
                  <a:cubicBezTo>
                    <a:pt x="8" y="357"/>
                    <a:pt x="8" y="225"/>
                    <a:pt x="12" y="136"/>
                  </a:cubicBezTo>
                  <a:cubicBezTo>
                    <a:pt x="12" y="49"/>
                    <a:pt x="15" y="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503535" y="1620691"/>
              <a:ext cx="116379" cy="158699"/>
            </a:xfrm>
            <a:custGeom>
              <a:avLst/>
              <a:gdLst/>
              <a:ahLst/>
              <a:cxnLst/>
              <a:rect l="l" t="t" r="r" b="b"/>
              <a:pathLst>
                <a:path w="2651" h="3615" extrusionOk="0">
                  <a:moveTo>
                    <a:pt x="2503" y="1"/>
                  </a:moveTo>
                  <a:lnTo>
                    <a:pt x="2503" y="82"/>
                  </a:lnTo>
                  <a:cubicBezTo>
                    <a:pt x="2503" y="137"/>
                    <a:pt x="2503" y="215"/>
                    <a:pt x="2500" y="314"/>
                  </a:cubicBezTo>
                  <a:cubicBezTo>
                    <a:pt x="2494" y="514"/>
                    <a:pt x="2480" y="800"/>
                    <a:pt x="2436" y="1134"/>
                  </a:cubicBezTo>
                  <a:cubicBezTo>
                    <a:pt x="2426" y="1216"/>
                    <a:pt x="2412" y="1300"/>
                    <a:pt x="2395" y="1389"/>
                  </a:cubicBezTo>
                  <a:cubicBezTo>
                    <a:pt x="2378" y="1478"/>
                    <a:pt x="2354" y="1566"/>
                    <a:pt x="2330" y="1657"/>
                  </a:cubicBezTo>
                  <a:cubicBezTo>
                    <a:pt x="2307" y="1746"/>
                    <a:pt x="2276" y="1838"/>
                    <a:pt x="2242" y="1927"/>
                  </a:cubicBezTo>
                  <a:cubicBezTo>
                    <a:pt x="2208" y="2018"/>
                    <a:pt x="2167" y="2106"/>
                    <a:pt x="2123" y="2195"/>
                  </a:cubicBezTo>
                  <a:cubicBezTo>
                    <a:pt x="2109" y="2216"/>
                    <a:pt x="2099" y="2236"/>
                    <a:pt x="2085" y="2260"/>
                  </a:cubicBezTo>
                  <a:cubicBezTo>
                    <a:pt x="2075" y="2280"/>
                    <a:pt x="2062" y="2301"/>
                    <a:pt x="2048" y="2324"/>
                  </a:cubicBezTo>
                  <a:cubicBezTo>
                    <a:pt x="2038" y="2345"/>
                    <a:pt x="2024" y="2365"/>
                    <a:pt x="2010" y="2385"/>
                  </a:cubicBezTo>
                  <a:cubicBezTo>
                    <a:pt x="1997" y="2406"/>
                    <a:pt x="1987" y="2430"/>
                    <a:pt x="1970" y="2450"/>
                  </a:cubicBezTo>
                  <a:cubicBezTo>
                    <a:pt x="1916" y="2532"/>
                    <a:pt x="1854" y="2610"/>
                    <a:pt x="1789" y="2685"/>
                  </a:cubicBezTo>
                  <a:cubicBezTo>
                    <a:pt x="1725" y="2756"/>
                    <a:pt x="1650" y="2825"/>
                    <a:pt x="1575" y="2886"/>
                  </a:cubicBezTo>
                  <a:cubicBezTo>
                    <a:pt x="1497" y="2943"/>
                    <a:pt x="1415" y="2994"/>
                    <a:pt x="1330" y="3035"/>
                  </a:cubicBezTo>
                  <a:cubicBezTo>
                    <a:pt x="1245" y="3079"/>
                    <a:pt x="1164" y="3106"/>
                    <a:pt x="1089" y="3117"/>
                  </a:cubicBezTo>
                  <a:cubicBezTo>
                    <a:pt x="1071" y="3119"/>
                    <a:pt x="1054" y="3120"/>
                    <a:pt x="1038" y="3120"/>
                  </a:cubicBezTo>
                  <a:cubicBezTo>
                    <a:pt x="983" y="3120"/>
                    <a:pt x="933" y="3109"/>
                    <a:pt x="881" y="3093"/>
                  </a:cubicBezTo>
                  <a:cubicBezTo>
                    <a:pt x="844" y="3083"/>
                    <a:pt x="809" y="3062"/>
                    <a:pt x="776" y="3042"/>
                  </a:cubicBezTo>
                  <a:cubicBezTo>
                    <a:pt x="742" y="3021"/>
                    <a:pt x="707" y="2998"/>
                    <a:pt x="677" y="2971"/>
                  </a:cubicBezTo>
                  <a:lnTo>
                    <a:pt x="585" y="2879"/>
                  </a:lnTo>
                  <a:cubicBezTo>
                    <a:pt x="572" y="2861"/>
                    <a:pt x="558" y="2845"/>
                    <a:pt x="544" y="2825"/>
                  </a:cubicBezTo>
                  <a:cubicBezTo>
                    <a:pt x="531" y="2808"/>
                    <a:pt x="517" y="2790"/>
                    <a:pt x="503" y="2773"/>
                  </a:cubicBezTo>
                  <a:cubicBezTo>
                    <a:pt x="497" y="2763"/>
                    <a:pt x="493" y="2753"/>
                    <a:pt x="487" y="2743"/>
                  </a:cubicBezTo>
                  <a:cubicBezTo>
                    <a:pt x="480" y="2732"/>
                    <a:pt x="476" y="2726"/>
                    <a:pt x="470" y="2715"/>
                  </a:cubicBezTo>
                  <a:lnTo>
                    <a:pt x="439" y="2654"/>
                  </a:lnTo>
                  <a:cubicBezTo>
                    <a:pt x="422" y="2616"/>
                    <a:pt x="405" y="2572"/>
                    <a:pt x="391" y="2532"/>
                  </a:cubicBezTo>
                  <a:cubicBezTo>
                    <a:pt x="364" y="2450"/>
                    <a:pt x="347" y="2372"/>
                    <a:pt x="347" y="2297"/>
                  </a:cubicBezTo>
                  <a:cubicBezTo>
                    <a:pt x="337" y="2141"/>
                    <a:pt x="422" y="2029"/>
                    <a:pt x="534" y="1967"/>
                  </a:cubicBezTo>
                  <a:cubicBezTo>
                    <a:pt x="611" y="1927"/>
                    <a:pt x="692" y="1906"/>
                    <a:pt x="769" y="1906"/>
                  </a:cubicBezTo>
                  <a:cubicBezTo>
                    <a:pt x="808" y="1906"/>
                    <a:pt x="846" y="1911"/>
                    <a:pt x="881" y="1923"/>
                  </a:cubicBezTo>
                  <a:cubicBezTo>
                    <a:pt x="987" y="1950"/>
                    <a:pt x="1075" y="2025"/>
                    <a:pt x="1126" y="2100"/>
                  </a:cubicBezTo>
                  <a:cubicBezTo>
                    <a:pt x="1153" y="2137"/>
                    <a:pt x="1174" y="2175"/>
                    <a:pt x="1187" y="2208"/>
                  </a:cubicBezTo>
                  <a:cubicBezTo>
                    <a:pt x="1201" y="2243"/>
                    <a:pt x="1211" y="2274"/>
                    <a:pt x="1218" y="2297"/>
                  </a:cubicBezTo>
                  <a:cubicBezTo>
                    <a:pt x="1218" y="2310"/>
                    <a:pt x="1222" y="2324"/>
                    <a:pt x="1222" y="2335"/>
                  </a:cubicBezTo>
                  <a:cubicBezTo>
                    <a:pt x="1225" y="2341"/>
                    <a:pt x="1225" y="2351"/>
                    <a:pt x="1225" y="2358"/>
                  </a:cubicBezTo>
                  <a:cubicBezTo>
                    <a:pt x="1225" y="2372"/>
                    <a:pt x="1228" y="2379"/>
                    <a:pt x="1228" y="2379"/>
                  </a:cubicBezTo>
                  <a:cubicBezTo>
                    <a:pt x="1228" y="2379"/>
                    <a:pt x="1228" y="2372"/>
                    <a:pt x="1232" y="2358"/>
                  </a:cubicBezTo>
                  <a:cubicBezTo>
                    <a:pt x="1235" y="2351"/>
                    <a:pt x="1238" y="2345"/>
                    <a:pt x="1238" y="2335"/>
                  </a:cubicBezTo>
                  <a:cubicBezTo>
                    <a:pt x="1242" y="2324"/>
                    <a:pt x="1242" y="2310"/>
                    <a:pt x="1245" y="2297"/>
                  </a:cubicBezTo>
                  <a:cubicBezTo>
                    <a:pt x="1255" y="2243"/>
                    <a:pt x="1255" y="2158"/>
                    <a:pt x="1225" y="2052"/>
                  </a:cubicBezTo>
                  <a:cubicBezTo>
                    <a:pt x="1205" y="2001"/>
                    <a:pt x="1177" y="1943"/>
                    <a:pt x="1136" y="1889"/>
                  </a:cubicBezTo>
                  <a:cubicBezTo>
                    <a:pt x="1095" y="1834"/>
                    <a:pt x="1041" y="1780"/>
                    <a:pt x="966" y="1736"/>
                  </a:cubicBezTo>
                  <a:cubicBezTo>
                    <a:pt x="886" y="1686"/>
                    <a:pt x="786" y="1658"/>
                    <a:pt x="680" y="1658"/>
                  </a:cubicBezTo>
                  <a:cubicBezTo>
                    <a:pt x="592" y="1658"/>
                    <a:pt x="500" y="1677"/>
                    <a:pt x="412" y="1718"/>
                  </a:cubicBezTo>
                  <a:cubicBezTo>
                    <a:pt x="364" y="1743"/>
                    <a:pt x="316" y="1770"/>
                    <a:pt x="272" y="1804"/>
                  </a:cubicBezTo>
                  <a:cubicBezTo>
                    <a:pt x="228" y="1841"/>
                    <a:pt x="187" y="1882"/>
                    <a:pt x="153" y="1930"/>
                  </a:cubicBezTo>
                  <a:cubicBezTo>
                    <a:pt x="115" y="1980"/>
                    <a:pt x="89" y="2035"/>
                    <a:pt x="68" y="2090"/>
                  </a:cubicBezTo>
                  <a:cubicBezTo>
                    <a:pt x="44" y="2147"/>
                    <a:pt x="27" y="2205"/>
                    <a:pt x="18" y="2266"/>
                  </a:cubicBezTo>
                  <a:cubicBezTo>
                    <a:pt x="0" y="2385"/>
                    <a:pt x="7" y="2508"/>
                    <a:pt x="27" y="2624"/>
                  </a:cubicBezTo>
                  <a:cubicBezTo>
                    <a:pt x="48" y="2739"/>
                    <a:pt x="89" y="2855"/>
                    <a:pt x="143" y="2968"/>
                  </a:cubicBezTo>
                  <a:cubicBezTo>
                    <a:pt x="194" y="3083"/>
                    <a:pt x="262" y="3192"/>
                    <a:pt x="354" y="3290"/>
                  </a:cubicBezTo>
                  <a:cubicBezTo>
                    <a:pt x="398" y="3341"/>
                    <a:pt x="449" y="3389"/>
                    <a:pt x="507" y="3433"/>
                  </a:cubicBezTo>
                  <a:cubicBezTo>
                    <a:pt x="565" y="3474"/>
                    <a:pt x="626" y="3511"/>
                    <a:pt x="698" y="3542"/>
                  </a:cubicBezTo>
                  <a:cubicBezTo>
                    <a:pt x="800" y="3591"/>
                    <a:pt x="920" y="3614"/>
                    <a:pt x="1036" y="3614"/>
                  </a:cubicBezTo>
                  <a:cubicBezTo>
                    <a:pt x="1075" y="3614"/>
                    <a:pt x="1113" y="3612"/>
                    <a:pt x="1150" y="3607"/>
                  </a:cubicBezTo>
                  <a:cubicBezTo>
                    <a:pt x="1299" y="3586"/>
                    <a:pt x="1436" y="3535"/>
                    <a:pt x="1555" y="3478"/>
                  </a:cubicBezTo>
                  <a:cubicBezTo>
                    <a:pt x="1671" y="3412"/>
                    <a:pt x="1779" y="3341"/>
                    <a:pt x="1878" y="3257"/>
                  </a:cubicBezTo>
                  <a:cubicBezTo>
                    <a:pt x="1977" y="3172"/>
                    <a:pt x="2065" y="3079"/>
                    <a:pt x="2143" y="2981"/>
                  </a:cubicBezTo>
                  <a:cubicBezTo>
                    <a:pt x="2296" y="2784"/>
                    <a:pt x="2415" y="2569"/>
                    <a:pt x="2490" y="2351"/>
                  </a:cubicBezTo>
                  <a:cubicBezTo>
                    <a:pt x="2572" y="2137"/>
                    <a:pt x="2613" y="1916"/>
                    <a:pt x="2633" y="1712"/>
                  </a:cubicBezTo>
                  <a:cubicBezTo>
                    <a:pt x="2640" y="1610"/>
                    <a:pt x="2646" y="1511"/>
                    <a:pt x="2650" y="1416"/>
                  </a:cubicBezTo>
                  <a:cubicBezTo>
                    <a:pt x="2650" y="1321"/>
                    <a:pt x="2646" y="1229"/>
                    <a:pt x="2646" y="1140"/>
                  </a:cubicBezTo>
                  <a:cubicBezTo>
                    <a:pt x="2640" y="967"/>
                    <a:pt x="2619" y="811"/>
                    <a:pt x="2602" y="671"/>
                  </a:cubicBezTo>
                  <a:cubicBezTo>
                    <a:pt x="2585" y="531"/>
                    <a:pt x="2561" y="409"/>
                    <a:pt x="2548" y="310"/>
                  </a:cubicBezTo>
                  <a:cubicBezTo>
                    <a:pt x="2517" y="113"/>
                    <a:pt x="2503" y="1"/>
                    <a:pt x="2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468854" y="1650236"/>
              <a:ext cx="100882" cy="142543"/>
            </a:xfrm>
            <a:custGeom>
              <a:avLst/>
              <a:gdLst/>
              <a:ahLst/>
              <a:cxnLst/>
              <a:rect l="l" t="t" r="r" b="b"/>
              <a:pathLst>
                <a:path w="2298" h="3247" extrusionOk="0">
                  <a:moveTo>
                    <a:pt x="681" y="1821"/>
                  </a:moveTo>
                  <a:lnTo>
                    <a:pt x="681" y="1825"/>
                  </a:lnTo>
                  <a:cubicBezTo>
                    <a:pt x="685" y="1825"/>
                    <a:pt x="681" y="1825"/>
                    <a:pt x="681" y="1821"/>
                  </a:cubicBezTo>
                  <a:close/>
                  <a:moveTo>
                    <a:pt x="1360" y="0"/>
                  </a:moveTo>
                  <a:cubicBezTo>
                    <a:pt x="1328" y="0"/>
                    <a:pt x="1296" y="3"/>
                    <a:pt x="1263" y="9"/>
                  </a:cubicBezTo>
                  <a:cubicBezTo>
                    <a:pt x="1208" y="15"/>
                    <a:pt x="1150" y="29"/>
                    <a:pt x="1097" y="53"/>
                  </a:cubicBezTo>
                  <a:cubicBezTo>
                    <a:pt x="991" y="97"/>
                    <a:pt x="889" y="165"/>
                    <a:pt x="808" y="254"/>
                  </a:cubicBezTo>
                  <a:cubicBezTo>
                    <a:pt x="722" y="342"/>
                    <a:pt x="654" y="444"/>
                    <a:pt x="603" y="556"/>
                  </a:cubicBezTo>
                  <a:cubicBezTo>
                    <a:pt x="555" y="662"/>
                    <a:pt x="522" y="774"/>
                    <a:pt x="505" y="889"/>
                  </a:cubicBezTo>
                  <a:cubicBezTo>
                    <a:pt x="487" y="1009"/>
                    <a:pt x="487" y="1127"/>
                    <a:pt x="497" y="1246"/>
                  </a:cubicBezTo>
                  <a:cubicBezTo>
                    <a:pt x="511" y="1362"/>
                    <a:pt x="538" y="1481"/>
                    <a:pt x="579" y="1597"/>
                  </a:cubicBezTo>
                  <a:cubicBezTo>
                    <a:pt x="590" y="1624"/>
                    <a:pt x="603" y="1651"/>
                    <a:pt x="613" y="1682"/>
                  </a:cubicBezTo>
                  <a:cubicBezTo>
                    <a:pt x="627" y="1709"/>
                    <a:pt x="637" y="1736"/>
                    <a:pt x="651" y="1764"/>
                  </a:cubicBezTo>
                  <a:lnTo>
                    <a:pt x="678" y="1818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5" y="1825"/>
                  </a:lnTo>
                  <a:lnTo>
                    <a:pt x="681" y="1825"/>
                  </a:lnTo>
                  <a:cubicBezTo>
                    <a:pt x="683" y="1826"/>
                    <a:pt x="684" y="1826"/>
                    <a:pt x="684" y="1826"/>
                  </a:cubicBezTo>
                  <a:cubicBezTo>
                    <a:pt x="683" y="1826"/>
                    <a:pt x="648" y="1810"/>
                    <a:pt x="627" y="1801"/>
                  </a:cubicBezTo>
                  <a:cubicBezTo>
                    <a:pt x="569" y="1784"/>
                    <a:pt x="505" y="1770"/>
                    <a:pt x="443" y="1770"/>
                  </a:cubicBezTo>
                  <a:cubicBezTo>
                    <a:pt x="379" y="1774"/>
                    <a:pt x="314" y="1791"/>
                    <a:pt x="260" y="1821"/>
                  </a:cubicBezTo>
                  <a:cubicBezTo>
                    <a:pt x="202" y="1852"/>
                    <a:pt x="154" y="1893"/>
                    <a:pt x="117" y="1940"/>
                  </a:cubicBezTo>
                  <a:cubicBezTo>
                    <a:pt x="79" y="1988"/>
                    <a:pt x="48" y="2039"/>
                    <a:pt x="32" y="2097"/>
                  </a:cubicBezTo>
                  <a:cubicBezTo>
                    <a:pt x="12" y="2155"/>
                    <a:pt x="4" y="2213"/>
                    <a:pt x="1" y="2270"/>
                  </a:cubicBezTo>
                  <a:cubicBezTo>
                    <a:pt x="1" y="2386"/>
                    <a:pt x="25" y="2499"/>
                    <a:pt x="69" y="2597"/>
                  </a:cubicBezTo>
                  <a:cubicBezTo>
                    <a:pt x="120" y="2716"/>
                    <a:pt x="191" y="2818"/>
                    <a:pt x="277" y="2903"/>
                  </a:cubicBezTo>
                  <a:cubicBezTo>
                    <a:pt x="362" y="2988"/>
                    <a:pt x="461" y="3053"/>
                    <a:pt x="563" y="3104"/>
                  </a:cubicBezTo>
                  <a:cubicBezTo>
                    <a:pt x="665" y="3155"/>
                    <a:pt x="767" y="3188"/>
                    <a:pt x="872" y="3213"/>
                  </a:cubicBezTo>
                  <a:cubicBezTo>
                    <a:pt x="974" y="3237"/>
                    <a:pt x="1076" y="3246"/>
                    <a:pt x="1175" y="3246"/>
                  </a:cubicBezTo>
                  <a:cubicBezTo>
                    <a:pt x="1372" y="3246"/>
                    <a:pt x="1549" y="3202"/>
                    <a:pt x="1695" y="3144"/>
                  </a:cubicBezTo>
                  <a:cubicBezTo>
                    <a:pt x="1767" y="3117"/>
                    <a:pt x="1835" y="3083"/>
                    <a:pt x="1893" y="3053"/>
                  </a:cubicBezTo>
                  <a:cubicBezTo>
                    <a:pt x="1954" y="3019"/>
                    <a:pt x="2004" y="2984"/>
                    <a:pt x="2053" y="2951"/>
                  </a:cubicBezTo>
                  <a:cubicBezTo>
                    <a:pt x="2141" y="2886"/>
                    <a:pt x="2205" y="2825"/>
                    <a:pt x="2249" y="2784"/>
                  </a:cubicBezTo>
                  <a:cubicBezTo>
                    <a:pt x="2270" y="2764"/>
                    <a:pt x="2287" y="2744"/>
                    <a:pt x="2297" y="2733"/>
                  </a:cubicBezTo>
                  <a:lnTo>
                    <a:pt x="2297" y="2733"/>
                  </a:lnTo>
                  <a:cubicBezTo>
                    <a:pt x="2284" y="2744"/>
                    <a:pt x="2270" y="2760"/>
                    <a:pt x="2246" y="2780"/>
                  </a:cubicBezTo>
                  <a:cubicBezTo>
                    <a:pt x="2202" y="2821"/>
                    <a:pt x="2137" y="2879"/>
                    <a:pt x="2042" y="2937"/>
                  </a:cubicBezTo>
                  <a:cubicBezTo>
                    <a:pt x="1950" y="2998"/>
                    <a:pt x="1828" y="3063"/>
                    <a:pt x="1681" y="3111"/>
                  </a:cubicBezTo>
                  <a:cubicBezTo>
                    <a:pt x="1543" y="3156"/>
                    <a:pt x="1381" y="3189"/>
                    <a:pt x="1205" y="3189"/>
                  </a:cubicBezTo>
                  <a:cubicBezTo>
                    <a:pt x="1195" y="3189"/>
                    <a:pt x="1185" y="3189"/>
                    <a:pt x="1175" y="3188"/>
                  </a:cubicBezTo>
                  <a:cubicBezTo>
                    <a:pt x="1083" y="3182"/>
                    <a:pt x="984" y="3172"/>
                    <a:pt x="889" y="3144"/>
                  </a:cubicBezTo>
                  <a:cubicBezTo>
                    <a:pt x="790" y="3121"/>
                    <a:pt x="692" y="3083"/>
                    <a:pt x="599" y="3033"/>
                  </a:cubicBezTo>
                  <a:cubicBezTo>
                    <a:pt x="409" y="2937"/>
                    <a:pt x="239" y="2774"/>
                    <a:pt x="154" y="2563"/>
                  </a:cubicBezTo>
                  <a:cubicBezTo>
                    <a:pt x="114" y="2471"/>
                    <a:pt x="93" y="2372"/>
                    <a:pt x="96" y="2274"/>
                  </a:cubicBezTo>
                  <a:cubicBezTo>
                    <a:pt x="100" y="2175"/>
                    <a:pt x="130" y="2077"/>
                    <a:pt x="195" y="2001"/>
                  </a:cubicBezTo>
                  <a:cubicBezTo>
                    <a:pt x="258" y="1930"/>
                    <a:pt x="342" y="1882"/>
                    <a:pt x="434" y="1882"/>
                  </a:cubicBezTo>
                  <a:cubicBezTo>
                    <a:pt x="437" y="1882"/>
                    <a:pt x="440" y="1882"/>
                    <a:pt x="443" y="1882"/>
                  </a:cubicBezTo>
                  <a:cubicBezTo>
                    <a:pt x="491" y="1882"/>
                    <a:pt x="538" y="1893"/>
                    <a:pt x="586" y="1910"/>
                  </a:cubicBezTo>
                  <a:cubicBezTo>
                    <a:pt x="613" y="1923"/>
                    <a:pt x="620" y="1923"/>
                    <a:pt x="685" y="1957"/>
                  </a:cubicBezTo>
                  <a:cubicBezTo>
                    <a:pt x="709" y="1974"/>
                    <a:pt x="736" y="1984"/>
                    <a:pt x="763" y="2005"/>
                  </a:cubicBezTo>
                  <a:lnTo>
                    <a:pt x="803" y="2036"/>
                  </a:lnTo>
                  <a:lnTo>
                    <a:pt x="852" y="2066"/>
                  </a:lnTo>
                  <a:cubicBezTo>
                    <a:pt x="861" y="2053"/>
                    <a:pt x="879" y="2039"/>
                    <a:pt x="892" y="2022"/>
                  </a:cubicBezTo>
                  <a:lnTo>
                    <a:pt x="896" y="2019"/>
                  </a:lnTo>
                  <a:lnTo>
                    <a:pt x="910" y="2005"/>
                  </a:lnTo>
                  <a:lnTo>
                    <a:pt x="916" y="1995"/>
                  </a:lnTo>
                  <a:cubicBezTo>
                    <a:pt x="919" y="1992"/>
                    <a:pt x="919" y="1992"/>
                    <a:pt x="923" y="1988"/>
                  </a:cubicBezTo>
                  <a:lnTo>
                    <a:pt x="933" y="1978"/>
                  </a:lnTo>
                  <a:lnTo>
                    <a:pt x="858" y="1886"/>
                  </a:lnTo>
                  <a:cubicBezTo>
                    <a:pt x="855" y="1879"/>
                    <a:pt x="844" y="1872"/>
                    <a:pt x="841" y="1866"/>
                  </a:cubicBezTo>
                  <a:lnTo>
                    <a:pt x="831" y="1849"/>
                  </a:lnTo>
                  <a:lnTo>
                    <a:pt x="808" y="1814"/>
                  </a:lnTo>
                  <a:lnTo>
                    <a:pt x="787" y="1780"/>
                  </a:lnTo>
                  <a:cubicBezTo>
                    <a:pt x="780" y="1770"/>
                    <a:pt x="770" y="1753"/>
                    <a:pt x="770" y="1750"/>
                  </a:cubicBezTo>
                  <a:lnTo>
                    <a:pt x="750" y="1712"/>
                  </a:lnTo>
                  <a:cubicBezTo>
                    <a:pt x="736" y="1689"/>
                    <a:pt x="726" y="1662"/>
                    <a:pt x="712" y="1637"/>
                  </a:cubicBezTo>
                  <a:cubicBezTo>
                    <a:pt x="701" y="1610"/>
                    <a:pt x="692" y="1587"/>
                    <a:pt x="681" y="1560"/>
                  </a:cubicBezTo>
                  <a:cubicBezTo>
                    <a:pt x="640" y="1454"/>
                    <a:pt x="613" y="1345"/>
                    <a:pt x="599" y="1233"/>
                  </a:cubicBezTo>
                  <a:cubicBezTo>
                    <a:pt x="586" y="1124"/>
                    <a:pt x="590" y="1012"/>
                    <a:pt x="603" y="903"/>
                  </a:cubicBezTo>
                  <a:cubicBezTo>
                    <a:pt x="616" y="797"/>
                    <a:pt x="648" y="695"/>
                    <a:pt x="692" y="596"/>
                  </a:cubicBezTo>
                  <a:cubicBezTo>
                    <a:pt x="783" y="389"/>
                    <a:pt x="940" y="213"/>
                    <a:pt x="1130" y="134"/>
                  </a:cubicBezTo>
                  <a:cubicBezTo>
                    <a:pt x="1178" y="114"/>
                    <a:pt x="1229" y="100"/>
                    <a:pt x="1277" y="90"/>
                  </a:cubicBezTo>
                  <a:cubicBezTo>
                    <a:pt x="1307" y="86"/>
                    <a:pt x="1338" y="83"/>
                    <a:pt x="1368" y="83"/>
                  </a:cubicBezTo>
                  <a:cubicBezTo>
                    <a:pt x="1387" y="83"/>
                    <a:pt x="1405" y="84"/>
                    <a:pt x="1423" y="86"/>
                  </a:cubicBezTo>
                  <a:cubicBezTo>
                    <a:pt x="1518" y="97"/>
                    <a:pt x="1610" y="131"/>
                    <a:pt x="1681" y="182"/>
                  </a:cubicBezTo>
                  <a:cubicBezTo>
                    <a:pt x="1701" y="196"/>
                    <a:pt x="1719" y="209"/>
                    <a:pt x="1736" y="222"/>
                  </a:cubicBezTo>
                  <a:cubicBezTo>
                    <a:pt x="1750" y="240"/>
                    <a:pt x="1767" y="254"/>
                    <a:pt x="1780" y="270"/>
                  </a:cubicBezTo>
                  <a:cubicBezTo>
                    <a:pt x="1808" y="301"/>
                    <a:pt x="1828" y="338"/>
                    <a:pt x="1841" y="376"/>
                  </a:cubicBezTo>
                  <a:cubicBezTo>
                    <a:pt x="1848" y="392"/>
                    <a:pt x="1858" y="413"/>
                    <a:pt x="1858" y="433"/>
                  </a:cubicBezTo>
                  <a:cubicBezTo>
                    <a:pt x="1865" y="450"/>
                    <a:pt x="1869" y="471"/>
                    <a:pt x="1869" y="491"/>
                  </a:cubicBezTo>
                  <a:cubicBezTo>
                    <a:pt x="1872" y="529"/>
                    <a:pt x="1869" y="566"/>
                    <a:pt x="1862" y="604"/>
                  </a:cubicBezTo>
                  <a:cubicBezTo>
                    <a:pt x="1848" y="678"/>
                    <a:pt x="1828" y="747"/>
                    <a:pt x="1804" y="811"/>
                  </a:cubicBezTo>
                  <a:cubicBezTo>
                    <a:pt x="1780" y="872"/>
                    <a:pt x="1756" y="927"/>
                    <a:pt x="1729" y="974"/>
                  </a:cubicBezTo>
                  <a:cubicBezTo>
                    <a:pt x="1671" y="1070"/>
                    <a:pt x="1607" y="1131"/>
                    <a:pt x="1552" y="1158"/>
                  </a:cubicBezTo>
                  <a:cubicBezTo>
                    <a:pt x="1546" y="1161"/>
                    <a:pt x="1542" y="1165"/>
                    <a:pt x="1535" y="1168"/>
                  </a:cubicBezTo>
                  <a:cubicBezTo>
                    <a:pt x="1528" y="1172"/>
                    <a:pt x="1522" y="1172"/>
                    <a:pt x="1518" y="1175"/>
                  </a:cubicBezTo>
                  <a:cubicBezTo>
                    <a:pt x="1508" y="1179"/>
                    <a:pt x="1497" y="1182"/>
                    <a:pt x="1491" y="1185"/>
                  </a:cubicBezTo>
                  <a:cubicBezTo>
                    <a:pt x="1497" y="1185"/>
                    <a:pt x="1508" y="1182"/>
                    <a:pt x="1518" y="1179"/>
                  </a:cubicBezTo>
                  <a:cubicBezTo>
                    <a:pt x="1525" y="1175"/>
                    <a:pt x="1532" y="1175"/>
                    <a:pt x="1538" y="1172"/>
                  </a:cubicBezTo>
                  <a:cubicBezTo>
                    <a:pt x="1542" y="1168"/>
                    <a:pt x="1549" y="1168"/>
                    <a:pt x="1555" y="1165"/>
                  </a:cubicBezTo>
                  <a:cubicBezTo>
                    <a:pt x="1613" y="1141"/>
                    <a:pt x="1685" y="1083"/>
                    <a:pt x="1750" y="988"/>
                  </a:cubicBezTo>
                  <a:cubicBezTo>
                    <a:pt x="1780" y="940"/>
                    <a:pt x="1811" y="886"/>
                    <a:pt x="1838" y="825"/>
                  </a:cubicBezTo>
                  <a:cubicBezTo>
                    <a:pt x="1865" y="760"/>
                    <a:pt x="1893" y="692"/>
                    <a:pt x="1910" y="614"/>
                  </a:cubicBezTo>
                  <a:cubicBezTo>
                    <a:pt x="1919" y="573"/>
                    <a:pt x="1926" y="532"/>
                    <a:pt x="1926" y="488"/>
                  </a:cubicBezTo>
                  <a:cubicBezTo>
                    <a:pt x="1926" y="467"/>
                    <a:pt x="1923" y="444"/>
                    <a:pt x="1919" y="420"/>
                  </a:cubicBezTo>
                  <a:cubicBezTo>
                    <a:pt x="1916" y="400"/>
                    <a:pt x="1910" y="376"/>
                    <a:pt x="1902" y="351"/>
                  </a:cubicBezTo>
                  <a:cubicBezTo>
                    <a:pt x="1885" y="307"/>
                    <a:pt x="1865" y="267"/>
                    <a:pt x="1831" y="226"/>
                  </a:cubicBezTo>
                  <a:cubicBezTo>
                    <a:pt x="1817" y="205"/>
                    <a:pt x="1800" y="188"/>
                    <a:pt x="1783" y="172"/>
                  </a:cubicBezTo>
                  <a:cubicBezTo>
                    <a:pt x="1763" y="155"/>
                    <a:pt x="1746" y="138"/>
                    <a:pt x="1726" y="124"/>
                  </a:cubicBezTo>
                  <a:cubicBezTo>
                    <a:pt x="1644" y="62"/>
                    <a:pt x="1542" y="22"/>
                    <a:pt x="1433" y="5"/>
                  </a:cubicBezTo>
                  <a:cubicBezTo>
                    <a:pt x="1409" y="2"/>
                    <a:pt x="1385" y="0"/>
                    <a:pt x="1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571757" y="1009770"/>
              <a:ext cx="1580" cy="2853"/>
            </a:xfrm>
            <a:custGeom>
              <a:avLst/>
              <a:gdLst/>
              <a:ahLst/>
              <a:cxnLst/>
              <a:rect l="l" t="t" r="r" b="b"/>
              <a:pathLst>
                <a:path w="36" h="65" extrusionOk="0">
                  <a:moveTo>
                    <a:pt x="4" y="0"/>
                  </a:moveTo>
                  <a:lnTo>
                    <a:pt x="4" y="4"/>
                  </a:lnTo>
                  <a:cubicBezTo>
                    <a:pt x="7" y="8"/>
                    <a:pt x="4" y="11"/>
                    <a:pt x="4" y="14"/>
                  </a:cubicBezTo>
                  <a:cubicBezTo>
                    <a:pt x="7" y="17"/>
                    <a:pt x="4" y="21"/>
                    <a:pt x="4" y="21"/>
                  </a:cubicBezTo>
                  <a:lnTo>
                    <a:pt x="4" y="31"/>
                  </a:lnTo>
                  <a:lnTo>
                    <a:pt x="4" y="41"/>
                  </a:lnTo>
                  <a:lnTo>
                    <a:pt x="4" y="48"/>
                  </a:lnTo>
                  <a:cubicBezTo>
                    <a:pt x="4" y="52"/>
                    <a:pt x="4" y="55"/>
                    <a:pt x="1" y="58"/>
                  </a:cubicBezTo>
                  <a:lnTo>
                    <a:pt x="1" y="61"/>
                  </a:lnTo>
                  <a:lnTo>
                    <a:pt x="4" y="61"/>
                  </a:lnTo>
                  <a:cubicBezTo>
                    <a:pt x="6" y="64"/>
                    <a:pt x="8" y="65"/>
                    <a:pt x="11" y="65"/>
                  </a:cubicBezTo>
                  <a:cubicBezTo>
                    <a:pt x="14" y="65"/>
                    <a:pt x="16" y="64"/>
                    <a:pt x="18" y="61"/>
                  </a:cubicBezTo>
                  <a:cubicBezTo>
                    <a:pt x="21" y="58"/>
                    <a:pt x="24" y="55"/>
                    <a:pt x="28" y="52"/>
                  </a:cubicBezTo>
                  <a:cubicBezTo>
                    <a:pt x="31" y="45"/>
                    <a:pt x="35" y="38"/>
                    <a:pt x="35" y="35"/>
                  </a:cubicBezTo>
                  <a:cubicBezTo>
                    <a:pt x="35" y="28"/>
                    <a:pt x="35" y="21"/>
                    <a:pt x="31" y="14"/>
                  </a:cubicBezTo>
                  <a:cubicBezTo>
                    <a:pt x="28" y="11"/>
                    <a:pt x="24" y="8"/>
                    <a:pt x="21" y="4"/>
                  </a:cubicBezTo>
                  <a:cubicBezTo>
                    <a:pt x="15" y="0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554285" y="1012009"/>
              <a:ext cx="105492" cy="93990"/>
            </a:xfrm>
            <a:custGeom>
              <a:avLst/>
              <a:gdLst/>
              <a:ahLst/>
              <a:cxnLst/>
              <a:rect l="l" t="t" r="r" b="b"/>
              <a:pathLst>
                <a:path w="2403" h="2141" extrusionOk="0">
                  <a:moveTo>
                    <a:pt x="0" y="1"/>
                  </a:moveTo>
                  <a:cubicBezTo>
                    <a:pt x="0" y="1"/>
                    <a:pt x="52" y="31"/>
                    <a:pt x="147" y="89"/>
                  </a:cubicBezTo>
                  <a:cubicBezTo>
                    <a:pt x="239" y="147"/>
                    <a:pt x="368" y="232"/>
                    <a:pt x="528" y="334"/>
                  </a:cubicBezTo>
                  <a:cubicBezTo>
                    <a:pt x="688" y="433"/>
                    <a:pt x="868" y="552"/>
                    <a:pt x="1069" y="671"/>
                  </a:cubicBezTo>
                  <a:cubicBezTo>
                    <a:pt x="1171" y="732"/>
                    <a:pt x="1273" y="793"/>
                    <a:pt x="1382" y="855"/>
                  </a:cubicBezTo>
                  <a:cubicBezTo>
                    <a:pt x="1487" y="916"/>
                    <a:pt x="1596" y="977"/>
                    <a:pt x="1699" y="1042"/>
                  </a:cubicBezTo>
                  <a:cubicBezTo>
                    <a:pt x="1804" y="1106"/>
                    <a:pt x="1903" y="1174"/>
                    <a:pt x="1994" y="1249"/>
                  </a:cubicBezTo>
                  <a:cubicBezTo>
                    <a:pt x="2082" y="1327"/>
                    <a:pt x="2164" y="1409"/>
                    <a:pt x="2219" y="1500"/>
                  </a:cubicBezTo>
                  <a:cubicBezTo>
                    <a:pt x="2246" y="1545"/>
                    <a:pt x="2266" y="1593"/>
                    <a:pt x="2280" y="1640"/>
                  </a:cubicBezTo>
                  <a:cubicBezTo>
                    <a:pt x="2290" y="1688"/>
                    <a:pt x="2297" y="1739"/>
                    <a:pt x="2290" y="1786"/>
                  </a:cubicBezTo>
                  <a:cubicBezTo>
                    <a:pt x="2283" y="1882"/>
                    <a:pt x="2239" y="1963"/>
                    <a:pt x="2171" y="2011"/>
                  </a:cubicBezTo>
                  <a:cubicBezTo>
                    <a:pt x="2137" y="2035"/>
                    <a:pt x="2099" y="2056"/>
                    <a:pt x="2062" y="2065"/>
                  </a:cubicBezTo>
                  <a:cubicBezTo>
                    <a:pt x="2025" y="2076"/>
                    <a:pt x="1988" y="2083"/>
                    <a:pt x="1950" y="2086"/>
                  </a:cubicBezTo>
                  <a:cubicBezTo>
                    <a:pt x="1929" y="2088"/>
                    <a:pt x="1909" y="2089"/>
                    <a:pt x="1889" y="2089"/>
                  </a:cubicBezTo>
                  <a:cubicBezTo>
                    <a:pt x="1841" y="2089"/>
                    <a:pt x="1798" y="2084"/>
                    <a:pt x="1760" y="2079"/>
                  </a:cubicBezTo>
                  <a:cubicBezTo>
                    <a:pt x="1705" y="2072"/>
                    <a:pt x="1664" y="2062"/>
                    <a:pt x="1633" y="2059"/>
                  </a:cubicBezTo>
                  <a:cubicBezTo>
                    <a:pt x="1606" y="2052"/>
                    <a:pt x="1589" y="2048"/>
                    <a:pt x="1589" y="2048"/>
                  </a:cubicBezTo>
                  <a:lnTo>
                    <a:pt x="1589" y="2048"/>
                  </a:lnTo>
                  <a:cubicBezTo>
                    <a:pt x="1589" y="2048"/>
                    <a:pt x="1606" y="2056"/>
                    <a:pt x="1633" y="2065"/>
                  </a:cubicBezTo>
                  <a:cubicBezTo>
                    <a:pt x="1661" y="2076"/>
                    <a:pt x="1702" y="2089"/>
                    <a:pt x="1752" y="2106"/>
                  </a:cubicBezTo>
                  <a:cubicBezTo>
                    <a:pt x="1807" y="2120"/>
                    <a:pt x="1872" y="2133"/>
                    <a:pt x="1953" y="2141"/>
                  </a:cubicBezTo>
                  <a:cubicBezTo>
                    <a:pt x="1991" y="2141"/>
                    <a:pt x="2035" y="2141"/>
                    <a:pt x="2079" y="2130"/>
                  </a:cubicBezTo>
                  <a:cubicBezTo>
                    <a:pt x="2123" y="2123"/>
                    <a:pt x="2171" y="2106"/>
                    <a:pt x="2215" y="2076"/>
                  </a:cubicBezTo>
                  <a:cubicBezTo>
                    <a:pt x="2259" y="2048"/>
                    <a:pt x="2300" y="2011"/>
                    <a:pt x="2331" y="1963"/>
                  </a:cubicBezTo>
                  <a:cubicBezTo>
                    <a:pt x="2361" y="1913"/>
                    <a:pt x="2382" y="1858"/>
                    <a:pt x="2392" y="1800"/>
                  </a:cubicBezTo>
                  <a:cubicBezTo>
                    <a:pt x="2402" y="1739"/>
                    <a:pt x="2402" y="1678"/>
                    <a:pt x="2392" y="1616"/>
                  </a:cubicBezTo>
                  <a:cubicBezTo>
                    <a:pt x="2379" y="1555"/>
                    <a:pt x="2355" y="1494"/>
                    <a:pt x="2324" y="1439"/>
                  </a:cubicBezTo>
                  <a:cubicBezTo>
                    <a:pt x="2266" y="1327"/>
                    <a:pt x="2174" y="1232"/>
                    <a:pt x="2079" y="1147"/>
                  </a:cubicBezTo>
                  <a:cubicBezTo>
                    <a:pt x="1984" y="1065"/>
                    <a:pt x="1878" y="990"/>
                    <a:pt x="1770" y="926"/>
                  </a:cubicBezTo>
                  <a:cubicBezTo>
                    <a:pt x="1661" y="858"/>
                    <a:pt x="1552" y="797"/>
                    <a:pt x="1446" y="739"/>
                  </a:cubicBezTo>
                  <a:cubicBezTo>
                    <a:pt x="1338" y="681"/>
                    <a:pt x="1232" y="623"/>
                    <a:pt x="1127" y="569"/>
                  </a:cubicBezTo>
                  <a:cubicBezTo>
                    <a:pt x="923" y="456"/>
                    <a:pt x="725" y="365"/>
                    <a:pt x="559" y="280"/>
                  </a:cubicBezTo>
                  <a:cubicBezTo>
                    <a:pt x="392" y="194"/>
                    <a:pt x="249" y="130"/>
                    <a:pt x="154" y="79"/>
                  </a:cubicBezTo>
                  <a:cubicBezTo>
                    <a:pt x="55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590108" y="1102664"/>
              <a:ext cx="78318" cy="145836"/>
            </a:xfrm>
            <a:custGeom>
              <a:avLst/>
              <a:gdLst/>
              <a:ahLst/>
              <a:cxnLst/>
              <a:rect l="l" t="t" r="r" b="b"/>
              <a:pathLst>
                <a:path w="1784" h="3322" extrusionOk="0">
                  <a:moveTo>
                    <a:pt x="1049" y="1975"/>
                  </a:moveTo>
                  <a:lnTo>
                    <a:pt x="1049" y="1975"/>
                  </a:lnTo>
                  <a:cubicBezTo>
                    <a:pt x="1049" y="1976"/>
                    <a:pt x="1049" y="1978"/>
                    <a:pt x="1049" y="1980"/>
                  </a:cubicBezTo>
                  <a:lnTo>
                    <a:pt x="1049" y="1980"/>
                  </a:lnTo>
                  <a:lnTo>
                    <a:pt x="1049" y="1980"/>
                  </a:lnTo>
                  <a:cubicBezTo>
                    <a:pt x="1049" y="1978"/>
                    <a:pt x="1049" y="1976"/>
                    <a:pt x="1049" y="1975"/>
                  </a:cubicBezTo>
                  <a:close/>
                  <a:moveTo>
                    <a:pt x="770" y="0"/>
                  </a:moveTo>
                  <a:cubicBezTo>
                    <a:pt x="770" y="1"/>
                    <a:pt x="787" y="11"/>
                    <a:pt x="821" y="35"/>
                  </a:cubicBezTo>
                  <a:cubicBezTo>
                    <a:pt x="855" y="55"/>
                    <a:pt x="903" y="89"/>
                    <a:pt x="957" y="137"/>
                  </a:cubicBezTo>
                  <a:cubicBezTo>
                    <a:pt x="1012" y="187"/>
                    <a:pt x="1076" y="249"/>
                    <a:pt x="1144" y="327"/>
                  </a:cubicBezTo>
                  <a:cubicBezTo>
                    <a:pt x="1209" y="405"/>
                    <a:pt x="1274" y="501"/>
                    <a:pt x="1341" y="606"/>
                  </a:cubicBezTo>
                  <a:cubicBezTo>
                    <a:pt x="1409" y="711"/>
                    <a:pt x="1470" y="834"/>
                    <a:pt x="1525" y="966"/>
                  </a:cubicBezTo>
                  <a:cubicBezTo>
                    <a:pt x="1583" y="1099"/>
                    <a:pt x="1634" y="1239"/>
                    <a:pt x="1647" y="1388"/>
                  </a:cubicBezTo>
                  <a:cubicBezTo>
                    <a:pt x="1654" y="1463"/>
                    <a:pt x="1651" y="1538"/>
                    <a:pt x="1630" y="1610"/>
                  </a:cubicBezTo>
                  <a:cubicBezTo>
                    <a:pt x="1613" y="1681"/>
                    <a:pt x="1580" y="1749"/>
                    <a:pt x="1532" y="1803"/>
                  </a:cubicBezTo>
                  <a:cubicBezTo>
                    <a:pt x="1508" y="1831"/>
                    <a:pt x="1484" y="1858"/>
                    <a:pt x="1454" y="1875"/>
                  </a:cubicBezTo>
                  <a:cubicBezTo>
                    <a:pt x="1423" y="1895"/>
                    <a:pt x="1393" y="1909"/>
                    <a:pt x="1358" y="1919"/>
                  </a:cubicBezTo>
                  <a:cubicBezTo>
                    <a:pt x="1338" y="1925"/>
                    <a:pt x="1316" y="1927"/>
                    <a:pt x="1293" y="1927"/>
                  </a:cubicBezTo>
                  <a:cubicBezTo>
                    <a:pt x="1246" y="1927"/>
                    <a:pt x="1198" y="1916"/>
                    <a:pt x="1154" y="1895"/>
                  </a:cubicBezTo>
                  <a:cubicBezTo>
                    <a:pt x="1148" y="1892"/>
                    <a:pt x="1141" y="1889"/>
                    <a:pt x="1134" y="1885"/>
                  </a:cubicBezTo>
                  <a:lnTo>
                    <a:pt x="1127" y="1881"/>
                  </a:lnTo>
                  <a:lnTo>
                    <a:pt x="1120" y="1878"/>
                  </a:lnTo>
                  <a:lnTo>
                    <a:pt x="1110" y="1868"/>
                  </a:lnTo>
                  <a:cubicBezTo>
                    <a:pt x="1096" y="1858"/>
                    <a:pt x="1083" y="1844"/>
                    <a:pt x="1069" y="1834"/>
                  </a:cubicBezTo>
                  <a:cubicBezTo>
                    <a:pt x="1069" y="1834"/>
                    <a:pt x="1062" y="1823"/>
                    <a:pt x="1059" y="1817"/>
                  </a:cubicBezTo>
                  <a:lnTo>
                    <a:pt x="1049" y="1796"/>
                  </a:lnTo>
                  <a:cubicBezTo>
                    <a:pt x="1042" y="1783"/>
                    <a:pt x="1035" y="1770"/>
                    <a:pt x="1029" y="1756"/>
                  </a:cubicBezTo>
                  <a:cubicBezTo>
                    <a:pt x="1012" y="1759"/>
                    <a:pt x="998" y="1759"/>
                    <a:pt x="985" y="1762"/>
                  </a:cubicBezTo>
                  <a:lnTo>
                    <a:pt x="974" y="1766"/>
                  </a:lnTo>
                  <a:lnTo>
                    <a:pt x="957" y="1766"/>
                  </a:lnTo>
                  <a:cubicBezTo>
                    <a:pt x="940" y="1770"/>
                    <a:pt x="923" y="1773"/>
                    <a:pt x="906" y="1779"/>
                  </a:cubicBezTo>
                  <a:cubicBezTo>
                    <a:pt x="916" y="1881"/>
                    <a:pt x="927" y="2018"/>
                    <a:pt x="930" y="2045"/>
                  </a:cubicBezTo>
                  <a:cubicBezTo>
                    <a:pt x="933" y="2099"/>
                    <a:pt x="936" y="2150"/>
                    <a:pt x="936" y="2205"/>
                  </a:cubicBezTo>
                  <a:cubicBezTo>
                    <a:pt x="940" y="2307"/>
                    <a:pt x="936" y="2406"/>
                    <a:pt x="923" y="2504"/>
                  </a:cubicBezTo>
                  <a:cubicBezTo>
                    <a:pt x="903" y="2654"/>
                    <a:pt x="862" y="2797"/>
                    <a:pt x="797" y="2919"/>
                  </a:cubicBezTo>
                  <a:cubicBezTo>
                    <a:pt x="763" y="2980"/>
                    <a:pt x="726" y="3035"/>
                    <a:pt x="682" y="3082"/>
                  </a:cubicBezTo>
                  <a:cubicBezTo>
                    <a:pt x="638" y="3130"/>
                    <a:pt x="589" y="3175"/>
                    <a:pt x="539" y="3205"/>
                  </a:cubicBezTo>
                  <a:cubicBezTo>
                    <a:pt x="487" y="3236"/>
                    <a:pt x="437" y="3252"/>
                    <a:pt x="382" y="3259"/>
                  </a:cubicBezTo>
                  <a:cubicBezTo>
                    <a:pt x="372" y="3261"/>
                    <a:pt x="361" y="3261"/>
                    <a:pt x="351" y="3261"/>
                  </a:cubicBezTo>
                  <a:cubicBezTo>
                    <a:pt x="311" y="3261"/>
                    <a:pt x="272" y="3252"/>
                    <a:pt x="239" y="3236"/>
                  </a:cubicBezTo>
                  <a:cubicBezTo>
                    <a:pt x="195" y="3215"/>
                    <a:pt x="158" y="3188"/>
                    <a:pt x="127" y="3157"/>
                  </a:cubicBezTo>
                  <a:cubicBezTo>
                    <a:pt x="96" y="3126"/>
                    <a:pt x="73" y="3093"/>
                    <a:pt x="59" y="3062"/>
                  </a:cubicBezTo>
                  <a:cubicBezTo>
                    <a:pt x="25" y="2997"/>
                    <a:pt x="11" y="2939"/>
                    <a:pt x="11" y="2899"/>
                  </a:cubicBezTo>
                  <a:cubicBezTo>
                    <a:pt x="8" y="2881"/>
                    <a:pt x="11" y="2864"/>
                    <a:pt x="11" y="2855"/>
                  </a:cubicBezTo>
                  <a:lnTo>
                    <a:pt x="11" y="2841"/>
                  </a:lnTo>
                  <a:cubicBezTo>
                    <a:pt x="11" y="2841"/>
                    <a:pt x="11" y="2844"/>
                    <a:pt x="8" y="2855"/>
                  </a:cubicBezTo>
                  <a:cubicBezTo>
                    <a:pt x="8" y="2864"/>
                    <a:pt x="5" y="2881"/>
                    <a:pt x="5" y="2899"/>
                  </a:cubicBezTo>
                  <a:cubicBezTo>
                    <a:pt x="1" y="2939"/>
                    <a:pt x="8" y="3001"/>
                    <a:pt x="35" y="3073"/>
                  </a:cubicBezTo>
                  <a:cubicBezTo>
                    <a:pt x="49" y="3106"/>
                    <a:pt x="73" y="3144"/>
                    <a:pt x="100" y="3181"/>
                  </a:cubicBezTo>
                  <a:cubicBezTo>
                    <a:pt x="131" y="3215"/>
                    <a:pt x="168" y="3252"/>
                    <a:pt x="216" y="3280"/>
                  </a:cubicBezTo>
                  <a:cubicBezTo>
                    <a:pt x="259" y="3305"/>
                    <a:pt x="314" y="3321"/>
                    <a:pt x="373" y="3321"/>
                  </a:cubicBezTo>
                  <a:cubicBezTo>
                    <a:pt x="378" y="3321"/>
                    <a:pt x="383" y="3321"/>
                    <a:pt x="389" y="3321"/>
                  </a:cubicBezTo>
                  <a:cubicBezTo>
                    <a:pt x="450" y="3321"/>
                    <a:pt x="518" y="3300"/>
                    <a:pt x="576" y="3269"/>
                  </a:cubicBezTo>
                  <a:cubicBezTo>
                    <a:pt x="638" y="3236"/>
                    <a:pt x="691" y="3195"/>
                    <a:pt x="743" y="3144"/>
                  </a:cubicBezTo>
                  <a:cubicBezTo>
                    <a:pt x="794" y="3093"/>
                    <a:pt x="842" y="3032"/>
                    <a:pt x="883" y="2966"/>
                  </a:cubicBezTo>
                  <a:cubicBezTo>
                    <a:pt x="960" y="2837"/>
                    <a:pt x="1015" y="2681"/>
                    <a:pt x="1038" y="2517"/>
                  </a:cubicBezTo>
                  <a:cubicBezTo>
                    <a:pt x="1056" y="2415"/>
                    <a:pt x="1059" y="2310"/>
                    <a:pt x="1059" y="2201"/>
                  </a:cubicBezTo>
                  <a:cubicBezTo>
                    <a:pt x="1059" y="2130"/>
                    <a:pt x="1052" y="2018"/>
                    <a:pt x="1049" y="1983"/>
                  </a:cubicBezTo>
                  <a:lnTo>
                    <a:pt x="1052" y="1983"/>
                  </a:lnTo>
                  <a:lnTo>
                    <a:pt x="1059" y="1987"/>
                  </a:lnTo>
                  <a:lnTo>
                    <a:pt x="1073" y="1997"/>
                  </a:lnTo>
                  <a:cubicBezTo>
                    <a:pt x="1079" y="2001"/>
                    <a:pt x="1090" y="2007"/>
                    <a:pt x="1100" y="2011"/>
                  </a:cubicBezTo>
                  <a:cubicBezTo>
                    <a:pt x="1157" y="2040"/>
                    <a:pt x="1222" y="2054"/>
                    <a:pt x="1286" y="2054"/>
                  </a:cubicBezTo>
                  <a:cubicBezTo>
                    <a:pt x="1321" y="2054"/>
                    <a:pt x="1355" y="2050"/>
                    <a:pt x="1389" y="2041"/>
                  </a:cubicBezTo>
                  <a:cubicBezTo>
                    <a:pt x="1491" y="2018"/>
                    <a:pt x="1569" y="1956"/>
                    <a:pt x="1630" y="1881"/>
                  </a:cubicBezTo>
                  <a:cubicBezTo>
                    <a:pt x="1750" y="1735"/>
                    <a:pt x="1784" y="1542"/>
                    <a:pt x="1760" y="1374"/>
                  </a:cubicBezTo>
                  <a:cubicBezTo>
                    <a:pt x="1740" y="1208"/>
                    <a:pt x="1674" y="1058"/>
                    <a:pt x="1610" y="929"/>
                  </a:cubicBezTo>
                  <a:cubicBezTo>
                    <a:pt x="1542" y="796"/>
                    <a:pt x="1474" y="674"/>
                    <a:pt x="1399" y="569"/>
                  </a:cubicBezTo>
                  <a:cubicBezTo>
                    <a:pt x="1250" y="358"/>
                    <a:pt x="1087" y="211"/>
                    <a:pt x="967" y="123"/>
                  </a:cubicBezTo>
                  <a:cubicBezTo>
                    <a:pt x="906" y="82"/>
                    <a:pt x="858" y="52"/>
                    <a:pt x="825" y="31"/>
                  </a:cubicBezTo>
                  <a:cubicBezTo>
                    <a:pt x="787" y="11"/>
                    <a:pt x="770" y="1"/>
                    <a:pt x="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1191945" y="408550"/>
              <a:ext cx="378023" cy="149699"/>
            </a:xfrm>
            <a:custGeom>
              <a:avLst/>
              <a:gdLst/>
              <a:ahLst/>
              <a:cxnLst/>
              <a:rect l="l" t="t" r="r" b="b"/>
              <a:pathLst>
                <a:path w="8611" h="341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5" y="45"/>
                    <a:pt x="76" y="127"/>
                  </a:cubicBezTo>
                  <a:cubicBezTo>
                    <a:pt x="127" y="208"/>
                    <a:pt x="198" y="327"/>
                    <a:pt x="297" y="474"/>
                  </a:cubicBezTo>
                  <a:cubicBezTo>
                    <a:pt x="494" y="769"/>
                    <a:pt x="790" y="1184"/>
                    <a:pt x="1191" y="1640"/>
                  </a:cubicBezTo>
                  <a:cubicBezTo>
                    <a:pt x="1290" y="1755"/>
                    <a:pt x="1399" y="1875"/>
                    <a:pt x="1511" y="1994"/>
                  </a:cubicBezTo>
                  <a:cubicBezTo>
                    <a:pt x="1569" y="2052"/>
                    <a:pt x="1627" y="2113"/>
                    <a:pt x="1685" y="2174"/>
                  </a:cubicBezTo>
                  <a:cubicBezTo>
                    <a:pt x="1746" y="2232"/>
                    <a:pt x="1808" y="2293"/>
                    <a:pt x="1875" y="2351"/>
                  </a:cubicBezTo>
                  <a:cubicBezTo>
                    <a:pt x="1946" y="2408"/>
                    <a:pt x="2021" y="2460"/>
                    <a:pt x="2110" y="2497"/>
                  </a:cubicBezTo>
                  <a:cubicBezTo>
                    <a:pt x="2182" y="2525"/>
                    <a:pt x="2260" y="2541"/>
                    <a:pt x="2340" y="2541"/>
                  </a:cubicBezTo>
                  <a:cubicBezTo>
                    <a:pt x="2358" y="2541"/>
                    <a:pt x="2377" y="2540"/>
                    <a:pt x="2395" y="2538"/>
                  </a:cubicBezTo>
                  <a:cubicBezTo>
                    <a:pt x="2494" y="2524"/>
                    <a:pt x="2599" y="2484"/>
                    <a:pt x="2668" y="2402"/>
                  </a:cubicBezTo>
                  <a:cubicBezTo>
                    <a:pt x="2739" y="2320"/>
                    <a:pt x="2770" y="2215"/>
                    <a:pt x="2777" y="2113"/>
                  </a:cubicBezTo>
                  <a:cubicBezTo>
                    <a:pt x="2780" y="2072"/>
                    <a:pt x="2780" y="2031"/>
                    <a:pt x="2780" y="1990"/>
                  </a:cubicBezTo>
                  <a:lnTo>
                    <a:pt x="2777" y="1980"/>
                  </a:lnTo>
                  <a:lnTo>
                    <a:pt x="2777" y="1977"/>
                  </a:lnTo>
                  <a:lnTo>
                    <a:pt x="2777" y="1970"/>
                  </a:lnTo>
                  <a:lnTo>
                    <a:pt x="2777" y="1959"/>
                  </a:lnTo>
                  <a:cubicBezTo>
                    <a:pt x="2777" y="1964"/>
                    <a:pt x="2780" y="1964"/>
                    <a:pt x="2783" y="1967"/>
                  </a:cubicBezTo>
                  <a:lnTo>
                    <a:pt x="2783" y="1973"/>
                  </a:lnTo>
                  <a:lnTo>
                    <a:pt x="2787" y="1977"/>
                  </a:lnTo>
                  <a:lnTo>
                    <a:pt x="2787" y="1980"/>
                  </a:lnTo>
                  <a:lnTo>
                    <a:pt x="2817" y="2021"/>
                  </a:lnTo>
                  <a:cubicBezTo>
                    <a:pt x="2828" y="2035"/>
                    <a:pt x="2838" y="2052"/>
                    <a:pt x="2852" y="2066"/>
                  </a:cubicBezTo>
                  <a:cubicBezTo>
                    <a:pt x="2899" y="2127"/>
                    <a:pt x="2946" y="2188"/>
                    <a:pt x="2998" y="2242"/>
                  </a:cubicBezTo>
                  <a:cubicBezTo>
                    <a:pt x="3100" y="2361"/>
                    <a:pt x="3209" y="2470"/>
                    <a:pt x="3328" y="2576"/>
                  </a:cubicBezTo>
                  <a:cubicBezTo>
                    <a:pt x="3389" y="2630"/>
                    <a:pt x="3447" y="2681"/>
                    <a:pt x="3511" y="2728"/>
                  </a:cubicBezTo>
                  <a:cubicBezTo>
                    <a:pt x="3573" y="2780"/>
                    <a:pt x="3637" y="2824"/>
                    <a:pt x="3706" y="2868"/>
                  </a:cubicBezTo>
                  <a:cubicBezTo>
                    <a:pt x="3736" y="2892"/>
                    <a:pt x="3770" y="2912"/>
                    <a:pt x="3804" y="2933"/>
                  </a:cubicBezTo>
                  <a:cubicBezTo>
                    <a:pt x="3838" y="2956"/>
                    <a:pt x="3872" y="2977"/>
                    <a:pt x="3906" y="2997"/>
                  </a:cubicBezTo>
                  <a:lnTo>
                    <a:pt x="4012" y="3055"/>
                  </a:lnTo>
                  <a:lnTo>
                    <a:pt x="4120" y="3110"/>
                  </a:lnTo>
                  <a:cubicBezTo>
                    <a:pt x="4138" y="3120"/>
                    <a:pt x="4155" y="3130"/>
                    <a:pt x="4175" y="3137"/>
                  </a:cubicBezTo>
                  <a:lnTo>
                    <a:pt x="4232" y="3164"/>
                  </a:lnTo>
                  <a:cubicBezTo>
                    <a:pt x="4270" y="3181"/>
                    <a:pt x="4307" y="3198"/>
                    <a:pt x="4345" y="3215"/>
                  </a:cubicBezTo>
                  <a:cubicBezTo>
                    <a:pt x="4423" y="3242"/>
                    <a:pt x="4498" y="3276"/>
                    <a:pt x="4576" y="3300"/>
                  </a:cubicBezTo>
                  <a:cubicBezTo>
                    <a:pt x="4654" y="3327"/>
                    <a:pt x="4736" y="3347"/>
                    <a:pt x="4814" y="3368"/>
                  </a:cubicBezTo>
                  <a:cubicBezTo>
                    <a:pt x="4896" y="3392"/>
                    <a:pt x="4978" y="3405"/>
                    <a:pt x="5063" y="3409"/>
                  </a:cubicBezTo>
                  <a:cubicBezTo>
                    <a:pt x="5074" y="3409"/>
                    <a:pt x="5086" y="3409"/>
                    <a:pt x="5097" y="3409"/>
                  </a:cubicBezTo>
                  <a:cubicBezTo>
                    <a:pt x="5174" y="3409"/>
                    <a:pt x="5251" y="3397"/>
                    <a:pt x="5325" y="3361"/>
                  </a:cubicBezTo>
                  <a:cubicBezTo>
                    <a:pt x="5410" y="3324"/>
                    <a:pt x="5477" y="3249"/>
                    <a:pt x="5512" y="3160"/>
                  </a:cubicBezTo>
                  <a:cubicBezTo>
                    <a:pt x="5543" y="3075"/>
                    <a:pt x="5543" y="2984"/>
                    <a:pt x="5532" y="2902"/>
                  </a:cubicBezTo>
                  <a:cubicBezTo>
                    <a:pt x="5525" y="2882"/>
                    <a:pt x="5522" y="2862"/>
                    <a:pt x="5515" y="2841"/>
                  </a:cubicBezTo>
                  <a:lnTo>
                    <a:pt x="5508" y="2813"/>
                  </a:lnTo>
                  <a:lnTo>
                    <a:pt x="5508" y="2807"/>
                  </a:lnTo>
                  <a:lnTo>
                    <a:pt x="5505" y="2804"/>
                  </a:lnTo>
                  <a:lnTo>
                    <a:pt x="5505" y="2800"/>
                  </a:lnTo>
                  <a:lnTo>
                    <a:pt x="5502" y="2800"/>
                  </a:lnTo>
                  <a:lnTo>
                    <a:pt x="5502" y="2796"/>
                  </a:lnTo>
                  <a:lnTo>
                    <a:pt x="5505" y="2800"/>
                  </a:lnTo>
                  <a:lnTo>
                    <a:pt x="5512" y="2800"/>
                  </a:lnTo>
                  <a:cubicBezTo>
                    <a:pt x="5525" y="2807"/>
                    <a:pt x="5539" y="2813"/>
                    <a:pt x="5549" y="2817"/>
                  </a:cubicBezTo>
                  <a:cubicBezTo>
                    <a:pt x="5570" y="2827"/>
                    <a:pt x="5587" y="2834"/>
                    <a:pt x="5604" y="2841"/>
                  </a:cubicBezTo>
                  <a:cubicBezTo>
                    <a:pt x="5678" y="2871"/>
                    <a:pt x="5747" y="2898"/>
                    <a:pt x="5818" y="2923"/>
                  </a:cubicBezTo>
                  <a:cubicBezTo>
                    <a:pt x="6182" y="3052"/>
                    <a:pt x="6549" y="3123"/>
                    <a:pt x="6903" y="3140"/>
                  </a:cubicBezTo>
                  <a:cubicBezTo>
                    <a:pt x="6984" y="3145"/>
                    <a:pt x="7065" y="3148"/>
                    <a:pt x="7145" y="3148"/>
                  </a:cubicBezTo>
                  <a:cubicBezTo>
                    <a:pt x="7236" y="3148"/>
                    <a:pt x="7326" y="3144"/>
                    <a:pt x="7413" y="3137"/>
                  </a:cubicBezTo>
                  <a:cubicBezTo>
                    <a:pt x="7580" y="3123"/>
                    <a:pt x="7740" y="3096"/>
                    <a:pt x="7886" y="3052"/>
                  </a:cubicBezTo>
                  <a:cubicBezTo>
                    <a:pt x="8036" y="3008"/>
                    <a:pt x="8171" y="2939"/>
                    <a:pt x="8284" y="2851"/>
                  </a:cubicBezTo>
                  <a:cubicBezTo>
                    <a:pt x="8396" y="2760"/>
                    <a:pt x="8482" y="2650"/>
                    <a:pt x="8536" y="2535"/>
                  </a:cubicBezTo>
                  <a:cubicBezTo>
                    <a:pt x="8590" y="2422"/>
                    <a:pt x="8611" y="2300"/>
                    <a:pt x="8600" y="2191"/>
                  </a:cubicBezTo>
                  <a:cubicBezTo>
                    <a:pt x="8600" y="2164"/>
                    <a:pt x="8594" y="2137"/>
                    <a:pt x="8587" y="2110"/>
                  </a:cubicBezTo>
                  <a:cubicBezTo>
                    <a:pt x="8580" y="2086"/>
                    <a:pt x="8576" y="2058"/>
                    <a:pt x="8563" y="2038"/>
                  </a:cubicBezTo>
                  <a:cubicBezTo>
                    <a:pt x="8546" y="1990"/>
                    <a:pt x="8522" y="1950"/>
                    <a:pt x="8495" y="1912"/>
                  </a:cubicBezTo>
                  <a:cubicBezTo>
                    <a:pt x="8441" y="1841"/>
                    <a:pt x="8376" y="1786"/>
                    <a:pt x="8318" y="1752"/>
                  </a:cubicBezTo>
                  <a:cubicBezTo>
                    <a:pt x="8257" y="1719"/>
                    <a:pt x="8199" y="1705"/>
                    <a:pt x="8151" y="1698"/>
                  </a:cubicBezTo>
                  <a:cubicBezTo>
                    <a:pt x="8127" y="1694"/>
                    <a:pt x="8107" y="1691"/>
                    <a:pt x="8087" y="1691"/>
                  </a:cubicBezTo>
                  <a:cubicBezTo>
                    <a:pt x="8069" y="1694"/>
                    <a:pt x="8056" y="1694"/>
                    <a:pt x="8042" y="1694"/>
                  </a:cubicBezTo>
                  <a:cubicBezTo>
                    <a:pt x="8019" y="1701"/>
                    <a:pt x="8005" y="1701"/>
                    <a:pt x="8005" y="1701"/>
                  </a:cubicBezTo>
                  <a:cubicBezTo>
                    <a:pt x="8005" y="1701"/>
                    <a:pt x="8019" y="1701"/>
                    <a:pt x="8042" y="1698"/>
                  </a:cubicBezTo>
                  <a:cubicBezTo>
                    <a:pt x="8056" y="1694"/>
                    <a:pt x="8069" y="1694"/>
                    <a:pt x="8087" y="1694"/>
                  </a:cubicBezTo>
                  <a:cubicBezTo>
                    <a:pt x="8107" y="1694"/>
                    <a:pt x="8127" y="1698"/>
                    <a:pt x="8151" y="1701"/>
                  </a:cubicBezTo>
                  <a:cubicBezTo>
                    <a:pt x="8196" y="1711"/>
                    <a:pt x="8253" y="1728"/>
                    <a:pt x="8311" y="1766"/>
                  </a:cubicBezTo>
                  <a:cubicBezTo>
                    <a:pt x="8369" y="1800"/>
                    <a:pt x="8427" y="1854"/>
                    <a:pt x="8478" y="1926"/>
                  </a:cubicBezTo>
                  <a:cubicBezTo>
                    <a:pt x="8502" y="1964"/>
                    <a:pt x="8526" y="2000"/>
                    <a:pt x="8539" y="2048"/>
                  </a:cubicBezTo>
                  <a:cubicBezTo>
                    <a:pt x="8549" y="2069"/>
                    <a:pt x="8553" y="2093"/>
                    <a:pt x="8559" y="2116"/>
                  </a:cubicBezTo>
                  <a:cubicBezTo>
                    <a:pt x="8563" y="2140"/>
                    <a:pt x="8567" y="2168"/>
                    <a:pt x="8567" y="2191"/>
                  </a:cubicBezTo>
                  <a:cubicBezTo>
                    <a:pt x="8573" y="2297"/>
                    <a:pt x="8549" y="2408"/>
                    <a:pt x="8495" y="2518"/>
                  </a:cubicBezTo>
                  <a:cubicBezTo>
                    <a:pt x="8441" y="2623"/>
                    <a:pt x="8355" y="2725"/>
                    <a:pt x="8250" y="2804"/>
                  </a:cubicBezTo>
                  <a:cubicBezTo>
                    <a:pt x="8141" y="2885"/>
                    <a:pt x="8012" y="2946"/>
                    <a:pt x="7869" y="2987"/>
                  </a:cubicBezTo>
                  <a:cubicBezTo>
                    <a:pt x="7726" y="3028"/>
                    <a:pt x="7570" y="3052"/>
                    <a:pt x="7410" y="3062"/>
                  </a:cubicBezTo>
                  <a:cubicBezTo>
                    <a:pt x="7340" y="3066"/>
                    <a:pt x="7270" y="3068"/>
                    <a:pt x="7200" y="3068"/>
                  </a:cubicBezTo>
                  <a:cubicBezTo>
                    <a:pt x="7104" y="3068"/>
                    <a:pt x="7006" y="3064"/>
                    <a:pt x="6906" y="3058"/>
                  </a:cubicBezTo>
                  <a:cubicBezTo>
                    <a:pt x="6563" y="3031"/>
                    <a:pt x="6206" y="2960"/>
                    <a:pt x="5852" y="2831"/>
                  </a:cubicBezTo>
                  <a:cubicBezTo>
                    <a:pt x="5780" y="2807"/>
                    <a:pt x="5712" y="2780"/>
                    <a:pt x="5645" y="2749"/>
                  </a:cubicBezTo>
                  <a:cubicBezTo>
                    <a:pt x="5628" y="2742"/>
                    <a:pt x="5607" y="2735"/>
                    <a:pt x="5590" y="2725"/>
                  </a:cubicBezTo>
                  <a:lnTo>
                    <a:pt x="5563" y="2715"/>
                  </a:lnTo>
                  <a:lnTo>
                    <a:pt x="5546" y="2708"/>
                  </a:lnTo>
                  <a:lnTo>
                    <a:pt x="5522" y="2694"/>
                  </a:lnTo>
                  <a:cubicBezTo>
                    <a:pt x="5485" y="2678"/>
                    <a:pt x="5450" y="2661"/>
                    <a:pt x="5413" y="2640"/>
                  </a:cubicBezTo>
                  <a:cubicBezTo>
                    <a:pt x="5375" y="2623"/>
                    <a:pt x="5339" y="2603"/>
                    <a:pt x="5298" y="2582"/>
                  </a:cubicBezTo>
                  <a:lnTo>
                    <a:pt x="5298" y="2582"/>
                  </a:lnTo>
                  <a:cubicBezTo>
                    <a:pt x="5314" y="2620"/>
                    <a:pt x="5325" y="2647"/>
                    <a:pt x="5342" y="2684"/>
                  </a:cubicBezTo>
                  <a:cubicBezTo>
                    <a:pt x="5359" y="2719"/>
                    <a:pt x="5372" y="2755"/>
                    <a:pt x="5383" y="2790"/>
                  </a:cubicBezTo>
                  <a:lnTo>
                    <a:pt x="5400" y="2837"/>
                  </a:lnTo>
                  <a:lnTo>
                    <a:pt x="5403" y="2848"/>
                  </a:lnTo>
                  <a:lnTo>
                    <a:pt x="5403" y="2854"/>
                  </a:lnTo>
                  <a:lnTo>
                    <a:pt x="5406" y="2868"/>
                  </a:lnTo>
                  <a:cubicBezTo>
                    <a:pt x="5410" y="2885"/>
                    <a:pt x="5413" y="2902"/>
                    <a:pt x="5416" y="2919"/>
                  </a:cubicBezTo>
                  <a:cubicBezTo>
                    <a:pt x="5427" y="2991"/>
                    <a:pt x="5427" y="3062"/>
                    <a:pt x="5403" y="3120"/>
                  </a:cubicBezTo>
                  <a:cubicBezTo>
                    <a:pt x="5379" y="3181"/>
                    <a:pt x="5334" y="3232"/>
                    <a:pt x="5273" y="3259"/>
                  </a:cubicBezTo>
                  <a:cubicBezTo>
                    <a:pt x="5223" y="3286"/>
                    <a:pt x="5159" y="3297"/>
                    <a:pt x="5095" y="3297"/>
                  </a:cubicBezTo>
                  <a:cubicBezTo>
                    <a:pt x="5086" y="3297"/>
                    <a:pt x="5078" y="3297"/>
                    <a:pt x="5069" y="3297"/>
                  </a:cubicBezTo>
                  <a:cubicBezTo>
                    <a:pt x="4995" y="3293"/>
                    <a:pt x="4916" y="3280"/>
                    <a:pt x="4841" y="3262"/>
                  </a:cubicBezTo>
                  <a:cubicBezTo>
                    <a:pt x="4767" y="3239"/>
                    <a:pt x="4689" y="3222"/>
                    <a:pt x="4614" y="3195"/>
                  </a:cubicBezTo>
                  <a:cubicBezTo>
                    <a:pt x="4535" y="3171"/>
                    <a:pt x="4461" y="3140"/>
                    <a:pt x="4386" y="3110"/>
                  </a:cubicBezTo>
                  <a:cubicBezTo>
                    <a:pt x="4351" y="3096"/>
                    <a:pt x="4314" y="3079"/>
                    <a:pt x="4277" y="3062"/>
                  </a:cubicBezTo>
                  <a:lnTo>
                    <a:pt x="4222" y="3038"/>
                  </a:lnTo>
                  <a:cubicBezTo>
                    <a:pt x="4205" y="3028"/>
                    <a:pt x="4185" y="3021"/>
                    <a:pt x="4168" y="3011"/>
                  </a:cubicBezTo>
                  <a:lnTo>
                    <a:pt x="4066" y="2960"/>
                  </a:lnTo>
                  <a:lnTo>
                    <a:pt x="3964" y="2902"/>
                  </a:lnTo>
                  <a:cubicBezTo>
                    <a:pt x="3930" y="2882"/>
                    <a:pt x="3896" y="2862"/>
                    <a:pt x="3862" y="2841"/>
                  </a:cubicBezTo>
                  <a:cubicBezTo>
                    <a:pt x="3831" y="2821"/>
                    <a:pt x="3797" y="2800"/>
                    <a:pt x="3763" y="2780"/>
                  </a:cubicBezTo>
                  <a:cubicBezTo>
                    <a:pt x="3702" y="2735"/>
                    <a:pt x="3637" y="2691"/>
                    <a:pt x="3576" y="2644"/>
                  </a:cubicBezTo>
                  <a:cubicBezTo>
                    <a:pt x="3515" y="2596"/>
                    <a:pt x="3457" y="2548"/>
                    <a:pt x="3400" y="2497"/>
                  </a:cubicBezTo>
                  <a:cubicBezTo>
                    <a:pt x="3284" y="2395"/>
                    <a:pt x="3175" y="2290"/>
                    <a:pt x="3076" y="2174"/>
                  </a:cubicBezTo>
                  <a:cubicBezTo>
                    <a:pt x="3025" y="2119"/>
                    <a:pt x="2981" y="2061"/>
                    <a:pt x="2933" y="2004"/>
                  </a:cubicBezTo>
                  <a:cubicBezTo>
                    <a:pt x="2923" y="1987"/>
                    <a:pt x="2910" y="1973"/>
                    <a:pt x="2899" y="1959"/>
                  </a:cubicBezTo>
                  <a:lnTo>
                    <a:pt x="2865" y="1909"/>
                  </a:lnTo>
                  <a:cubicBezTo>
                    <a:pt x="2844" y="1878"/>
                    <a:pt x="2821" y="1851"/>
                    <a:pt x="2800" y="1813"/>
                  </a:cubicBezTo>
                  <a:lnTo>
                    <a:pt x="2770" y="1763"/>
                  </a:lnTo>
                  <a:lnTo>
                    <a:pt x="2739" y="1719"/>
                  </a:lnTo>
                  <a:cubicBezTo>
                    <a:pt x="2719" y="1722"/>
                    <a:pt x="2698" y="1722"/>
                    <a:pt x="2681" y="1725"/>
                  </a:cubicBezTo>
                  <a:cubicBezTo>
                    <a:pt x="2675" y="1732"/>
                    <a:pt x="2665" y="1742"/>
                    <a:pt x="2634" y="1759"/>
                  </a:cubicBezTo>
                  <a:cubicBezTo>
                    <a:pt x="2640" y="1783"/>
                    <a:pt x="2644" y="1804"/>
                    <a:pt x="2651" y="1827"/>
                  </a:cubicBezTo>
                  <a:cubicBezTo>
                    <a:pt x="2654" y="1851"/>
                    <a:pt x="2657" y="1871"/>
                    <a:pt x="2661" y="1892"/>
                  </a:cubicBezTo>
                  <a:cubicBezTo>
                    <a:pt x="2665" y="1912"/>
                    <a:pt x="2668" y="1932"/>
                    <a:pt x="2671" y="1953"/>
                  </a:cubicBezTo>
                  <a:cubicBezTo>
                    <a:pt x="2671" y="1959"/>
                    <a:pt x="2671" y="1970"/>
                    <a:pt x="2675" y="1980"/>
                  </a:cubicBezTo>
                  <a:lnTo>
                    <a:pt x="2675" y="1997"/>
                  </a:lnTo>
                  <a:cubicBezTo>
                    <a:pt x="2678" y="2035"/>
                    <a:pt x="2678" y="2072"/>
                    <a:pt x="2678" y="2106"/>
                  </a:cubicBezTo>
                  <a:cubicBezTo>
                    <a:pt x="2675" y="2195"/>
                    <a:pt x="2648" y="2276"/>
                    <a:pt x="2596" y="2341"/>
                  </a:cubicBezTo>
                  <a:cubicBezTo>
                    <a:pt x="2546" y="2402"/>
                    <a:pt x="2467" y="2439"/>
                    <a:pt x="2386" y="2453"/>
                  </a:cubicBezTo>
                  <a:cubicBezTo>
                    <a:pt x="2368" y="2455"/>
                    <a:pt x="2350" y="2457"/>
                    <a:pt x="2332" y="2457"/>
                  </a:cubicBezTo>
                  <a:cubicBezTo>
                    <a:pt x="2267" y="2457"/>
                    <a:pt x="2202" y="2443"/>
                    <a:pt x="2141" y="2422"/>
                  </a:cubicBezTo>
                  <a:cubicBezTo>
                    <a:pt x="2062" y="2392"/>
                    <a:pt x="1991" y="2344"/>
                    <a:pt x="1923" y="2293"/>
                  </a:cubicBezTo>
                  <a:cubicBezTo>
                    <a:pt x="1858" y="2239"/>
                    <a:pt x="1797" y="2181"/>
                    <a:pt x="1736" y="2123"/>
                  </a:cubicBezTo>
                  <a:cubicBezTo>
                    <a:pt x="1674" y="2066"/>
                    <a:pt x="1613" y="2008"/>
                    <a:pt x="1559" y="1950"/>
                  </a:cubicBezTo>
                  <a:cubicBezTo>
                    <a:pt x="1443" y="1834"/>
                    <a:pt x="1334" y="1719"/>
                    <a:pt x="1232" y="1606"/>
                  </a:cubicBezTo>
                  <a:cubicBezTo>
                    <a:pt x="824" y="1157"/>
                    <a:pt x="514" y="755"/>
                    <a:pt x="310" y="463"/>
                  </a:cubicBezTo>
                  <a:cubicBezTo>
                    <a:pt x="208" y="320"/>
                    <a:pt x="130" y="204"/>
                    <a:pt x="79" y="123"/>
                  </a:cubicBezTo>
                  <a:cubicBezTo>
                    <a:pt x="28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1473306" y="419526"/>
              <a:ext cx="59177" cy="52460"/>
            </a:xfrm>
            <a:custGeom>
              <a:avLst/>
              <a:gdLst/>
              <a:ahLst/>
              <a:cxnLst/>
              <a:rect l="l" t="t" r="r" b="b"/>
              <a:pathLst>
                <a:path w="1348" h="1195" extrusionOk="0">
                  <a:moveTo>
                    <a:pt x="630" y="1"/>
                  </a:moveTo>
                  <a:cubicBezTo>
                    <a:pt x="555" y="1"/>
                    <a:pt x="478" y="12"/>
                    <a:pt x="402" y="36"/>
                  </a:cubicBezTo>
                  <a:cubicBezTo>
                    <a:pt x="334" y="56"/>
                    <a:pt x="266" y="87"/>
                    <a:pt x="201" y="131"/>
                  </a:cubicBezTo>
                  <a:cubicBezTo>
                    <a:pt x="140" y="175"/>
                    <a:pt x="82" y="237"/>
                    <a:pt x="52" y="312"/>
                  </a:cubicBezTo>
                  <a:cubicBezTo>
                    <a:pt x="18" y="387"/>
                    <a:pt x="7" y="464"/>
                    <a:pt x="4" y="543"/>
                  </a:cubicBezTo>
                  <a:cubicBezTo>
                    <a:pt x="1" y="621"/>
                    <a:pt x="11" y="700"/>
                    <a:pt x="32" y="775"/>
                  </a:cubicBezTo>
                  <a:cubicBezTo>
                    <a:pt x="55" y="849"/>
                    <a:pt x="89" y="921"/>
                    <a:pt x="140" y="985"/>
                  </a:cubicBezTo>
                  <a:cubicBezTo>
                    <a:pt x="188" y="1047"/>
                    <a:pt x="249" y="1101"/>
                    <a:pt x="321" y="1138"/>
                  </a:cubicBezTo>
                  <a:cubicBezTo>
                    <a:pt x="393" y="1175"/>
                    <a:pt x="474" y="1195"/>
                    <a:pt x="555" y="1195"/>
                  </a:cubicBezTo>
                  <a:cubicBezTo>
                    <a:pt x="631" y="1195"/>
                    <a:pt x="706" y="1178"/>
                    <a:pt x="773" y="1142"/>
                  </a:cubicBezTo>
                  <a:cubicBezTo>
                    <a:pt x="844" y="1108"/>
                    <a:pt x="899" y="1047"/>
                    <a:pt x="936" y="982"/>
                  </a:cubicBezTo>
                  <a:cubicBezTo>
                    <a:pt x="971" y="918"/>
                    <a:pt x="987" y="846"/>
                    <a:pt x="984" y="775"/>
                  </a:cubicBezTo>
                  <a:cubicBezTo>
                    <a:pt x="987" y="740"/>
                    <a:pt x="977" y="703"/>
                    <a:pt x="971" y="673"/>
                  </a:cubicBezTo>
                  <a:cubicBezTo>
                    <a:pt x="957" y="638"/>
                    <a:pt x="943" y="607"/>
                    <a:pt x="922" y="580"/>
                  </a:cubicBezTo>
                  <a:cubicBezTo>
                    <a:pt x="885" y="526"/>
                    <a:pt x="831" y="485"/>
                    <a:pt x="779" y="461"/>
                  </a:cubicBezTo>
                  <a:cubicBezTo>
                    <a:pt x="729" y="434"/>
                    <a:pt x="671" y="417"/>
                    <a:pt x="616" y="417"/>
                  </a:cubicBezTo>
                  <a:cubicBezTo>
                    <a:pt x="558" y="417"/>
                    <a:pt x="504" y="441"/>
                    <a:pt x="470" y="478"/>
                  </a:cubicBezTo>
                  <a:cubicBezTo>
                    <a:pt x="440" y="519"/>
                    <a:pt x="426" y="563"/>
                    <a:pt x="423" y="604"/>
                  </a:cubicBezTo>
                  <a:cubicBezTo>
                    <a:pt x="419" y="645"/>
                    <a:pt x="426" y="682"/>
                    <a:pt x="436" y="713"/>
                  </a:cubicBezTo>
                  <a:cubicBezTo>
                    <a:pt x="460" y="778"/>
                    <a:pt x="501" y="815"/>
                    <a:pt x="535" y="829"/>
                  </a:cubicBezTo>
                  <a:cubicBezTo>
                    <a:pt x="552" y="836"/>
                    <a:pt x="562" y="836"/>
                    <a:pt x="572" y="836"/>
                  </a:cubicBezTo>
                  <a:cubicBezTo>
                    <a:pt x="566" y="832"/>
                    <a:pt x="552" y="829"/>
                    <a:pt x="538" y="822"/>
                  </a:cubicBezTo>
                  <a:cubicBezTo>
                    <a:pt x="508" y="805"/>
                    <a:pt x="473" y="767"/>
                    <a:pt x="460" y="706"/>
                  </a:cubicBezTo>
                  <a:cubicBezTo>
                    <a:pt x="450" y="679"/>
                    <a:pt x="450" y="645"/>
                    <a:pt x="453" y="607"/>
                  </a:cubicBezTo>
                  <a:cubicBezTo>
                    <a:pt x="460" y="574"/>
                    <a:pt x="477" y="536"/>
                    <a:pt x="504" y="509"/>
                  </a:cubicBezTo>
                  <a:cubicBezTo>
                    <a:pt x="529" y="484"/>
                    <a:pt x="564" y="471"/>
                    <a:pt x="601" y="471"/>
                  </a:cubicBezTo>
                  <a:cubicBezTo>
                    <a:pt x="605" y="471"/>
                    <a:pt x="609" y="471"/>
                    <a:pt x="613" y="472"/>
                  </a:cubicBezTo>
                  <a:cubicBezTo>
                    <a:pt x="657" y="475"/>
                    <a:pt x="705" y="495"/>
                    <a:pt x="749" y="519"/>
                  </a:cubicBezTo>
                  <a:cubicBezTo>
                    <a:pt x="790" y="546"/>
                    <a:pt x="831" y="580"/>
                    <a:pt x="858" y="624"/>
                  </a:cubicBezTo>
                  <a:cubicBezTo>
                    <a:pt x="872" y="645"/>
                    <a:pt x="878" y="669"/>
                    <a:pt x="885" y="696"/>
                  </a:cubicBezTo>
                  <a:cubicBezTo>
                    <a:pt x="892" y="720"/>
                    <a:pt x="895" y="747"/>
                    <a:pt x="892" y="775"/>
                  </a:cubicBezTo>
                  <a:cubicBezTo>
                    <a:pt x="889" y="883"/>
                    <a:pt x="828" y="999"/>
                    <a:pt x="726" y="1053"/>
                  </a:cubicBezTo>
                  <a:cubicBezTo>
                    <a:pt x="678" y="1078"/>
                    <a:pt x="622" y="1091"/>
                    <a:pt x="564" y="1091"/>
                  </a:cubicBezTo>
                  <a:cubicBezTo>
                    <a:pt x="497" y="1091"/>
                    <a:pt x="428" y="1074"/>
                    <a:pt x="368" y="1043"/>
                  </a:cubicBezTo>
                  <a:cubicBezTo>
                    <a:pt x="252" y="989"/>
                    <a:pt x="170" y="873"/>
                    <a:pt x="134" y="744"/>
                  </a:cubicBezTo>
                  <a:cubicBezTo>
                    <a:pt x="113" y="679"/>
                    <a:pt x="106" y="611"/>
                    <a:pt x="106" y="546"/>
                  </a:cubicBezTo>
                  <a:cubicBezTo>
                    <a:pt x="106" y="478"/>
                    <a:pt x="120" y="411"/>
                    <a:pt x="144" y="353"/>
                  </a:cubicBezTo>
                  <a:cubicBezTo>
                    <a:pt x="191" y="237"/>
                    <a:pt x="310" y="162"/>
                    <a:pt x="429" y="122"/>
                  </a:cubicBezTo>
                  <a:cubicBezTo>
                    <a:pt x="508" y="95"/>
                    <a:pt x="590" y="83"/>
                    <a:pt x="669" y="83"/>
                  </a:cubicBezTo>
                  <a:cubicBezTo>
                    <a:pt x="713" y="83"/>
                    <a:pt x="756" y="87"/>
                    <a:pt x="797" y="94"/>
                  </a:cubicBezTo>
                  <a:cubicBezTo>
                    <a:pt x="916" y="114"/>
                    <a:pt x="1021" y="166"/>
                    <a:pt x="1100" y="233"/>
                  </a:cubicBezTo>
                  <a:cubicBezTo>
                    <a:pt x="1181" y="298"/>
                    <a:pt x="1236" y="380"/>
                    <a:pt x="1273" y="458"/>
                  </a:cubicBezTo>
                  <a:cubicBezTo>
                    <a:pt x="1310" y="536"/>
                    <a:pt x="1327" y="611"/>
                    <a:pt x="1331" y="676"/>
                  </a:cubicBezTo>
                  <a:cubicBezTo>
                    <a:pt x="1338" y="737"/>
                    <a:pt x="1331" y="788"/>
                    <a:pt x="1327" y="822"/>
                  </a:cubicBezTo>
                  <a:cubicBezTo>
                    <a:pt x="1321" y="856"/>
                    <a:pt x="1317" y="873"/>
                    <a:pt x="1317" y="873"/>
                  </a:cubicBezTo>
                  <a:cubicBezTo>
                    <a:pt x="1317" y="873"/>
                    <a:pt x="1321" y="856"/>
                    <a:pt x="1331" y="822"/>
                  </a:cubicBezTo>
                  <a:cubicBezTo>
                    <a:pt x="1338" y="788"/>
                    <a:pt x="1348" y="740"/>
                    <a:pt x="1348" y="676"/>
                  </a:cubicBezTo>
                  <a:cubicBezTo>
                    <a:pt x="1348" y="611"/>
                    <a:pt x="1338" y="530"/>
                    <a:pt x="1307" y="444"/>
                  </a:cubicBezTo>
                  <a:cubicBezTo>
                    <a:pt x="1277" y="359"/>
                    <a:pt x="1222" y="268"/>
                    <a:pt x="1137" y="189"/>
                  </a:cubicBezTo>
                  <a:cubicBezTo>
                    <a:pt x="1055" y="111"/>
                    <a:pt x="939" y="50"/>
                    <a:pt x="814" y="23"/>
                  </a:cubicBezTo>
                  <a:cubicBezTo>
                    <a:pt x="755" y="9"/>
                    <a:pt x="693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952422" y="311925"/>
              <a:ext cx="455638" cy="189692"/>
            </a:xfrm>
            <a:custGeom>
              <a:avLst/>
              <a:gdLst/>
              <a:ahLst/>
              <a:cxnLst/>
              <a:rect l="l" t="t" r="r" b="b"/>
              <a:pathLst>
                <a:path w="10379" h="4321" extrusionOk="0">
                  <a:moveTo>
                    <a:pt x="1232" y="1"/>
                  </a:moveTo>
                  <a:cubicBezTo>
                    <a:pt x="1174" y="1"/>
                    <a:pt x="1116" y="4"/>
                    <a:pt x="1062" y="4"/>
                  </a:cubicBezTo>
                  <a:lnTo>
                    <a:pt x="902" y="4"/>
                  </a:lnTo>
                  <a:cubicBezTo>
                    <a:pt x="851" y="4"/>
                    <a:pt x="800" y="4"/>
                    <a:pt x="753" y="7"/>
                  </a:cubicBezTo>
                  <a:cubicBezTo>
                    <a:pt x="657" y="14"/>
                    <a:pt x="572" y="17"/>
                    <a:pt x="494" y="21"/>
                  </a:cubicBezTo>
                  <a:cubicBezTo>
                    <a:pt x="412" y="25"/>
                    <a:pt x="345" y="31"/>
                    <a:pt x="283" y="38"/>
                  </a:cubicBezTo>
                  <a:cubicBezTo>
                    <a:pt x="222" y="45"/>
                    <a:pt x="171" y="51"/>
                    <a:pt x="130" y="55"/>
                  </a:cubicBezTo>
                  <a:cubicBezTo>
                    <a:pt x="45" y="62"/>
                    <a:pt x="1" y="65"/>
                    <a:pt x="1" y="65"/>
                  </a:cubicBezTo>
                  <a:cubicBezTo>
                    <a:pt x="1" y="65"/>
                    <a:pt x="45" y="69"/>
                    <a:pt x="130" y="69"/>
                  </a:cubicBezTo>
                  <a:lnTo>
                    <a:pt x="283" y="69"/>
                  </a:lnTo>
                  <a:cubicBezTo>
                    <a:pt x="345" y="72"/>
                    <a:pt x="416" y="72"/>
                    <a:pt x="494" y="75"/>
                  </a:cubicBezTo>
                  <a:cubicBezTo>
                    <a:pt x="572" y="78"/>
                    <a:pt x="657" y="82"/>
                    <a:pt x="753" y="86"/>
                  </a:cubicBezTo>
                  <a:cubicBezTo>
                    <a:pt x="800" y="89"/>
                    <a:pt x="847" y="92"/>
                    <a:pt x="899" y="96"/>
                  </a:cubicBezTo>
                  <a:cubicBezTo>
                    <a:pt x="949" y="103"/>
                    <a:pt x="1004" y="106"/>
                    <a:pt x="1055" y="109"/>
                  </a:cubicBezTo>
                  <a:cubicBezTo>
                    <a:pt x="1110" y="113"/>
                    <a:pt x="1167" y="119"/>
                    <a:pt x="1225" y="123"/>
                  </a:cubicBezTo>
                  <a:cubicBezTo>
                    <a:pt x="1283" y="130"/>
                    <a:pt x="1341" y="136"/>
                    <a:pt x="1402" y="144"/>
                  </a:cubicBezTo>
                  <a:cubicBezTo>
                    <a:pt x="1463" y="150"/>
                    <a:pt x="1524" y="157"/>
                    <a:pt x="1590" y="164"/>
                  </a:cubicBezTo>
                  <a:cubicBezTo>
                    <a:pt x="1651" y="171"/>
                    <a:pt x="1715" y="180"/>
                    <a:pt x="1783" y="191"/>
                  </a:cubicBezTo>
                  <a:cubicBezTo>
                    <a:pt x="2310" y="259"/>
                    <a:pt x="2923" y="392"/>
                    <a:pt x="3559" y="582"/>
                  </a:cubicBezTo>
                  <a:cubicBezTo>
                    <a:pt x="3637" y="606"/>
                    <a:pt x="3719" y="637"/>
                    <a:pt x="3797" y="661"/>
                  </a:cubicBezTo>
                  <a:cubicBezTo>
                    <a:pt x="3838" y="674"/>
                    <a:pt x="3879" y="687"/>
                    <a:pt x="3920" y="701"/>
                  </a:cubicBezTo>
                  <a:lnTo>
                    <a:pt x="3978" y="722"/>
                  </a:lnTo>
                  <a:lnTo>
                    <a:pt x="4039" y="742"/>
                  </a:lnTo>
                  <a:cubicBezTo>
                    <a:pt x="4198" y="803"/>
                    <a:pt x="4361" y="861"/>
                    <a:pt x="4521" y="929"/>
                  </a:cubicBezTo>
                  <a:cubicBezTo>
                    <a:pt x="4848" y="1055"/>
                    <a:pt x="5168" y="1212"/>
                    <a:pt x="5481" y="1372"/>
                  </a:cubicBezTo>
                  <a:cubicBezTo>
                    <a:pt x="5637" y="1457"/>
                    <a:pt x="5794" y="1535"/>
                    <a:pt x="5947" y="1630"/>
                  </a:cubicBezTo>
                  <a:cubicBezTo>
                    <a:pt x="6022" y="1674"/>
                    <a:pt x="6096" y="1719"/>
                    <a:pt x="6171" y="1763"/>
                  </a:cubicBezTo>
                  <a:cubicBezTo>
                    <a:pt x="6246" y="1810"/>
                    <a:pt x="6321" y="1858"/>
                    <a:pt x="6396" y="1902"/>
                  </a:cubicBezTo>
                  <a:cubicBezTo>
                    <a:pt x="6688" y="2092"/>
                    <a:pt x="6974" y="2287"/>
                    <a:pt x="7246" y="2480"/>
                  </a:cubicBezTo>
                  <a:cubicBezTo>
                    <a:pt x="7794" y="2868"/>
                    <a:pt x="8311" y="3232"/>
                    <a:pt x="8767" y="3521"/>
                  </a:cubicBezTo>
                  <a:cubicBezTo>
                    <a:pt x="9226" y="3810"/>
                    <a:pt x="9631" y="4011"/>
                    <a:pt x="9920" y="4137"/>
                  </a:cubicBezTo>
                  <a:cubicBezTo>
                    <a:pt x="9991" y="4168"/>
                    <a:pt x="10056" y="4198"/>
                    <a:pt x="10114" y="4218"/>
                  </a:cubicBezTo>
                  <a:cubicBezTo>
                    <a:pt x="10172" y="4239"/>
                    <a:pt x="10219" y="4259"/>
                    <a:pt x="10257" y="4273"/>
                  </a:cubicBezTo>
                  <a:cubicBezTo>
                    <a:pt x="10338" y="4303"/>
                    <a:pt x="10379" y="4320"/>
                    <a:pt x="10379" y="4320"/>
                  </a:cubicBezTo>
                  <a:cubicBezTo>
                    <a:pt x="10379" y="4320"/>
                    <a:pt x="10338" y="4300"/>
                    <a:pt x="10260" y="4267"/>
                  </a:cubicBezTo>
                  <a:cubicBezTo>
                    <a:pt x="10223" y="4246"/>
                    <a:pt x="10175" y="4226"/>
                    <a:pt x="10121" y="4198"/>
                  </a:cubicBezTo>
                  <a:cubicBezTo>
                    <a:pt x="10066" y="4174"/>
                    <a:pt x="10005" y="4140"/>
                    <a:pt x="9937" y="4103"/>
                  </a:cubicBezTo>
                  <a:cubicBezTo>
                    <a:pt x="9900" y="4086"/>
                    <a:pt x="9865" y="4066"/>
                    <a:pt x="9825" y="4045"/>
                  </a:cubicBezTo>
                  <a:cubicBezTo>
                    <a:pt x="9787" y="4025"/>
                    <a:pt x="9750" y="4001"/>
                    <a:pt x="9709" y="3977"/>
                  </a:cubicBezTo>
                  <a:cubicBezTo>
                    <a:pt x="9668" y="3953"/>
                    <a:pt x="9624" y="3929"/>
                    <a:pt x="9583" y="3906"/>
                  </a:cubicBezTo>
                  <a:cubicBezTo>
                    <a:pt x="9539" y="3879"/>
                    <a:pt x="9495" y="3848"/>
                    <a:pt x="9447" y="3821"/>
                  </a:cubicBezTo>
                  <a:cubicBezTo>
                    <a:pt x="9403" y="3790"/>
                    <a:pt x="9355" y="3763"/>
                    <a:pt x="9305" y="3729"/>
                  </a:cubicBezTo>
                  <a:cubicBezTo>
                    <a:pt x="9256" y="3698"/>
                    <a:pt x="9209" y="3664"/>
                    <a:pt x="9158" y="3630"/>
                  </a:cubicBezTo>
                  <a:cubicBezTo>
                    <a:pt x="9056" y="3562"/>
                    <a:pt x="8950" y="3487"/>
                    <a:pt x="8842" y="3413"/>
                  </a:cubicBezTo>
                  <a:cubicBezTo>
                    <a:pt x="8402" y="3103"/>
                    <a:pt x="7920" y="2705"/>
                    <a:pt x="7386" y="2293"/>
                  </a:cubicBezTo>
                  <a:cubicBezTo>
                    <a:pt x="7117" y="2089"/>
                    <a:pt x="6838" y="1879"/>
                    <a:pt x="6542" y="1678"/>
                  </a:cubicBezTo>
                  <a:cubicBezTo>
                    <a:pt x="6468" y="1630"/>
                    <a:pt x="6392" y="1579"/>
                    <a:pt x="6317" y="1532"/>
                  </a:cubicBezTo>
                  <a:cubicBezTo>
                    <a:pt x="6239" y="1483"/>
                    <a:pt x="6161" y="1439"/>
                    <a:pt x="6086" y="1392"/>
                  </a:cubicBezTo>
                  <a:cubicBezTo>
                    <a:pt x="5930" y="1296"/>
                    <a:pt x="5770" y="1212"/>
                    <a:pt x="5610" y="1123"/>
                  </a:cubicBezTo>
                  <a:cubicBezTo>
                    <a:pt x="5287" y="960"/>
                    <a:pt x="4957" y="807"/>
                    <a:pt x="4623" y="678"/>
                  </a:cubicBezTo>
                  <a:cubicBezTo>
                    <a:pt x="4457" y="609"/>
                    <a:pt x="4287" y="555"/>
                    <a:pt x="4124" y="497"/>
                  </a:cubicBezTo>
                  <a:lnTo>
                    <a:pt x="4062" y="477"/>
                  </a:lnTo>
                  <a:lnTo>
                    <a:pt x="3998" y="456"/>
                  </a:lnTo>
                  <a:cubicBezTo>
                    <a:pt x="3957" y="446"/>
                    <a:pt x="3916" y="433"/>
                    <a:pt x="3871" y="419"/>
                  </a:cubicBezTo>
                  <a:cubicBezTo>
                    <a:pt x="3790" y="395"/>
                    <a:pt x="3708" y="372"/>
                    <a:pt x="3626" y="348"/>
                  </a:cubicBezTo>
                  <a:cubicBezTo>
                    <a:pt x="2970" y="171"/>
                    <a:pt x="2341" y="78"/>
                    <a:pt x="1800" y="31"/>
                  </a:cubicBezTo>
                  <a:cubicBezTo>
                    <a:pt x="1732" y="28"/>
                    <a:pt x="1667" y="17"/>
                    <a:pt x="1603" y="14"/>
                  </a:cubicBezTo>
                  <a:cubicBezTo>
                    <a:pt x="1535" y="14"/>
                    <a:pt x="1474" y="11"/>
                    <a:pt x="1412" y="7"/>
                  </a:cubicBezTo>
                  <a:cubicBezTo>
                    <a:pt x="1351" y="7"/>
                    <a:pt x="1290" y="4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1184351" y="341953"/>
              <a:ext cx="219719" cy="139821"/>
            </a:xfrm>
            <a:custGeom>
              <a:avLst/>
              <a:gdLst/>
              <a:ahLst/>
              <a:cxnLst/>
              <a:rect l="l" t="t" r="r" b="b"/>
              <a:pathLst>
                <a:path w="5005" h="3185" extrusionOk="0">
                  <a:moveTo>
                    <a:pt x="1" y="0"/>
                  </a:moveTo>
                  <a:cubicBezTo>
                    <a:pt x="1" y="0"/>
                    <a:pt x="21" y="11"/>
                    <a:pt x="62" y="27"/>
                  </a:cubicBezTo>
                  <a:cubicBezTo>
                    <a:pt x="103" y="44"/>
                    <a:pt x="160" y="72"/>
                    <a:pt x="235" y="109"/>
                  </a:cubicBezTo>
                  <a:cubicBezTo>
                    <a:pt x="381" y="174"/>
                    <a:pt x="589" y="283"/>
                    <a:pt x="838" y="408"/>
                  </a:cubicBezTo>
                  <a:cubicBezTo>
                    <a:pt x="1086" y="534"/>
                    <a:pt x="1361" y="701"/>
                    <a:pt x="1654" y="888"/>
                  </a:cubicBezTo>
                  <a:cubicBezTo>
                    <a:pt x="1943" y="1075"/>
                    <a:pt x="2246" y="1286"/>
                    <a:pt x="2532" y="1517"/>
                  </a:cubicBezTo>
                  <a:cubicBezTo>
                    <a:pt x="2824" y="1746"/>
                    <a:pt x="3110" y="1983"/>
                    <a:pt x="3389" y="2198"/>
                  </a:cubicBezTo>
                  <a:cubicBezTo>
                    <a:pt x="3664" y="2415"/>
                    <a:pt x="3933" y="2606"/>
                    <a:pt x="4171" y="2759"/>
                  </a:cubicBezTo>
                  <a:cubicBezTo>
                    <a:pt x="4409" y="2912"/>
                    <a:pt x="4620" y="3018"/>
                    <a:pt x="4769" y="3085"/>
                  </a:cubicBezTo>
                  <a:cubicBezTo>
                    <a:pt x="4804" y="3103"/>
                    <a:pt x="4838" y="3116"/>
                    <a:pt x="4868" y="3129"/>
                  </a:cubicBezTo>
                  <a:cubicBezTo>
                    <a:pt x="4899" y="3140"/>
                    <a:pt x="4923" y="3150"/>
                    <a:pt x="4943" y="3160"/>
                  </a:cubicBezTo>
                  <a:cubicBezTo>
                    <a:pt x="4984" y="3178"/>
                    <a:pt x="5005" y="3184"/>
                    <a:pt x="5005" y="3184"/>
                  </a:cubicBezTo>
                  <a:cubicBezTo>
                    <a:pt x="5005" y="3184"/>
                    <a:pt x="4984" y="3174"/>
                    <a:pt x="4947" y="3154"/>
                  </a:cubicBezTo>
                  <a:cubicBezTo>
                    <a:pt x="4929" y="3140"/>
                    <a:pt x="4906" y="3126"/>
                    <a:pt x="4879" y="3113"/>
                  </a:cubicBezTo>
                  <a:cubicBezTo>
                    <a:pt x="4851" y="3096"/>
                    <a:pt x="4818" y="3079"/>
                    <a:pt x="4783" y="3055"/>
                  </a:cubicBezTo>
                  <a:cubicBezTo>
                    <a:pt x="4644" y="2974"/>
                    <a:pt x="4453" y="2837"/>
                    <a:pt x="4232" y="2671"/>
                  </a:cubicBezTo>
                  <a:cubicBezTo>
                    <a:pt x="4011" y="2501"/>
                    <a:pt x="3769" y="2286"/>
                    <a:pt x="3511" y="2052"/>
                  </a:cubicBezTo>
                  <a:cubicBezTo>
                    <a:pt x="3253" y="1817"/>
                    <a:pt x="2977" y="1565"/>
                    <a:pt x="2681" y="1327"/>
                  </a:cubicBezTo>
                  <a:cubicBezTo>
                    <a:pt x="2389" y="1093"/>
                    <a:pt x="2075" y="875"/>
                    <a:pt x="1766" y="701"/>
                  </a:cubicBezTo>
                  <a:cubicBezTo>
                    <a:pt x="1460" y="521"/>
                    <a:pt x="1157" y="388"/>
                    <a:pt x="895" y="279"/>
                  </a:cubicBezTo>
                  <a:cubicBezTo>
                    <a:pt x="637" y="170"/>
                    <a:pt x="409" y="109"/>
                    <a:pt x="249" y="61"/>
                  </a:cubicBezTo>
                  <a:cubicBezTo>
                    <a:pt x="171" y="41"/>
                    <a:pt x="109" y="27"/>
                    <a:pt x="65" y="17"/>
                  </a:cubicBezTo>
                  <a:cubicBezTo>
                    <a:pt x="24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475439" y="690963"/>
              <a:ext cx="61416" cy="279116"/>
            </a:xfrm>
            <a:custGeom>
              <a:avLst/>
              <a:gdLst/>
              <a:ahLst/>
              <a:cxnLst/>
              <a:rect l="l" t="t" r="r" b="b"/>
              <a:pathLst>
                <a:path w="1399" h="6358" extrusionOk="0">
                  <a:moveTo>
                    <a:pt x="964" y="0"/>
                  </a:moveTo>
                  <a:cubicBezTo>
                    <a:pt x="964" y="0"/>
                    <a:pt x="950" y="21"/>
                    <a:pt x="923" y="62"/>
                  </a:cubicBezTo>
                  <a:cubicBezTo>
                    <a:pt x="895" y="106"/>
                    <a:pt x="851" y="164"/>
                    <a:pt x="800" y="241"/>
                  </a:cubicBezTo>
                  <a:cubicBezTo>
                    <a:pt x="705" y="401"/>
                    <a:pt x="559" y="629"/>
                    <a:pt x="426" y="925"/>
                  </a:cubicBezTo>
                  <a:cubicBezTo>
                    <a:pt x="395" y="1000"/>
                    <a:pt x="361" y="1075"/>
                    <a:pt x="331" y="1156"/>
                  </a:cubicBezTo>
                  <a:cubicBezTo>
                    <a:pt x="300" y="1241"/>
                    <a:pt x="266" y="1323"/>
                    <a:pt x="239" y="1415"/>
                  </a:cubicBezTo>
                  <a:cubicBezTo>
                    <a:pt x="177" y="1588"/>
                    <a:pt x="127" y="1783"/>
                    <a:pt x="89" y="1983"/>
                  </a:cubicBezTo>
                  <a:cubicBezTo>
                    <a:pt x="69" y="2082"/>
                    <a:pt x="52" y="2184"/>
                    <a:pt x="38" y="2290"/>
                  </a:cubicBezTo>
                  <a:cubicBezTo>
                    <a:pt x="21" y="2395"/>
                    <a:pt x="17" y="2500"/>
                    <a:pt x="8" y="2605"/>
                  </a:cubicBezTo>
                  <a:cubicBezTo>
                    <a:pt x="0" y="2823"/>
                    <a:pt x="0" y="3041"/>
                    <a:pt x="14" y="3259"/>
                  </a:cubicBezTo>
                  <a:cubicBezTo>
                    <a:pt x="35" y="3477"/>
                    <a:pt x="66" y="3695"/>
                    <a:pt x="106" y="3905"/>
                  </a:cubicBezTo>
                  <a:cubicBezTo>
                    <a:pt x="151" y="4113"/>
                    <a:pt x="201" y="4320"/>
                    <a:pt x="266" y="4514"/>
                  </a:cubicBezTo>
                  <a:cubicBezTo>
                    <a:pt x="392" y="4902"/>
                    <a:pt x="572" y="5242"/>
                    <a:pt x="735" y="5521"/>
                  </a:cubicBezTo>
                  <a:cubicBezTo>
                    <a:pt x="898" y="5800"/>
                    <a:pt x="1076" y="6004"/>
                    <a:pt x="1198" y="6147"/>
                  </a:cubicBezTo>
                  <a:cubicBezTo>
                    <a:pt x="1259" y="6218"/>
                    <a:pt x="1314" y="6266"/>
                    <a:pt x="1347" y="6303"/>
                  </a:cubicBezTo>
                  <a:cubicBezTo>
                    <a:pt x="1382" y="6337"/>
                    <a:pt x="1399" y="6358"/>
                    <a:pt x="1399" y="6358"/>
                  </a:cubicBezTo>
                  <a:cubicBezTo>
                    <a:pt x="1399" y="6358"/>
                    <a:pt x="1385" y="6334"/>
                    <a:pt x="1361" y="6293"/>
                  </a:cubicBezTo>
                  <a:cubicBezTo>
                    <a:pt x="1334" y="6249"/>
                    <a:pt x="1294" y="6188"/>
                    <a:pt x="1249" y="6106"/>
                  </a:cubicBezTo>
                  <a:cubicBezTo>
                    <a:pt x="1154" y="5949"/>
                    <a:pt x="1038" y="5711"/>
                    <a:pt x="909" y="5429"/>
                  </a:cubicBezTo>
                  <a:cubicBezTo>
                    <a:pt x="780" y="5144"/>
                    <a:pt x="667" y="4797"/>
                    <a:pt x="572" y="4422"/>
                  </a:cubicBezTo>
                  <a:cubicBezTo>
                    <a:pt x="528" y="4235"/>
                    <a:pt x="487" y="4042"/>
                    <a:pt x="457" y="3841"/>
                  </a:cubicBezTo>
                  <a:cubicBezTo>
                    <a:pt x="426" y="3643"/>
                    <a:pt x="402" y="3439"/>
                    <a:pt x="392" y="3232"/>
                  </a:cubicBezTo>
                  <a:cubicBezTo>
                    <a:pt x="378" y="3028"/>
                    <a:pt x="375" y="2823"/>
                    <a:pt x="378" y="2623"/>
                  </a:cubicBezTo>
                  <a:cubicBezTo>
                    <a:pt x="388" y="2422"/>
                    <a:pt x="395" y="2221"/>
                    <a:pt x="413" y="2031"/>
                  </a:cubicBezTo>
                  <a:cubicBezTo>
                    <a:pt x="419" y="1980"/>
                    <a:pt x="426" y="1935"/>
                    <a:pt x="429" y="1888"/>
                  </a:cubicBezTo>
                  <a:cubicBezTo>
                    <a:pt x="436" y="1841"/>
                    <a:pt x="440" y="1792"/>
                    <a:pt x="446" y="1748"/>
                  </a:cubicBezTo>
                  <a:cubicBezTo>
                    <a:pt x="453" y="1701"/>
                    <a:pt x="460" y="1654"/>
                    <a:pt x="466" y="1609"/>
                  </a:cubicBezTo>
                  <a:cubicBezTo>
                    <a:pt x="470" y="1565"/>
                    <a:pt x="480" y="1520"/>
                    <a:pt x="487" y="1476"/>
                  </a:cubicBezTo>
                  <a:cubicBezTo>
                    <a:pt x="501" y="1388"/>
                    <a:pt x="518" y="1303"/>
                    <a:pt x="535" y="1221"/>
                  </a:cubicBezTo>
                  <a:cubicBezTo>
                    <a:pt x="555" y="1139"/>
                    <a:pt x="576" y="1062"/>
                    <a:pt x="592" y="983"/>
                  </a:cubicBezTo>
                  <a:cubicBezTo>
                    <a:pt x="674" y="680"/>
                    <a:pt x="763" y="432"/>
                    <a:pt x="841" y="262"/>
                  </a:cubicBezTo>
                  <a:cubicBezTo>
                    <a:pt x="875" y="177"/>
                    <a:pt x="909" y="112"/>
                    <a:pt x="929" y="68"/>
                  </a:cubicBezTo>
                  <a:cubicBezTo>
                    <a:pt x="953" y="24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451689" y="748297"/>
              <a:ext cx="17999" cy="125642"/>
            </a:xfrm>
            <a:custGeom>
              <a:avLst/>
              <a:gdLst/>
              <a:ahLst/>
              <a:cxnLst/>
              <a:rect l="l" t="t" r="r" b="b"/>
              <a:pathLst>
                <a:path w="410" h="2862" extrusionOk="0">
                  <a:moveTo>
                    <a:pt x="409" y="1"/>
                  </a:moveTo>
                  <a:lnTo>
                    <a:pt x="409" y="1"/>
                  </a:lnTo>
                  <a:cubicBezTo>
                    <a:pt x="409" y="1"/>
                    <a:pt x="389" y="41"/>
                    <a:pt x="351" y="112"/>
                  </a:cubicBezTo>
                  <a:cubicBezTo>
                    <a:pt x="334" y="150"/>
                    <a:pt x="310" y="194"/>
                    <a:pt x="287" y="246"/>
                  </a:cubicBezTo>
                  <a:cubicBezTo>
                    <a:pt x="276" y="272"/>
                    <a:pt x="263" y="299"/>
                    <a:pt x="249" y="327"/>
                  </a:cubicBezTo>
                  <a:cubicBezTo>
                    <a:pt x="239" y="357"/>
                    <a:pt x="225" y="388"/>
                    <a:pt x="215" y="422"/>
                  </a:cubicBezTo>
                  <a:cubicBezTo>
                    <a:pt x="167" y="552"/>
                    <a:pt x="113" y="708"/>
                    <a:pt x="72" y="881"/>
                  </a:cubicBezTo>
                  <a:cubicBezTo>
                    <a:pt x="31" y="1051"/>
                    <a:pt x="15" y="1242"/>
                    <a:pt x="4" y="1429"/>
                  </a:cubicBezTo>
                  <a:cubicBezTo>
                    <a:pt x="4" y="1524"/>
                    <a:pt x="1" y="1620"/>
                    <a:pt x="11" y="1711"/>
                  </a:cubicBezTo>
                  <a:cubicBezTo>
                    <a:pt x="18" y="1803"/>
                    <a:pt x="31" y="1895"/>
                    <a:pt x="48" y="1980"/>
                  </a:cubicBezTo>
                  <a:cubicBezTo>
                    <a:pt x="79" y="2153"/>
                    <a:pt x="137" y="2313"/>
                    <a:pt x="185" y="2442"/>
                  </a:cubicBezTo>
                  <a:cubicBezTo>
                    <a:pt x="194" y="2477"/>
                    <a:pt x="208" y="2507"/>
                    <a:pt x="222" y="2538"/>
                  </a:cubicBezTo>
                  <a:cubicBezTo>
                    <a:pt x="235" y="2565"/>
                    <a:pt x="249" y="2593"/>
                    <a:pt x="263" y="2620"/>
                  </a:cubicBezTo>
                  <a:cubicBezTo>
                    <a:pt x="276" y="2643"/>
                    <a:pt x="287" y="2667"/>
                    <a:pt x="300" y="2691"/>
                  </a:cubicBezTo>
                  <a:cubicBezTo>
                    <a:pt x="310" y="2711"/>
                    <a:pt x="324" y="2731"/>
                    <a:pt x="331" y="2749"/>
                  </a:cubicBezTo>
                  <a:cubicBezTo>
                    <a:pt x="375" y="2820"/>
                    <a:pt x="395" y="2861"/>
                    <a:pt x="395" y="2861"/>
                  </a:cubicBezTo>
                  <a:cubicBezTo>
                    <a:pt x="395" y="2861"/>
                    <a:pt x="389" y="2813"/>
                    <a:pt x="378" y="2736"/>
                  </a:cubicBezTo>
                  <a:cubicBezTo>
                    <a:pt x="372" y="2695"/>
                    <a:pt x="368" y="2647"/>
                    <a:pt x="365" y="2589"/>
                  </a:cubicBezTo>
                  <a:cubicBezTo>
                    <a:pt x="362" y="2562"/>
                    <a:pt x="358" y="2531"/>
                    <a:pt x="358" y="2500"/>
                  </a:cubicBezTo>
                  <a:cubicBezTo>
                    <a:pt x="354" y="2470"/>
                    <a:pt x="351" y="2439"/>
                    <a:pt x="348" y="2405"/>
                  </a:cubicBezTo>
                  <a:cubicBezTo>
                    <a:pt x="327" y="2273"/>
                    <a:pt x="327" y="2113"/>
                    <a:pt x="314" y="1949"/>
                  </a:cubicBezTo>
                  <a:cubicBezTo>
                    <a:pt x="314" y="1864"/>
                    <a:pt x="307" y="1780"/>
                    <a:pt x="304" y="1695"/>
                  </a:cubicBezTo>
                  <a:cubicBezTo>
                    <a:pt x="300" y="1606"/>
                    <a:pt x="296" y="1517"/>
                    <a:pt x="296" y="1429"/>
                  </a:cubicBezTo>
                  <a:cubicBezTo>
                    <a:pt x="290" y="1255"/>
                    <a:pt x="293" y="1078"/>
                    <a:pt x="300" y="912"/>
                  </a:cubicBezTo>
                  <a:cubicBezTo>
                    <a:pt x="310" y="745"/>
                    <a:pt x="310" y="585"/>
                    <a:pt x="334" y="453"/>
                  </a:cubicBezTo>
                  <a:cubicBezTo>
                    <a:pt x="337" y="419"/>
                    <a:pt x="341" y="384"/>
                    <a:pt x="348" y="354"/>
                  </a:cubicBezTo>
                  <a:cubicBezTo>
                    <a:pt x="351" y="323"/>
                    <a:pt x="354" y="296"/>
                    <a:pt x="362" y="266"/>
                  </a:cubicBezTo>
                  <a:cubicBezTo>
                    <a:pt x="365" y="238"/>
                    <a:pt x="368" y="214"/>
                    <a:pt x="372" y="191"/>
                  </a:cubicBezTo>
                  <a:cubicBezTo>
                    <a:pt x="375" y="167"/>
                    <a:pt x="378" y="143"/>
                    <a:pt x="385" y="126"/>
                  </a:cubicBezTo>
                  <a:cubicBezTo>
                    <a:pt x="398" y="45"/>
                    <a:pt x="40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482902" y="1144150"/>
              <a:ext cx="215681" cy="240440"/>
            </a:xfrm>
            <a:custGeom>
              <a:avLst/>
              <a:gdLst/>
              <a:ahLst/>
              <a:cxnLst/>
              <a:rect l="l" t="t" r="r" b="b"/>
              <a:pathLst>
                <a:path w="4913" h="5477" extrusionOk="0">
                  <a:moveTo>
                    <a:pt x="1409" y="1"/>
                  </a:moveTo>
                  <a:cubicBezTo>
                    <a:pt x="1409" y="1"/>
                    <a:pt x="1402" y="5"/>
                    <a:pt x="1381" y="5"/>
                  </a:cubicBezTo>
                  <a:cubicBezTo>
                    <a:pt x="1365" y="5"/>
                    <a:pt x="1341" y="5"/>
                    <a:pt x="1307" y="11"/>
                  </a:cubicBezTo>
                  <a:cubicBezTo>
                    <a:pt x="1239" y="18"/>
                    <a:pt x="1137" y="35"/>
                    <a:pt x="1014" y="79"/>
                  </a:cubicBezTo>
                  <a:cubicBezTo>
                    <a:pt x="896" y="127"/>
                    <a:pt x="756" y="202"/>
                    <a:pt x="613" y="321"/>
                  </a:cubicBezTo>
                  <a:cubicBezTo>
                    <a:pt x="470" y="437"/>
                    <a:pt x="334" y="603"/>
                    <a:pt x="232" y="811"/>
                  </a:cubicBezTo>
                  <a:cubicBezTo>
                    <a:pt x="133" y="1015"/>
                    <a:pt x="62" y="1256"/>
                    <a:pt x="31" y="1518"/>
                  </a:cubicBezTo>
                  <a:cubicBezTo>
                    <a:pt x="1" y="1776"/>
                    <a:pt x="7" y="2052"/>
                    <a:pt x="48" y="2335"/>
                  </a:cubicBezTo>
                  <a:cubicBezTo>
                    <a:pt x="86" y="2613"/>
                    <a:pt x="157" y="2899"/>
                    <a:pt x="266" y="3178"/>
                  </a:cubicBezTo>
                  <a:cubicBezTo>
                    <a:pt x="375" y="3454"/>
                    <a:pt x="521" y="3720"/>
                    <a:pt x="695" y="3968"/>
                  </a:cubicBezTo>
                  <a:lnTo>
                    <a:pt x="763" y="4059"/>
                  </a:lnTo>
                  <a:cubicBezTo>
                    <a:pt x="783" y="4090"/>
                    <a:pt x="807" y="4117"/>
                    <a:pt x="830" y="4148"/>
                  </a:cubicBezTo>
                  <a:lnTo>
                    <a:pt x="902" y="4236"/>
                  </a:lnTo>
                  <a:lnTo>
                    <a:pt x="977" y="4321"/>
                  </a:lnTo>
                  <a:lnTo>
                    <a:pt x="1052" y="4403"/>
                  </a:lnTo>
                  <a:lnTo>
                    <a:pt x="1130" y="4484"/>
                  </a:lnTo>
                  <a:cubicBezTo>
                    <a:pt x="1157" y="4511"/>
                    <a:pt x="1185" y="4539"/>
                    <a:pt x="1212" y="4563"/>
                  </a:cubicBezTo>
                  <a:lnTo>
                    <a:pt x="1293" y="4638"/>
                  </a:lnTo>
                  <a:cubicBezTo>
                    <a:pt x="1518" y="4835"/>
                    <a:pt x="1763" y="5001"/>
                    <a:pt x="2014" y="5128"/>
                  </a:cubicBezTo>
                  <a:cubicBezTo>
                    <a:pt x="2270" y="5254"/>
                    <a:pt x="2529" y="5338"/>
                    <a:pt x="2780" y="5393"/>
                  </a:cubicBezTo>
                  <a:cubicBezTo>
                    <a:pt x="3031" y="5447"/>
                    <a:pt x="3273" y="5475"/>
                    <a:pt x="3498" y="5475"/>
                  </a:cubicBezTo>
                  <a:cubicBezTo>
                    <a:pt x="3513" y="5476"/>
                    <a:pt x="3529" y="5476"/>
                    <a:pt x="3544" y="5476"/>
                  </a:cubicBezTo>
                  <a:cubicBezTo>
                    <a:pt x="3583" y="5476"/>
                    <a:pt x="3622" y="5474"/>
                    <a:pt x="3661" y="5471"/>
                  </a:cubicBezTo>
                  <a:cubicBezTo>
                    <a:pt x="3688" y="5471"/>
                    <a:pt x="3712" y="5471"/>
                    <a:pt x="3739" y="5467"/>
                  </a:cubicBezTo>
                  <a:cubicBezTo>
                    <a:pt x="3766" y="5464"/>
                    <a:pt x="3790" y="5464"/>
                    <a:pt x="3814" y="5461"/>
                  </a:cubicBezTo>
                  <a:cubicBezTo>
                    <a:pt x="3865" y="5454"/>
                    <a:pt x="3916" y="5450"/>
                    <a:pt x="3964" y="5444"/>
                  </a:cubicBezTo>
                  <a:cubicBezTo>
                    <a:pt x="4011" y="5434"/>
                    <a:pt x="4055" y="5427"/>
                    <a:pt x="4100" y="5420"/>
                  </a:cubicBezTo>
                  <a:cubicBezTo>
                    <a:pt x="4144" y="5414"/>
                    <a:pt x="4185" y="5400"/>
                    <a:pt x="4226" y="5389"/>
                  </a:cubicBezTo>
                  <a:cubicBezTo>
                    <a:pt x="4267" y="5379"/>
                    <a:pt x="4307" y="5369"/>
                    <a:pt x="4345" y="5359"/>
                  </a:cubicBezTo>
                  <a:cubicBezTo>
                    <a:pt x="4419" y="5335"/>
                    <a:pt x="4488" y="5315"/>
                    <a:pt x="4549" y="5294"/>
                  </a:cubicBezTo>
                  <a:cubicBezTo>
                    <a:pt x="4606" y="5271"/>
                    <a:pt x="4661" y="5250"/>
                    <a:pt x="4705" y="5230"/>
                  </a:cubicBezTo>
                  <a:cubicBezTo>
                    <a:pt x="4753" y="5213"/>
                    <a:pt x="4787" y="5189"/>
                    <a:pt x="4821" y="5175"/>
                  </a:cubicBezTo>
                  <a:cubicBezTo>
                    <a:pt x="4879" y="5144"/>
                    <a:pt x="4912" y="5128"/>
                    <a:pt x="4912" y="5128"/>
                  </a:cubicBezTo>
                  <a:lnTo>
                    <a:pt x="4912" y="5128"/>
                  </a:lnTo>
                  <a:cubicBezTo>
                    <a:pt x="4912" y="5128"/>
                    <a:pt x="4879" y="5141"/>
                    <a:pt x="4814" y="5161"/>
                  </a:cubicBezTo>
                  <a:cubicBezTo>
                    <a:pt x="4780" y="5172"/>
                    <a:pt x="4743" y="5189"/>
                    <a:pt x="4695" y="5199"/>
                  </a:cubicBezTo>
                  <a:cubicBezTo>
                    <a:pt x="4647" y="5213"/>
                    <a:pt x="4593" y="5226"/>
                    <a:pt x="4532" y="5243"/>
                  </a:cubicBezTo>
                  <a:cubicBezTo>
                    <a:pt x="4342" y="5290"/>
                    <a:pt x="4083" y="5324"/>
                    <a:pt x="3779" y="5324"/>
                  </a:cubicBezTo>
                  <a:cubicBezTo>
                    <a:pt x="3691" y="5324"/>
                    <a:pt x="3599" y="5321"/>
                    <a:pt x="3504" y="5315"/>
                  </a:cubicBezTo>
                  <a:cubicBezTo>
                    <a:pt x="3080" y="5284"/>
                    <a:pt x="2593" y="5148"/>
                    <a:pt x="2137" y="4896"/>
                  </a:cubicBezTo>
                  <a:cubicBezTo>
                    <a:pt x="1909" y="4770"/>
                    <a:pt x="1688" y="4610"/>
                    <a:pt x="1488" y="4423"/>
                  </a:cubicBezTo>
                  <a:lnTo>
                    <a:pt x="1413" y="4355"/>
                  </a:lnTo>
                  <a:cubicBezTo>
                    <a:pt x="1389" y="4332"/>
                    <a:pt x="1365" y="4304"/>
                    <a:pt x="1341" y="4280"/>
                  </a:cubicBezTo>
                  <a:lnTo>
                    <a:pt x="1270" y="4205"/>
                  </a:lnTo>
                  <a:lnTo>
                    <a:pt x="1202" y="4128"/>
                  </a:lnTo>
                  <a:cubicBezTo>
                    <a:pt x="1177" y="4100"/>
                    <a:pt x="1154" y="4073"/>
                    <a:pt x="1133" y="4046"/>
                  </a:cubicBezTo>
                  <a:lnTo>
                    <a:pt x="1072" y="3964"/>
                  </a:lnTo>
                  <a:cubicBezTo>
                    <a:pt x="1052" y="3933"/>
                    <a:pt x="1031" y="3906"/>
                    <a:pt x="1011" y="3879"/>
                  </a:cubicBezTo>
                  <a:lnTo>
                    <a:pt x="953" y="3791"/>
                  </a:lnTo>
                  <a:cubicBezTo>
                    <a:pt x="800" y="3559"/>
                    <a:pt x="674" y="3311"/>
                    <a:pt x="576" y="3056"/>
                  </a:cubicBezTo>
                  <a:cubicBezTo>
                    <a:pt x="474" y="2801"/>
                    <a:pt x="395" y="2542"/>
                    <a:pt x="348" y="2283"/>
                  </a:cubicBezTo>
                  <a:cubicBezTo>
                    <a:pt x="300" y="2029"/>
                    <a:pt x="273" y="1773"/>
                    <a:pt x="279" y="1536"/>
                  </a:cubicBezTo>
                  <a:cubicBezTo>
                    <a:pt x="283" y="1416"/>
                    <a:pt x="296" y="1304"/>
                    <a:pt x="314" y="1192"/>
                  </a:cubicBezTo>
                  <a:cubicBezTo>
                    <a:pt x="334" y="1083"/>
                    <a:pt x="361" y="977"/>
                    <a:pt x="399" y="883"/>
                  </a:cubicBezTo>
                  <a:cubicBezTo>
                    <a:pt x="474" y="688"/>
                    <a:pt x="576" y="528"/>
                    <a:pt x="688" y="399"/>
                  </a:cubicBezTo>
                  <a:cubicBezTo>
                    <a:pt x="803" y="270"/>
                    <a:pt x="926" y="178"/>
                    <a:pt x="1035" y="123"/>
                  </a:cubicBezTo>
                  <a:cubicBezTo>
                    <a:pt x="1144" y="62"/>
                    <a:pt x="1243" y="32"/>
                    <a:pt x="1307" y="18"/>
                  </a:cubicBezTo>
                  <a:cubicBezTo>
                    <a:pt x="1341" y="11"/>
                    <a:pt x="1365" y="8"/>
                    <a:pt x="1386" y="8"/>
                  </a:cubicBezTo>
                  <a:cubicBezTo>
                    <a:pt x="1402" y="5"/>
                    <a:pt x="1409" y="1"/>
                    <a:pt x="1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457966" y="1143886"/>
              <a:ext cx="111462" cy="275868"/>
            </a:xfrm>
            <a:custGeom>
              <a:avLst/>
              <a:gdLst/>
              <a:ahLst/>
              <a:cxnLst/>
              <a:rect l="l" t="t" r="r" b="b"/>
              <a:pathLst>
                <a:path w="2539" h="6284" extrusionOk="0">
                  <a:moveTo>
                    <a:pt x="1878" y="0"/>
                  </a:moveTo>
                  <a:lnTo>
                    <a:pt x="1878" y="0"/>
                  </a:lnTo>
                  <a:cubicBezTo>
                    <a:pt x="1878" y="0"/>
                    <a:pt x="1847" y="7"/>
                    <a:pt x="1790" y="17"/>
                  </a:cubicBezTo>
                  <a:cubicBezTo>
                    <a:pt x="1759" y="21"/>
                    <a:pt x="1725" y="31"/>
                    <a:pt x="1681" y="41"/>
                  </a:cubicBezTo>
                  <a:cubicBezTo>
                    <a:pt x="1660" y="48"/>
                    <a:pt x="1640" y="52"/>
                    <a:pt x="1616" y="61"/>
                  </a:cubicBezTo>
                  <a:cubicBezTo>
                    <a:pt x="1593" y="68"/>
                    <a:pt x="1569" y="75"/>
                    <a:pt x="1541" y="85"/>
                  </a:cubicBezTo>
                  <a:cubicBezTo>
                    <a:pt x="1436" y="126"/>
                    <a:pt x="1310" y="174"/>
                    <a:pt x="1174" y="256"/>
                  </a:cubicBezTo>
                  <a:cubicBezTo>
                    <a:pt x="1042" y="333"/>
                    <a:pt x="896" y="443"/>
                    <a:pt x="759" y="578"/>
                  </a:cubicBezTo>
                  <a:cubicBezTo>
                    <a:pt x="620" y="715"/>
                    <a:pt x="487" y="881"/>
                    <a:pt x="375" y="1075"/>
                  </a:cubicBezTo>
                  <a:cubicBezTo>
                    <a:pt x="260" y="1269"/>
                    <a:pt x="167" y="1493"/>
                    <a:pt x="106" y="1729"/>
                  </a:cubicBezTo>
                  <a:cubicBezTo>
                    <a:pt x="42" y="1966"/>
                    <a:pt x="7" y="2218"/>
                    <a:pt x="1" y="2476"/>
                  </a:cubicBezTo>
                  <a:cubicBezTo>
                    <a:pt x="1" y="2603"/>
                    <a:pt x="4" y="2732"/>
                    <a:pt x="15" y="2861"/>
                  </a:cubicBezTo>
                  <a:cubicBezTo>
                    <a:pt x="24" y="2991"/>
                    <a:pt x="42" y="3120"/>
                    <a:pt x="62" y="3245"/>
                  </a:cubicBezTo>
                  <a:cubicBezTo>
                    <a:pt x="72" y="3310"/>
                    <a:pt x="89" y="3371"/>
                    <a:pt x="103" y="3436"/>
                  </a:cubicBezTo>
                  <a:cubicBezTo>
                    <a:pt x="120" y="3497"/>
                    <a:pt x="133" y="3562"/>
                    <a:pt x="150" y="3623"/>
                  </a:cubicBezTo>
                  <a:cubicBezTo>
                    <a:pt x="171" y="3685"/>
                    <a:pt x="188" y="3746"/>
                    <a:pt x="208" y="3807"/>
                  </a:cubicBezTo>
                  <a:cubicBezTo>
                    <a:pt x="229" y="3868"/>
                    <a:pt x="249" y="3930"/>
                    <a:pt x="273" y="3987"/>
                  </a:cubicBezTo>
                  <a:cubicBezTo>
                    <a:pt x="293" y="4048"/>
                    <a:pt x="321" y="4106"/>
                    <a:pt x="344" y="4164"/>
                  </a:cubicBezTo>
                  <a:cubicBezTo>
                    <a:pt x="368" y="4222"/>
                    <a:pt x="392" y="4280"/>
                    <a:pt x="423" y="4334"/>
                  </a:cubicBezTo>
                  <a:cubicBezTo>
                    <a:pt x="450" y="4392"/>
                    <a:pt x="477" y="4446"/>
                    <a:pt x="504" y="4501"/>
                  </a:cubicBezTo>
                  <a:cubicBezTo>
                    <a:pt x="535" y="4555"/>
                    <a:pt x="566" y="4606"/>
                    <a:pt x="596" y="4657"/>
                  </a:cubicBezTo>
                  <a:cubicBezTo>
                    <a:pt x="613" y="4685"/>
                    <a:pt x="627" y="4712"/>
                    <a:pt x="643" y="4735"/>
                  </a:cubicBezTo>
                  <a:cubicBezTo>
                    <a:pt x="660" y="4759"/>
                    <a:pt x="678" y="4787"/>
                    <a:pt x="695" y="4811"/>
                  </a:cubicBezTo>
                  <a:cubicBezTo>
                    <a:pt x="725" y="4858"/>
                    <a:pt x="759" y="4909"/>
                    <a:pt x="793" y="4953"/>
                  </a:cubicBezTo>
                  <a:cubicBezTo>
                    <a:pt x="864" y="5045"/>
                    <a:pt x="929" y="5137"/>
                    <a:pt x="1004" y="5219"/>
                  </a:cubicBezTo>
                  <a:cubicBezTo>
                    <a:pt x="1042" y="5260"/>
                    <a:pt x="1076" y="5304"/>
                    <a:pt x="1113" y="5341"/>
                  </a:cubicBezTo>
                  <a:cubicBezTo>
                    <a:pt x="1150" y="5379"/>
                    <a:pt x="1188" y="5415"/>
                    <a:pt x="1225" y="5453"/>
                  </a:cubicBezTo>
                  <a:cubicBezTo>
                    <a:pt x="1242" y="5470"/>
                    <a:pt x="1263" y="5491"/>
                    <a:pt x="1280" y="5508"/>
                  </a:cubicBezTo>
                  <a:cubicBezTo>
                    <a:pt x="1296" y="5525"/>
                    <a:pt x="1317" y="5542"/>
                    <a:pt x="1334" y="5558"/>
                  </a:cubicBezTo>
                  <a:cubicBezTo>
                    <a:pt x="1371" y="5593"/>
                    <a:pt x="1409" y="5624"/>
                    <a:pt x="1443" y="5657"/>
                  </a:cubicBezTo>
                  <a:cubicBezTo>
                    <a:pt x="1518" y="5718"/>
                    <a:pt x="1589" y="5773"/>
                    <a:pt x="1660" y="5828"/>
                  </a:cubicBezTo>
                  <a:cubicBezTo>
                    <a:pt x="1732" y="5875"/>
                    <a:pt x="1800" y="5919"/>
                    <a:pt x="1865" y="5963"/>
                  </a:cubicBezTo>
                  <a:cubicBezTo>
                    <a:pt x="1933" y="6001"/>
                    <a:pt x="1994" y="6035"/>
                    <a:pt x="2056" y="6069"/>
                  </a:cubicBezTo>
                  <a:cubicBezTo>
                    <a:pt x="2083" y="6086"/>
                    <a:pt x="2113" y="6100"/>
                    <a:pt x="2141" y="6113"/>
                  </a:cubicBezTo>
                  <a:cubicBezTo>
                    <a:pt x="2167" y="6127"/>
                    <a:pt x="2194" y="6137"/>
                    <a:pt x="2219" y="6150"/>
                  </a:cubicBezTo>
                  <a:cubicBezTo>
                    <a:pt x="2317" y="6198"/>
                    <a:pt x="2399" y="6225"/>
                    <a:pt x="2453" y="6249"/>
                  </a:cubicBezTo>
                  <a:cubicBezTo>
                    <a:pt x="2508" y="6269"/>
                    <a:pt x="2538" y="6283"/>
                    <a:pt x="2538" y="6283"/>
                  </a:cubicBezTo>
                  <a:cubicBezTo>
                    <a:pt x="2538" y="6283"/>
                    <a:pt x="2511" y="6266"/>
                    <a:pt x="2460" y="6239"/>
                  </a:cubicBezTo>
                  <a:cubicBezTo>
                    <a:pt x="2409" y="6208"/>
                    <a:pt x="2331" y="6171"/>
                    <a:pt x="2239" y="6109"/>
                  </a:cubicBezTo>
                  <a:cubicBezTo>
                    <a:pt x="2052" y="5998"/>
                    <a:pt x="1803" y="5811"/>
                    <a:pt x="1541" y="5549"/>
                  </a:cubicBezTo>
                  <a:cubicBezTo>
                    <a:pt x="1511" y="5514"/>
                    <a:pt x="1477" y="5484"/>
                    <a:pt x="1443" y="5446"/>
                  </a:cubicBezTo>
                  <a:cubicBezTo>
                    <a:pt x="1429" y="5429"/>
                    <a:pt x="1412" y="5412"/>
                    <a:pt x="1395" y="5395"/>
                  </a:cubicBezTo>
                  <a:cubicBezTo>
                    <a:pt x="1378" y="5375"/>
                    <a:pt x="1365" y="5358"/>
                    <a:pt x="1348" y="5338"/>
                  </a:cubicBezTo>
                  <a:cubicBezTo>
                    <a:pt x="1314" y="5300"/>
                    <a:pt x="1283" y="5263"/>
                    <a:pt x="1249" y="5222"/>
                  </a:cubicBezTo>
                  <a:cubicBezTo>
                    <a:pt x="1219" y="5184"/>
                    <a:pt x="1188" y="5140"/>
                    <a:pt x="1158" y="5100"/>
                  </a:cubicBezTo>
                  <a:cubicBezTo>
                    <a:pt x="1092" y="5015"/>
                    <a:pt x="1035" y="4922"/>
                    <a:pt x="974" y="4831"/>
                  </a:cubicBezTo>
                  <a:cubicBezTo>
                    <a:pt x="943" y="4787"/>
                    <a:pt x="919" y="4735"/>
                    <a:pt x="888" y="4688"/>
                  </a:cubicBezTo>
                  <a:cubicBezTo>
                    <a:pt x="875" y="4664"/>
                    <a:pt x="861" y="4640"/>
                    <a:pt x="847" y="4616"/>
                  </a:cubicBezTo>
                  <a:cubicBezTo>
                    <a:pt x="831" y="4589"/>
                    <a:pt x="820" y="4566"/>
                    <a:pt x="807" y="4538"/>
                  </a:cubicBezTo>
                  <a:cubicBezTo>
                    <a:pt x="780" y="4490"/>
                    <a:pt x="753" y="4436"/>
                    <a:pt x="729" y="4385"/>
                  </a:cubicBezTo>
                  <a:cubicBezTo>
                    <a:pt x="704" y="4334"/>
                    <a:pt x="681" y="4280"/>
                    <a:pt x="654" y="4225"/>
                  </a:cubicBezTo>
                  <a:cubicBezTo>
                    <a:pt x="630" y="4175"/>
                    <a:pt x="610" y="4120"/>
                    <a:pt x="589" y="4062"/>
                  </a:cubicBezTo>
                  <a:cubicBezTo>
                    <a:pt x="569" y="4007"/>
                    <a:pt x="541" y="3953"/>
                    <a:pt x="525" y="3895"/>
                  </a:cubicBezTo>
                  <a:cubicBezTo>
                    <a:pt x="508" y="3841"/>
                    <a:pt x="487" y="3783"/>
                    <a:pt x="470" y="3726"/>
                  </a:cubicBezTo>
                  <a:cubicBezTo>
                    <a:pt x="453" y="3668"/>
                    <a:pt x="439" y="3610"/>
                    <a:pt x="423" y="3552"/>
                  </a:cubicBezTo>
                  <a:cubicBezTo>
                    <a:pt x="406" y="3494"/>
                    <a:pt x="395" y="3432"/>
                    <a:pt x="382" y="3374"/>
                  </a:cubicBezTo>
                  <a:cubicBezTo>
                    <a:pt x="371" y="3317"/>
                    <a:pt x="354" y="3256"/>
                    <a:pt x="348" y="3198"/>
                  </a:cubicBezTo>
                  <a:cubicBezTo>
                    <a:pt x="263" y="2718"/>
                    <a:pt x="266" y="2231"/>
                    <a:pt x="362" y="1790"/>
                  </a:cubicBezTo>
                  <a:cubicBezTo>
                    <a:pt x="409" y="1572"/>
                    <a:pt x="477" y="1364"/>
                    <a:pt x="566" y="1181"/>
                  </a:cubicBezTo>
                  <a:cubicBezTo>
                    <a:pt x="579" y="1157"/>
                    <a:pt x="589" y="1133"/>
                    <a:pt x="599" y="1113"/>
                  </a:cubicBezTo>
                  <a:cubicBezTo>
                    <a:pt x="613" y="1089"/>
                    <a:pt x="627" y="1065"/>
                    <a:pt x="637" y="1044"/>
                  </a:cubicBezTo>
                  <a:cubicBezTo>
                    <a:pt x="660" y="1000"/>
                    <a:pt x="688" y="960"/>
                    <a:pt x="715" y="919"/>
                  </a:cubicBezTo>
                  <a:cubicBezTo>
                    <a:pt x="739" y="878"/>
                    <a:pt x="770" y="837"/>
                    <a:pt x="793" y="800"/>
                  </a:cubicBezTo>
                  <a:cubicBezTo>
                    <a:pt x="824" y="762"/>
                    <a:pt x="851" y="725"/>
                    <a:pt x="878" y="691"/>
                  </a:cubicBezTo>
                  <a:cubicBezTo>
                    <a:pt x="1113" y="412"/>
                    <a:pt x="1365" y="225"/>
                    <a:pt x="1558" y="129"/>
                  </a:cubicBezTo>
                  <a:cubicBezTo>
                    <a:pt x="1582" y="116"/>
                    <a:pt x="1607" y="106"/>
                    <a:pt x="1627" y="93"/>
                  </a:cubicBezTo>
                  <a:cubicBezTo>
                    <a:pt x="1651" y="82"/>
                    <a:pt x="1671" y="75"/>
                    <a:pt x="1692" y="65"/>
                  </a:cubicBezTo>
                  <a:cubicBezTo>
                    <a:pt x="1729" y="48"/>
                    <a:pt x="1763" y="35"/>
                    <a:pt x="1790" y="27"/>
                  </a:cubicBezTo>
                  <a:cubicBezTo>
                    <a:pt x="1847" y="11"/>
                    <a:pt x="1878" y="0"/>
                    <a:pt x="1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626414" y="1306538"/>
              <a:ext cx="95175" cy="55577"/>
            </a:xfrm>
            <a:custGeom>
              <a:avLst/>
              <a:gdLst/>
              <a:ahLst/>
              <a:cxnLst/>
              <a:rect l="l" t="t" r="r" b="b"/>
              <a:pathLst>
                <a:path w="2168" h="1266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2168" y="0"/>
                    <a:pt x="2133" y="27"/>
                    <a:pt x="2069" y="71"/>
                  </a:cubicBezTo>
                  <a:cubicBezTo>
                    <a:pt x="2056" y="82"/>
                    <a:pt x="2042" y="95"/>
                    <a:pt x="2021" y="109"/>
                  </a:cubicBezTo>
                  <a:cubicBezTo>
                    <a:pt x="2004" y="118"/>
                    <a:pt x="1984" y="132"/>
                    <a:pt x="1960" y="146"/>
                  </a:cubicBezTo>
                  <a:cubicBezTo>
                    <a:pt x="1940" y="159"/>
                    <a:pt x="1916" y="173"/>
                    <a:pt x="1892" y="187"/>
                  </a:cubicBezTo>
                  <a:cubicBezTo>
                    <a:pt x="1872" y="204"/>
                    <a:pt x="1844" y="217"/>
                    <a:pt x="1824" y="234"/>
                  </a:cubicBezTo>
                  <a:cubicBezTo>
                    <a:pt x="1800" y="252"/>
                    <a:pt x="1777" y="269"/>
                    <a:pt x="1750" y="286"/>
                  </a:cubicBezTo>
                  <a:cubicBezTo>
                    <a:pt x="1722" y="299"/>
                    <a:pt x="1695" y="313"/>
                    <a:pt x="1664" y="330"/>
                  </a:cubicBezTo>
                  <a:cubicBezTo>
                    <a:pt x="1651" y="336"/>
                    <a:pt x="1637" y="347"/>
                    <a:pt x="1623" y="354"/>
                  </a:cubicBezTo>
                  <a:cubicBezTo>
                    <a:pt x="1610" y="360"/>
                    <a:pt x="1596" y="367"/>
                    <a:pt x="1579" y="377"/>
                  </a:cubicBezTo>
                  <a:cubicBezTo>
                    <a:pt x="1552" y="391"/>
                    <a:pt x="1525" y="408"/>
                    <a:pt x="1494" y="425"/>
                  </a:cubicBezTo>
                  <a:cubicBezTo>
                    <a:pt x="1375" y="486"/>
                    <a:pt x="1263" y="564"/>
                    <a:pt x="1137" y="625"/>
                  </a:cubicBezTo>
                  <a:cubicBezTo>
                    <a:pt x="1076" y="660"/>
                    <a:pt x="1015" y="694"/>
                    <a:pt x="949" y="721"/>
                  </a:cubicBezTo>
                  <a:cubicBezTo>
                    <a:pt x="933" y="728"/>
                    <a:pt x="919" y="738"/>
                    <a:pt x="902" y="745"/>
                  </a:cubicBezTo>
                  <a:cubicBezTo>
                    <a:pt x="888" y="751"/>
                    <a:pt x="872" y="759"/>
                    <a:pt x="855" y="768"/>
                  </a:cubicBezTo>
                  <a:cubicBezTo>
                    <a:pt x="824" y="782"/>
                    <a:pt x="794" y="796"/>
                    <a:pt x="763" y="812"/>
                  </a:cubicBezTo>
                  <a:cubicBezTo>
                    <a:pt x="732" y="826"/>
                    <a:pt x="701" y="840"/>
                    <a:pt x="671" y="853"/>
                  </a:cubicBezTo>
                  <a:cubicBezTo>
                    <a:pt x="654" y="861"/>
                    <a:pt x="640" y="870"/>
                    <a:pt x="623" y="878"/>
                  </a:cubicBezTo>
                  <a:cubicBezTo>
                    <a:pt x="610" y="884"/>
                    <a:pt x="593" y="888"/>
                    <a:pt x="579" y="894"/>
                  </a:cubicBezTo>
                  <a:cubicBezTo>
                    <a:pt x="549" y="905"/>
                    <a:pt x="518" y="922"/>
                    <a:pt x="491" y="932"/>
                  </a:cubicBezTo>
                  <a:cubicBezTo>
                    <a:pt x="460" y="946"/>
                    <a:pt x="429" y="952"/>
                    <a:pt x="403" y="959"/>
                  </a:cubicBezTo>
                  <a:cubicBezTo>
                    <a:pt x="375" y="969"/>
                    <a:pt x="348" y="976"/>
                    <a:pt x="321" y="986"/>
                  </a:cubicBezTo>
                  <a:cubicBezTo>
                    <a:pt x="293" y="993"/>
                    <a:pt x="266" y="1000"/>
                    <a:pt x="242" y="1003"/>
                  </a:cubicBezTo>
                  <a:cubicBezTo>
                    <a:pt x="194" y="1017"/>
                    <a:pt x="150" y="1027"/>
                    <a:pt x="117" y="1030"/>
                  </a:cubicBezTo>
                  <a:cubicBezTo>
                    <a:pt x="79" y="1037"/>
                    <a:pt x="51" y="1041"/>
                    <a:pt x="31" y="1041"/>
                  </a:cubicBezTo>
                  <a:lnTo>
                    <a:pt x="1" y="1041"/>
                  </a:lnTo>
                  <a:cubicBezTo>
                    <a:pt x="1" y="1041"/>
                    <a:pt x="11" y="1044"/>
                    <a:pt x="28" y="1051"/>
                  </a:cubicBezTo>
                  <a:cubicBezTo>
                    <a:pt x="48" y="1061"/>
                    <a:pt x="72" y="1071"/>
                    <a:pt x="106" y="1092"/>
                  </a:cubicBezTo>
                  <a:cubicBezTo>
                    <a:pt x="117" y="1095"/>
                    <a:pt x="123" y="1098"/>
                    <a:pt x="133" y="1106"/>
                  </a:cubicBezTo>
                  <a:cubicBezTo>
                    <a:pt x="144" y="1109"/>
                    <a:pt x="150" y="1115"/>
                    <a:pt x="164" y="1119"/>
                  </a:cubicBezTo>
                  <a:cubicBezTo>
                    <a:pt x="185" y="1129"/>
                    <a:pt x="208" y="1139"/>
                    <a:pt x="232" y="1150"/>
                  </a:cubicBezTo>
                  <a:cubicBezTo>
                    <a:pt x="256" y="1159"/>
                    <a:pt x="283" y="1170"/>
                    <a:pt x="310" y="1180"/>
                  </a:cubicBezTo>
                  <a:cubicBezTo>
                    <a:pt x="341" y="1190"/>
                    <a:pt x="371" y="1200"/>
                    <a:pt x="403" y="1208"/>
                  </a:cubicBezTo>
                  <a:cubicBezTo>
                    <a:pt x="436" y="1214"/>
                    <a:pt x="470" y="1225"/>
                    <a:pt x="505" y="1231"/>
                  </a:cubicBezTo>
                  <a:cubicBezTo>
                    <a:pt x="541" y="1238"/>
                    <a:pt x="579" y="1245"/>
                    <a:pt x="616" y="1252"/>
                  </a:cubicBezTo>
                  <a:cubicBezTo>
                    <a:pt x="637" y="1255"/>
                    <a:pt x="657" y="1258"/>
                    <a:pt x="674" y="1258"/>
                  </a:cubicBezTo>
                  <a:cubicBezTo>
                    <a:pt x="695" y="1261"/>
                    <a:pt x="715" y="1261"/>
                    <a:pt x="736" y="1261"/>
                  </a:cubicBezTo>
                  <a:cubicBezTo>
                    <a:pt x="776" y="1266"/>
                    <a:pt x="820" y="1266"/>
                    <a:pt x="861" y="1266"/>
                  </a:cubicBezTo>
                  <a:cubicBezTo>
                    <a:pt x="1035" y="1261"/>
                    <a:pt x="1212" y="1208"/>
                    <a:pt x="1385" y="1143"/>
                  </a:cubicBezTo>
                  <a:cubicBezTo>
                    <a:pt x="1549" y="1057"/>
                    <a:pt x="1709" y="963"/>
                    <a:pt x="1827" y="837"/>
                  </a:cubicBezTo>
                  <a:cubicBezTo>
                    <a:pt x="1946" y="710"/>
                    <a:pt x="2025" y="564"/>
                    <a:pt x="2079" y="442"/>
                  </a:cubicBezTo>
                  <a:cubicBezTo>
                    <a:pt x="2097" y="412"/>
                    <a:pt x="2106" y="381"/>
                    <a:pt x="2117" y="350"/>
                  </a:cubicBezTo>
                  <a:cubicBezTo>
                    <a:pt x="2127" y="319"/>
                    <a:pt x="2130" y="289"/>
                    <a:pt x="2137" y="261"/>
                  </a:cubicBezTo>
                  <a:cubicBezTo>
                    <a:pt x="2144" y="234"/>
                    <a:pt x="2147" y="211"/>
                    <a:pt x="2150" y="187"/>
                  </a:cubicBezTo>
                  <a:cubicBezTo>
                    <a:pt x="2154" y="163"/>
                    <a:pt x="2158" y="139"/>
                    <a:pt x="2161" y="123"/>
                  </a:cubicBezTo>
                  <a:cubicBezTo>
                    <a:pt x="2164" y="41"/>
                    <a:pt x="2168" y="0"/>
                    <a:pt x="2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601610" y="1316065"/>
              <a:ext cx="47851" cy="33101"/>
            </a:xfrm>
            <a:custGeom>
              <a:avLst/>
              <a:gdLst/>
              <a:ahLst/>
              <a:cxnLst/>
              <a:rect l="l" t="t" r="r" b="b"/>
              <a:pathLst>
                <a:path w="1090" h="754" extrusionOk="0">
                  <a:moveTo>
                    <a:pt x="1090" y="0"/>
                  </a:moveTo>
                  <a:cubicBezTo>
                    <a:pt x="1090" y="0"/>
                    <a:pt x="1065" y="4"/>
                    <a:pt x="1018" y="8"/>
                  </a:cubicBezTo>
                  <a:cubicBezTo>
                    <a:pt x="977" y="17"/>
                    <a:pt x="902" y="17"/>
                    <a:pt x="841" y="38"/>
                  </a:cubicBezTo>
                  <a:cubicBezTo>
                    <a:pt x="814" y="52"/>
                    <a:pt x="776" y="58"/>
                    <a:pt x="743" y="69"/>
                  </a:cubicBezTo>
                  <a:cubicBezTo>
                    <a:pt x="705" y="79"/>
                    <a:pt x="668" y="89"/>
                    <a:pt x="641" y="110"/>
                  </a:cubicBezTo>
                  <a:cubicBezTo>
                    <a:pt x="576" y="140"/>
                    <a:pt x="518" y="184"/>
                    <a:pt x="461" y="222"/>
                  </a:cubicBezTo>
                  <a:cubicBezTo>
                    <a:pt x="409" y="262"/>
                    <a:pt x="362" y="314"/>
                    <a:pt x="314" y="361"/>
                  </a:cubicBezTo>
                  <a:cubicBezTo>
                    <a:pt x="294" y="385"/>
                    <a:pt x="269" y="408"/>
                    <a:pt x="249" y="436"/>
                  </a:cubicBezTo>
                  <a:cubicBezTo>
                    <a:pt x="225" y="463"/>
                    <a:pt x="205" y="490"/>
                    <a:pt x="181" y="507"/>
                  </a:cubicBezTo>
                  <a:cubicBezTo>
                    <a:pt x="175" y="511"/>
                    <a:pt x="172" y="518"/>
                    <a:pt x="164" y="521"/>
                  </a:cubicBezTo>
                  <a:cubicBezTo>
                    <a:pt x="158" y="528"/>
                    <a:pt x="154" y="531"/>
                    <a:pt x="147" y="538"/>
                  </a:cubicBezTo>
                  <a:cubicBezTo>
                    <a:pt x="137" y="548"/>
                    <a:pt x="123" y="555"/>
                    <a:pt x="114" y="565"/>
                  </a:cubicBezTo>
                  <a:cubicBezTo>
                    <a:pt x="93" y="582"/>
                    <a:pt x="73" y="600"/>
                    <a:pt x="56" y="606"/>
                  </a:cubicBezTo>
                  <a:cubicBezTo>
                    <a:pt x="21" y="626"/>
                    <a:pt x="1" y="633"/>
                    <a:pt x="1" y="633"/>
                  </a:cubicBezTo>
                  <a:cubicBezTo>
                    <a:pt x="1" y="633"/>
                    <a:pt x="21" y="640"/>
                    <a:pt x="59" y="661"/>
                  </a:cubicBezTo>
                  <a:cubicBezTo>
                    <a:pt x="65" y="664"/>
                    <a:pt x="76" y="671"/>
                    <a:pt x="90" y="677"/>
                  </a:cubicBezTo>
                  <a:cubicBezTo>
                    <a:pt x="100" y="681"/>
                    <a:pt x="114" y="688"/>
                    <a:pt x="127" y="694"/>
                  </a:cubicBezTo>
                  <a:cubicBezTo>
                    <a:pt x="154" y="708"/>
                    <a:pt x="188" y="725"/>
                    <a:pt x="225" y="729"/>
                  </a:cubicBezTo>
                  <a:cubicBezTo>
                    <a:pt x="263" y="735"/>
                    <a:pt x="304" y="742"/>
                    <a:pt x="348" y="752"/>
                  </a:cubicBezTo>
                  <a:cubicBezTo>
                    <a:pt x="356" y="753"/>
                    <a:pt x="364" y="754"/>
                    <a:pt x="372" y="754"/>
                  </a:cubicBezTo>
                  <a:cubicBezTo>
                    <a:pt x="387" y="754"/>
                    <a:pt x="403" y="752"/>
                    <a:pt x="416" y="752"/>
                  </a:cubicBezTo>
                  <a:cubicBezTo>
                    <a:pt x="440" y="752"/>
                    <a:pt x="464" y="752"/>
                    <a:pt x="487" y="746"/>
                  </a:cubicBezTo>
                  <a:cubicBezTo>
                    <a:pt x="583" y="735"/>
                    <a:pt x="674" y="697"/>
                    <a:pt x="756" y="650"/>
                  </a:cubicBezTo>
                  <a:cubicBezTo>
                    <a:pt x="834" y="595"/>
                    <a:pt x="902" y="538"/>
                    <a:pt x="954" y="466"/>
                  </a:cubicBezTo>
                  <a:cubicBezTo>
                    <a:pt x="981" y="436"/>
                    <a:pt x="1001" y="395"/>
                    <a:pt x="1015" y="358"/>
                  </a:cubicBezTo>
                  <a:cubicBezTo>
                    <a:pt x="1029" y="320"/>
                    <a:pt x="1042" y="286"/>
                    <a:pt x="1056" y="253"/>
                  </a:cubicBezTo>
                  <a:cubicBezTo>
                    <a:pt x="1079" y="187"/>
                    <a:pt x="1079" y="113"/>
                    <a:pt x="1086" y="72"/>
                  </a:cubicBezTo>
                  <a:cubicBezTo>
                    <a:pt x="1090" y="24"/>
                    <a:pt x="1090" y="0"/>
                    <a:pt x="1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578343" y="1319357"/>
              <a:ext cx="29325" cy="21994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55" y="327"/>
                  </a:moveTo>
                  <a:cubicBezTo>
                    <a:pt x="57" y="327"/>
                    <a:pt x="56" y="327"/>
                    <a:pt x="55" y="328"/>
                  </a:cubicBezTo>
                  <a:lnTo>
                    <a:pt x="55" y="328"/>
                  </a:lnTo>
                  <a:lnTo>
                    <a:pt x="55" y="327"/>
                  </a:lnTo>
                  <a:close/>
                  <a:moveTo>
                    <a:pt x="469" y="0"/>
                  </a:moveTo>
                  <a:cubicBezTo>
                    <a:pt x="466" y="0"/>
                    <a:pt x="463" y="0"/>
                    <a:pt x="460" y="0"/>
                  </a:cubicBezTo>
                  <a:cubicBezTo>
                    <a:pt x="451" y="2"/>
                    <a:pt x="442" y="2"/>
                    <a:pt x="432" y="2"/>
                  </a:cubicBezTo>
                  <a:cubicBezTo>
                    <a:pt x="414" y="2"/>
                    <a:pt x="395" y="1"/>
                    <a:pt x="377" y="1"/>
                  </a:cubicBezTo>
                  <a:cubicBezTo>
                    <a:pt x="360" y="1"/>
                    <a:pt x="344" y="2"/>
                    <a:pt x="330" y="7"/>
                  </a:cubicBezTo>
                  <a:cubicBezTo>
                    <a:pt x="289" y="14"/>
                    <a:pt x="259" y="35"/>
                    <a:pt x="221" y="51"/>
                  </a:cubicBezTo>
                  <a:cubicBezTo>
                    <a:pt x="208" y="65"/>
                    <a:pt x="195" y="79"/>
                    <a:pt x="177" y="92"/>
                  </a:cubicBezTo>
                  <a:cubicBezTo>
                    <a:pt x="163" y="109"/>
                    <a:pt x="150" y="126"/>
                    <a:pt x="137" y="143"/>
                  </a:cubicBezTo>
                  <a:cubicBezTo>
                    <a:pt x="123" y="160"/>
                    <a:pt x="110" y="181"/>
                    <a:pt x="99" y="204"/>
                  </a:cubicBezTo>
                  <a:cubicBezTo>
                    <a:pt x="85" y="225"/>
                    <a:pt x="72" y="249"/>
                    <a:pt x="69" y="259"/>
                  </a:cubicBezTo>
                  <a:lnTo>
                    <a:pt x="69" y="269"/>
                  </a:lnTo>
                  <a:lnTo>
                    <a:pt x="69" y="276"/>
                  </a:lnTo>
                  <a:lnTo>
                    <a:pt x="69" y="283"/>
                  </a:lnTo>
                  <a:lnTo>
                    <a:pt x="69" y="296"/>
                  </a:lnTo>
                  <a:cubicBezTo>
                    <a:pt x="69" y="303"/>
                    <a:pt x="65" y="307"/>
                    <a:pt x="65" y="310"/>
                  </a:cubicBezTo>
                  <a:cubicBezTo>
                    <a:pt x="62" y="312"/>
                    <a:pt x="65" y="314"/>
                    <a:pt x="65" y="314"/>
                  </a:cubicBezTo>
                  <a:cubicBezTo>
                    <a:pt x="65" y="314"/>
                    <a:pt x="64" y="314"/>
                    <a:pt x="62" y="313"/>
                  </a:cubicBezTo>
                  <a:lnTo>
                    <a:pt x="62" y="313"/>
                  </a:lnTo>
                  <a:cubicBezTo>
                    <a:pt x="62" y="312"/>
                    <a:pt x="63" y="311"/>
                    <a:pt x="63" y="311"/>
                  </a:cubicBezTo>
                  <a:lnTo>
                    <a:pt x="63" y="311"/>
                  </a:lnTo>
                  <a:cubicBezTo>
                    <a:pt x="63" y="311"/>
                    <a:pt x="63" y="312"/>
                    <a:pt x="62" y="313"/>
                  </a:cubicBezTo>
                  <a:lnTo>
                    <a:pt x="62" y="313"/>
                  </a:lnTo>
                  <a:cubicBezTo>
                    <a:pt x="62" y="313"/>
                    <a:pt x="62" y="313"/>
                    <a:pt x="61" y="313"/>
                  </a:cubicBezTo>
                  <a:cubicBezTo>
                    <a:pt x="61" y="314"/>
                    <a:pt x="61" y="315"/>
                    <a:pt x="61" y="315"/>
                  </a:cubicBezTo>
                  <a:cubicBezTo>
                    <a:pt x="61" y="315"/>
                    <a:pt x="61" y="314"/>
                    <a:pt x="61" y="314"/>
                  </a:cubicBezTo>
                  <a:lnTo>
                    <a:pt x="61" y="314"/>
                  </a:lnTo>
                  <a:cubicBezTo>
                    <a:pt x="60" y="317"/>
                    <a:pt x="57" y="322"/>
                    <a:pt x="52" y="330"/>
                  </a:cubicBezTo>
                  <a:cubicBezTo>
                    <a:pt x="52" y="330"/>
                    <a:pt x="48" y="330"/>
                    <a:pt x="44" y="333"/>
                  </a:cubicBezTo>
                  <a:lnTo>
                    <a:pt x="38" y="333"/>
                  </a:lnTo>
                  <a:cubicBezTo>
                    <a:pt x="31" y="330"/>
                    <a:pt x="31" y="324"/>
                    <a:pt x="31" y="320"/>
                  </a:cubicBezTo>
                  <a:cubicBezTo>
                    <a:pt x="28" y="310"/>
                    <a:pt x="31" y="303"/>
                    <a:pt x="35" y="300"/>
                  </a:cubicBezTo>
                  <a:cubicBezTo>
                    <a:pt x="41" y="296"/>
                    <a:pt x="44" y="296"/>
                    <a:pt x="44" y="296"/>
                  </a:cubicBezTo>
                  <a:lnTo>
                    <a:pt x="35" y="296"/>
                  </a:lnTo>
                  <a:cubicBezTo>
                    <a:pt x="28" y="300"/>
                    <a:pt x="21" y="307"/>
                    <a:pt x="17" y="320"/>
                  </a:cubicBezTo>
                  <a:cubicBezTo>
                    <a:pt x="17" y="327"/>
                    <a:pt x="17" y="330"/>
                    <a:pt x="14" y="341"/>
                  </a:cubicBezTo>
                  <a:cubicBezTo>
                    <a:pt x="17" y="344"/>
                    <a:pt x="8" y="354"/>
                    <a:pt x="3" y="368"/>
                  </a:cubicBezTo>
                  <a:cubicBezTo>
                    <a:pt x="3" y="368"/>
                    <a:pt x="2" y="369"/>
                    <a:pt x="1" y="369"/>
                  </a:cubicBezTo>
                  <a:cubicBezTo>
                    <a:pt x="1" y="369"/>
                    <a:pt x="0" y="369"/>
                    <a:pt x="0" y="368"/>
                  </a:cubicBezTo>
                  <a:lnTo>
                    <a:pt x="0" y="371"/>
                  </a:lnTo>
                  <a:lnTo>
                    <a:pt x="3" y="374"/>
                  </a:lnTo>
                  <a:lnTo>
                    <a:pt x="8" y="382"/>
                  </a:lnTo>
                  <a:cubicBezTo>
                    <a:pt x="8" y="385"/>
                    <a:pt x="11" y="388"/>
                    <a:pt x="14" y="395"/>
                  </a:cubicBezTo>
                  <a:cubicBezTo>
                    <a:pt x="14" y="398"/>
                    <a:pt x="24" y="409"/>
                    <a:pt x="31" y="415"/>
                  </a:cubicBezTo>
                  <a:cubicBezTo>
                    <a:pt x="38" y="422"/>
                    <a:pt x="44" y="429"/>
                    <a:pt x="52" y="436"/>
                  </a:cubicBezTo>
                  <a:cubicBezTo>
                    <a:pt x="61" y="443"/>
                    <a:pt x="69" y="446"/>
                    <a:pt x="79" y="449"/>
                  </a:cubicBezTo>
                  <a:cubicBezTo>
                    <a:pt x="89" y="453"/>
                    <a:pt x="96" y="456"/>
                    <a:pt x="106" y="456"/>
                  </a:cubicBezTo>
                  <a:cubicBezTo>
                    <a:pt x="140" y="463"/>
                    <a:pt x="160" y="473"/>
                    <a:pt x="187" y="484"/>
                  </a:cubicBezTo>
                  <a:cubicBezTo>
                    <a:pt x="215" y="490"/>
                    <a:pt x="245" y="500"/>
                    <a:pt x="276" y="500"/>
                  </a:cubicBezTo>
                  <a:cubicBezTo>
                    <a:pt x="303" y="500"/>
                    <a:pt x="334" y="500"/>
                    <a:pt x="361" y="493"/>
                  </a:cubicBezTo>
                  <a:cubicBezTo>
                    <a:pt x="391" y="490"/>
                    <a:pt x="419" y="484"/>
                    <a:pt x="446" y="473"/>
                  </a:cubicBezTo>
                  <a:cubicBezTo>
                    <a:pt x="497" y="443"/>
                    <a:pt x="548" y="412"/>
                    <a:pt x="582" y="368"/>
                  </a:cubicBezTo>
                  <a:cubicBezTo>
                    <a:pt x="620" y="327"/>
                    <a:pt x="633" y="262"/>
                    <a:pt x="650" y="218"/>
                  </a:cubicBezTo>
                  <a:cubicBezTo>
                    <a:pt x="667" y="178"/>
                    <a:pt x="653" y="116"/>
                    <a:pt x="653" y="85"/>
                  </a:cubicBezTo>
                  <a:cubicBezTo>
                    <a:pt x="647" y="44"/>
                    <a:pt x="644" y="27"/>
                    <a:pt x="644" y="27"/>
                  </a:cubicBezTo>
                  <a:cubicBezTo>
                    <a:pt x="644" y="27"/>
                    <a:pt x="623" y="24"/>
                    <a:pt x="586" y="18"/>
                  </a:cubicBezTo>
                  <a:cubicBezTo>
                    <a:pt x="557" y="18"/>
                    <a:pt x="506" y="0"/>
                    <a:pt x="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484878" y="1383101"/>
              <a:ext cx="191755" cy="177751"/>
            </a:xfrm>
            <a:custGeom>
              <a:avLst/>
              <a:gdLst/>
              <a:ahLst/>
              <a:cxnLst/>
              <a:rect l="l" t="t" r="r" b="b"/>
              <a:pathLst>
                <a:path w="4368" h="4049" extrusionOk="0">
                  <a:moveTo>
                    <a:pt x="0" y="1"/>
                  </a:moveTo>
                  <a:cubicBezTo>
                    <a:pt x="0" y="1"/>
                    <a:pt x="17" y="32"/>
                    <a:pt x="44" y="86"/>
                  </a:cubicBezTo>
                  <a:cubicBezTo>
                    <a:pt x="75" y="144"/>
                    <a:pt x="122" y="222"/>
                    <a:pt x="187" y="321"/>
                  </a:cubicBezTo>
                  <a:cubicBezTo>
                    <a:pt x="255" y="420"/>
                    <a:pt x="344" y="531"/>
                    <a:pt x="459" y="654"/>
                  </a:cubicBezTo>
                  <a:cubicBezTo>
                    <a:pt x="572" y="773"/>
                    <a:pt x="714" y="902"/>
                    <a:pt x="881" y="1021"/>
                  </a:cubicBezTo>
                  <a:cubicBezTo>
                    <a:pt x="1211" y="1263"/>
                    <a:pt x="1643" y="1481"/>
                    <a:pt x="2109" y="1674"/>
                  </a:cubicBezTo>
                  <a:cubicBezTo>
                    <a:pt x="2344" y="1770"/>
                    <a:pt x="2586" y="1869"/>
                    <a:pt x="2823" y="1971"/>
                  </a:cubicBezTo>
                  <a:cubicBezTo>
                    <a:pt x="2946" y="2021"/>
                    <a:pt x="3065" y="2079"/>
                    <a:pt x="3181" y="2137"/>
                  </a:cubicBezTo>
                  <a:cubicBezTo>
                    <a:pt x="3296" y="2195"/>
                    <a:pt x="3412" y="2260"/>
                    <a:pt x="3517" y="2328"/>
                  </a:cubicBezTo>
                  <a:cubicBezTo>
                    <a:pt x="3732" y="2467"/>
                    <a:pt x="3912" y="2640"/>
                    <a:pt x="4018" y="2852"/>
                  </a:cubicBezTo>
                  <a:cubicBezTo>
                    <a:pt x="4126" y="3062"/>
                    <a:pt x="4153" y="3304"/>
                    <a:pt x="4068" y="3497"/>
                  </a:cubicBezTo>
                  <a:cubicBezTo>
                    <a:pt x="4048" y="3546"/>
                    <a:pt x="4021" y="3593"/>
                    <a:pt x="3987" y="3634"/>
                  </a:cubicBezTo>
                  <a:cubicBezTo>
                    <a:pt x="3956" y="3675"/>
                    <a:pt x="3922" y="3712"/>
                    <a:pt x="3881" y="3742"/>
                  </a:cubicBezTo>
                  <a:cubicBezTo>
                    <a:pt x="3840" y="3773"/>
                    <a:pt x="3800" y="3800"/>
                    <a:pt x="3755" y="3817"/>
                  </a:cubicBezTo>
                  <a:cubicBezTo>
                    <a:pt x="3708" y="3835"/>
                    <a:pt x="3660" y="3848"/>
                    <a:pt x="3616" y="3848"/>
                  </a:cubicBezTo>
                  <a:cubicBezTo>
                    <a:pt x="3609" y="3849"/>
                    <a:pt x="3601" y="3849"/>
                    <a:pt x="3594" y="3849"/>
                  </a:cubicBezTo>
                  <a:cubicBezTo>
                    <a:pt x="3556" y="3849"/>
                    <a:pt x="3517" y="3843"/>
                    <a:pt x="3480" y="3835"/>
                  </a:cubicBezTo>
                  <a:cubicBezTo>
                    <a:pt x="3435" y="3821"/>
                    <a:pt x="3391" y="3800"/>
                    <a:pt x="3351" y="3777"/>
                  </a:cubicBezTo>
                  <a:cubicBezTo>
                    <a:pt x="3275" y="3726"/>
                    <a:pt x="3211" y="3654"/>
                    <a:pt x="3181" y="3573"/>
                  </a:cubicBezTo>
                  <a:cubicBezTo>
                    <a:pt x="3170" y="3555"/>
                    <a:pt x="3167" y="3535"/>
                    <a:pt x="3164" y="3515"/>
                  </a:cubicBezTo>
                  <a:cubicBezTo>
                    <a:pt x="3160" y="3505"/>
                    <a:pt x="3160" y="3494"/>
                    <a:pt x="3160" y="3484"/>
                  </a:cubicBezTo>
                  <a:cubicBezTo>
                    <a:pt x="3157" y="3474"/>
                    <a:pt x="3157" y="3464"/>
                    <a:pt x="3157" y="3453"/>
                  </a:cubicBezTo>
                  <a:cubicBezTo>
                    <a:pt x="3157" y="3413"/>
                    <a:pt x="3164" y="3372"/>
                    <a:pt x="3177" y="3338"/>
                  </a:cubicBezTo>
                  <a:cubicBezTo>
                    <a:pt x="3191" y="3304"/>
                    <a:pt x="3211" y="3270"/>
                    <a:pt x="3235" y="3249"/>
                  </a:cubicBezTo>
                  <a:cubicBezTo>
                    <a:pt x="3259" y="3226"/>
                    <a:pt x="3286" y="3212"/>
                    <a:pt x="3320" y="3202"/>
                  </a:cubicBezTo>
                  <a:cubicBezTo>
                    <a:pt x="3344" y="3194"/>
                    <a:pt x="3368" y="3191"/>
                    <a:pt x="3391" y="3191"/>
                  </a:cubicBezTo>
                  <a:cubicBezTo>
                    <a:pt x="3433" y="3191"/>
                    <a:pt x="3473" y="3201"/>
                    <a:pt x="3507" y="3219"/>
                  </a:cubicBezTo>
                  <a:cubicBezTo>
                    <a:pt x="3534" y="3232"/>
                    <a:pt x="3558" y="3253"/>
                    <a:pt x="3575" y="3273"/>
                  </a:cubicBezTo>
                  <a:cubicBezTo>
                    <a:pt x="3592" y="3297"/>
                    <a:pt x="3606" y="3321"/>
                    <a:pt x="3613" y="3345"/>
                  </a:cubicBezTo>
                  <a:cubicBezTo>
                    <a:pt x="3633" y="3395"/>
                    <a:pt x="3633" y="3447"/>
                    <a:pt x="3627" y="3488"/>
                  </a:cubicBezTo>
                  <a:cubicBezTo>
                    <a:pt x="3622" y="3532"/>
                    <a:pt x="3606" y="3566"/>
                    <a:pt x="3592" y="3593"/>
                  </a:cubicBezTo>
                  <a:cubicBezTo>
                    <a:pt x="3578" y="3620"/>
                    <a:pt x="3561" y="3640"/>
                    <a:pt x="3551" y="3651"/>
                  </a:cubicBezTo>
                  <a:cubicBezTo>
                    <a:pt x="3538" y="3661"/>
                    <a:pt x="3531" y="3668"/>
                    <a:pt x="3531" y="3668"/>
                  </a:cubicBezTo>
                  <a:cubicBezTo>
                    <a:pt x="3531" y="3668"/>
                    <a:pt x="3541" y="3665"/>
                    <a:pt x="3551" y="3654"/>
                  </a:cubicBezTo>
                  <a:cubicBezTo>
                    <a:pt x="3565" y="3644"/>
                    <a:pt x="3586" y="3627"/>
                    <a:pt x="3606" y="3604"/>
                  </a:cubicBezTo>
                  <a:cubicBezTo>
                    <a:pt x="3627" y="3576"/>
                    <a:pt x="3647" y="3542"/>
                    <a:pt x="3660" y="3497"/>
                  </a:cubicBezTo>
                  <a:cubicBezTo>
                    <a:pt x="3674" y="3450"/>
                    <a:pt x="3684" y="3392"/>
                    <a:pt x="3671" y="3331"/>
                  </a:cubicBezTo>
                  <a:cubicBezTo>
                    <a:pt x="3663" y="3297"/>
                    <a:pt x="3650" y="3266"/>
                    <a:pt x="3630" y="3232"/>
                  </a:cubicBezTo>
                  <a:cubicBezTo>
                    <a:pt x="3609" y="3202"/>
                    <a:pt x="3582" y="3175"/>
                    <a:pt x="3548" y="3150"/>
                  </a:cubicBezTo>
                  <a:cubicBezTo>
                    <a:pt x="3497" y="3116"/>
                    <a:pt x="3428" y="3091"/>
                    <a:pt x="3355" y="3091"/>
                  </a:cubicBezTo>
                  <a:cubicBezTo>
                    <a:pt x="3335" y="3091"/>
                    <a:pt x="3316" y="3093"/>
                    <a:pt x="3296" y="3097"/>
                  </a:cubicBezTo>
                  <a:cubicBezTo>
                    <a:pt x="3249" y="3103"/>
                    <a:pt x="3198" y="3124"/>
                    <a:pt x="3157" y="3161"/>
                  </a:cubicBezTo>
                  <a:cubicBezTo>
                    <a:pt x="3116" y="3195"/>
                    <a:pt x="3085" y="3239"/>
                    <a:pt x="3062" y="3290"/>
                  </a:cubicBezTo>
                  <a:cubicBezTo>
                    <a:pt x="3021" y="3389"/>
                    <a:pt x="3014" y="3508"/>
                    <a:pt x="3051" y="3620"/>
                  </a:cubicBezTo>
                  <a:cubicBezTo>
                    <a:pt x="3085" y="3733"/>
                    <a:pt x="3160" y="3831"/>
                    <a:pt x="3255" y="3910"/>
                  </a:cubicBezTo>
                  <a:cubicBezTo>
                    <a:pt x="3303" y="3946"/>
                    <a:pt x="3361" y="3981"/>
                    <a:pt x="3418" y="4004"/>
                  </a:cubicBezTo>
                  <a:cubicBezTo>
                    <a:pt x="3480" y="4028"/>
                    <a:pt x="3548" y="4045"/>
                    <a:pt x="3616" y="4048"/>
                  </a:cubicBezTo>
                  <a:cubicBezTo>
                    <a:pt x="3688" y="4048"/>
                    <a:pt x="3755" y="4035"/>
                    <a:pt x="3823" y="4015"/>
                  </a:cubicBezTo>
                  <a:cubicBezTo>
                    <a:pt x="3892" y="3995"/>
                    <a:pt x="3953" y="3960"/>
                    <a:pt x="4010" y="3920"/>
                  </a:cubicBezTo>
                  <a:cubicBezTo>
                    <a:pt x="4068" y="3879"/>
                    <a:pt x="4123" y="3831"/>
                    <a:pt x="4167" y="3777"/>
                  </a:cubicBezTo>
                  <a:cubicBezTo>
                    <a:pt x="4211" y="3719"/>
                    <a:pt x="4252" y="3661"/>
                    <a:pt x="4283" y="3593"/>
                  </a:cubicBezTo>
                  <a:cubicBezTo>
                    <a:pt x="4313" y="3528"/>
                    <a:pt x="4337" y="3457"/>
                    <a:pt x="4351" y="3386"/>
                  </a:cubicBezTo>
                  <a:cubicBezTo>
                    <a:pt x="4365" y="3310"/>
                    <a:pt x="4368" y="3236"/>
                    <a:pt x="4361" y="3161"/>
                  </a:cubicBezTo>
                  <a:cubicBezTo>
                    <a:pt x="4354" y="3015"/>
                    <a:pt x="4310" y="2869"/>
                    <a:pt x="4245" y="2739"/>
                  </a:cubicBezTo>
                  <a:cubicBezTo>
                    <a:pt x="4181" y="2607"/>
                    <a:pt x="4092" y="2488"/>
                    <a:pt x="3990" y="2385"/>
                  </a:cubicBezTo>
                  <a:cubicBezTo>
                    <a:pt x="3888" y="2280"/>
                    <a:pt x="3776" y="2191"/>
                    <a:pt x="3657" y="2117"/>
                  </a:cubicBezTo>
                  <a:cubicBezTo>
                    <a:pt x="3534" y="2039"/>
                    <a:pt x="3412" y="1974"/>
                    <a:pt x="3289" y="1916"/>
                  </a:cubicBezTo>
                  <a:cubicBezTo>
                    <a:pt x="3164" y="1858"/>
                    <a:pt x="3041" y="1803"/>
                    <a:pt x="2915" y="1753"/>
                  </a:cubicBezTo>
                  <a:cubicBezTo>
                    <a:pt x="2670" y="1651"/>
                    <a:pt x="2426" y="1558"/>
                    <a:pt x="2190" y="1470"/>
                  </a:cubicBezTo>
                  <a:cubicBezTo>
                    <a:pt x="1956" y="1379"/>
                    <a:pt x="1732" y="1293"/>
                    <a:pt x="1524" y="1198"/>
                  </a:cubicBezTo>
                  <a:cubicBezTo>
                    <a:pt x="1316" y="1106"/>
                    <a:pt x="1126" y="1007"/>
                    <a:pt x="956" y="905"/>
                  </a:cubicBezTo>
                  <a:cubicBezTo>
                    <a:pt x="789" y="803"/>
                    <a:pt x="639" y="695"/>
                    <a:pt x="517" y="593"/>
                  </a:cubicBezTo>
                  <a:cubicBezTo>
                    <a:pt x="391" y="491"/>
                    <a:pt x="289" y="389"/>
                    <a:pt x="214" y="300"/>
                  </a:cubicBezTo>
                  <a:cubicBezTo>
                    <a:pt x="140" y="211"/>
                    <a:pt x="85" y="137"/>
                    <a:pt x="51" y="82"/>
                  </a:cubicBezTo>
                  <a:cubicBezTo>
                    <a:pt x="20" y="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617019" y="1566518"/>
              <a:ext cx="95000" cy="164274"/>
            </a:xfrm>
            <a:custGeom>
              <a:avLst/>
              <a:gdLst/>
              <a:ahLst/>
              <a:cxnLst/>
              <a:rect l="l" t="t" r="r" b="b"/>
              <a:pathLst>
                <a:path w="2164" h="3742" extrusionOk="0">
                  <a:moveTo>
                    <a:pt x="0" y="0"/>
                  </a:moveTo>
                  <a:cubicBezTo>
                    <a:pt x="0" y="0"/>
                    <a:pt x="7" y="27"/>
                    <a:pt x="21" y="75"/>
                  </a:cubicBezTo>
                  <a:cubicBezTo>
                    <a:pt x="28" y="99"/>
                    <a:pt x="34" y="126"/>
                    <a:pt x="45" y="160"/>
                  </a:cubicBezTo>
                  <a:cubicBezTo>
                    <a:pt x="55" y="194"/>
                    <a:pt x="65" y="235"/>
                    <a:pt x="78" y="279"/>
                  </a:cubicBezTo>
                  <a:cubicBezTo>
                    <a:pt x="140" y="449"/>
                    <a:pt x="239" y="698"/>
                    <a:pt x="408" y="966"/>
                  </a:cubicBezTo>
                  <a:cubicBezTo>
                    <a:pt x="433" y="1000"/>
                    <a:pt x="453" y="1034"/>
                    <a:pt x="477" y="1068"/>
                  </a:cubicBezTo>
                  <a:cubicBezTo>
                    <a:pt x="501" y="1102"/>
                    <a:pt x="524" y="1136"/>
                    <a:pt x="548" y="1173"/>
                  </a:cubicBezTo>
                  <a:cubicBezTo>
                    <a:pt x="572" y="1208"/>
                    <a:pt x="596" y="1245"/>
                    <a:pt x="623" y="1279"/>
                  </a:cubicBezTo>
                  <a:cubicBezTo>
                    <a:pt x="647" y="1316"/>
                    <a:pt x="674" y="1351"/>
                    <a:pt x="701" y="1388"/>
                  </a:cubicBezTo>
                  <a:cubicBezTo>
                    <a:pt x="813" y="1531"/>
                    <a:pt x="936" y="1677"/>
                    <a:pt x="1069" y="1823"/>
                  </a:cubicBezTo>
                  <a:cubicBezTo>
                    <a:pt x="1198" y="1969"/>
                    <a:pt x="1334" y="2120"/>
                    <a:pt x="1470" y="2269"/>
                  </a:cubicBezTo>
                  <a:cubicBezTo>
                    <a:pt x="1603" y="2419"/>
                    <a:pt x="1728" y="2569"/>
                    <a:pt x="1807" y="2735"/>
                  </a:cubicBezTo>
                  <a:cubicBezTo>
                    <a:pt x="1827" y="2776"/>
                    <a:pt x="1848" y="2817"/>
                    <a:pt x="1857" y="2861"/>
                  </a:cubicBezTo>
                  <a:cubicBezTo>
                    <a:pt x="1865" y="2881"/>
                    <a:pt x="1871" y="2902"/>
                    <a:pt x="1875" y="2925"/>
                  </a:cubicBezTo>
                  <a:cubicBezTo>
                    <a:pt x="1878" y="2946"/>
                    <a:pt x="1885" y="2966"/>
                    <a:pt x="1885" y="2987"/>
                  </a:cubicBezTo>
                  <a:cubicBezTo>
                    <a:pt x="1892" y="3028"/>
                    <a:pt x="1888" y="3068"/>
                    <a:pt x="1885" y="3109"/>
                  </a:cubicBezTo>
                  <a:cubicBezTo>
                    <a:pt x="1878" y="3150"/>
                    <a:pt x="1871" y="3191"/>
                    <a:pt x="1854" y="3228"/>
                  </a:cubicBezTo>
                  <a:cubicBezTo>
                    <a:pt x="1827" y="3307"/>
                    <a:pt x="1780" y="3375"/>
                    <a:pt x="1725" y="3426"/>
                  </a:cubicBezTo>
                  <a:cubicBezTo>
                    <a:pt x="1698" y="3450"/>
                    <a:pt x="1667" y="3467"/>
                    <a:pt x="1633" y="3480"/>
                  </a:cubicBezTo>
                  <a:cubicBezTo>
                    <a:pt x="1626" y="3483"/>
                    <a:pt x="1620" y="3487"/>
                    <a:pt x="1609" y="3490"/>
                  </a:cubicBezTo>
                  <a:cubicBezTo>
                    <a:pt x="1603" y="3490"/>
                    <a:pt x="1592" y="3494"/>
                    <a:pt x="1586" y="3494"/>
                  </a:cubicBezTo>
                  <a:cubicBezTo>
                    <a:pt x="1568" y="3497"/>
                    <a:pt x="1551" y="3500"/>
                    <a:pt x="1535" y="3500"/>
                  </a:cubicBezTo>
                  <a:cubicBezTo>
                    <a:pt x="1533" y="3500"/>
                    <a:pt x="1530" y="3500"/>
                    <a:pt x="1528" y="3500"/>
                  </a:cubicBezTo>
                  <a:cubicBezTo>
                    <a:pt x="1387" y="3500"/>
                    <a:pt x="1230" y="3407"/>
                    <a:pt x="1127" y="3296"/>
                  </a:cubicBezTo>
                  <a:cubicBezTo>
                    <a:pt x="1099" y="3269"/>
                    <a:pt x="1079" y="3238"/>
                    <a:pt x="1058" y="3208"/>
                  </a:cubicBezTo>
                  <a:cubicBezTo>
                    <a:pt x="1038" y="3174"/>
                    <a:pt x="1025" y="3140"/>
                    <a:pt x="1014" y="3109"/>
                  </a:cubicBezTo>
                  <a:cubicBezTo>
                    <a:pt x="1008" y="3075"/>
                    <a:pt x="1000" y="3041"/>
                    <a:pt x="1000" y="3007"/>
                  </a:cubicBezTo>
                  <a:cubicBezTo>
                    <a:pt x="1000" y="2977"/>
                    <a:pt x="1004" y="2946"/>
                    <a:pt x="1014" y="2916"/>
                  </a:cubicBezTo>
                  <a:cubicBezTo>
                    <a:pt x="1058" y="2796"/>
                    <a:pt x="1160" y="2708"/>
                    <a:pt x="1256" y="2701"/>
                  </a:cubicBezTo>
                  <a:cubicBezTo>
                    <a:pt x="1265" y="2699"/>
                    <a:pt x="1275" y="2698"/>
                    <a:pt x="1284" y="2698"/>
                  </a:cubicBezTo>
                  <a:cubicBezTo>
                    <a:pt x="1367" y="2698"/>
                    <a:pt x="1436" y="2763"/>
                    <a:pt x="1466" y="2830"/>
                  </a:cubicBezTo>
                  <a:cubicBezTo>
                    <a:pt x="1487" y="2864"/>
                    <a:pt x="1494" y="2902"/>
                    <a:pt x="1497" y="2936"/>
                  </a:cubicBezTo>
                  <a:cubicBezTo>
                    <a:pt x="1501" y="2966"/>
                    <a:pt x="1490" y="2993"/>
                    <a:pt x="1484" y="3018"/>
                  </a:cubicBezTo>
                  <a:cubicBezTo>
                    <a:pt x="1474" y="3038"/>
                    <a:pt x="1463" y="3054"/>
                    <a:pt x="1457" y="3062"/>
                  </a:cubicBezTo>
                  <a:cubicBezTo>
                    <a:pt x="1446" y="3072"/>
                    <a:pt x="1443" y="3079"/>
                    <a:pt x="1443" y="3079"/>
                  </a:cubicBezTo>
                  <a:cubicBezTo>
                    <a:pt x="1443" y="3079"/>
                    <a:pt x="1446" y="3072"/>
                    <a:pt x="1457" y="3065"/>
                  </a:cubicBezTo>
                  <a:cubicBezTo>
                    <a:pt x="1470" y="3059"/>
                    <a:pt x="1484" y="3045"/>
                    <a:pt x="1501" y="3028"/>
                  </a:cubicBezTo>
                  <a:cubicBezTo>
                    <a:pt x="1504" y="3014"/>
                    <a:pt x="1515" y="3004"/>
                    <a:pt x="1521" y="2990"/>
                  </a:cubicBezTo>
                  <a:cubicBezTo>
                    <a:pt x="1524" y="2980"/>
                    <a:pt x="1528" y="2973"/>
                    <a:pt x="1531" y="2966"/>
                  </a:cubicBezTo>
                  <a:cubicBezTo>
                    <a:pt x="1535" y="2957"/>
                    <a:pt x="1535" y="2946"/>
                    <a:pt x="1538" y="2939"/>
                  </a:cubicBezTo>
                  <a:cubicBezTo>
                    <a:pt x="1545" y="2902"/>
                    <a:pt x="1545" y="2854"/>
                    <a:pt x="1535" y="2806"/>
                  </a:cubicBezTo>
                  <a:cubicBezTo>
                    <a:pt x="1521" y="2756"/>
                    <a:pt x="1497" y="2701"/>
                    <a:pt x="1449" y="2657"/>
                  </a:cubicBezTo>
                  <a:cubicBezTo>
                    <a:pt x="1439" y="2643"/>
                    <a:pt x="1426" y="2633"/>
                    <a:pt x="1412" y="2623"/>
                  </a:cubicBezTo>
                  <a:cubicBezTo>
                    <a:pt x="1395" y="2613"/>
                    <a:pt x="1381" y="2605"/>
                    <a:pt x="1364" y="2596"/>
                  </a:cubicBezTo>
                  <a:cubicBezTo>
                    <a:pt x="1347" y="2589"/>
                    <a:pt x="1327" y="2585"/>
                    <a:pt x="1310" y="2579"/>
                  </a:cubicBezTo>
                  <a:cubicBezTo>
                    <a:pt x="1290" y="2575"/>
                    <a:pt x="1273" y="2572"/>
                    <a:pt x="1252" y="2572"/>
                  </a:cubicBezTo>
                  <a:cubicBezTo>
                    <a:pt x="1212" y="2572"/>
                    <a:pt x="1171" y="2579"/>
                    <a:pt x="1133" y="2592"/>
                  </a:cubicBezTo>
                  <a:cubicBezTo>
                    <a:pt x="1096" y="2605"/>
                    <a:pt x="1055" y="2626"/>
                    <a:pt x="1021" y="2650"/>
                  </a:cubicBezTo>
                  <a:cubicBezTo>
                    <a:pt x="956" y="2701"/>
                    <a:pt x="898" y="2776"/>
                    <a:pt x="868" y="2864"/>
                  </a:cubicBezTo>
                  <a:cubicBezTo>
                    <a:pt x="854" y="2908"/>
                    <a:pt x="841" y="2957"/>
                    <a:pt x="841" y="3004"/>
                  </a:cubicBezTo>
                  <a:cubicBezTo>
                    <a:pt x="837" y="3051"/>
                    <a:pt x="841" y="3103"/>
                    <a:pt x="851" y="3150"/>
                  </a:cubicBezTo>
                  <a:cubicBezTo>
                    <a:pt x="874" y="3246"/>
                    <a:pt x="919" y="3337"/>
                    <a:pt x="980" y="3419"/>
                  </a:cubicBezTo>
                  <a:cubicBezTo>
                    <a:pt x="1038" y="3500"/>
                    <a:pt x="1116" y="3572"/>
                    <a:pt x="1204" y="3630"/>
                  </a:cubicBezTo>
                  <a:cubicBezTo>
                    <a:pt x="1293" y="3687"/>
                    <a:pt x="1402" y="3735"/>
                    <a:pt x="1531" y="3742"/>
                  </a:cubicBezTo>
                  <a:cubicBezTo>
                    <a:pt x="1562" y="3742"/>
                    <a:pt x="1592" y="3739"/>
                    <a:pt x="1623" y="3735"/>
                  </a:cubicBezTo>
                  <a:cubicBezTo>
                    <a:pt x="1640" y="3735"/>
                    <a:pt x="1657" y="3732"/>
                    <a:pt x="1670" y="3728"/>
                  </a:cubicBezTo>
                  <a:cubicBezTo>
                    <a:pt x="1688" y="3721"/>
                    <a:pt x="1705" y="3721"/>
                    <a:pt x="1719" y="3715"/>
                  </a:cubicBezTo>
                  <a:cubicBezTo>
                    <a:pt x="1780" y="3695"/>
                    <a:pt x="1837" y="3660"/>
                    <a:pt x="1888" y="3623"/>
                  </a:cubicBezTo>
                  <a:cubicBezTo>
                    <a:pt x="1936" y="3582"/>
                    <a:pt x="1980" y="3538"/>
                    <a:pt x="2014" y="3487"/>
                  </a:cubicBezTo>
                  <a:cubicBezTo>
                    <a:pt x="2035" y="3459"/>
                    <a:pt x="2048" y="3432"/>
                    <a:pt x="2062" y="3409"/>
                  </a:cubicBezTo>
                  <a:cubicBezTo>
                    <a:pt x="2075" y="3381"/>
                    <a:pt x="2093" y="3354"/>
                    <a:pt x="2102" y="3324"/>
                  </a:cubicBezTo>
                  <a:cubicBezTo>
                    <a:pt x="2127" y="3269"/>
                    <a:pt x="2140" y="3208"/>
                    <a:pt x="2151" y="3147"/>
                  </a:cubicBezTo>
                  <a:cubicBezTo>
                    <a:pt x="2160" y="3086"/>
                    <a:pt x="2164" y="3024"/>
                    <a:pt x="2157" y="2960"/>
                  </a:cubicBezTo>
                  <a:cubicBezTo>
                    <a:pt x="2154" y="2925"/>
                    <a:pt x="2147" y="2899"/>
                    <a:pt x="2143" y="2868"/>
                  </a:cubicBezTo>
                  <a:cubicBezTo>
                    <a:pt x="2137" y="2841"/>
                    <a:pt x="2130" y="2810"/>
                    <a:pt x="2123" y="2783"/>
                  </a:cubicBezTo>
                  <a:cubicBezTo>
                    <a:pt x="2106" y="2725"/>
                    <a:pt x="2082" y="2671"/>
                    <a:pt x="2058" y="2616"/>
                  </a:cubicBezTo>
                  <a:cubicBezTo>
                    <a:pt x="1956" y="2405"/>
                    <a:pt x="1810" y="2238"/>
                    <a:pt x="1667" y="2085"/>
                  </a:cubicBezTo>
                  <a:cubicBezTo>
                    <a:pt x="1528" y="1932"/>
                    <a:pt x="1385" y="1789"/>
                    <a:pt x="1245" y="1654"/>
                  </a:cubicBezTo>
                  <a:cubicBezTo>
                    <a:pt x="1110" y="1514"/>
                    <a:pt x="977" y="1385"/>
                    <a:pt x="854" y="1255"/>
                  </a:cubicBezTo>
                  <a:cubicBezTo>
                    <a:pt x="732" y="1129"/>
                    <a:pt x="617" y="1007"/>
                    <a:pt x="521" y="888"/>
                  </a:cubicBezTo>
                  <a:cubicBezTo>
                    <a:pt x="327" y="650"/>
                    <a:pt x="191" y="429"/>
                    <a:pt x="113" y="266"/>
                  </a:cubicBezTo>
                  <a:cubicBezTo>
                    <a:pt x="92" y="225"/>
                    <a:pt x="75" y="187"/>
                    <a:pt x="58" y="156"/>
                  </a:cubicBezTo>
                  <a:cubicBezTo>
                    <a:pt x="48" y="123"/>
                    <a:pt x="38" y="95"/>
                    <a:pt x="28" y="71"/>
                  </a:cubicBezTo>
                  <a:cubicBezTo>
                    <a:pt x="11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602400" y="1694927"/>
              <a:ext cx="48861" cy="101321"/>
            </a:xfrm>
            <a:custGeom>
              <a:avLst/>
              <a:gdLst/>
              <a:ahLst/>
              <a:cxnLst/>
              <a:rect l="l" t="t" r="r" b="b"/>
              <a:pathLst>
                <a:path w="1113" h="2308" extrusionOk="0">
                  <a:moveTo>
                    <a:pt x="409" y="1723"/>
                  </a:moveTo>
                  <a:lnTo>
                    <a:pt x="409" y="1723"/>
                  </a:lnTo>
                  <a:cubicBezTo>
                    <a:pt x="408" y="1724"/>
                    <a:pt x="408" y="1724"/>
                    <a:pt x="408" y="1725"/>
                  </a:cubicBezTo>
                  <a:lnTo>
                    <a:pt x="408" y="1725"/>
                  </a:lnTo>
                  <a:cubicBezTo>
                    <a:pt x="408" y="1724"/>
                    <a:pt x="408" y="1724"/>
                    <a:pt x="409" y="1723"/>
                  </a:cubicBezTo>
                  <a:close/>
                  <a:moveTo>
                    <a:pt x="408" y="1725"/>
                  </a:moveTo>
                  <a:lnTo>
                    <a:pt x="408" y="1725"/>
                  </a:lnTo>
                  <a:cubicBezTo>
                    <a:pt x="408" y="1725"/>
                    <a:pt x="408" y="1726"/>
                    <a:pt x="408" y="1726"/>
                  </a:cubicBezTo>
                  <a:cubicBezTo>
                    <a:pt x="408" y="1725"/>
                    <a:pt x="408" y="1725"/>
                    <a:pt x="408" y="1725"/>
                  </a:cubicBezTo>
                  <a:close/>
                  <a:moveTo>
                    <a:pt x="861" y="0"/>
                  </a:moveTo>
                  <a:cubicBezTo>
                    <a:pt x="861" y="1"/>
                    <a:pt x="851" y="11"/>
                    <a:pt x="834" y="35"/>
                  </a:cubicBezTo>
                  <a:cubicBezTo>
                    <a:pt x="816" y="55"/>
                    <a:pt x="793" y="89"/>
                    <a:pt x="762" y="134"/>
                  </a:cubicBezTo>
                  <a:cubicBezTo>
                    <a:pt x="711" y="225"/>
                    <a:pt x="643" y="374"/>
                    <a:pt x="629" y="562"/>
                  </a:cubicBezTo>
                  <a:cubicBezTo>
                    <a:pt x="619" y="749"/>
                    <a:pt x="639" y="970"/>
                    <a:pt x="708" y="1195"/>
                  </a:cubicBezTo>
                  <a:cubicBezTo>
                    <a:pt x="738" y="1303"/>
                    <a:pt x="776" y="1412"/>
                    <a:pt x="796" y="1511"/>
                  </a:cubicBezTo>
                  <a:cubicBezTo>
                    <a:pt x="816" y="1613"/>
                    <a:pt x="820" y="1705"/>
                    <a:pt x="793" y="1779"/>
                  </a:cubicBezTo>
                  <a:cubicBezTo>
                    <a:pt x="769" y="1851"/>
                    <a:pt x="714" y="1919"/>
                    <a:pt x="643" y="1960"/>
                  </a:cubicBezTo>
                  <a:cubicBezTo>
                    <a:pt x="581" y="1998"/>
                    <a:pt x="512" y="2016"/>
                    <a:pt x="446" y="2016"/>
                  </a:cubicBezTo>
                  <a:cubicBezTo>
                    <a:pt x="435" y="2016"/>
                    <a:pt x="425" y="2015"/>
                    <a:pt x="415" y="2015"/>
                  </a:cubicBezTo>
                  <a:cubicBezTo>
                    <a:pt x="378" y="2011"/>
                    <a:pt x="340" y="2001"/>
                    <a:pt x="309" y="1987"/>
                  </a:cubicBezTo>
                  <a:cubicBezTo>
                    <a:pt x="279" y="1974"/>
                    <a:pt x="251" y="1953"/>
                    <a:pt x="235" y="1930"/>
                  </a:cubicBezTo>
                  <a:cubicBezTo>
                    <a:pt x="215" y="1905"/>
                    <a:pt x="204" y="1872"/>
                    <a:pt x="198" y="1834"/>
                  </a:cubicBezTo>
                  <a:cubicBezTo>
                    <a:pt x="190" y="1797"/>
                    <a:pt x="190" y="1756"/>
                    <a:pt x="194" y="1721"/>
                  </a:cubicBezTo>
                  <a:cubicBezTo>
                    <a:pt x="201" y="1688"/>
                    <a:pt x="211" y="1660"/>
                    <a:pt x="225" y="1633"/>
                  </a:cubicBezTo>
                  <a:cubicBezTo>
                    <a:pt x="235" y="1613"/>
                    <a:pt x="256" y="1596"/>
                    <a:pt x="279" y="1583"/>
                  </a:cubicBezTo>
                  <a:cubicBezTo>
                    <a:pt x="296" y="1572"/>
                    <a:pt x="315" y="1568"/>
                    <a:pt x="333" y="1568"/>
                  </a:cubicBezTo>
                  <a:cubicBezTo>
                    <a:pt x="357" y="1568"/>
                    <a:pt x="379" y="1577"/>
                    <a:pt x="391" y="1592"/>
                  </a:cubicBezTo>
                  <a:cubicBezTo>
                    <a:pt x="422" y="1619"/>
                    <a:pt x="429" y="1660"/>
                    <a:pt x="425" y="1688"/>
                  </a:cubicBezTo>
                  <a:cubicBezTo>
                    <a:pt x="420" y="1706"/>
                    <a:pt x="411" y="1718"/>
                    <a:pt x="409" y="1723"/>
                  </a:cubicBezTo>
                  <a:lnTo>
                    <a:pt x="409" y="1723"/>
                  </a:lnTo>
                  <a:cubicBezTo>
                    <a:pt x="412" y="1719"/>
                    <a:pt x="426" y="1713"/>
                    <a:pt x="443" y="1695"/>
                  </a:cubicBezTo>
                  <a:cubicBezTo>
                    <a:pt x="460" y="1671"/>
                    <a:pt x="476" y="1619"/>
                    <a:pt x="452" y="1558"/>
                  </a:cubicBezTo>
                  <a:cubicBezTo>
                    <a:pt x="446" y="1542"/>
                    <a:pt x="439" y="1528"/>
                    <a:pt x="422" y="1511"/>
                  </a:cubicBezTo>
                  <a:cubicBezTo>
                    <a:pt x="419" y="1508"/>
                    <a:pt x="415" y="1504"/>
                    <a:pt x="411" y="1501"/>
                  </a:cubicBezTo>
                  <a:lnTo>
                    <a:pt x="402" y="1494"/>
                  </a:lnTo>
                  <a:cubicBezTo>
                    <a:pt x="398" y="1490"/>
                    <a:pt x="391" y="1487"/>
                    <a:pt x="388" y="1484"/>
                  </a:cubicBezTo>
                  <a:cubicBezTo>
                    <a:pt x="385" y="1481"/>
                    <a:pt x="378" y="1481"/>
                    <a:pt x="374" y="1477"/>
                  </a:cubicBezTo>
                  <a:cubicBezTo>
                    <a:pt x="346" y="1465"/>
                    <a:pt x="316" y="1459"/>
                    <a:pt x="285" y="1459"/>
                  </a:cubicBezTo>
                  <a:cubicBezTo>
                    <a:pt x="270" y="1459"/>
                    <a:pt x="256" y="1460"/>
                    <a:pt x="242" y="1463"/>
                  </a:cubicBezTo>
                  <a:cubicBezTo>
                    <a:pt x="194" y="1473"/>
                    <a:pt x="146" y="1501"/>
                    <a:pt x="109" y="1542"/>
                  </a:cubicBezTo>
                  <a:cubicBezTo>
                    <a:pt x="68" y="1579"/>
                    <a:pt x="41" y="1630"/>
                    <a:pt x="27" y="1681"/>
                  </a:cubicBezTo>
                  <a:cubicBezTo>
                    <a:pt x="11" y="1732"/>
                    <a:pt x="3" y="1787"/>
                    <a:pt x="0" y="1844"/>
                  </a:cubicBezTo>
                  <a:cubicBezTo>
                    <a:pt x="0" y="1899"/>
                    <a:pt x="3" y="1966"/>
                    <a:pt x="34" y="2035"/>
                  </a:cubicBezTo>
                  <a:cubicBezTo>
                    <a:pt x="61" y="2103"/>
                    <a:pt x="109" y="2161"/>
                    <a:pt x="167" y="2202"/>
                  </a:cubicBezTo>
                  <a:cubicBezTo>
                    <a:pt x="225" y="2246"/>
                    <a:pt x="292" y="2277"/>
                    <a:pt x="364" y="2293"/>
                  </a:cubicBezTo>
                  <a:cubicBezTo>
                    <a:pt x="405" y="2302"/>
                    <a:pt x="446" y="2307"/>
                    <a:pt x="487" y="2307"/>
                  </a:cubicBezTo>
                  <a:cubicBezTo>
                    <a:pt x="595" y="2307"/>
                    <a:pt x="703" y="2276"/>
                    <a:pt x="796" y="2222"/>
                  </a:cubicBezTo>
                  <a:cubicBezTo>
                    <a:pt x="925" y="2150"/>
                    <a:pt x="1034" y="2028"/>
                    <a:pt x="1085" y="1872"/>
                  </a:cubicBezTo>
                  <a:cubicBezTo>
                    <a:pt x="1105" y="1793"/>
                    <a:pt x="1113" y="1718"/>
                    <a:pt x="1105" y="1644"/>
                  </a:cubicBezTo>
                  <a:cubicBezTo>
                    <a:pt x="1102" y="1572"/>
                    <a:pt x="1088" y="1504"/>
                    <a:pt x="1068" y="1443"/>
                  </a:cubicBezTo>
                  <a:cubicBezTo>
                    <a:pt x="1031" y="1317"/>
                    <a:pt x="980" y="1211"/>
                    <a:pt x="939" y="1113"/>
                  </a:cubicBezTo>
                  <a:cubicBezTo>
                    <a:pt x="857" y="919"/>
                    <a:pt x="796" y="729"/>
                    <a:pt x="779" y="562"/>
                  </a:cubicBezTo>
                  <a:cubicBezTo>
                    <a:pt x="776" y="517"/>
                    <a:pt x="772" y="476"/>
                    <a:pt x="772" y="440"/>
                  </a:cubicBezTo>
                  <a:cubicBezTo>
                    <a:pt x="769" y="419"/>
                    <a:pt x="769" y="402"/>
                    <a:pt x="769" y="385"/>
                  </a:cubicBezTo>
                  <a:cubicBezTo>
                    <a:pt x="769" y="365"/>
                    <a:pt x="769" y="347"/>
                    <a:pt x="772" y="330"/>
                  </a:cubicBezTo>
                  <a:cubicBezTo>
                    <a:pt x="772" y="313"/>
                    <a:pt x="772" y="297"/>
                    <a:pt x="776" y="280"/>
                  </a:cubicBezTo>
                  <a:cubicBezTo>
                    <a:pt x="779" y="263"/>
                    <a:pt x="779" y="249"/>
                    <a:pt x="782" y="232"/>
                  </a:cubicBezTo>
                  <a:cubicBezTo>
                    <a:pt x="786" y="201"/>
                    <a:pt x="796" y="174"/>
                    <a:pt x="799" y="150"/>
                  </a:cubicBezTo>
                  <a:cubicBezTo>
                    <a:pt x="813" y="103"/>
                    <a:pt x="830" y="65"/>
                    <a:pt x="840" y="38"/>
                  </a:cubicBezTo>
                  <a:cubicBezTo>
                    <a:pt x="854" y="14"/>
                    <a:pt x="861" y="1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355677" y="921222"/>
              <a:ext cx="249879" cy="268097"/>
            </a:xfrm>
            <a:custGeom>
              <a:avLst/>
              <a:gdLst/>
              <a:ahLst/>
              <a:cxnLst/>
              <a:rect l="l" t="t" r="r" b="b"/>
              <a:pathLst>
                <a:path w="5692" h="6107" extrusionOk="0">
                  <a:moveTo>
                    <a:pt x="1" y="1"/>
                  </a:moveTo>
                  <a:cubicBezTo>
                    <a:pt x="1" y="1"/>
                    <a:pt x="7" y="34"/>
                    <a:pt x="18" y="99"/>
                  </a:cubicBezTo>
                  <a:cubicBezTo>
                    <a:pt x="21" y="116"/>
                    <a:pt x="24" y="136"/>
                    <a:pt x="28" y="157"/>
                  </a:cubicBezTo>
                  <a:cubicBezTo>
                    <a:pt x="31" y="174"/>
                    <a:pt x="34" y="198"/>
                    <a:pt x="42" y="221"/>
                  </a:cubicBezTo>
                  <a:cubicBezTo>
                    <a:pt x="45" y="246"/>
                    <a:pt x="51" y="269"/>
                    <a:pt x="55" y="300"/>
                  </a:cubicBezTo>
                  <a:cubicBezTo>
                    <a:pt x="62" y="327"/>
                    <a:pt x="72" y="354"/>
                    <a:pt x="79" y="384"/>
                  </a:cubicBezTo>
                  <a:cubicBezTo>
                    <a:pt x="113" y="504"/>
                    <a:pt x="164" y="650"/>
                    <a:pt x="235" y="810"/>
                  </a:cubicBezTo>
                  <a:cubicBezTo>
                    <a:pt x="307" y="973"/>
                    <a:pt x="406" y="1150"/>
                    <a:pt x="538" y="1323"/>
                  </a:cubicBezTo>
                  <a:cubicBezTo>
                    <a:pt x="671" y="1500"/>
                    <a:pt x="830" y="1678"/>
                    <a:pt x="1024" y="1841"/>
                  </a:cubicBezTo>
                  <a:cubicBezTo>
                    <a:pt x="1051" y="1861"/>
                    <a:pt x="1075" y="1882"/>
                    <a:pt x="1100" y="1902"/>
                  </a:cubicBezTo>
                  <a:cubicBezTo>
                    <a:pt x="1127" y="1923"/>
                    <a:pt x="1150" y="1940"/>
                    <a:pt x="1177" y="1960"/>
                  </a:cubicBezTo>
                  <a:lnTo>
                    <a:pt x="1218" y="1990"/>
                  </a:lnTo>
                  <a:lnTo>
                    <a:pt x="1259" y="2017"/>
                  </a:lnTo>
                  <a:cubicBezTo>
                    <a:pt x="1287" y="2034"/>
                    <a:pt x="1313" y="2055"/>
                    <a:pt x="1345" y="2072"/>
                  </a:cubicBezTo>
                  <a:cubicBezTo>
                    <a:pt x="1456" y="2144"/>
                    <a:pt x="1576" y="2208"/>
                    <a:pt x="1701" y="2262"/>
                  </a:cubicBezTo>
                  <a:cubicBezTo>
                    <a:pt x="1953" y="2381"/>
                    <a:pt x="2218" y="2470"/>
                    <a:pt x="2483" y="2559"/>
                  </a:cubicBezTo>
                  <a:cubicBezTo>
                    <a:pt x="2749" y="2647"/>
                    <a:pt x="3014" y="2732"/>
                    <a:pt x="3276" y="2834"/>
                  </a:cubicBezTo>
                  <a:cubicBezTo>
                    <a:pt x="3406" y="2882"/>
                    <a:pt x="3532" y="2936"/>
                    <a:pt x="3661" y="2990"/>
                  </a:cubicBezTo>
                  <a:cubicBezTo>
                    <a:pt x="3783" y="3048"/>
                    <a:pt x="3909" y="3106"/>
                    <a:pt x="4025" y="3171"/>
                  </a:cubicBezTo>
                  <a:cubicBezTo>
                    <a:pt x="4086" y="3205"/>
                    <a:pt x="4144" y="3239"/>
                    <a:pt x="4202" y="3273"/>
                  </a:cubicBezTo>
                  <a:cubicBezTo>
                    <a:pt x="4256" y="3310"/>
                    <a:pt x="4314" y="3344"/>
                    <a:pt x="4368" y="3381"/>
                  </a:cubicBezTo>
                  <a:cubicBezTo>
                    <a:pt x="4395" y="3402"/>
                    <a:pt x="4422" y="3419"/>
                    <a:pt x="4450" y="3439"/>
                  </a:cubicBezTo>
                  <a:cubicBezTo>
                    <a:pt x="4477" y="3457"/>
                    <a:pt x="4501" y="3477"/>
                    <a:pt x="4528" y="3497"/>
                  </a:cubicBezTo>
                  <a:cubicBezTo>
                    <a:pt x="4579" y="3535"/>
                    <a:pt x="4626" y="3579"/>
                    <a:pt x="4678" y="3617"/>
                  </a:cubicBezTo>
                  <a:cubicBezTo>
                    <a:pt x="4871" y="3786"/>
                    <a:pt x="5035" y="3967"/>
                    <a:pt x="5168" y="4160"/>
                  </a:cubicBezTo>
                  <a:cubicBezTo>
                    <a:pt x="5297" y="4355"/>
                    <a:pt x="5399" y="4552"/>
                    <a:pt x="5463" y="4749"/>
                  </a:cubicBezTo>
                  <a:cubicBezTo>
                    <a:pt x="5529" y="4943"/>
                    <a:pt x="5565" y="5130"/>
                    <a:pt x="5576" y="5300"/>
                  </a:cubicBezTo>
                  <a:cubicBezTo>
                    <a:pt x="5586" y="5467"/>
                    <a:pt x="5582" y="5617"/>
                    <a:pt x="5556" y="5736"/>
                  </a:cubicBezTo>
                  <a:cubicBezTo>
                    <a:pt x="5549" y="5766"/>
                    <a:pt x="5545" y="5797"/>
                    <a:pt x="5538" y="5821"/>
                  </a:cubicBezTo>
                  <a:cubicBezTo>
                    <a:pt x="5532" y="5848"/>
                    <a:pt x="5525" y="5875"/>
                    <a:pt x="5521" y="5895"/>
                  </a:cubicBezTo>
                  <a:cubicBezTo>
                    <a:pt x="5515" y="5920"/>
                    <a:pt x="5508" y="5940"/>
                    <a:pt x="5501" y="5961"/>
                  </a:cubicBezTo>
                  <a:cubicBezTo>
                    <a:pt x="5494" y="5981"/>
                    <a:pt x="5488" y="5997"/>
                    <a:pt x="5484" y="6011"/>
                  </a:cubicBezTo>
                  <a:cubicBezTo>
                    <a:pt x="5457" y="6076"/>
                    <a:pt x="5447" y="6107"/>
                    <a:pt x="5447" y="6107"/>
                  </a:cubicBezTo>
                  <a:cubicBezTo>
                    <a:pt x="5447" y="6107"/>
                    <a:pt x="5460" y="6076"/>
                    <a:pt x="5494" y="6018"/>
                  </a:cubicBezTo>
                  <a:cubicBezTo>
                    <a:pt x="5501" y="6001"/>
                    <a:pt x="5508" y="5987"/>
                    <a:pt x="5518" y="5967"/>
                  </a:cubicBezTo>
                  <a:cubicBezTo>
                    <a:pt x="5529" y="5950"/>
                    <a:pt x="5535" y="5929"/>
                    <a:pt x="5545" y="5906"/>
                  </a:cubicBezTo>
                  <a:cubicBezTo>
                    <a:pt x="5556" y="5882"/>
                    <a:pt x="5565" y="5858"/>
                    <a:pt x="5576" y="5834"/>
                  </a:cubicBezTo>
                  <a:cubicBezTo>
                    <a:pt x="5586" y="5807"/>
                    <a:pt x="5593" y="5777"/>
                    <a:pt x="5603" y="5749"/>
                  </a:cubicBezTo>
                  <a:cubicBezTo>
                    <a:pt x="5640" y="5627"/>
                    <a:pt x="5671" y="5477"/>
                    <a:pt x="5681" y="5297"/>
                  </a:cubicBezTo>
                  <a:cubicBezTo>
                    <a:pt x="5692" y="5120"/>
                    <a:pt x="5678" y="4916"/>
                    <a:pt x="5623" y="4702"/>
                  </a:cubicBezTo>
                  <a:cubicBezTo>
                    <a:pt x="5569" y="4491"/>
                    <a:pt x="5484" y="4262"/>
                    <a:pt x="5358" y="4042"/>
                  </a:cubicBezTo>
                  <a:cubicBezTo>
                    <a:pt x="5229" y="3821"/>
                    <a:pt x="5059" y="3606"/>
                    <a:pt x="4855" y="3419"/>
                  </a:cubicBezTo>
                  <a:cubicBezTo>
                    <a:pt x="4654" y="3229"/>
                    <a:pt x="4419" y="3062"/>
                    <a:pt x="4171" y="2915"/>
                  </a:cubicBezTo>
                  <a:cubicBezTo>
                    <a:pt x="4048" y="2841"/>
                    <a:pt x="3919" y="2777"/>
                    <a:pt x="3790" y="2711"/>
                  </a:cubicBezTo>
                  <a:cubicBezTo>
                    <a:pt x="3657" y="2650"/>
                    <a:pt x="3524" y="2589"/>
                    <a:pt x="3392" y="2538"/>
                  </a:cubicBezTo>
                  <a:cubicBezTo>
                    <a:pt x="3123" y="2430"/>
                    <a:pt x="2848" y="2341"/>
                    <a:pt x="2579" y="2259"/>
                  </a:cubicBezTo>
                  <a:cubicBezTo>
                    <a:pt x="2314" y="2177"/>
                    <a:pt x="2055" y="2096"/>
                    <a:pt x="1817" y="2001"/>
                  </a:cubicBezTo>
                  <a:cubicBezTo>
                    <a:pt x="1698" y="1950"/>
                    <a:pt x="1585" y="1899"/>
                    <a:pt x="1477" y="1841"/>
                  </a:cubicBezTo>
                  <a:cubicBezTo>
                    <a:pt x="1450" y="1824"/>
                    <a:pt x="1422" y="1810"/>
                    <a:pt x="1398" y="1797"/>
                  </a:cubicBezTo>
                  <a:lnTo>
                    <a:pt x="1358" y="1772"/>
                  </a:lnTo>
                  <a:lnTo>
                    <a:pt x="1320" y="1749"/>
                  </a:lnTo>
                  <a:cubicBezTo>
                    <a:pt x="1296" y="1732"/>
                    <a:pt x="1269" y="1718"/>
                    <a:pt x="1246" y="1701"/>
                  </a:cubicBezTo>
                  <a:cubicBezTo>
                    <a:pt x="1218" y="1684"/>
                    <a:pt x="1198" y="1667"/>
                    <a:pt x="1171" y="1650"/>
                  </a:cubicBezTo>
                  <a:cubicBezTo>
                    <a:pt x="980" y="1518"/>
                    <a:pt x="814" y="1364"/>
                    <a:pt x="678" y="1211"/>
                  </a:cubicBezTo>
                  <a:cubicBezTo>
                    <a:pt x="541" y="1055"/>
                    <a:pt x="429" y="902"/>
                    <a:pt x="340" y="756"/>
                  </a:cubicBezTo>
                  <a:cubicBezTo>
                    <a:pt x="249" y="613"/>
                    <a:pt x="181" y="480"/>
                    <a:pt x="136" y="364"/>
                  </a:cubicBezTo>
                  <a:cubicBezTo>
                    <a:pt x="123" y="337"/>
                    <a:pt x="109" y="310"/>
                    <a:pt x="100" y="282"/>
                  </a:cubicBezTo>
                  <a:cubicBezTo>
                    <a:pt x="89" y="259"/>
                    <a:pt x="82" y="235"/>
                    <a:pt x="72" y="211"/>
                  </a:cubicBezTo>
                  <a:cubicBezTo>
                    <a:pt x="65" y="191"/>
                    <a:pt x="55" y="167"/>
                    <a:pt x="48" y="150"/>
                  </a:cubicBezTo>
                  <a:cubicBezTo>
                    <a:pt x="45" y="130"/>
                    <a:pt x="38" y="113"/>
                    <a:pt x="31" y="95"/>
                  </a:cubicBezTo>
                  <a:cubicBezTo>
                    <a:pt x="14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392422" y="915515"/>
              <a:ext cx="66508" cy="79064"/>
            </a:xfrm>
            <a:custGeom>
              <a:avLst/>
              <a:gdLst/>
              <a:ahLst/>
              <a:cxnLst/>
              <a:rect l="l" t="t" r="r" b="b"/>
              <a:pathLst>
                <a:path w="1515" h="1801" extrusionOk="0">
                  <a:moveTo>
                    <a:pt x="7" y="1"/>
                  </a:moveTo>
                  <a:cubicBezTo>
                    <a:pt x="7" y="1"/>
                    <a:pt x="4" y="45"/>
                    <a:pt x="1" y="117"/>
                  </a:cubicBezTo>
                  <a:cubicBezTo>
                    <a:pt x="4" y="151"/>
                    <a:pt x="4" y="195"/>
                    <a:pt x="7" y="246"/>
                  </a:cubicBezTo>
                  <a:cubicBezTo>
                    <a:pt x="10" y="294"/>
                    <a:pt x="18" y="351"/>
                    <a:pt x="34" y="409"/>
                  </a:cubicBezTo>
                  <a:cubicBezTo>
                    <a:pt x="68" y="522"/>
                    <a:pt x="95" y="665"/>
                    <a:pt x="164" y="797"/>
                  </a:cubicBezTo>
                  <a:cubicBezTo>
                    <a:pt x="181" y="831"/>
                    <a:pt x="197" y="866"/>
                    <a:pt x="214" y="899"/>
                  </a:cubicBezTo>
                  <a:cubicBezTo>
                    <a:pt x="232" y="933"/>
                    <a:pt x="252" y="968"/>
                    <a:pt x="272" y="1001"/>
                  </a:cubicBezTo>
                  <a:cubicBezTo>
                    <a:pt x="316" y="1066"/>
                    <a:pt x="365" y="1131"/>
                    <a:pt x="412" y="1195"/>
                  </a:cubicBezTo>
                  <a:cubicBezTo>
                    <a:pt x="463" y="1253"/>
                    <a:pt x="524" y="1307"/>
                    <a:pt x="582" y="1362"/>
                  </a:cubicBezTo>
                  <a:cubicBezTo>
                    <a:pt x="643" y="1413"/>
                    <a:pt x="698" y="1467"/>
                    <a:pt x="766" y="1501"/>
                  </a:cubicBezTo>
                  <a:cubicBezTo>
                    <a:pt x="885" y="1590"/>
                    <a:pt x="1014" y="1662"/>
                    <a:pt x="1123" y="1715"/>
                  </a:cubicBezTo>
                  <a:cubicBezTo>
                    <a:pt x="1235" y="1770"/>
                    <a:pt x="1340" y="1787"/>
                    <a:pt x="1406" y="1797"/>
                  </a:cubicBezTo>
                  <a:cubicBezTo>
                    <a:pt x="1422" y="1797"/>
                    <a:pt x="1439" y="1797"/>
                    <a:pt x="1453" y="1800"/>
                  </a:cubicBezTo>
                  <a:lnTo>
                    <a:pt x="1514" y="1800"/>
                  </a:lnTo>
                  <a:cubicBezTo>
                    <a:pt x="1514" y="1800"/>
                    <a:pt x="1504" y="1797"/>
                    <a:pt x="1487" y="1790"/>
                  </a:cubicBezTo>
                  <a:cubicBezTo>
                    <a:pt x="1480" y="1787"/>
                    <a:pt x="1470" y="1784"/>
                    <a:pt x="1459" y="1777"/>
                  </a:cubicBezTo>
                  <a:cubicBezTo>
                    <a:pt x="1446" y="1770"/>
                    <a:pt x="1433" y="1764"/>
                    <a:pt x="1419" y="1756"/>
                  </a:cubicBezTo>
                  <a:cubicBezTo>
                    <a:pt x="1361" y="1726"/>
                    <a:pt x="1290" y="1665"/>
                    <a:pt x="1218" y="1583"/>
                  </a:cubicBezTo>
                  <a:cubicBezTo>
                    <a:pt x="1140" y="1508"/>
                    <a:pt x="1075" y="1396"/>
                    <a:pt x="1001" y="1280"/>
                  </a:cubicBezTo>
                  <a:cubicBezTo>
                    <a:pt x="990" y="1263"/>
                    <a:pt x="980" y="1249"/>
                    <a:pt x="973" y="1233"/>
                  </a:cubicBezTo>
                  <a:cubicBezTo>
                    <a:pt x="966" y="1216"/>
                    <a:pt x="957" y="1202"/>
                    <a:pt x="946" y="1185"/>
                  </a:cubicBezTo>
                  <a:cubicBezTo>
                    <a:pt x="929" y="1158"/>
                    <a:pt x="908" y="1127"/>
                    <a:pt x="888" y="1097"/>
                  </a:cubicBezTo>
                  <a:cubicBezTo>
                    <a:pt x="850" y="1039"/>
                    <a:pt x="814" y="974"/>
                    <a:pt x="773" y="916"/>
                  </a:cubicBezTo>
                  <a:cubicBezTo>
                    <a:pt x="752" y="886"/>
                    <a:pt x="732" y="858"/>
                    <a:pt x="708" y="831"/>
                  </a:cubicBezTo>
                  <a:cubicBezTo>
                    <a:pt x="687" y="800"/>
                    <a:pt x="671" y="770"/>
                    <a:pt x="646" y="743"/>
                  </a:cubicBezTo>
                  <a:cubicBezTo>
                    <a:pt x="626" y="715"/>
                    <a:pt x="605" y="688"/>
                    <a:pt x="582" y="661"/>
                  </a:cubicBezTo>
                  <a:cubicBezTo>
                    <a:pt x="561" y="634"/>
                    <a:pt x="541" y="607"/>
                    <a:pt x="517" y="580"/>
                  </a:cubicBezTo>
                  <a:cubicBezTo>
                    <a:pt x="439" y="474"/>
                    <a:pt x="344" y="379"/>
                    <a:pt x="276" y="290"/>
                  </a:cubicBezTo>
                  <a:cubicBezTo>
                    <a:pt x="211" y="202"/>
                    <a:pt x="133" y="134"/>
                    <a:pt x="89" y="79"/>
                  </a:cubicBezTo>
                  <a:cubicBezTo>
                    <a:pt x="34" y="3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462883" y="965298"/>
              <a:ext cx="35471" cy="36744"/>
            </a:xfrm>
            <a:custGeom>
              <a:avLst/>
              <a:gdLst/>
              <a:ahLst/>
              <a:cxnLst/>
              <a:rect l="l" t="t" r="r" b="b"/>
              <a:pathLst>
                <a:path w="808" h="837" extrusionOk="0">
                  <a:moveTo>
                    <a:pt x="49" y="0"/>
                  </a:moveTo>
                  <a:cubicBezTo>
                    <a:pt x="49" y="0"/>
                    <a:pt x="41" y="24"/>
                    <a:pt x="25" y="65"/>
                  </a:cubicBezTo>
                  <a:cubicBezTo>
                    <a:pt x="25" y="82"/>
                    <a:pt x="18" y="109"/>
                    <a:pt x="11" y="136"/>
                  </a:cubicBezTo>
                  <a:cubicBezTo>
                    <a:pt x="8" y="150"/>
                    <a:pt x="5" y="167"/>
                    <a:pt x="5" y="181"/>
                  </a:cubicBezTo>
                  <a:cubicBezTo>
                    <a:pt x="1" y="197"/>
                    <a:pt x="1" y="211"/>
                    <a:pt x="5" y="228"/>
                  </a:cubicBezTo>
                  <a:cubicBezTo>
                    <a:pt x="11" y="289"/>
                    <a:pt x="11" y="371"/>
                    <a:pt x="38" y="446"/>
                  </a:cubicBezTo>
                  <a:cubicBezTo>
                    <a:pt x="45" y="466"/>
                    <a:pt x="52" y="483"/>
                    <a:pt x="62" y="503"/>
                  </a:cubicBezTo>
                  <a:cubicBezTo>
                    <a:pt x="69" y="520"/>
                    <a:pt x="79" y="537"/>
                    <a:pt x="93" y="554"/>
                  </a:cubicBezTo>
                  <a:cubicBezTo>
                    <a:pt x="113" y="589"/>
                    <a:pt x="140" y="619"/>
                    <a:pt x="168" y="653"/>
                  </a:cubicBezTo>
                  <a:cubicBezTo>
                    <a:pt x="198" y="680"/>
                    <a:pt x="225" y="707"/>
                    <a:pt x="259" y="732"/>
                  </a:cubicBezTo>
                  <a:cubicBezTo>
                    <a:pt x="294" y="755"/>
                    <a:pt x="331" y="776"/>
                    <a:pt x="368" y="789"/>
                  </a:cubicBezTo>
                  <a:cubicBezTo>
                    <a:pt x="440" y="820"/>
                    <a:pt x="521" y="826"/>
                    <a:pt x="586" y="834"/>
                  </a:cubicBezTo>
                  <a:cubicBezTo>
                    <a:pt x="595" y="836"/>
                    <a:pt x="605" y="836"/>
                    <a:pt x="615" y="836"/>
                  </a:cubicBezTo>
                  <a:cubicBezTo>
                    <a:pt x="637" y="836"/>
                    <a:pt x="659" y="832"/>
                    <a:pt x="678" y="830"/>
                  </a:cubicBezTo>
                  <a:cubicBezTo>
                    <a:pt x="705" y="826"/>
                    <a:pt x="729" y="823"/>
                    <a:pt x="749" y="823"/>
                  </a:cubicBezTo>
                  <a:cubicBezTo>
                    <a:pt x="787" y="817"/>
                    <a:pt x="807" y="817"/>
                    <a:pt x="807" y="817"/>
                  </a:cubicBezTo>
                  <a:cubicBezTo>
                    <a:pt x="807" y="817"/>
                    <a:pt x="797" y="799"/>
                    <a:pt x="780" y="762"/>
                  </a:cubicBezTo>
                  <a:cubicBezTo>
                    <a:pt x="760" y="735"/>
                    <a:pt x="743" y="677"/>
                    <a:pt x="719" y="622"/>
                  </a:cubicBezTo>
                  <a:cubicBezTo>
                    <a:pt x="691" y="575"/>
                    <a:pt x="671" y="507"/>
                    <a:pt x="641" y="456"/>
                  </a:cubicBezTo>
                  <a:cubicBezTo>
                    <a:pt x="627" y="429"/>
                    <a:pt x="610" y="401"/>
                    <a:pt x="592" y="377"/>
                  </a:cubicBezTo>
                  <a:cubicBezTo>
                    <a:pt x="576" y="354"/>
                    <a:pt x="556" y="330"/>
                    <a:pt x="539" y="306"/>
                  </a:cubicBezTo>
                  <a:cubicBezTo>
                    <a:pt x="518" y="286"/>
                    <a:pt x="495" y="265"/>
                    <a:pt x="474" y="245"/>
                  </a:cubicBezTo>
                  <a:cubicBezTo>
                    <a:pt x="463" y="234"/>
                    <a:pt x="450" y="225"/>
                    <a:pt x="440" y="214"/>
                  </a:cubicBezTo>
                  <a:cubicBezTo>
                    <a:pt x="426" y="204"/>
                    <a:pt x="416" y="197"/>
                    <a:pt x="402" y="190"/>
                  </a:cubicBezTo>
                  <a:cubicBezTo>
                    <a:pt x="355" y="153"/>
                    <a:pt x="286" y="129"/>
                    <a:pt x="242" y="99"/>
                  </a:cubicBezTo>
                  <a:cubicBezTo>
                    <a:pt x="201" y="65"/>
                    <a:pt x="137" y="51"/>
                    <a:pt x="110" y="27"/>
                  </a:cubicBezTo>
                  <a:cubicBezTo>
                    <a:pt x="69" y="13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847894" y="362806"/>
              <a:ext cx="111594" cy="47719"/>
            </a:xfrm>
            <a:custGeom>
              <a:avLst/>
              <a:gdLst/>
              <a:ahLst/>
              <a:cxnLst/>
              <a:rect l="l" t="t" r="r" b="b"/>
              <a:pathLst>
                <a:path w="2542" h="1087" extrusionOk="0">
                  <a:moveTo>
                    <a:pt x="1040" y="0"/>
                  </a:moveTo>
                  <a:cubicBezTo>
                    <a:pt x="997" y="0"/>
                    <a:pt x="954" y="2"/>
                    <a:pt x="912" y="5"/>
                  </a:cubicBezTo>
                  <a:cubicBezTo>
                    <a:pt x="820" y="12"/>
                    <a:pt x="735" y="26"/>
                    <a:pt x="654" y="42"/>
                  </a:cubicBezTo>
                  <a:cubicBezTo>
                    <a:pt x="616" y="53"/>
                    <a:pt x="575" y="59"/>
                    <a:pt x="538" y="70"/>
                  </a:cubicBezTo>
                  <a:cubicBezTo>
                    <a:pt x="501" y="76"/>
                    <a:pt x="467" y="87"/>
                    <a:pt x="432" y="97"/>
                  </a:cubicBezTo>
                  <a:cubicBezTo>
                    <a:pt x="297" y="131"/>
                    <a:pt x="191" y="189"/>
                    <a:pt x="116" y="216"/>
                  </a:cubicBezTo>
                  <a:cubicBezTo>
                    <a:pt x="44" y="253"/>
                    <a:pt x="0" y="274"/>
                    <a:pt x="0" y="274"/>
                  </a:cubicBezTo>
                  <a:cubicBezTo>
                    <a:pt x="0" y="274"/>
                    <a:pt x="14" y="271"/>
                    <a:pt x="35" y="271"/>
                  </a:cubicBezTo>
                  <a:lnTo>
                    <a:pt x="126" y="271"/>
                  </a:lnTo>
                  <a:cubicBezTo>
                    <a:pt x="136" y="270"/>
                    <a:pt x="146" y="270"/>
                    <a:pt x="156" y="270"/>
                  </a:cubicBezTo>
                  <a:cubicBezTo>
                    <a:pt x="233" y="270"/>
                    <a:pt x="336" y="282"/>
                    <a:pt x="449" y="294"/>
                  </a:cubicBezTo>
                  <a:cubicBezTo>
                    <a:pt x="514" y="301"/>
                    <a:pt x="586" y="311"/>
                    <a:pt x="657" y="324"/>
                  </a:cubicBezTo>
                  <a:cubicBezTo>
                    <a:pt x="732" y="342"/>
                    <a:pt x="807" y="359"/>
                    <a:pt x="881" y="379"/>
                  </a:cubicBezTo>
                  <a:cubicBezTo>
                    <a:pt x="1035" y="417"/>
                    <a:pt x="1195" y="461"/>
                    <a:pt x="1347" y="519"/>
                  </a:cubicBezTo>
                  <a:lnTo>
                    <a:pt x="1405" y="539"/>
                  </a:lnTo>
                  <a:lnTo>
                    <a:pt x="1460" y="560"/>
                  </a:lnTo>
                  <a:cubicBezTo>
                    <a:pt x="1501" y="573"/>
                    <a:pt x="1534" y="590"/>
                    <a:pt x="1572" y="604"/>
                  </a:cubicBezTo>
                  <a:cubicBezTo>
                    <a:pt x="1647" y="634"/>
                    <a:pt x="1721" y="658"/>
                    <a:pt x="1790" y="685"/>
                  </a:cubicBezTo>
                  <a:cubicBezTo>
                    <a:pt x="1858" y="716"/>
                    <a:pt x="1925" y="740"/>
                    <a:pt x="1991" y="767"/>
                  </a:cubicBezTo>
                  <a:cubicBezTo>
                    <a:pt x="2055" y="791"/>
                    <a:pt x="2117" y="814"/>
                    <a:pt x="2170" y="845"/>
                  </a:cubicBezTo>
                  <a:cubicBezTo>
                    <a:pt x="2222" y="879"/>
                    <a:pt x="2272" y="903"/>
                    <a:pt x="2321" y="930"/>
                  </a:cubicBezTo>
                  <a:cubicBezTo>
                    <a:pt x="2344" y="940"/>
                    <a:pt x="2365" y="954"/>
                    <a:pt x="2385" y="968"/>
                  </a:cubicBezTo>
                  <a:cubicBezTo>
                    <a:pt x="2406" y="981"/>
                    <a:pt x="2423" y="991"/>
                    <a:pt x="2440" y="1005"/>
                  </a:cubicBezTo>
                  <a:cubicBezTo>
                    <a:pt x="2473" y="1029"/>
                    <a:pt x="2501" y="1049"/>
                    <a:pt x="2514" y="1062"/>
                  </a:cubicBezTo>
                  <a:cubicBezTo>
                    <a:pt x="2531" y="1076"/>
                    <a:pt x="2542" y="1087"/>
                    <a:pt x="2542" y="1087"/>
                  </a:cubicBezTo>
                  <a:cubicBezTo>
                    <a:pt x="2542" y="1087"/>
                    <a:pt x="2542" y="1073"/>
                    <a:pt x="2538" y="1049"/>
                  </a:cubicBezTo>
                  <a:cubicBezTo>
                    <a:pt x="2538" y="1029"/>
                    <a:pt x="2535" y="995"/>
                    <a:pt x="2528" y="951"/>
                  </a:cubicBezTo>
                  <a:cubicBezTo>
                    <a:pt x="2525" y="930"/>
                    <a:pt x="2517" y="907"/>
                    <a:pt x="2511" y="879"/>
                  </a:cubicBezTo>
                  <a:cubicBezTo>
                    <a:pt x="2504" y="855"/>
                    <a:pt x="2494" y="825"/>
                    <a:pt x="2484" y="797"/>
                  </a:cubicBezTo>
                  <a:cubicBezTo>
                    <a:pt x="2463" y="736"/>
                    <a:pt x="2429" y="671"/>
                    <a:pt x="2385" y="613"/>
                  </a:cubicBezTo>
                  <a:cubicBezTo>
                    <a:pt x="2338" y="552"/>
                    <a:pt x="2286" y="488"/>
                    <a:pt x="2225" y="426"/>
                  </a:cubicBezTo>
                  <a:cubicBezTo>
                    <a:pt x="2164" y="365"/>
                    <a:pt x="2093" y="307"/>
                    <a:pt x="2011" y="260"/>
                  </a:cubicBezTo>
                  <a:cubicBezTo>
                    <a:pt x="1933" y="209"/>
                    <a:pt x="1848" y="164"/>
                    <a:pt x="1759" y="131"/>
                  </a:cubicBezTo>
                  <a:cubicBezTo>
                    <a:pt x="1712" y="114"/>
                    <a:pt x="1667" y="97"/>
                    <a:pt x="1619" y="83"/>
                  </a:cubicBezTo>
                  <a:lnTo>
                    <a:pt x="1548" y="62"/>
                  </a:lnTo>
                  <a:lnTo>
                    <a:pt x="1481" y="46"/>
                  </a:lnTo>
                  <a:cubicBezTo>
                    <a:pt x="1331" y="17"/>
                    <a:pt x="1183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962300" y="364606"/>
              <a:ext cx="76606" cy="85956"/>
            </a:xfrm>
            <a:custGeom>
              <a:avLst/>
              <a:gdLst/>
              <a:ahLst/>
              <a:cxnLst/>
              <a:rect l="l" t="t" r="r" b="b"/>
              <a:pathLst>
                <a:path w="1745" h="1958" extrusionOk="0">
                  <a:moveTo>
                    <a:pt x="0" y="1"/>
                  </a:moveTo>
                  <a:cubicBezTo>
                    <a:pt x="0" y="1"/>
                    <a:pt x="10" y="5"/>
                    <a:pt x="27" y="18"/>
                  </a:cubicBezTo>
                  <a:cubicBezTo>
                    <a:pt x="48" y="29"/>
                    <a:pt x="71" y="42"/>
                    <a:pt x="102" y="66"/>
                  </a:cubicBezTo>
                  <a:cubicBezTo>
                    <a:pt x="167" y="107"/>
                    <a:pt x="252" y="181"/>
                    <a:pt x="354" y="257"/>
                  </a:cubicBezTo>
                  <a:cubicBezTo>
                    <a:pt x="401" y="297"/>
                    <a:pt x="456" y="341"/>
                    <a:pt x="507" y="393"/>
                  </a:cubicBezTo>
                  <a:cubicBezTo>
                    <a:pt x="561" y="440"/>
                    <a:pt x="613" y="495"/>
                    <a:pt x="667" y="546"/>
                  </a:cubicBezTo>
                  <a:cubicBezTo>
                    <a:pt x="721" y="597"/>
                    <a:pt x="776" y="651"/>
                    <a:pt x="830" y="706"/>
                  </a:cubicBezTo>
                  <a:cubicBezTo>
                    <a:pt x="881" y="760"/>
                    <a:pt x="932" y="817"/>
                    <a:pt x="980" y="875"/>
                  </a:cubicBezTo>
                  <a:cubicBezTo>
                    <a:pt x="1034" y="933"/>
                    <a:pt x="1082" y="988"/>
                    <a:pt x="1126" y="1049"/>
                  </a:cubicBezTo>
                  <a:cubicBezTo>
                    <a:pt x="1170" y="1107"/>
                    <a:pt x="1214" y="1164"/>
                    <a:pt x="1255" y="1222"/>
                  </a:cubicBezTo>
                  <a:cubicBezTo>
                    <a:pt x="1330" y="1342"/>
                    <a:pt x="1415" y="1454"/>
                    <a:pt x="1463" y="1563"/>
                  </a:cubicBezTo>
                  <a:cubicBezTo>
                    <a:pt x="1476" y="1590"/>
                    <a:pt x="1490" y="1617"/>
                    <a:pt x="1500" y="1641"/>
                  </a:cubicBezTo>
                  <a:cubicBezTo>
                    <a:pt x="1514" y="1668"/>
                    <a:pt x="1528" y="1692"/>
                    <a:pt x="1538" y="1715"/>
                  </a:cubicBezTo>
                  <a:cubicBezTo>
                    <a:pt x="1548" y="1740"/>
                    <a:pt x="1561" y="1760"/>
                    <a:pt x="1572" y="1784"/>
                  </a:cubicBezTo>
                  <a:cubicBezTo>
                    <a:pt x="1582" y="1804"/>
                    <a:pt x="1589" y="1822"/>
                    <a:pt x="1592" y="1842"/>
                  </a:cubicBezTo>
                  <a:cubicBezTo>
                    <a:pt x="1609" y="1875"/>
                    <a:pt x="1619" y="1906"/>
                    <a:pt x="1626" y="1927"/>
                  </a:cubicBezTo>
                  <a:cubicBezTo>
                    <a:pt x="1633" y="1947"/>
                    <a:pt x="1636" y="1957"/>
                    <a:pt x="1636" y="1957"/>
                  </a:cubicBezTo>
                  <a:cubicBezTo>
                    <a:pt x="1636" y="1957"/>
                    <a:pt x="1643" y="1947"/>
                    <a:pt x="1650" y="1927"/>
                  </a:cubicBezTo>
                  <a:cubicBezTo>
                    <a:pt x="1660" y="1910"/>
                    <a:pt x="1674" y="1879"/>
                    <a:pt x="1687" y="1838"/>
                  </a:cubicBezTo>
                  <a:cubicBezTo>
                    <a:pt x="1698" y="1801"/>
                    <a:pt x="1715" y="1753"/>
                    <a:pt x="1728" y="1695"/>
                  </a:cubicBezTo>
                  <a:cubicBezTo>
                    <a:pt x="1732" y="1668"/>
                    <a:pt x="1738" y="1634"/>
                    <a:pt x="1742" y="1604"/>
                  </a:cubicBezTo>
                  <a:cubicBezTo>
                    <a:pt x="1745" y="1569"/>
                    <a:pt x="1745" y="1536"/>
                    <a:pt x="1742" y="1502"/>
                  </a:cubicBezTo>
                  <a:cubicBezTo>
                    <a:pt x="1735" y="1359"/>
                    <a:pt x="1718" y="1185"/>
                    <a:pt x="1646" y="1018"/>
                  </a:cubicBezTo>
                  <a:cubicBezTo>
                    <a:pt x="1613" y="933"/>
                    <a:pt x="1569" y="852"/>
                    <a:pt x="1517" y="773"/>
                  </a:cubicBezTo>
                  <a:cubicBezTo>
                    <a:pt x="1463" y="692"/>
                    <a:pt x="1401" y="617"/>
                    <a:pt x="1337" y="546"/>
                  </a:cubicBezTo>
                  <a:cubicBezTo>
                    <a:pt x="1269" y="481"/>
                    <a:pt x="1194" y="420"/>
                    <a:pt x="1120" y="365"/>
                  </a:cubicBezTo>
                  <a:cubicBezTo>
                    <a:pt x="1045" y="311"/>
                    <a:pt x="966" y="260"/>
                    <a:pt x="888" y="222"/>
                  </a:cubicBezTo>
                  <a:cubicBezTo>
                    <a:pt x="809" y="185"/>
                    <a:pt x="732" y="154"/>
                    <a:pt x="657" y="131"/>
                  </a:cubicBezTo>
                  <a:cubicBezTo>
                    <a:pt x="582" y="107"/>
                    <a:pt x="511" y="87"/>
                    <a:pt x="442" y="70"/>
                  </a:cubicBezTo>
                  <a:cubicBezTo>
                    <a:pt x="313" y="35"/>
                    <a:pt x="197" y="29"/>
                    <a:pt x="123" y="18"/>
                  </a:cubicBezTo>
                  <a:cubicBezTo>
                    <a:pt x="44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045316" y="380630"/>
              <a:ext cx="51583" cy="74103"/>
            </a:xfrm>
            <a:custGeom>
              <a:avLst/>
              <a:gdLst/>
              <a:ahLst/>
              <a:cxnLst/>
              <a:rect l="l" t="t" r="r" b="b"/>
              <a:pathLst>
                <a:path w="1175" h="1688" extrusionOk="0">
                  <a:moveTo>
                    <a:pt x="0" y="0"/>
                  </a:moveTo>
                  <a:cubicBezTo>
                    <a:pt x="0" y="0"/>
                    <a:pt x="25" y="24"/>
                    <a:pt x="65" y="69"/>
                  </a:cubicBezTo>
                  <a:cubicBezTo>
                    <a:pt x="75" y="78"/>
                    <a:pt x="86" y="89"/>
                    <a:pt x="99" y="102"/>
                  </a:cubicBezTo>
                  <a:cubicBezTo>
                    <a:pt x="110" y="119"/>
                    <a:pt x="123" y="133"/>
                    <a:pt x="133" y="150"/>
                  </a:cubicBezTo>
                  <a:cubicBezTo>
                    <a:pt x="147" y="163"/>
                    <a:pt x="160" y="181"/>
                    <a:pt x="174" y="198"/>
                  </a:cubicBezTo>
                  <a:cubicBezTo>
                    <a:pt x="188" y="218"/>
                    <a:pt x="201" y="235"/>
                    <a:pt x="218" y="256"/>
                  </a:cubicBezTo>
                  <a:cubicBezTo>
                    <a:pt x="232" y="273"/>
                    <a:pt x="249" y="293"/>
                    <a:pt x="262" y="317"/>
                  </a:cubicBezTo>
                  <a:cubicBezTo>
                    <a:pt x="276" y="337"/>
                    <a:pt x="290" y="361"/>
                    <a:pt x="303" y="385"/>
                  </a:cubicBezTo>
                  <a:cubicBezTo>
                    <a:pt x="334" y="429"/>
                    <a:pt x="354" y="487"/>
                    <a:pt x="385" y="531"/>
                  </a:cubicBezTo>
                  <a:cubicBezTo>
                    <a:pt x="416" y="582"/>
                    <a:pt x="446" y="630"/>
                    <a:pt x="474" y="681"/>
                  </a:cubicBezTo>
                  <a:cubicBezTo>
                    <a:pt x="504" y="728"/>
                    <a:pt x="531" y="783"/>
                    <a:pt x="562" y="830"/>
                  </a:cubicBezTo>
                  <a:cubicBezTo>
                    <a:pt x="623" y="929"/>
                    <a:pt x="678" y="1031"/>
                    <a:pt x="735" y="1126"/>
                  </a:cubicBezTo>
                  <a:cubicBezTo>
                    <a:pt x="783" y="1225"/>
                    <a:pt x="861" y="1310"/>
                    <a:pt x="898" y="1395"/>
                  </a:cubicBezTo>
                  <a:cubicBezTo>
                    <a:pt x="909" y="1416"/>
                    <a:pt x="923" y="1436"/>
                    <a:pt x="936" y="1452"/>
                  </a:cubicBezTo>
                  <a:cubicBezTo>
                    <a:pt x="946" y="1473"/>
                    <a:pt x="956" y="1490"/>
                    <a:pt x="970" y="1510"/>
                  </a:cubicBezTo>
                  <a:cubicBezTo>
                    <a:pt x="980" y="1528"/>
                    <a:pt x="994" y="1545"/>
                    <a:pt x="1004" y="1559"/>
                  </a:cubicBezTo>
                  <a:cubicBezTo>
                    <a:pt x="1014" y="1575"/>
                    <a:pt x="1021" y="1589"/>
                    <a:pt x="1028" y="1603"/>
                  </a:cubicBezTo>
                  <a:cubicBezTo>
                    <a:pt x="1061" y="1657"/>
                    <a:pt x="1079" y="1688"/>
                    <a:pt x="1079" y="1688"/>
                  </a:cubicBezTo>
                  <a:cubicBezTo>
                    <a:pt x="1079" y="1688"/>
                    <a:pt x="1092" y="1653"/>
                    <a:pt x="1119" y="1595"/>
                  </a:cubicBezTo>
                  <a:cubicBezTo>
                    <a:pt x="1123" y="1579"/>
                    <a:pt x="1130" y="1562"/>
                    <a:pt x="1133" y="1545"/>
                  </a:cubicBezTo>
                  <a:cubicBezTo>
                    <a:pt x="1140" y="1524"/>
                    <a:pt x="1143" y="1504"/>
                    <a:pt x="1150" y="1483"/>
                  </a:cubicBezTo>
                  <a:cubicBezTo>
                    <a:pt x="1157" y="1460"/>
                    <a:pt x="1164" y="1436"/>
                    <a:pt x="1168" y="1412"/>
                  </a:cubicBezTo>
                  <a:cubicBezTo>
                    <a:pt x="1171" y="1388"/>
                    <a:pt x="1174" y="1361"/>
                    <a:pt x="1174" y="1334"/>
                  </a:cubicBezTo>
                  <a:lnTo>
                    <a:pt x="1174" y="1248"/>
                  </a:lnTo>
                  <a:lnTo>
                    <a:pt x="1174" y="1157"/>
                  </a:lnTo>
                  <a:cubicBezTo>
                    <a:pt x="1174" y="1126"/>
                    <a:pt x="1171" y="1092"/>
                    <a:pt x="1164" y="1061"/>
                  </a:cubicBezTo>
                  <a:cubicBezTo>
                    <a:pt x="1160" y="1028"/>
                    <a:pt x="1154" y="994"/>
                    <a:pt x="1143" y="963"/>
                  </a:cubicBezTo>
                  <a:cubicBezTo>
                    <a:pt x="1110" y="827"/>
                    <a:pt x="1038" y="697"/>
                    <a:pt x="963" y="575"/>
                  </a:cubicBezTo>
                  <a:cubicBezTo>
                    <a:pt x="919" y="518"/>
                    <a:pt x="875" y="456"/>
                    <a:pt x="824" y="408"/>
                  </a:cubicBezTo>
                  <a:cubicBezTo>
                    <a:pt x="772" y="354"/>
                    <a:pt x="719" y="310"/>
                    <a:pt x="664" y="269"/>
                  </a:cubicBezTo>
                  <a:cubicBezTo>
                    <a:pt x="640" y="245"/>
                    <a:pt x="609" y="232"/>
                    <a:pt x="579" y="215"/>
                  </a:cubicBezTo>
                  <a:cubicBezTo>
                    <a:pt x="551" y="198"/>
                    <a:pt x="524" y="181"/>
                    <a:pt x="494" y="171"/>
                  </a:cubicBezTo>
                  <a:cubicBezTo>
                    <a:pt x="466" y="157"/>
                    <a:pt x="439" y="143"/>
                    <a:pt x="412" y="130"/>
                  </a:cubicBezTo>
                  <a:cubicBezTo>
                    <a:pt x="385" y="119"/>
                    <a:pt x="361" y="109"/>
                    <a:pt x="334" y="99"/>
                  </a:cubicBezTo>
                  <a:cubicBezTo>
                    <a:pt x="310" y="85"/>
                    <a:pt x="286" y="78"/>
                    <a:pt x="265" y="69"/>
                  </a:cubicBezTo>
                  <a:cubicBezTo>
                    <a:pt x="242" y="61"/>
                    <a:pt x="218" y="55"/>
                    <a:pt x="198" y="52"/>
                  </a:cubicBezTo>
                  <a:cubicBezTo>
                    <a:pt x="177" y="44"/>
                    <a:pt x="157" y="38"/>
                    <a:pt x="140" y="34"/>
                  </a:cubicBezTo>
                  <a:cubicBezTo>
                    <a:pt x="123" y="28"/>
                    <a:pt x="106" y="24"/>
                    <a:pt x="92" y="20"/>
                  </a:cubicBezTo>
                  <a:cubicBezTo>
                    <a:pt x="31" y="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520832" y="776789"/>
              <a:ext cx="49036" cy="57860"/>
            </a:xfrm>
            <a:custGeom>
              <a:avLst/>
              <a:gdLst/>
              <a:ahLst/>
              <a:cxnLst/>
              <a:rect l="l" t="t" r="r" b="b"/>
              <a:pathLst>
                <a:path w="1117" h="1318" extrusionOk="0">
                  <a:moveTo>
                    <a:pt x="32" y="1"/>
                  </a:moveTo>
                  <a:cubicBezTo>
                    <a:pt x="32" y="1"/>
                    <a:pt x="28" y="32"/>
                    <a:pt x="18" y="86"/>
                  </a:cubicBezTo>
                  <a:cubicBezTo>
                    <a:pt x="15" y="113"/>
                    <a:pt x="11" y="148"/>
                    <a:pt x="4" y="184"/>
                  </a:cubicBezTo>
                  <a:cubicBezTo>
                    <a:pt x="4" y="201"/>
                    <a:pt x="1" y="225"/>
                    <a:pt x="1" y="246"/>
                  </a:cubicBezTo>
                  <a:cubicBezTo>
                    <a:pt x="1" y="266"/>
                    <a:pt x="1" y="290"/>
                    <a:pt x="4" y="311"/>
                  </a:cubicBezTo>
                  <a:cubicBezTo>
                    <a:pt x="7" y="358"/>
                    <a:pt x="15" y="409"/>
                    <a:pt x="18" y="460"/>
                  </a:cubicBezTo>
                  <a:cubicBezTo>
                    <a:pt x="21" y="487"/>
                    <a:pt x="24" y="515"/>
                    <a:pt x="32" y="545"/>
                  </a:cubicBezTo>
                  <a:cubicBezTo>
                    <a:pt x="35" y="572"/>
                    <a:pt x="42" y="600"/>
                    <a:pt x="52" y="627"/>
                  </a:cubicBezTo>
                  <a:cubicBezTo>
                    <a:pt x="86" y="739"/>
                    <a:pt x="147" y="848"/>
                    <a:pt x="215" y="950"/>
                  </a:cubicBezTo>
                  <a:cubicBezTo>
                    <a:pt x="297" y="1042"/>
                    <a:pt x="382" y="1134"/>
                    <a:pt x="484" y="1192"/>
                  </a:cubicBezTo>
                  <a:cubicBezTo>
                    <a:pt x="531" y="1222"/>
                    <a:pt x="583" y="1246"/>
                    <a:pt x="637" y="1260"/>
                  </a:cubicBezTo>
                  <a:cubicBezTo>
                    <a:pt x="691" y="1277"/>
                    <a:pt x="739" y="1291"/>
                    <a:pt x="783" y="1304"/>
                  </a:cubicBezTo>
                  <a:cubicBezTo>
                    <a:pt x="828" y="1317"/>
                    <a:pt x="875" y="1317"/>
                    <a:pt x="916" y="1317"/>
                  </a:cubicBezTo>
                  <a:cubicBezTo>
                    <a:pt x="957" y="1314"/>
                    <a:pt x="994" y="1314"/>
                    <a:pt x="1021" y="1314"/>
                  </a:cubicBezTo>
                  <a:cubicBezTo>
                    <a:pt x="1082" y="1304"/>
                    <a:pt x="1117" y="1300"/>
                    <a:pt x="1117" y="1300"/>
                  </a:cubicBezTo>
                  <a:cubicBezTo>
                    <a:pt x="1117" y="1300"/>
                    <a:pt x="1100" y="1270"/>
                    <a:pt x="1079" y="1212"/>
                  </a:cubicBezTo>
                  <a:cubicBezTo>
                    <a:pt x="1062" y="1192"/>
                    <a:pt x="1048" y="1157"/>
                    <a:pt x="1035" y="1123"/>
                  </a:cubicBezTo>
                  <a:cubicBezTo>
                    <a:pt x="1028" y="1107"/>
                    <a:pt x="1018" y="1086"/>
                    <a:pt x="1011" y="1069"/>
                  </a:cubicBezTo>
                  <a:cubicBezTo>
                    <a:pt x="1001" y="1052"/>
                    <a:pt x="994" y="1032"/>
                    <a:pt x="980" y="1018"/>
                  </a:cubicBezTo>
                  <a:cubicBezTo>
                    <a:pt x="957" y="984"/>
                    <a:pt x="936" y="944"/>
                    <a:pt x="916" y="903"/>
                  </a:cubicBezTo>
                  <a:lnTo>
                    <a:pt x="885" y="842"/>
                  </a:lnTo>
                  <a:cubicBezTo>
                    <a:pt x="875" y="821"/>
                    <a:pt x="861" y="804"/>
                    <a:pt x="848" y="784"/>
                  </a:cubicBezTo>
                  <a:cubicBezTo>
                    <a:pt x="797" y="708"/>
                    <a:pt x="732" y="641"/>
                    <a:pt x="671" y="569"/>
                  </a:cubicBezTo>
                  <a:cubicBezTo>
                    <a:pt x="603" y="504"/>
                    <a:pt x="535" y="437"/>
                    <a:pt x="460" y="375"/>
                  </a:cubicBezTo>
                  <a:cubicBezTo>
                    <a:pt x="392" y="311"/>
                    <a:pt x="304" y="259"/>
                    <a:pt x="249" y="201"/>
                  </a:cubicBezTo>
                  <a:cubicBezTo>
                    <a:pt x="191" y="144"/>
                    <a:pt x="123" y="99"/>
                    <a:pt x="89" y="62"/>
                  </a:cubicBezTo>
                  <a:cubicBezTo>
                    <a:pt x="48" y="25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518154" y="830743"/>
              <a:ext cx="30774" cy="42846"/>
            </a:xfrm>
            <a:custGeom>
              <a:avLst/>
              <a:gdLst/>
              <a:ahLst/>
              <a:cxnLst/>
              <a:rect l="l" t="t" r="r" b="b"/>
              <a:pathLst>
                <a:path w="701" h="976" extrusionOk="0">
                  <a:moveTo>
                    <a:pt x="18" y="0"/>
                  </a:moveTo>
                  <a:cubicBezTo>
                    <a:pt x="18" y="0"/>
                    <a:pt x="18" y="21"/>
                    <a:pt x="11" y="54"/>
                  </a:cubicBezTo>
                  <a:cubicBezTo>
                    <a:pt x="11" y="75"/>
                    <a:pt x="7" y="95"/>
                    <a:pt x="7" y="123"/>
                  </a:cubicBezTo>
                  <a:cubicBezTo>
                    <a:pt x="4" y="150"/>
                    <a:pt x="0" y="177"/>
                    <a:pt x="4" y="208"/>
                  </a:cubicBezTo>
                  <a:cubicBezTo>
                    <a:pt x="7" y="238"/>
                    <a:pt x="7" y="275"/>
                    <a:pt x="11" y="313"/>
                  </a:cubicBezTo>
                  <a:cubicBezTo>
                    <a:pt x="14" y="347"/>
                    <a:pt x="21" y="384"/>
                    <a:pt x="31" y="425"/>
                  </a:cubicBezTo>
                  <a:cubicBezTo>
                    <a:pt x="52" y="500"/>
                    <a:pt x="85" y="578"/>
                    <a:pt x="126" y="653"/>
                  </a:cubicBezTo>
                  <a:cubicBezTo>
                    <a:pt x="174" y="721"/>
                    <a:pt x="225" y="786"/>
                    <a:pt x="286" y="833"/>
                  </a:cubicBezTo>
                  <a:cubicBezTo>
                    <a:pt x="317" y="861"/>
                    <a:pt x="351" y="878"/>
                    <a:pt x="385" y="894"/>
                  </a:cubicBezTo>
                  <a:cubicBezTo>
                    <a:pt x="419" y="911"/>
                    <a:pt x="453" y="925"/>
                    <a:pt x="481" y="935"/>
                  </a:cubicBezTo>
                  <a:cubicBezTo>
                    <a:pt x="511" y="949"/>
                    <a:pt x="542" y="956"/>
                    <a:pt x="569" y="960"/>
                  </a:cubicBezTo>
                  <a:cubicBezTo>
                    <a:pt x="596" y="966"/>
                    <a:pt x="619" y="966"/>
                    <a:pt x="640" y="973"/>
                  </a:cubicBezTo>
                  <a:cubicBezTo>
                    <a:pt x="677" y="973"/>
                    <a:pt x="701" y="976"/>
                    <a:pt x="701" y="976"/>
                  </a:cubicBezTo>
                  <a:cubicBezTo>
                    <a:pt x="701" y="976"/>
                    <a:pt x="694" y="952"/>
                    <a:pt x="681" y="915"/>
                  </a:cubicBezTo>
                  <a:cubicBezTo>
                    <a:pt x="674" y="902"/>
                    <a:pt x="667" y="878"/>
                    <a:pt x="657" y="853"/>
                  </a:cubicBezTo>
                  <a:cubicBezTo>
                    <a:pt x="650" y="827"/>
                    <a:pt x="640" y="800"/>
                    <a:pt x="630" y="776"/>
                  </a:cubicBezTo>
                  <a:cubicBezTo>
                    <a:pt x="603" y="724"/>
                    <a:pt x="583" y="657"/>
                    <a:pt x="548" y="602"/>
                  </a:cubicBezTo>
                  <a:cubicBezTo>
                    <a:pt x="517" y="544"/>
                    <a:pt x="473" y="490"/>
                    <a:pt x="432" y="435"/>
                  </a:cubicBezTo>
                  <a:cubicBezTo>
                    <a:pt x="385" y="384"/>
                    <a:pt x="341" y="333"/>
                    <a:pt x="293" y="282"/>
                  </a:cubicBezTo>
                  <a:cubicBezTo>
                    <a:pt x="272" y="258"/>
                    <a:pt x="245" y="235"/>
                    <a:pt x="222" y="214"/>
                  </a:cubicBezTo>
                  <a:cubicBezTo>
                    <a:pt x="211" y="200"/>
                    <a:pt x="198" y="191"/>
                    <a:pt x="187" y="180"/>
                  </a:cubicBezTo>
                  <a:cubicBezTo>
                    <a:pt x="174" y="170"/>
                    <a:pt x="164" y="156"/>
                    <a:pt x="157" y="146"/>
                  </a:cubicBezTo>
                  <a:cubicBezTo>
                    <a:pt x="116" y="106"/>
                    <a:pt x="76" y="68"/>
                    <a:pt x="55" y="41"/>
                  </a:cubicBezTo>
                  <a:cubicBezTo>
                    <a:pt x="27" y="17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520393" y="883116"/>
              <a:ext cx="20194" cy="28447"/>
            </a:xfrm>
            <a:custGeom>
              <a:avLst/>
              <a:gdLst/>
              <a:ahLst/>
              <a:cxnLst/>
              <a:rect l="l" t="t" r="r" b="b"/>
              <a:pathLst>
                <a:path w="460" h="648" extrusionOk="0">
                  <a:moveTo>
                    <a:pt x="38" y="1"/>
                  </a:moveTo>
                  <a:cubicBezTo>
                    <a:pt x="38" y="1"/>
                    <a:pt x="34" y="15"/>
                    <a:pt x="28" y="42"/>
                  </a:cubicBezTo>
                  <a:cubicBezTo>
                    <a:pt x="25" y="52"/>
                    <a:pt x="21" y="69"/>
                    <a:pt x="17" y="86"/>
                  </a:cubicBezTo>
                  <a:cubicBezTo>
                    <a:pt x="11" y="106"/>
                    <a:pt x="7" y="127"/>
                    <a:pt x="7" y="147"/>
                  </a:cubicBezTo>
                  <a:cubicBezTo>
                    <a:pt x="11" y="188"/>
                    <a:pt x="1" y="243"/>
                    <a:pt x="11" y="293"/>
                  </a:cubicBezTo>
                  <a:cubicBezTo>
                    <a:pt x="14" y="321"/>
                    <a:pt x="17" y="348"/>
                    <a:pt x="28" y="372"/>
                  </a:cubicBezTo>
                  <a:cubicBezTo>
                    <a:pt x="38" y="395"/>
                    <a:pt x="48" y="420"/>
                    <a:pt x="62" y="443"/>
                  </a:cubicBezTo>
                  <a:cubicBezTo>
                    <a:pt x="92" y="487"/>
                    <a:pt x="123" y="535"/>
                    <a:pt x="167" y="563"/>
                  </a:cubicBezTo>
                  <a:cubicBezTo>
                    <a:pt x="208" y="593"/>
                    <a:pt x="259" y="610"/>
                    <a:pt x="300" y="627"/>
                  </a:cubicBezTo>
                  <a:cubicBezTo>
                    <a:pt x="337" y="644"/>
                    <a:pt x="385" y="640"/>
                    <a:pt x="412" y="648"/>
                  </a:cubicBezTo>
                  <a:lnTo>
                    <a:pt x="456" y="648"/>
                  </a:lnTo>
                  <a:cubicBezTo>
                    <a:pt x="456" y="648"/>
                    <a:pt x="456" y="630"/>
                    <a:pt x="460" y="599"/>
                  </a:cubicBezTo>
                  <a:cubicBezTo>
                    <a:pt x="453" y="576"/>
                    <a:pt x="460" y="528"/>
                    <a:pt x="450" y="491"/>
                  </a:cubicBezTo>
                  <a:cubicBezTo>
                    <a:pt x="439" y="456"/>
                    <a:pt x="439" y="406"/>
                    <a:pt x="425" y="365"/>
                  </a:cubicBezTo>
                  <a:cubicBezTo>
                    <a:pt x="412" y="321"/>
                    <a:pt x="385" y="287"/>
                    <a:pt x="364" y="249"/>
                  </a:cubicBezTo>
                  <a:cubicBezTo>
                    <a:pt x="351" y="232"/>
                    <a:pt x="334" y="216"/>
                    <a:pt x="320" y="198"/>
                  </a:cubicBezTo>
                  <a:cubicBezTo>
                    <a:pt x="307" y="181"/>
                    <a:pt x="287" y="167"/>
                    <a:pt x="270" y="154"/>
                  </a:cubicBezTo>
                  <a:cubicBezTo>
                    <a:pt x="235" y="123"/>
                    <a:pt x="188" y="103"/>
                    <a:pt x="160" y="79"/>
                  </a:cubicBezTo>
                  <a:cubicBezTo>
                    <a:pt x="130" y="52"/>
                    <a:pt x="89" y="38"/>
                    <a:pt x="72" y="21"/>
                  </a:cubicBezTo>
                  <a:cubicBezTo>
                    <a:pt x="48" y="7"/>
                    <a:pt x="38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1405479" y="355387"/>
              <a:ext cx="65060" cy="133676"/>
            </a:xfrm>
            <a:custGeom>
              <a:avLst/>
              <a:gdLst/>
              <a:ahLst/>
              <a:cxnLst/>
              <a:rect l="l" t="t" r="r" b="b"/>
              <a:pathLst>
                <a:path w="1482" h="3045" extrusionOk="0">
                  <a:moveTo>
                    <a:pt x="1456" y="3003"/>
                  </a:moveTo>
                  <a:cubicBezTo>
                    <a:pt x="1455" y="3003"/>
                    <a:pt x="1455" y="3003"/>
                    <a:pt x="1455" y="3003"/>
                  </a:cubicBezTo>
                  <a:lnTo>
                    <a:pt x="1455" y="3003"/>
                  </a:lnTo>
                  <a:cubicBezTo>
                    <a:pt x="1455" y="3003"/>
                    <a:pt x="1455" y="3003"/>
                    <a:pt x="1456" y="3003"/>
                  </a:cubicBezTo>
                  <a:close/>
                  <a:moveTo>
                    <a:pt x="1455" y="3003"/>
                  </a:moveTo>
                  <a:cubicBezTo>
                    <a:pt x="1454" y="3004"/>
                    <a:pt x="1454" y="3004"/>
                    <a:pt x="1454" y="3004"/>
                  </a:cubicBezTo>
                  <a:lnTo>
                    <a:pt x="1454" y="3004"/>
                  </a:lnTo>
                  <a:lnTo>
                    <a:pt x="1454" y="3004"/>
                  </a:lnTo>
                  <a:cubicBezTo>
                    <a:pt x="1455" y="3004"/>
                    <a:pt x="1455" y="3004"/>
                    <a:pt x="1455" y="3003"/>
                  </a:cubicBezTo>
                  <a:close/>
                  <a:moveTo>
                    <a:pt x="1454" y="3004"/>
                  </a:moveTo>
                  <a:cubicBezTo>
                    <a:pt x="1454" y="3005"/>
                    <a:pt x="1454" y="3006"/>
                    <a:pt x="1454" y="3007"/>
                  </a:cubicBezTo>
                  <a:lnTo>
                    <a:pt x="1457" y="3007"/>
                  </a:lnTo>
                  <a:lnTo>
                    <a:pt x="1454" y="3004"/>
                  </a:lnTo>
                  <a:close/>
                  <a:moveTo>
                    <a:pt x="1464" y="2999"/>
                  </a:moveTo>
                  <a:cubicBezTo>
                    <a:pt x="1463" y="2999"/>
                    <a:pt x="1462" y="3000"/>
                    <a:pt x="1461" y="3001"/>
                  </a:cubicBezTo>
                  <a:cubicBezTo>
                    <a:pt x="1459" y="3001"/>
                    <a:pt x="1457" y="3002"/>
                    <a:pt x="1456" y="3003"/>
                  </a:cubicBezTo>
                  <a:lnTo>
                    <a:pt x="1456" y="3003"/>
                  </a:lnTo>
                  <a:cubicBezTo>
                    <a:pt x="1456" y="3003"/>
                    <a:pt x="1456" y="3003"/>
                    <a:pt x="1457" y="3003"/>
                  </a:cubicBezTo>
                  <a:cubicBezTo>
                    <a:pt x="1457" y="3003"/>
                    <a:pt x="1459" y="3003"/>
                    <a:pt x="1461" y="3004"/>
                  </a:cubicBezTo>
                  <a:cubicBezTo>
                    <a:pt x="1464" y="3007"/>
                    <a:pt x="1467" y="3007"/>
                    <a:pt x="1471" y="3015"/>
                  </a:cubicBezTo>
                  <a:cubicBezTo>
                    <a:pt x="1471" y="3015"/>
                    <a:pt x="1472" y="3015"/>
                    <a:pt x="1472" y="3016"/>
                  </a:cubicBezTo>
                  <a:lnTo>
                    <a:pt x="1472" y="3016"/>
                  </a:lnTo>
                  <a:cubicBezTo>
                    <a:pt x="1473" y="3016"/>
                    <a:pt x="1474" y="3015"/>
                    <a:pt x="1475" y="3015"/>
                  </a:cubicBezTo>
                  <a:cubicBezTo>
                    <a:pt x="1481" y="3011"/>
                    <a:pt x="1478" y="3004"/>
                    <a:pt x="1471" y="3004"/>
                  </a:cubicBezTo>
                  <a:cubicBezTo>
                    <a:pt x="1468" y="3002"/>
                    <a:pt x="1466" y="2999"/>
                    <a:pt x="1464" y="2999"/>
                  </a:cubicBezTo>
                  <a:close/>
                  <a:moveTo>
                    <a:pt x="1192" y="0"/>
                  </a:moveTo>
                  <a:cubicBezTo>
                    <a:pt x="1192" y="0"/>
                    <a:pt x="1178" y="0"/>
                    <a:pt x="1148" y="4"/>
                  </a:cubicBezTo>
                  <a:cubicBezTo>
                    <a:pt x="1131" y="7"/>
                    <a:pt x="1110" y="7"/>
                    <a:pt x="1090" y="7"/>
                  </a:cubicBezTo>
                  <a:cubicBezTo>
                    <a:pt x="1066" y="11"/>
                    <a:pt x="1039" y="17"/>
                    <a:pt x="1008" y="21"/>
                  </a:cubicBezTo>
                  <a:cubicBezTo>
                    <a:pt x="981" y="27"/>
                    <a:pt x="950" y="38"/>
                    <a:pt x="916" y="48"/>
                  </a:cubicBezTo>
                  <a:cubicBezTo>
                    <a:pt x="879" y="58"/>
                    <a:pt x="842" y="72"/>
                    <a:pt x="801" y="85"/>
                  </a:cubicBezTo>
                  <a:cubicBezTo>
                    <a:pt x="760" y="99"/>
                    <a:pt x="719" y="123"/>
                    <a:pt x="679" y="143"/>
                  </a:cubicBezTo>
                  <a:cubicBezTo>
                    <a:pt x="658" y="157"/>
                    <a:pt x="638" y="170"/>
                    <a:pt x="617" y="184"/>
                  </a:cubicBezTo>
                  <a:cubicBezTo>
                    <a:pt x="597" y="201"/>
                    <a:pt x="577" y="215"/>
                    <a:pt x="556" y="231"/>
                  </a:cubicBezTo>
                  <a:cubicBezTo>
                    <a:pt x="475" y="303"/>
                    <a:pt x="393" y="382"/>
                    <a:pt x="311" y="480"/>
                  </a:cubicBezTo>
                  <a:cubicBezTo>
                    <a:pt x="233" y="575"/>
                    <a:pt x="158" y="688"/>
                    <a:pt x="110" y="817"/>
                  </a:cubicBezTo>
                  <a:cubicBezTo>
                    <a:pt x="59" y="942"/>
                    <a:pt x="25" y="1085"/>
                    <a:pt x="12" y="1231"/>
                  </a:cubicBezTo>
                  <a:cubicBezTo>
                    <a:pt x="1" y="1374"/>
                    <a:pt x="8" y="1525"/>
                    <a:pt x="29" y="1667"/>
                  </a:cubicBezTo>
                  <a:cubicBezTo>
                    <a:pt x="56" y="1810"/>
                    <a:pt x="97" y="1946"/>
                    <a:pt x="154" y="2076"/>
                  </a:cubicBezTo>
                  <a:cubicBezTo>
                    <a:pt x="212" y="2201"/>
                    <a:pt x="280" y="2321"/>
                    <a:pt x="359" y="2423"/>
                  </a:cubicBezTo>
                  <a:cubicBezTo>
                    <a:pt x="379" y="2450"/>
                    <a:pt x="399" y="2476"/>
                    <a:pt x="420" y="2501"/>
                  </a:cubicBezTo>
                  <a:cubicBezTo>
                    <a:pt x="440" y="2525"/>
                    <a:pt x="461" y="2548"/>
                    <a:pt x="481" y="2569"/>
                  </a:cubicBezTo>
                  <a:cubicBezTo>
                    <a:pt x="505" y="2592"/>
                    <a:pt x="528" y="2613"/>
                    <a:pt x="549" y="2633"/>
                  </a:cubicBezTo>
                  <a:cubicBezTo>
                    <a:pt x="572" y="2654"/>
                    <a:pt x="597" y="2674"/>
                    <a:pt x="617" y="2691"/>
                  </a:cubicBezTo>
                  <a:cubicBezTo>
                    <a:pt x="665" y="2729"/>
                    <a:pt x="709" y="2762"/>
                    <a:pt x="753" y="2797"/>
                  </a:cubicBezTo>
                  <a:cubicBezTo>
                    <a:pt x="797" y="2828"/>
                    <a:pt x="842" y="2858"/>
                    <a:pt x="883" y="2885"/>
                  </a:cubicBezTo>
                  <a:cubicBezTo>
                    <a:pt x="903" y="2899"/>
                    <a:pt x="927" y="2912"/>
                    <a:pt x="947" y="2922"/>
                  </a:cubicBezTo>
                  <a:cubicBezTo>
                    <a:pt x="971" y="2936"/>
                    <a:pt x="991" y="2946"/>
                    <a:pt x="1012" y="2953"/>
                  </a:cubicBezTo>
                  <a:cubicBezTo>
                    <a:pt x="1056" y="2974"/>
                    <a:pt x="1100" y="2987"/>
                    <a:pt x="1137" y="2997"/>
                  </a:cubicBezTo>
                  <a:cubicBezTo>
                    <a:pt x="1219" y="3021"/>
                    <a:pt x="1287" y="3032"/>
                    <a:pt x="1345" y="3041"/>
                  </a:cubicBezTo>
                  <a:lnTo>
                    <a:pt x="1417" y="3041"/>
                  </a:lnTo>
                  <a:cubicBezTo>
                    <a:pt x="1426" y="3045"/>
                    <a:pt x="1440" y="3045"/>
                    <a:pt x="1450" y="3045"/>
                  </a:cubicBezTo>
                  <a:cubicBezTo>
                    <a:pt x="1457" y="3041"/>
                    <a:pt x="1467" y="3038"/>
                    <a:pt x="1475" y="3032"/>
                  </a:cubicBezTo>
                  <a:cubicBezTo>
                    <a:pt x="1480" y="3025"/>
                    <a:pt x="1476" y="3019"/>
                    <a:pt x="1472" y="3016"/>
                  </a:cubicBezTo>
                  <a:lnTo>
                    <a:pt x="1472" y="3016"/>
                  </a:lnTo>
                  <a:cubicBezTo>
                    <a:pt x="1471" y="3017"/>
                    <a:pt x="1469" y="3017"/>
                    <a:pt x="1467" y="3017"/>
                  </a:cubicBezTo>
                  <a:cubicBezTo>
                    <a:pt x="1463" y="3017"/>
                    <a:pt x="1459" y="3016"/>
                    <a:pt x="1454" y="3015"/>
                  </a:cubicBezTo>
                  <a:cubicBezTo>
                    <a:pt x="1447" y="3011"/>
                    <a:pt x="1440" y="3007"/>
                    <a:pt x="1430" y="3001"/>
                  </a:cubicBezTo>
                  <a:cubicBezTo>
                    <a:pt x="1423" y="2997"/>
                    <a:pt x="1413" y="2991"/>
                    <a:pt x="1399" y="2983"/>
                  </a:cubicBezTo>
                  <a:cubicBezTo>
                    <a:pt x="1389" y="2977"/>
                    <a:pt x="1379" y="2970"/>
                    <a:pt x="1368" y="2963"/>
                  </a:cubicBezTo>
                  <a:cubicBezTo>
                    <a:pt x="1324" y="2939"/>
                    <a:pt x="1277" y="2899"/>
                    <a:pt x="1233" y="2844"/>
                  </a:cubicBezTo>
                  <a:cubicBezTo>
                    <a:pt x="1209" y="2817"/>
                    <a:pt x="1185" y="2790"/>
                    <a:pt x="1164" y="2756"/>
                  </a:cubicBezTo>
                  <a:cubicBezTo>
                    <a:pt x="1151" y="2742"/>
                    <a:pt x="1141" y="2725"/>
                    <a:pt x="1131" y="2708"/>
                  </a:cubicBezTo>
                  <a:cubicBezTo>
                    <a:pt x="1117" y="2691"/>
                    <a:pt x="1107" y="2674"/>
                    <a:pt x="1093" y="2657"/>
                  </a:cubicBezTo>
                  <a:cubicBezTo>
                    <a:pt x="1073" y="2623"/>
                    <a:pt x="1049" y="2586"/>
                    <a:pt x="1029" y="2548"/>
                  </a:cubicBezTo>
                  <a:cubicBezTo>
                    <a:pt x="1008" y="2508"/>
                    <a:pt x="988" y="2463"/>
                    <a:pt x="968" y="2419"/>
                  </a:cubicBezTo>
                  <a:cubicBezTo>
                    <a:pt x="960" y="2395"/>
                    <a:pt x="950" y="2374"/>
                    <a:pt x="944" y="2351"/>
                  </a:cubicBezTo>
                  <a:cubicBezTo>
                    <a:pt x="933" y="2327"/>
                    <a:pt x="927" y="2303"/>
                    <a:pt x="916" y="2280"/>
                  </a:cubicBezTo>
                  <a:cubicBezTo>
                    <a:pt x="903" y="2236"/>
                    <a:pt x="883" y="2187"/>
                    <a:pt x="869" y="2143"/>
                  </a:cubicBezTo>
                  <a:cubicBezTo>
                    <a:pt x="838" y="2048"/>
                    <a:pt x="811" y="1953"/>
                    <a:pt x="790" y="1854"/>
                  </a:cubicBezTo>
                  <a:cubicBezTo>
                    <a:pt x="767" y="1759"/>
                    <a:pt x="750" y="1660"/>
                    <a:pt x="746" y="1565"/>
                  </a:cubicBezTo>
                  <a:cubicBezTo>
                    <a:pt x="732" y="1470"/>
                    <a:pt x="729" y="1374"/>
                    <a:pt x="732" y="1283"/>
                  </a:cubicBezTo>
                  <a:cubicBezTo>
                    <a:pt x="736" y="1191"/>
                    <a:pt x="750" y="1102"/>
                    <a:pt x="764" y="1014"/>
                  </a:cubicBezTo>
                  <a:cubicBezTo>
                    <a:pt x="767" y="991"/>
                    <a:pt x="770" y="970"/>
                    <a:pt x="773" y="946"/>
                  </a:cubicBezTo>
                  <a:cubicBezTo>
                    <a:pt x="777" y="925"/>
                    <a:pt x="781" y="902"/>
                    <a:pt x="784" y="881"/>
                  </a:cubicBezTo>
                  <a:cubicBezTo>
                    <a:pt x="794" y="837"/>
                    <a:pt x="801" y="793"/>
                    <a:pt x="811" y="749"/>
                  </a:cubicBezTo>
                  <a:cubicBezTo>
                    <a:pt x="831" y="664"/>
                    <a:pt x="855" y="582"/>
                    <a:pt x="893" y="511"/>
                  </a:cubicBezTo>
                  <a:cubicBezTo>
                    <a:pt x="903" y="493"/>
                    <a:pt x="910" y="476"/>
                    <a:pt x="919" y="460"/>
                  </a:cubicBezTo>
                  <a:cubicBezTo>
                    <a:pt x="927" y="443"/>
                    <a:pt x="937" y="422"/>
                    <a:pt x="944" y="405"/>
                  </a:cubicBezTo>
                  <a:cubicBezTo>
                    <a:pt x="954" y="388"/>
                    <a:pt x="960" y="371"/>
                    <a:pt x="968" y="354"/>
                  </a:cubicBezTo>
                  <a:cubicBezTo>
                    <a:pt x="974" y="338"/>
                    <a:pt x="985" y="320"/>
                    <a:pt x="991" y="306"/>
                  </a:cubicBezTo>
                  <a:cubicBezTo>
                    <a:pt x="1022" y="242"/>
                    <a:pt x="1056" y="184"/>
                    <a:pt x="1090" y="143"/>
                  </a:cubicBezTo>
                  <a:cubicBezTo>
                    <a:pt x="1103" y="120"/>
                    <a:pt x="1117" y="99"/>
                    <a:pt x="1131" y="82"/>
                  </a:cubicBezTo>
                  <a:cubicBezTo>
                    <a:pt x="1144" y="62"/>
                    <a:pt x="1155" y="48"/>
                    <a:pt x="1164" y="38"/>
                  </a:cubicBezTo>
                  <a:cubicBezTo>
                    <a:pt x="1182" y="14"/>
                    <a:pt x="1192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1358901" y="373518"/>
              <a:ext cx="39949" cy="80161"/>
            </a:xfrm>
            <a:custGeom>
              <a:avLst/>
              <a:gdLst/>
              <a:ahLst/>
              <a:cxnLst/>
              <a:rect l="l" t="t" r="r" b="b"/>
              <a:pathLst>
                <a:path w="910" h="1826" extrusionOk="0">
                  <a:moveTo>
                    <a:pt x="610" y="1"/>
                  </a:moveTo>
                  <a:cubicBezTo>
                    <a:pt x="600" y="1"/>
                    <a:pt x="590" y="1"/>
                    <a:pt x="580" y="2"/>
                  </a:cubicBezTo>
                  <a:cubicBezTo>
                    <a:pt x="562" y="6"/>
                    <a:pt x="542" y="6"/>
                    <a:pt x="518" y="13"/>
                  </a:cubicBezTo>
                  <a:cubicBezTo>
                    <a:pt x="495" y="16"/>
                    <a:pt x="470" y="22"/>
                    <a:pt x="443" y="30"/>
                  </a:cubicBezTo>
                  <a:cubicBezTo>
                    <a:pt x="416" y="40"/>
                    <a:pt x="388" y="50"/>
                    <a:pt x="362" y="63"/>
                  </a:cubicBezTo>
                  <a:cubicBezTo>
                    <a:pt x="335" y="80"/>
                    <a:pt x="307" y="98"/>
                    <a:pt x="283" y="121"/>
                  </a:cubicBezTo>
                  <a:cubicBezTo>
                    <a:pt x="273" y="132"/>
                    <a:pt x="259" y="142"/>
                    <a:pt x="246" y="156"/>
                  </a:cubicBezTo>
                  <a:cubicBezTo>
                    <a:pt x="233" y="165"/>
                    <a:pt x="222" y="179"/>
                    <a:pt x="209" y="193"/>
                  </a:cubicBezTo>
                  <a:cubicBezTo>
                    <a:pt x="198" y="206"/>
                    <a:pt x="184" y="220"/>
                    <a:pt x="171" y="234"/>
                  </a:cubicBezTo>
                  <a:cubicBezTo>
                    <a:pt x="161" y="251"/>
                    <a:pt x="151" y="264"/>
                    <a:pt x="137" y="281"/>
                  </a:cubicBezTo>
                  <a:cubicBezTo>
                    <a:pt x="93" y="343"/>
                    <a:pt x="55" y="418"/>
                    <a:pt x="35" y="496"/>
                  </a:cubicBezTo>
                  <a:cubicBezTo>
                    <a:pt x="11" y="578"/>
                    <a:pt x="1" y="663"/>
                    <a:pt x="1" y="747"/>
                  </a:cubicBezTo>
                  <a:cubicBezTo>
                    <a:pt x="5" y="771"/>
                    <a:pt x="5" y="792"/>
                    <a:pt x="5" y="812"/>
                  </a:cubicBezTo>
                  <a:cubicBezTo>
                    <a:pt x="8" y="836"/>
                    <a:pt x="11" y="856"/>
                    <a:pt x="15" y="880"/>
                  </a:cubicBezTo>
                  <a:cubicBezTo>
                    <a:pt x="21" y="921"/>
                    <a:pt x="35" y="965"/>
                    <a:pt x="46" y="1010"/>
                  </a:cubicBezTo>
                  <a:cubicBezTo>
                    <a:pt x="76" y="1088"/>
                    <a:pt x="110" y="1162"/>
                    <a:pt x="151" y="1231"/>
                  </a:cubicBezTo>
                  <a:cubicBezTo>
                    <a:pt x="195" y="1299"/>
                    <a:pt x="239" y="1360"/>
                    <a:pt x="290" y="1414"/>
                  </a:cubicBezTo>
                  <a:cubicBezTo>
                    <a:pt x="338" y="1468"/>
                    <a:pt x="393" y="1512"/>
                    <a:pt x="446" y="1550"/>
                  </a:cubicBezTo>
                  <a:cubicBezTo>
                    <a:pt x="501" y="1588"/>
                    <a:pt x="552" y="1622"/>
                    <a:pt x="593" y="1652"/>
                  </a:cubicBezTo>
                  <a:cubicBezTo>
                    <a:pt x="682" y="1717"/>
                    <a:pt x="770" y="1751"/>
                    <a:pt x="821" y="1782"/>
                  </a:cubicBezTo>
                  <a:cubicBezTo>
                    <a:pt x="851" y="1795"/>
                    <a:pt x="872" y="1806"/>
                    <a:pt x="886" y="1815"/>
                  </a:cubicBezTo>
                  <a:cubicBezTo>
                    <a:pt x="903" y="1823"/>
                    <a:pt x="909" y="1826"/>
                    <a:pt x="909" y="1826"/>
                  </a:cubicBezTo>
                  <a:cubicBezTo>
                    <a:pt x="909" y="1826"/>
                    <a:pt x="892" y="1795"/>
                    <a:pt x="872" y="1737"/>
                  </a:cubicBezTo>
                  <a:cubicBezTo>
                    <a:pt x="845" y="1683"/>
                    <a:pt x="821" y="1594"/>
                    <a:pt x="784" y="1499"/>
                  </a:cubicBezTo>
                  <a:cubicBezTo>
                    <a:pt x="763" y="1455"/>
                    <a:pt x="749" y="1401"/>
                    <a:pt x="735" y="1346"/>
                  </a:cubicBezTo>
                  <a:cubicBezTo>
                    <a:pt x="729" y="1319"/>
                    <a:pt x="722" y="1292"/>
                    <a:pt x="719" y="1261"/>
                  </a:cubicBezTo>
                  <a:cubicBezTo>
                    <a:pt x="712" y="1234"/>
                    <a:pt x="705" y="1206"/>
                    <a:pt x="699" y="1179"/>
                  </a:cubicBezTo>
                  <a:cubicBezTo>
                    <a:pt x="685" y="1125"/>
                    <a:pt x="674" y="1071"/>
                    <a:pt x="664" y="1016"/>
                  </a:cubicBezTo>
                  <a:cubicBezTo>
                    <a:pt x="654" y="965"/>
                    <a:pt x="651" y="914"/>
                    <a:pt x="647" y="863"/>
                  </a:cubicBezTo>
                  <a:cubicBezTo>
                    <a:pt x="637" y="774"/>
                    <a:pt x="637" y="686"/>
                    <a:pt x="630" y="598"/>
                  </a:cubicBezTo>
                  <a:cubicBezTo>
                    <a:pt x="633" y="557"/>
                    <a:pt x="627" y="512"/>
                    <a:pt x="624" y="468"/>
                  </a:cubicBezTo>
                  <a:lnTo>
                    <a:pt x="624" y="435"/>
                  </a:lnTo>
                  <a:lnTo>
                    <a:pt x="624" y="404"/>
                  </a:lnTo>
                  <a:cubicBezTo>
                    <a:pt x="620" y="380"/>
                    <a:pt x="624" y="363"/>
                    <a:pt x="624" y="343"/>
                  </a:cubicBezTo>
                  <a:cubicBezTo>
                    <a:pt x="627" y="322"/>
                    <a:pt x="630" y="302"/>
                    <a:pt x="630" y="281"/>
                  </a:cubicBezTo>
                  <a:cubicBezTo>
                    <a:pt x="633" y="261"/>
                    <a:pt x="633" y="240"/>
                    <a:pt x="633" y="220"/>
                  </a:cubicBezTo>
                  <a:cubicBezTo>
                    <a:pt x="637" y="200"/>
                    <a:pt x="641" y="179"/>
                    <a:pt x="644" y="159"/>
                  </a:cubicBezTo>
                  <a:cubicBezTo>
                    <a:pt x="647" y="142"/>
                    <a:pt x="654" y="125"/>
                    <a:pt x="658" y="111"/>
                  </a:cubicBezTo>
                  <a:cubicBezTo>
                    <a:pt x="664" y="77"/>
                    <a:pt x="678" y="54"/>
                    <a:pt x="685" y="36"/>
                  </a:cubicBezTo>
                  <a:cubicBezTo>
                    <a:pt x="691" y="16"/>
                    <a:pt x="695" y="9"/>
                    <a:pt x="695" y="9"/>
                  </a:cubicBezTo>
                  <a:cubicBezTo>
                    <a:pt x="695" y="9"/>
                    <a:pt x="685" y="6"/>
                    <a:pt x="668" y="6"/>
                  </a:cubicBezTo>
                  <a:cubicBezTo>
                    <a:pt x="653" y="3"/>
                    <a:pt x="634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1321453" y="377030"/>
              <a:ext cx="24365" cy="26911"/>
            </a:xfrm>
            <a:custGeom>
              <a:avLst/>
              <a:gdLst/>
              <a:ahLst/>
              <a:cxnLst/>
              <a:rect l="l" t="t" r="r" b="b"/>
              <a:pathLst>
                <a:path w="555" h="613" extrusionOk="0">
                  <a:moveTo>
                    <a:pt x="282" y="0"/>
                  </a:moveTo>
                  <a:cubicBezTo>
                    <a:pt x="269" y="4"/>
                    <a:pt x="241" y="4"/>
                    <a:pt x="214" y="11"/>
                  </a:cubicBezTo>
                  <a:cubicBezTo>
                    <a:pt x="201" y="11"/>
                    <a:pt x="187" y="14"/>
                    <a:pt x="174" y="21"/>
                  </a:cubicBezTo>
                  <a:cubicBezTo>
                    <a:pt x="160" y="24"/>
                    <a:pt x="150" y="31"/>
                    <a:pt x="139" y="38"/>
                  </a:cubicBezTo>
                  <a:cubicBezTo>
                    <a:pt x="103" y="69"/>
                    <a:pt x="37" y="110"/>
                    <a:pt x="24" y="167"/>
                  </a:cubicBezTo>
                  <a:cubicBezTo>
                    <a:pt x="1" y="222"/>
                    <a:pt x="10" y="286"/>
                    <a:pt x="21" y="344"/>
                  </a:cubicBezTo>
                  <a:cubicBezTo>
                    <a:pt x="45" y="405"/>
                    <a:pt x="72" y="460"/>
                    <a:pt x="116" y="501"/>
                  </a:cubicBezTo>
                  <a:cubicBezTo>
                    <a:pt x="136" y="521"/>
                    <a:pt x="164" y="538"/>
                    <a:pt x="191" y="552"/>
                  </a:cubicBezTo>
                  <a:cubicBezTo>
                    <a:pt x="218" y="562"/>
                    <a:pt x="241" y="572"/>
                    <a:pt x="262" y="583"/>
                  </a:cubicBezTo>
                  <a:cubicBezTo>
                    <a:pt x="303" y="603"/>
                    <a:pt x="354" y="603"/>
                    <a:pt x="374" y="606"/>
                  </a:cubicBezTo>
                  <a:cubicBezTo>
                    <a:pt x="379" y="606"/>
                    <a:pt x="382" y="605"/>
                    <a:pt x="385" y="605"/>
                  </a:cubicBezTo>
                  <a:cubicBezTo>
                    <a:pt x="396" y="605"/>
                    <a:pt x="399" y="609"/>
                    <a:pt x="405" y="609"/>
                  </a:cubicBezTo>
                  <a:cubicBezTo>
                    <a:pt x="409" y="613"/>
                    <a:pt x="412" y="613"/>
                    <a:pt x="412" y="613"/>
                  </a:cubicBezTo>
                  <a:lnTo>
                    <a:pt x="412" y="606"/>
                  </a:lnTo>
                  <a:cubicBezTo>
                    <a:pt x="412" y="600"/>
                    <a:pt x="405" y="592"/>
                    <a:pt x="412" y="575"/>
                  </a:cubicBezTo>
                  <a:cubicBezTo>
                    <a:pt x="412" y="565"/>
                    <a:pt x="415" y="548"/>
                    <a:pt x="422" y="531"/>
                  </a:cubicBezTo>
                  <a:cubicBezTo>
                    <a:pt x="429" y="521"/>
                    <a:pt x="429" y="514"/>
                    <a:pt x="432" y="504"/>
                  </a:cubicBezTo>
                  <a:cubicBezTo>
                    <a:pt x="436" y="494"/>
                    <a:pt x="439" y="487"/>
                    <a:pt x="439" y="477"/>
                  </a:cubicBezTo>
                  <a:cubicBezTo>
                    <a:pt x="442" y="463"/>
                    <a:pt x="453" y="443"/>
                    <a:pt x="466" y="423"/>
                  </a:cubicBezTo>
                  <a:cubicBezTo>
                    <a:pt x="470" y="412"/>
                    <a:pt x="476" y="405"/>
                    <a:pt x="483" y="396"/>
                  </a:cubicBezTo>
                  <a:cubicBezTo>
                    <a:pt x="490" y="385"/>
                    <a:pt x="494" y="378"/>
                    <a:pt x="497" y="371"/>
                  </a:cubicBezTo>
                  <a:cubicBezTo>
                    <a:pt x="517" y="338"/>
                    <a:pt x="527" y="314"/>
                    <a:pt x="541" y="289"/>
                  </a:cubicBezTo>
                  <a:cubicBezTo>
                    <a:pt x="548" y="269"/>
                    <a:pt x="555" y="249"/>
                    <a:pt x="541" y="228"/>
                  </a:cubicBezTo>
                  <a:cubicBezTo>
                    <a:pt x="538" y="212"/>
                    <a:pt x="486" y="181"/>
                    <a:pt x="473" y="154"/>
                  </a:cubicBezTo>
                  <a:cubicBezTo>
                    <a:pt x="453" y="126"/>
                    <a:pt x="401" y="82"/>
                    <a:pt x="388" y="55"/>
                  </a:cubicBezTo>
                  <a:cubicBezTo>
                    <a:pt x="361" y="21"/>
                    <a:pt x="351" y="4"/>
                    <a:pt x="351" y="4"/>
                  </a:cubicBezTo>
                  <a:cubicBezTo>
                    <a:pt x="351" y="4"/>
                    <a:pt x="327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1496486" y="362367"/>
              <a:ext cx="262259" cy="161991"/>
            </a:xfrm>
            <a:custGeom>
              <a:avLst/>
              <a:gdLst/>
              <a:ahLst/>
              <a:cxnLst/>
              <a:rect l="l" t="t" r="r" b="b"/>
              <a:pathLst>
                <a:path w="5974" h="3690" extrusionOk="0">
                  <a:moveTo>
                    <a:pt x="4010" y="1"/>
                  </a:moveTo>
                  <a:cubicBezTo>
                    <a:pt x="3701" y="1"/>
                    <a:pt x="3390" y="72"/>
                    <a:pt x="3109" y="205"/>
                  </a:cubicBezTo>
                  <a:cubicBezTo>
                    <a:pt x="2817" y="348"/>
                    <a:pt x="2558" y="549"/>
                    <a:pt x="2347" y="787"/>
                  </a:cubicBezTo>
                  <a:cubicBezTo>
                    <a:pt x="2245" y="906"/>
                    <a:pt x="2153" y="1039"/>
                    <a:pt x="2079" y="1171"/>
                  </a:cubicBezTo>
                  <a:cubicBezTo>
                    <a:pt x="2003" y="1304"/>
                    <a:pt x="1942" y="1440"/>
                    <a:pt x="1888" y="1570"/>
                  </a:cubicBezTo>
                  <a:cubicBezTo>
                    <a:pt x="1834" y="1699"/>
                    <a:pt x="1782" y="1824"/>
                    <a:pt x="1732" y="1944"/>
                  </a:cubicBezTo>
                  <a:cubicBezTo>
                    <a:pt x="1704" y="2002"/>
                    <a:pt x="1680" y="2060"/>
                    <a:pt x="1653" y="2117"/>
                  </a:cubicBezTo>
                  <a:cubicBezTo>
                    <a:pt x="1626" y="2171"/>
                    <a:pt x="1599" y="2229"/>
                    <a:pt x="1568" y="2281"/>
                  </a:cubicBezTo>
                  <a:cubicBezTo>
                    <a:pt x="1452" y="2495"/>
                    <a:pt x="1316" y="2682"/>
                    <a:pt x="1170" y="2842"/>
                  </a:cubicBezTo>
                  <a:cubicBezTo>
                    <a:pt x="1024" y="2998"/>
                    <a:pt x="881" y="3138"/>
                    <a:pt x="741" y="3250"/>
                  </a:cubicBezTo>
                  <a:cubicBezTo>
                    <a:pt x="606" y="3362"/>
                    <a:pt x="473" y="3444"/>
                    <a:pt x="364" y="3509"/>
                  </a:cubicBezTo>
                  <a:cubicBezTo>
                    <a:pt x="333" y="3526"/>
                    <a:pt x="309" y="3539"/>
                    <a:pt x="283" y="3553"/>
                  </a:cubicBezTo>
                  <a:cubicBezTo>
                    <a:pt x="259" y="3570"/>
                    <a:pt x="234" y="3580"/>
                    <a:pt x="211" y="3590"/>
                  </a:cubicBezTo>
                  <a:cubicBezTo>
                    <a:pt x="167" y="3614"/>
                    <a:pt x="129" y="3634"/>
                    <a:pt x="99" y="3648"/>
                  </a:cubicBezTo>
                  <a:cubicBezTo>
                    <a:pt x="34" y="3675"/>
                    <a:pt x="0" y="3689"/>
                    <a:pt x="0" y="3689"/>
                  </a:cubicBezTo>
                  <a:cubicBezTo>
                    <a:pt x="0" y="3689"/>
                    <a:pt x="34" y="3678"/>
                    <a:pt x="102" y="3658"/>
                  </a:cubicBezTo>
                  <a:cubicBezTo>
                    <a:pt x="136" y="3648"/>
                    <a:pt x="177" y="3634"/>
                    <a:pt x="225" y="3620"/>
                  </a:cubicBezTo>
                  <a:cubicBezTo>
                    <a:pt x="248" y="3611"/>
                    <a:pt x="272" y="3603"/>
                    <a:pt x="300" y="3594"/>
                  </a:cubicBezTo>
                  <a:cubicBezTo>
                    <a:pt x="327" y="3583"/>
                    <a:pt x="357" y="3570"/>
                    <a:pt x="388" y="3559"/>
                  </a:cubicBezTo>
                  <a:cubicBezTo>
                    <a:pt x="507" y="3509"/>
                    <a:pt x="653" y="3444"/>
                    <a:pt x="813" y="3352"/>
                  </a:cubicBezTo>
                  <a:cubicBezTo>
                    <a:pt x="973" y="3260"/>
                    <a:pt x="1146" y="3141"/>
                    <a:pt x="1316" y="2988"/>
                  </a:cubicBezTo>
                  <a:cubicBezTo>
                    <a:pt x="1487" y="2835"/>
                    <a:pt x="1657" y="2651"/>
                    <a:pt x="1810" y="2433"/>
                  </a:cubicBezTo>
                  <a:cubicBezTo>
                    <a:pt x="1851" y="2379"/>
                    <a:pt x="1888" y="2322"/>
                    <a:pt x="1925" y="2264"/>
                  </a:cubicBezTo>
                  <a:cubicBezTo>
                    <a:pt x="1963" y="2206"/>
                    <a:pt x="1994" y="2148"/>
                    <a:pt x="2027" y="2086"/>
                  </a:cubicBezTo>
                  <a:cubicBezTo>
                    <a:pt x="2092" y="1964"/>
                    <a:pt x="2150" y="1838"/>
                    <a:pt x="2211" y="1716"/>
                  </a:cubicBezTo>
                  <a:cubicBezTo>
                    <a:pt x="2272" y="1597"/>
                    <a:pt x="2333" y="1474"/>
                    <a:pt x="2402" y="1362"/>
                  </a:cubicBezTo>
                  <a:cubicBezTo>
                    <a:pt x="2473" y="1253"/>
                    <a:pt x="2548" y="1148"/>
                    <a:pt x="2639" y="1049"/>
                  </a:cubicBezTo>
                  <a:cubicBezTo>
                    <a:pt x="2820" y="855"/>
                    <a:pt x="3044" y="695"/>
                    <a:pt x="3286" y="583"/>
                  </a:cubicBezTo>
                  <a:cubicBezTo>
                    <a:pt x="3528" y="471"/>
                    <a:pt x="3790" y="406"/>
                    <a:pt x="4048" y="403"/>
                  </a:cubicBezTo>
                  <a:cubicBezTo>
                    <a:pt x="4178" y="403"/>
                    <a:pt x="4310" y="416"/>
                    <a:pt x="4432" y="444"/>
                  </a:cubicBezTo>
                  <a:cubicBezTo>
                    <a:pt x="4561" y="468"/>
                    <a:pt x="4684" y="505"/>
                    <a:pt x="4800" y="552"/>
                  </a:cubicBezTo>
                  <a:cubicBezTo>
                    <a:pt x="4916" y="603"/>
                    <a:pt x="5024" y="664"/>
                    <a:pt x="5126" y="736"/>
                  </a:cubicBezTo>
                  <a:cubicBezTo>
                    <a:pt x="5225" y="804"/>
                    <a:pt x="5313" y="886"/>
                    <a:pt x="5395" y="970"/>
                  </a:cubicBezTo>
                  <a:cubicBezTo>
                    <a:pt x="5555" y="1144"/>
                    <a:pt x="5660" y="1345"/>
                    <a:pt x="5721" y="1542"/>
                  </a:cubicBezTo>
                  <a:cubicBezTo>
                    <a:pt x="5783" y="1743"/>
                    <a:pt x="5806" y="1937"/>
                    <a:pt x="5806" y="2110"/>
                  </a:cubicBezTo>
                  <a:cubicBezTo>
                    <a:pt x="5803" y="2287"/>
                    <a:pt x="5776" y="2437"/>
                    <a:pt x="5735" y="2559"/>
                  </a:cubicBezTo>
                  <a:cubicBezTo>
                    <a:pt x="5729" y="2590"/>
                    <a:pt x="5718" y="2617"/>
                    <a:pt x="5708" y="2644"/>
                  </a:cubicBezTo>
                  <a:cubicBezTo>
                    <a:pt x="5698" y="2672"/>
                    <a:pt x="5691" y="2695"/>
                    <a:pt x="5681" y="2719"/>
                  </a:cubicBezTo>
                  <a:cubicBezTo>
                    <a:pt x="5660" y="2763"/>
                    <a:pt x="5643" y="2804"/>
                    <a:pt x="5627" y="2835"/>
                  </a:cubicBezTo>
                  <a:cubicBezTo>
                    <a:pt x="5592" y="2896"/>
                    <a:pt x="5575" y="2927"/>
                    <a:pt x="5575" y="2927"/>
                  </a:cubicBezTo>
                  <a:cubicBezTo>
                    <a:pt x="5575" y="2927"/>
                    <a:pt x="5599" y="2900"/>
                    <a:pt x="5643" y="2845"/>
                  </a:cubicBezTo>
                  <a:cubicBezTo>
                    <a:pt x="5663" y="2818"/>
                    <a:pt x="5688" y="2780"/>
                    <a:pt x="5715" y="2736"/>
                  </a:cubicBezTo>
                  <a:cubicBezTo>
                    <a:pt x="5732" y="2716"/>
                    <a:pt x="5742" y="2692"/>
                    <a:pt x="5756" y="2664"/>
                  </a:cubicBezTo>
                  <a:cubicBezTo>
                    <a:pt x="5773" y="2641"/>
                    <a:pt x="5786" y="2614"/>
                    <a:pt x="5800" y="2583"/>
                  </a:cubicBezTo>
                  <a:cubicBezTo>
                    <a:pt x="5858" y="2464"/>
                    <a:pt x="5912" y="2308"/>
                    <a:pt x="5939" y="2124"/>
                  </a:cubicBezTo>
                  <a:cubicBezTo>
                    <a:pt x="5970" y="1940"/>
                    <a:pt x="5974" y="1722"/>
                    <a:pt x="5922" y="1491"/>
                  </a:cubicBezTo>
                  <a:cubicBezTo>
                    <a:pt x="5895" y="1379"/>
                    <a:pt x="5861" y="1256"/>
                    <a:pt x="5806" y="1141"/>
                  </a:cubicBezTo>
                  <a:cubicBezTo>
                    <a:pt x="5756" y="1025"/>
                    <a:pt x="5691" y="906"/>
                    <a:pt x="5606" y="797"/>
                  </a:cubicBezTo>
                  <a:cubicBezTo>
                    <a:pt x="5443" y="576"/>
                    <a:pt x="5218" y="383"/>
                    <a:pt x="4953" y="240"/>
                  </a:cubicBezTo>
                  <a:cubicBezTo>
                    <a:pt x="4820" y="168"/>
                    <a:pt x="4674" y="110"/>
                    <a:pt x="4525" y="69"/>
                  </a:cubicBezTo>
                  <a:cubicBezTo>
                    <a:pt x="4371" y="28"/>
                    <a:pt x="4214" y="5"/>
                    <a:pt x="4051" y="1"/>
                  </a:cubicBezTo>
                  <a:cubicBezTo>
                    <a:pt x="4037" y="1"/>
                    <a:pt x="4024" y="1"/>
                    <a:pt x="4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298650" y="789652"/>
              <a:ext cx="132183" cy="132754"/>
            </a:xfrm>
            <a:custGeom>
              <a:avLst/>
              <a:gdLst/>
              <a:ahLst/>
              <a:cxnLst/>
              <a:rect l="l" t="t" r="r" b="b"/>
              <a:pathLst>
                <a:path w="3011" h="3024" extrusionOk="0">
                  <a:moveTo>
                    <a:pt x="2946" y="1"/>
                  </a:moveTo>
                  <a:cubicBezTo>
                    <a:pt x="2946" y="1"/>
                    <a:pt x="2950" y="22"/>
                    <a:pt x="2953" y="55"/>
                  </a:cubicBezTo>
                  <a:cubicBezTo>
                    <a:pt x="2959" y="89"/>
                    <a:pt x="2963" y="140"/>
                    <a:pt x="2966" y="205"/>
                  </a:cubicBezTo>
                  <a:cubicBezTo>
                    <a:pt x="2966" y="269"/>
                    <a:pt x="2970" y="351"/>
                    <a:pt x="2959" y="439"/>
                  </a:cubicBezTo>
                  <a:cubicBezTo>
                    <a:pt x="2953" y="531"/>
                    <a:pt x="2939" y="630"/>
                    <a:pt x="2915" y="739"/>
                  </a:cubicBezTo>
                  <a:cubicBezTo>
                    <a:pt x="2868" y="957"/>
                    <a:pt x="2779" y="1198"/>
                    <a:pt x="2639" y="1436"/>
                  </a:cubicBezTo>
                  <a:cubicBezTo>
                    <a:pt x="2504" y="1674"/>
                    <a:pt x="2317" y="1905"/>
                    <a:pt x="2106" y="2106"/>
                  </a:cubicBezTo>
                  <a:cubicBezTo>
                    <a:pt x="1892" y="2310"/>
                    <a:pt x="1653" y="2483"/>
                    <a:pt x="1419" y="2630"/>
                  </a:cubicBezTo>
                  <a:cubicBezTo>
                    <a:pt x="1303" y="2705"/>
                    <a:pt x="1187" y="2769"/>
                    <a:pt x="1072" y="2817"/>
                  </a:cubicBezTo>
                  <a:cubicBezTo>
                    <a:pt x="956" y="2868"/>
                    <a:pt x="843" y="2905"/>
                    <a:pt x="735" y="2929"/>
                  </a:cubicBezTo>
                  <a:cubicBezTo>
                    <a:pt x="559" y="2969"/>
                    <a:pt x="401" y="2982"/>
                    <a:pt x="279" y="2982"/>
                  </a:cubicBezTo>
                  <a:cubicBezTo>
                    <a:pt x="252" y="2982"/>
                    <a:pt x="227" y="2982"/>
                    <a:pt x="204" y="2981"/>
                  </a:cubicBezTo>
                  <a:cubicBezTo>
                    <a:pt x="140" y="2977"/>
                    <a:pt x="88" y="2973"/>
                    <a:pt x="55" y="2970"/>
                  </a:cubicBezTo>
                  <a:cubicBezTo>
                    <a:pt x="17" y="2963"/>
                    <a:pt x="0" y="2963"/>
                    <a:pt x="0" y="2963"/>
                  </a:cubicBezTo>
                  <a:lnTo>
                    <a:pt x="0" y="2963"/>
                  </a:lnTo>
                  <a:cubicBezTo>
                    <a:pt x="0" y="2963"/>
                    <a:pt x="17" y="2967"/>
                    <a:pt x="51" y="2977"/>
                  </a:cubicBezTo>
                  <a:cubicBezTo>
                    <a:pt x="85" y="2984"/>
                    <a:pt x="136" y="2994"/>
                    <a:pt x="201" y="3004"/>
                  </a:cubicBezTo>
                  <a:cubicBezTo>
                    <a:pt x="275" y="3014"/>
                    <a:pt x="367" y="3023"/>
                    <a:pt x="474" y="3023"/>
                  </a:cubicBezTo>
                  <a:cubicBezTo>
                    <a:pt x="557" y="3023"/>
                    <a:pt x="650" y="3018"/>
                    <a:pt x="749" y="3001"/>
                  </a:cubicBezTo>
                  <a:cubicBezTo>
                    <a:pt x="860" y="2981"/>
                    <a:pt x="983" y="2953"/>
                    <a:pt x="1105" y="2909"/>
                  </a:cubicBezTo>
                  <a:cubicBezTo>
                    <a:pt x="1231" y="2861"/>
                    <a:pt x="1354" y="2800"/>
                    <a:pt x="1476" y="2728"/>
                  </a:cubicBezTo>
                  <a:cubicBezTo>
                    <a:pt x="1725" y="2585"/>
                    <a:pt x="1970" y="2406"/>
                    <a:pt x="2190" y="2194"/>
                  </a:cubicBezTo>
                  <a:cubicBezTo>
                    <a:pt x="2408" y="1984"/>
                    <a:pt x="2595" y="1739"/>
                    <a:pt x="2728" y="1487"/>
                  </a:cubicBezTo>
                  <a:cubicBezTo>
                    <a:pt x="2864" y="1232"/>
                    <a:pt x="2939" y="973"/>
                    <a:pt x="2973" y="749"/>
                  </a:cubicBezTo>
                  <a:cubicBezTo>
                    <a:pt x="3011" y="524"/>
                    <a:pt x="2997" y="334"/>
                    <a:pt x="2980" y="205"/>
                  </a:cubicBezTo>
                  <a:cubicBezTo>
                    <a:pt x="2973" y="140"/>
                    <a:pt x="2963" y="89"/>
                    <a:pt x="2956" y="55"/>
                  </a:cubicBezTo>
                  <a:cubicBezTo>
                    <a:pt x="2950" y="22"/>
                    <a:pt x="2946" y="1"/>
                    <a:pt x="2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43912" y="763838"/>
              <a:ext cx="88722" cy="61241"/>
            </a:xfrm>
            <a:custGeom>
              <a:avLst/>
              <a:gdLst/>
              <a:ahLst/>
              <a:cxnLst/>
              <a:rect l="l" t="t" r="r" b="b"/>
              <a:pathLst>
                <a:path w="2021" h="1395" extrusionOk="0">
                  <a:moveTo>
                    <a:pt x="2021" y="0"/>
                  </a:moveTo>
                  <a:cubicBezTo>
                    <a:pt x="2021" y="0"/>
                    <a:pt x="2017" y="10"/>
                    <a:pt x="2013" y="30"/>
                  </a:cubicBezTo>
                  <a:cubicBezTo>
                    <a:pt x="2010" y="51"/>
                    <a:pt x="2007" y="82"/>
                    <a:pt x="1996" y="116"/>
                  </a:cubicBezTo>
                  <a:cubicBezTo>
                    <a:pt x="1983" y="190"/>
                    <a:pt x="1949" y="292"/>
                    <a:pt x="1894" y="408"/>
                  </a:cubicBezTo>
                  <a:cubicBezTo>
                    <a:pt x="1844" y="524"/>
                    <a:pt x="1762" y="650"/>
                    <a:pt x="1663" y="769"/>
                  </a:cubicBezTo>
                  <a:cubicBezTo>
                    <a:pt x="1613" y="830"/>
                    <a:pt x="1555" y="888"/>
                    <a:pt x="1493" y="942"/>
                  </a:cubicBezTo>
                  <a:cubicBezTo>
                    <a:pt x="1432" y="994"/>
                    <a:pt x="1364" y="1044"/>
                    <a:pt x="1296" y="1088"/>
                  </a:cubicBezTo>
                  <a:cubicBezTo>
                    <a:pt x="1225" y="1132"/>
                    <a:pt x="1150" y="1170"/>
                    <a:pt x="1075" y="1201"/>
                  </a:cubicBezTo>
                  <a:cubicBezTo>
                    <a:pt x="1000" y="1231"/>
                    <a:pt x="925" y="1255"/>
                    <a:pt x="847" y="1275"/>
                  </a:cubicBezTo>
                  <a:cubicBezTo>
                    <a:pt x="697" y="1313"/>
                    <a:pt x="547" y="1327"/>
                    <a:pt x="421" y="1327"/>
                  </a:cubicBezTo>
                  <a:cubicBezTo>
                    <a:pt x="296" y="1320"/>
                    <a:pt x="190" y="1310"/>
                    <a:pt x="115" y="1292"/>
                  </a:cubicBezTo>
                  <a:cubicBezTo>
                    <a:pt x="78" y="1286"/>
                    <a:pt x="51" y="1275"/>
                    <a:pt x="30" y="1272"/>
                  </a:cubicBezTo>
                  <a:cubicBezTo>
                    <a:pt x="13" y="1269"/>
                    <a:pt x="0" y="1266"/>
                    <a:pt x="0" y="1266"/>
                  </a:cubicBezTo>
                  <a:lnTo>
                    <a:pt x="0" y="1266"/>
                  </a:lnTo>
                  <a:cubicBezTo>
                    <a:pt x="0" y="1266"/>
                    <a:pt x="10" y="1269"/>
                    <a:pt x="30" y="1275"/>
                  </a:cubicBezTo>
                  <a:cubicBezTo>
                    <a:pt x="47" y="1286"/>
                    <a:pt x="74" y="1300"/>
                    <a:pt x="112" y="1310"/>
                  </a:cubicBezTo>
                  <a:cubicBezTo>
                    <a:pt x="184" y="1337"/>
                    <a:pt x="286" y="1371"/>
                    <a:pt x="418" y="1385"/>
                  </a:cubicBezTo>
                  <a:cubicBezTo>
                    <a:pt x="475" y="1390"/>
                    <a:pt x="538" y="1395"/>
                    <a:pt x="604" y="1395"/>
                  </a:cubicBezTo>
                  <a:cubicBezTo>
                    <a:pt x="687" y="1395"/>
                    <a:pt x="776" y="1388"/>
                    <a:pt x="867" y="1371"/>
                  </a:cubicBezTo>
                  <a:cubicBezTo>
                    <a:pt x="949" y="1354"/>
                    <a:pt x="1034" y="1330"/>
                    <a:pt x="1115" y="1300"/>
                  </a:cubicBezTo>
                  <a:cubicBezTo>
                    <a:pt x="1197" y="1266"/>
                    <a:pt x="1275" y="1225"/>
                    <a:pt x="1354" y="1181"/>
                  </a:cubicBezTo>
                  <a:cubicBezTo>
                    <a:pt x="1429" y="1129"/>
                    <a:pt x="1500" y="1075"/>
                    <a:pt x="1561" y="1017"/>
                  </a:cubicBezTo>
                  <a:cubicBezTo>
                    <a:pt x="1626" y="956"/>
                    <a:pt x="1684" y="892"/>
                    <a:pt x="1731" y="823"/>
                  </a:cubicBezTo>
                  <a:cubicBezTo>
                    <a:pt x="1833" y="691"/>
                    <a:pt x="1898" y="548"/>
                    <a:pt x="1942" y="425"/>
                  </a:cubicBezTo>
                  <a:cubicBezTo>
                    <a:pt x="1983" y="303"/>
                    <a:pt x="2000" y="194"/>
                    <a:pt x="2010" y="119"/>
                  </a:cubicBezTo>
                  <a:cubicBezTo>
                    <a:pt x="2013" y="82"/>
                    <a:pt x="2013" y="51"/>
                    <a:pt x="2017" y="30"/>
                  </a:cubicBezTo>
                  <a:cubicBezTo>
                    <a:pt x="2017" y="10"/>
                    <a:pt x="2021" y="0"/>
                    <a:pt x="2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34166" y="838338"/>
              <a:ext cx="57685" cy="10799"/>
            </a:xfrm>
            <a:custGeom>
              <a:avLst/>
              <a:gdLst/>
              <a:ahLst/>
              <a:cxnLst/>
              <a:rect l="l" t="t" r="r" b="b"/>
              <a:pathLst>
                <a:path w="1314" h="246" extrusionOk="0">
                  <a:moveTo>
                    <a:pt x="1314" y="0"/>
                  </a:moveTo>
                  <a:lnTo>
                    <a:pt x="1314" y="0"/>
                  </a:lnTo>
                  <a:cubicBezTo>
                    <a:pt x="1314" y="0"/>
                    <a:pt x="1293" y="11"/>
                    <a:pt x="1259" y="27"/>
                  </a:cubicBezTo>
                  <a:cubicBezTo>
                    <a:pt x="1243" y="35"/>
                    <a:pt x="1218" y="44"/>
                    <a:pt x="1194" y="52"/>
                  </a:cubicBezTo>
                  <a:cubicBezTo>
                    <a:pt x="1185" y="58"/>
                    <a:pt x="1171" y="62"/>
                    <a:pt x="1157" y="68"/>
                  </a:cubicBezTo>
                  <a:cubicBezTo>
                    <a:pt x="1144" y="72"/>
                    <a:pt x="1127" y="76"/>
                    <a:pt x="1113" y="82"/>
                  </a:cubicBezTo>
                  <a:cubicBezTo>
                    <a:pt x="1052" y="102"/>
                    <a:pt x="977" y="116"/>
                    <a:pt x="902" y="129"/>
                  </a:cubicBezTo>
                  <a:cubicBezTo>
                    <a:pt x="824" y="140"/>
                    <a:pt x="739" y="147"/>
                    <a:pt x="657" y="147"/>
                  </a:cubicBezTo>
                  <a:cubicBezTo>
                    <a:pt x="572" y="147"/>
                    <a:pt x="491" y="140"/>
                    <a:pt x="412" y="126"/>
                  </a:cubicBezTo>
                  <a:cubicBezTo>
                    <a:pt x="337" y="113"/>
                    <a:pt x="263" y="102"/>
                    <a:pt x="202" y="79"/>
                  </a:cubicBezTo>
                  <a:cubicBezTo>
                    <a:pt x="188" y="76"/>
                    <a:pt x="174" y="68"/>
                    <a:pt x="161" y="65"/>
                  </a:cubicBezTo>
                  <a:cubicBezTo>
                    <a:pt x="144" y="62"/>
                    <a:pt x="133" y="55"/>
                    <a:pt x="120" y="52"/>
                  </a:cubicBezTo>
                  <a:cubicBezTo>
                    <a:pt x="96" y="41"/>
                    <a:pt x="72" y="35"/>
                    <a:pt x="55" y="27"/>
                  </a:cubicBezTo>
                  <a:cubicBezTo>
                    <a:pt x="21" y="11"/>
                    <a:pt x="1" y="4"/>
                    <a:pt x="1" y="4"/>
                  </a:cubicBezTo>
                  <a:lnTo>
                    <a:pt x="1" y="4"/>
                  </a:lnTo>
                  <a:cubicBezTo>
                    <a:pt x="1" y="4"/>
                    <a:pt x="18" y="18"/>
                    <a:pt x="48" y="41"/>
                  </a:cubicBezTo>
                  <a:cubicBezTo>
                    <a:pt x="62" y="55"/>
                    <a:pt x="83" y="68"/>
                    <a:pt x="103" y="82"/>
                  </a:cubicBezTo>
                  <a:cubicBezTo>
                    <a:pt x="116" y="89"/>
                    <a:pt x="127" y="99"/>
                    <a:pt x="140" y="106"/>
                  </a:cubicBezTo>
                  <a:cubicBezTo>
                    <a:pt x="154" y="116"/>
                    <a:pt x="167" y="123"/>
                    <a:pt x="181" y="129"/>
                  </a:cubicBezTo>
                  <a:cubicBezTo>
                    <a:pt x="243" y="160"/>
                    <a:pt x="314" y="191"/>
                    <a:pt x="395" y="211"/>
                  </a:cubicBezTo>
                  <a:cubicBezTo>
                    <a:pt x="477" y="231"/>
                    <a:pt x="565" y="245"/>
                    <a:pt x="657" y="245"/>
                  </a:cubicBezTo>
                  <a:cubicBezTo>
                    <a:pt x="745" y="242"/>
                    <a:pt x="838" y="228"/>
                    <a:pt x="919" y="208"/>
                  </a:cubicBezTo>
                  <a:cubicBezTo>
                    <a:pt x="998" y="184"/>
                    <a:pt x="1072" y="157"/>
                    <a:pt x="1130" y="123"/>
                  </a:cubicBezTo>
                  <a:cubicBezTo>
                    <a:pt x="1144" y="116"/>
                    <a:pt x="1161" y="109"/>
                    <a:pt x="1171" y="102"/>
                  </a:cubicBezTo>
                  <a:cubicBezTo>
                    <a:pt x="1185" y="93"/>
                    <a:pt x="1198" y="85"/>
                    <a:pt x="1208" y="79"/>
                  </a:cubicBezTo>
                  <a:cubicBezTo>
                    <a:pt x="1232" y="62"/>
                    <a:pt x="1249" y="52"/>
                    <a:pt x="1266" y="38"/>
                  </a:cubicBezTo>
                  <a:cubicBezTo>
                    <a:pt x="1293" y="14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25517" y="868805"/>
              <a:ext cx="41398" cy="6673"/>
            </a:xfrm>
            <a:custGeom>
              <a:avLst/>
              <a:gdLst/>
              <a:ahLst/>
              <a:cxnLst/>
              <a:rect l="l" t="t" r="r" b="b"/>
              <a:pathLst>
                <a:path w="943" h="152" extrusionOk="0">
                  <a:moveTo>
                    <a:pt x="942" y="0"/>
                  </a:moveTo>
                  <a:cubicBezTo>
                    <a:pt x="942" y="0"/>
                    <a:pt x="929" y="4"/>
                    <a:pt x="902" y="11"/>
                  </a:cubicBezTo>
                  <a:cubicBezTo>
                    <a:pt x="889" y="14"/>
                    <a:pt x="875" y="21"/>
                    <a:pt x="858" y="24"/>
                  </a:cubicBezTo>
                  <a:cubicBezTo>
                    <a:pt x="837" y="27"/>
                    <a:pt x="817" y="31"/>
                    <a:pt x="796" y="38"/>
                  </a:cubicBezTo>
                  <a:cubicBezTo>
                    <a:pt x="752" y="48"/>
                    <a:pt x="701" y="55"/>
                    <a:pt x="647" y="62"/>
                  </a:cubicBezTo>
                  <a:cubicBezTo>
                    <a:pt x="592" y="68"/>
                    <a:pt x="531" y="75"/>
                    <a:pt x="473" y="75"/>
                  </a:cubicBezTo>
                  <a:cubicBezTo>
                    <a:pt x="456" y="76"/>
                    <a:pt x="439" y="77"/>
                    <a:pt x="422" y="77"/>
                  </a:cubicBezTo>
                  <a:cubicBezTo>
                    <a:pt x="382" y="77"/>
                    <a:pt x="342" y="74"/>
                    <a:pt x="303" y="72"/>
                  </a:cubicBezTo>
                  <a:cubicBezTo>
                    <a:pt x="245" y="68"/>
                    <a:pt x="195" y="68"/>
                    <a:pt x="150" y="58"/>
                  </a:cubicBezTo>
                  <a:cubicBezTo>
                    <a:pt x="129" y="55"/>
                    <a:pt x="109" y="52"/>
                    <a:pt x="88" y="52"/>
                  </a:cubicBezTo>
                  <a:cubicBezTo>
                    <a:pt x="72" y="48"/>
                    <a:pt x="55" y="44"/>
                    <a:pt x="41" y="41"/>
                  </a:cubicBezTo>
                  <a:cubicBezTo>
                    <a:pt x="17" y="38"/>
                    <a:pt x="0" y="35"/>
                    <a:pt x="0" y="35"/>
                  </a:cubicBezTo>
                  <a:lnTo>
                    <a:pt x="0" y="35"/>
                  </a:lnTo>
                  <a:cubicBezTo>
                    <a:pt x="0" y="35"/>
                    <a:pt x="14" y="41"/>
                    <a:pt x="38" y="55"/>
                  </a:cubicBezTo>
                  <a:cubicBezTo>
                    <a:pt x="52" y="62"/>
                    <a:pt x="65" y="68"/>
                    <a:pt x="82" y="79"/>
                  </a:cubicBezTo>
                  <a:cubicBezTo>
                    <a:pt x="99" y="85"/>
                    <a:pt x="119" y="96"/>
                    <a:pt x="140" y="102"/>
                  </a:cubicBezTo>
                  <a:cubicBezTo>
                    <a:pt x="184" y="116"/>
                    <a:pt x="235" y="133"/>
                    <a:pt x="293" y="143"/>
                  </a:cubicBezTo>
                  <a:cubicBezTo>
                    <a:pt x="334" y="148"/>
                    <a:pt x="380" y="151"/>
                    <a:pt x="425" y="151"/>
                  </a:cubicBezTo>
                  <a:cubicBezTo>
                    <a:pt x="442" y="151"/>
                    <a:pt x="459" y="151"/>
                    <a:pt x="476" y="150"/>
                  </a:cubicBezTo>
                  <a:cubicBezTo>
                    <a:pt x="537" y="146"/>
                    <a:pt x="603" y="140"/>
                    <a:pt x="657" y="126"/>
                  </a:cubicBezTo>
                  <a:cubicBezTo>
                    <a:pt x="715" y="113"/>
                    <a:pt x="766" y="93"/>
                    <a:pt x="807" y="75"/>
                  </a:cubicBezTo>
                  <a:cubicBezTo>
                    <a:pt x="831" y="65"/>
                    <a:pt x="848" y="55"/>
                    <a:pt x="864" y="44"/>
                  </a:cubicBezTo>
                  <a:cubicBezTo>
                    <a:pt x="881" y="38"/>
                    <a:pt x="895" y="27"/>
                    <a:pt x="909" y="21"/>
                  </a:cubicBezTo>
                  <a:cubicBezTo>
                    <a:pt x="929" y="7"/>
                    <a:pt x="942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311469" y="893740"/>
              <a:ext cx="37227" cy="5092"/>
            </a:xfrm>
            <a:custGeom>
              <a:avLst/>
              <a:gdLst/>
              <a:ahLst/>
              <a:cxnLst/>
              <a:rect l="l" t="t" r="r" b="b"/>
              <a:pathLst>
                <a:path w="848" h="116" extrusionOk="0">
                  <a:moveTo>
                    <a:pt x="848" y="1"/>
                  </a:moveTo>
                  <a:cubicBezTo>
                    <a:pt x="848" y="1"/>
                    <a:pt x="834" y="1"/>
                    <a:pt x="810" y="4"/>
                  </a:cubicBezTo>
                  <a:cubicBezTo>
                    <a:pt x="786" y="7"/>
                    <a:pt x="752" y="7"/>
                    <a:pt x="711" y="14"/>
                  </a:cubicBezTo>
                  <a:cubicBezTo>
                    <a:pt x="674" y="18"/>
                    <a:pt x="626" y="21"/>
                    <a:pt x="579" y="24"/>
                  </a:cubicBezTo>
                  <a:cubicBezTo>
                    <a:pt x="528" y="28"/>
                    <a:pt x="477" y="31"/>
                    <a:pt x="426" y="31"/>
                  </a:cubicBezTo>
                  <a:cubicBezTo>
                    <a:pt x="372" y="35"/>
                    <a:pt x="320" y="35"/>
                    <a:pt x="270" y="38"/>
                  </a:cubicBezTo>
                  <a:cubicBezTo>
                    <a:pt x="222" y="38"/>
                    <a:pt x="174" y="41"/>
                    <a:pt x="137" y="41"/>
                  </a:cubicBezTo>
                  <a:lnTo>
                    <a:pt x="0" y="41"/>
                  </a:lnTo>
                  <a:cubicBezTo>
                    <a:pt x="0" y="41"/>
                    <a:pt x="14" y="48"/>
                    <a:pt x="35" y="55"/>
                  </a:cubicBezTo>
                  <a:cubicBezTo>
                    <a:pt x="58" y="62"/>
                    <a:pt x="89" y="76"/>
                    <a:pt x="130" y="85"/>
                  </a:cubicBezTo>
                  <a:cubicBezTo>
                    <a:pt x="171" y="92"/>
                    <a:pt x="215" y="106"/>
                    <a:pt x="266" y="109"/>
                  </a:cubicBezTo>
                  <a:cubicBezTo>
                    <a:pt x="295" y="113"/>
                    <a:pt x="327" y="115"/>
                    <a:pt x="358" y="115"/>
                  </a:cubicBezTo>
                  <a:cubicBezTo>
                    <a:pt x="382" y="115"/>
                    <a:pt x="406" y="114"/>
                    <a:pt x="429" y="112"/>
                  </a:cubicBezTo>
                  <a:cubicBezTo>
                    <a:pt x="484" y="109"/>
                    <a:pt x="538" y="103"/>
                    <a:pt x="586" y="92"/>
                  </a:cubicBezTo>
                  <a:cubicBezTo>
                    <a:pt x="637" y="82"/>
                    <a:pt x="684" y="65"/>
                    <a:pt x="722" y="55"/>
                  </a:cubicBezTo>
                  <a:cubicBezTo>
                    <a:pt x="760" y="41"/>
                    <a:pt x="793" y="28"/>
                    <a:pt x="813" y="18"/>
                  </a:cubicBezTo>
                  <a:cubicBezTo>
                    <a:pt x="834" y="7"/>
                    <a:pt x="848" y="1"/>
                    <a:pt x="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428245" y="570895"/>
              <a:ext cx="119364" cy="87844"/>
            </a:xfrm>
            <a:custGeom>
              <a:avLst/>
              <a:gdLst/>
              <a:ahLst/>
              <a:cxnLst/>
              <a:rect l="l" t="t" r="r" b="b"/>
              <a:pathLst>
                <a:path w="2719" h="2001" extrusionOk="0">
                  <a:moveTo>
                    <a:pt x="1" y="0"/>
                  </a:moveTo>
                  <a:cubicBezTo>
                    <a:pt x="1" y="0"/>
                    <a:pt x="28" y="48"/>
                    <a:pt x="79" y="126"/>
                  </a:cubicBezTo>
                  <a:cubicBezTo>
                    <a:pt x="133" y="208"/>
                    <a:pt x="205" y="320"/>
                    <a:pt x="304" y="453"/>
                  </a:cubicBezTo>
                  <a:cubicBezTo>
                    <a:pt x="402" y="582"/>
                    <a:pt x="521" y="731"/>
                    <a:pt x="664" y="881"/>
                  </a:cubicBezTo>
                  <a:cubicBezTo>
                    <a:pt x="732" y="956"/>
                    <a:pt x="807" y="1027"/>
                    <a:pt x="885" y="1103"/>
                  </a:cubicBezTo>
                  <a:cubicBezTo>
                    <a:pt x="967" y="1174"/>
                    <a:pt x="1048" y="1245"/>
                    <a:pt x="1133" y="1313"/>
                  </a:cubicBezTo>
                  <a:cubicBezTo>
                    <a:pt x="1222" y="1381"/>
                    <a:pt x="1310" y="1445"/>
                    <a:pt x="1399" y="1503"/>
                  </a:cubicBezTo>
                  <a:cubicBezTo>
                    <a:pt x="1491" y="1561"/>
                    <a:pt x="1582" y="1616"/>
                    <a:pt x="1675" y="1663"/>
                  </a:cubicBezTo>
                  <a:cubicBezTo>
                    <a:pt x="1855" y="1762"/>
                    <a:pt x="2031" y="1830"/>
                    <a:pt x="2188" y="1885"/>
                  </a:cubicBezTo>
                  <a:cubicBezTo>
                    <a:pt x="2345" y="1935"/>
                    <a:pt x="2477" y="1963"/>
                    <a:pt x="2573" y="1976"/>
                  </a:cubicBezTo>
                  <a:cubicBezTo>
                    <a:pt x="2617" y="1987"/>
                    <a:pt x="2654" y="1990"/>
                    <a:pt x="2681" y="1993"/>
                  </a:cubicBezTo>
                  <a:cubicBezTo>
                    <a:pt x="2705" y="1996"/>
                    <a:pt x="2719" y="2001"/>
                    <a:pt x="2719" y="2001"/>
                  </a:cubicBezTo>
                  <a:cubicBezTo>
                    <a:pt x="2719" y="2001"/>
                    <a:pt x="2705" y="1996"/>
                    <a:pt x="2681" y="1990"/>
                  </a:cubicBezTo>
                  <a:cubicBezTo>
                    <a:pt x="2654" y="1987"/>
                    <a:pt x="2620" y="1980"/>
                    <a:pt x="2573" y="1966"/>
                  </a:cubicBezTo>
                  <a:cubicBezTo>
                    <a:pt x="2480" y="1946"/>
                    <a:pt x="2351" y="1908"/>
                    <a:pt x="2202" y="1850"/>
                  </a:cubicBezTo>
                  <a:cubicBezTo>
                    <a:pt x="2048" y="1792"/>
                    <a:pt x="1879" y="1711"/>
                    <a:pt x="1705" y="1609"/>
                  </a:cubicBezTo>
                  <a:cubicBezTo>
                    <a:pt x="1617" y="1558"/>
                    <a:pt x="1532" y="1500"/>
                    <a:pt x="1443" y="1442"/>
                  </a:cubicBezTo>
                  <a:cubicBezTo>
                    <a:pt x="1355" y="1381"/>
                    <a:pt x="1270" y="1316"/>
                    <a:pt x="1185" y="1249"/>
                  </a:cubicBezTo>
                  <a:cubicBezTo>
                    <a:pt x="1103" y="1184"/>
                    <a:pt x="1021" y="1112"/>
                    <a:pt x="943" y="1041"/>
                  </a:cubicBezTo>
                  <a:cubicBezTo>
                    <a:pt x="865" y="969"/>
                    <a:pt x="790" y="898"/>
                    <a:pt x="719" y="827"/>
                  </a:cubicBezTo>
                  <a:cubicBezTo>
                    <a:pt x="576" y="684"/>
                    <a:pt x="450" y="544"/>
                    <a:pt x="345" y="418"/>
                  </a:cubicBezTo>
                  <a:cubicBezTo>
                    <a:pt x="239" y="296"/>
                    <a:pt x="150" y="194"/>
                    <a:pt x="92" y="119"/>
                  </a:cubicBezTo>
                  <a:cubicBezTo>
                    <a:pt x="31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450328" y="619098"/>
              <a:ext cx="57114" cy="43373"/>
            </a:xfrm>
            <a:custGeom>
              <a:avLst/>
              <a:gdLst/>
              <a:ahLst/>
              <a:cxnLst/>
              <a:rect l="l" t="t" r="r" b="b"/>
              <a:pathLst>
                <a:path w="1301" h="988" extrusionOk="0">
                  <a:moveTo>
                    <a:pt x="1" y="0"/>
                  </a:moveTo>
                  <a:cubicBezTo>
                    <a:pt x="1" y="0"/>
                    <a:pt x="15" y="25"/>
                    <a:pt x="38" y="62"/>
                  </a:cubicBezTo>
                  <a:cubicBezTo>
                    <a:pt x="52" y="82"/>
                    <a:pt x="66" y="107"/>
                    <a:pt x="82" y="134"/>
                  </a:cubicBezTo>
                  <a:cubicBezTo>
                    <a:pt x="103" y="157"/>
                    <a:pt x="123" y="188"/>
                    <a:pt x="148" y="218"/>
                  </a:cubicBezTo>
                  <a:cubicBezTo>
                    <a:pt x="195" y="280"/>
                    <a:pt x="256" y="347"/>
                    <a:pt x="324" y="419"/>
                  </a:cubicBezTo>
                  <a:cubicBezTo>
                    <a:pt x="396" y="487"/>
                    <a:pt x="474" y="556"/>
                    <a:pt x="556" y="620"/>
                  </a:cubicBezTo>
                  <a:cubicBezTo>
                    <a:pt x="641" y="681"/>
                    <a:pt x="729" y="739"/>
                    <a:pt x="814" y="787"/>
                  </a:cubicBezTo>
                  <a:cubicBezTo>
                    <a:pt x="903" y="831"/>
                    <a:pt x="985" y="872"/>
                    <a:pt x="1056" y="903"/>
                  </a:cubicBezTo>
                  <a:cubicBezTo>
                    <a:pt x="1093" y="916"/>
                    <a:pt x="1123" y="930"/>
                    <a:pt x="1154" y="939"/>
                  </a:cubicBezTo>
                  <a:cubicBezTo>
                    <a:pt x="1185" y="950"/>
                    <a:pt x="1212" y="960"/>
                    <a:pt x="1233" y="967"/>
                  </a:cubicBezTo>
                  <a:cubicBezTo>
                    <a:pt x="1277" y="980"/>
                    <a:pt x="1301" y="987"/>
                    <a:pt x="1301" y="987"/>
                  </a:cubicBezTo>
                  <a:cubicBezTo>
                    <a:pt x="1301" y="987"/>
                    <a:pt x="1277" y="977"/>
                    <a:pt x="1236" y="956"/>
                  </a:cubicBezTo>
                  <a:cubicBezTo>
                    <a:pt x="1216" y="947"/>
                    <a:pt x="1192" y="936"/>
                    <a:pt x="1164" y="919"/>
                  </a:cubicBezTo>
                  <a:cubicBezTo>
                    <a:pt x="1137" y="906"/>
                    <a:pt x="1103" y="889"/>
                    <a:pt x="1073" y="872"/>
                  </a:cubicBezTo>
                  <a:cubicBezTo>
                    <a:pt x="1001" y="834"/>
                    <a:pt x="927" y="787"/>
                    <a:pt x="845" y="735"/>
                  </a:cubicBezTo>
                  <a:cubicBezTo>
                    <a:pt x="767" y="681"/>
                    <a:pt x="682" y="623"/>
                    <a:pt x="603" y="559"/>
                  </a:cubicBezTo>
                  <a:cubicBezTo>
                    <a:pt x="522" y="498"/>
                    <a:pt x="443" y="433"/>
                    <a:pt x="372" y="368"/>
                  </a:cubicBezTo>
                  <a:cubicBezTo>
                    <a:pt x="300" y="303"/>
                    <a:pt x="233" y="245"/>
                    <a:pt x="181" y="188"/>
                  </a:cubicBezTo>
                  <a:cubicBezTo>
                    <a:pt x="154" y="160"/>
                    <a:pt x="131" y="137"/>
                    <a:pt x="107" y="113"/>
                  </a:cubicBezTo>
                  <a:cubicBezTo>
                    <a:pt x="87" y="93"/>
                    <a:pt x="66" y="72"/>
                    <a:pt x="52" y="55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463059" y="652243"/>
              <a:ext cx="17077" cy="14575"/>
            </a:xfrm>
            <a:custGeom>
              <a:avLst/>
              <a:gdLst/>
              <a:ahLst/>
              <a:cxnLst/>
              <a:rect l="l" t="t" r="r" b="b"/>
              <a:pathLst>
                <a:path w="389" h="332" extrusionOk="0">
                  <a:moveTo>
                    <a:pt x="1" y="1"/>
                  </a:moveTo>
                  <a:cubicBezTo>
                    <a:pt x="1" y="1"/>
                    <a:pt x="4" y="8"/>
                    <a:pt x="10" y="21"/>
                  </a:cubicBezTo>
                  <a:cubicBezTo>
                    <a:pt x="21" y="32"/>
                    <a:pt x="31" y="52"/>
                    <a:pt x="48" y="69"/>
                  </a:cubicBezTo>
                  <a:cubicBezTo>
                    <a:pt x="65" y="86"/>
                    <a:pt x="82" y="110"/>
                    <a:pt x="103" y="130"/>
                  </a:cubicBezTo>
                  <a:cubicBezTo>
                    <a:pt x="126" y="151"/>
                    <a:pt x="150" y="171"/>
                    <a:pt x="174" y="192"/>
                  </a:cubicBezTo>
                  <a:cubicBezTo>
                    <a:pt x="201" y="209"/>
                    <a:pt x="225" y="229"/>
                    <a:pt x="252" y="246"/>
                  </a:cubicBezTo>
                  <a:cubicBezTo>
                    <a:pt x="276" y="259"/>
                    <a:pt x="299" y="277"/>
                    <a:pt x="320" y="286"/>
                  </a:cubicBezTo>
                  <a:cubicBezTo>
                    <a:pt x="340" y="300"/>
                    <a:pt x="357" y="311"/>
                    <a:pt x="371" y="317"/>
                  </a:cubicBezTo>
                  <a:cubicBezTo>
                    <a:pt x="381" y="324"/>
                    <a:pt x="388" y="331"/>
                    <a:pt x="388" y="331"/>
                  </a:cubicBezTo>
                  <a:cubicBezTo>
                    <a:pt x="388" y="331"/>
                    <a:pt x="384" y="324"/>
                    <a:pt x="375" y="314"/>
                  </a:cubicBezTo>
                  <a:cubicBezTo>
                    <a:pt x="364" y="304"/>
                    <a:pt x="354" y="286"/>
                    <a:pt x="337" y="270"/>
                  </a:cubicBezTo>
                  <a:cubicBezTo>
                    <a:pt x="320" y="250"/>
                    <a:pt x="303" y="229"/>
                    <a:pt x="282" y="209"/>
                  </a:cubicBezTo>
                  <a:cubicBezTo>
                    <a:pt x="262" y="184"/>
                    <a:pt x="238" y="164"/>
                    <a:pt x="215" y="140"/>
                  </a:cubicBezTo>
                  <a:cubicBezTo>
                    <a:pt x="191" y="120"/>
                    <a:pt x="167" y="99"/>
                    <a:pt x="144" y="82"/>
                  </a:cubicBezTo>
                  <a:cubicBezTo>
                    <a:pt x="119" y="66"/>
                    <a:pt x="95" y="52"/>
                    <a:pt x="75" y="38"/>
                  </a:cubicBezTo>
                  <a:cubicBezTo>
                    <a:pt x="55" y="25"/>
                    <a:pt x="34" y="18"/>
                    <a:pt x="21" y="11"/>
                  </a:cubicBezTo>
                  <a:cubicBezTo>
                    <a:pt x="7" y="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374774" y="986634"/>
              <a:ext cx="206418" cy="140392"/>
            </a:xfrm>
            <a:custGeom>
              <a:avLst/>
              <a:gdLst/>
              <a:ahLst/>
              <a:cxnLst/>
              <a:rect l="l" t="t" r="r" b="b"/>
              <a:pathLst>
                <a:path w="4702" h="31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21"/>
                    <a:pt x="28" y="58"/>
                  </a:cubicBezTo>
                  <a:cubicBezTo>
                    <a:pt x="48" y="99"/>
                    <a:pt x="79" y="153"/>
                    <a:pt x="117" y="221"/>
                  </a:cubicBezTo>
                  <a:cubicBezTo>
                    <a:pt x="161" y="290"/>
                    <a:pt x="216" y="371"/>
                    <a:pt x="287" y="460"/>
                  </a:cubicBezTo>
                  <a:cubicBezTo>
                    <a:pt x="358" y="544"/>
                    <a:pt x="443" y="640"/>
                    <a:pt x="549" y="731"/>
                  </a:cubicBezTo>
                  <a:cubicBezTo>
                    <a:pt x="753" y="915"/>
                    <a:pt x="1025" y="1099"/>
                    <a:pt x="1334" y="1252"/>
                  </a:cubicBezTo>
                  <a:cubicBezTo>
                    <a:pt x="1648" y="1405"/>
                    <a:pt x="1995" y="1527"/>
                    <a:pt x="2338" y="1647"/>
                  </a:cubicBezTo>
                  <a:cubicBezTo>
                    <a:pt x="2685" y="1762"/>
                    <a:pt x="3028" y="1885"/>
                    <a:pt x="3338" y="2025"/>
                  </a:cubicBezTo>
                  <a:cubicBezTo>
                    <a:pt x="3644" y="2167"/>
                    <a:pt x="3920" y="2331"/>
                    <a:pt x="4127" y="2504"/>
                  </a:cubicBezTo>
                  <a:cubicBezTo>
                    <a:pt x="4232" y="2593"/>
                    <a:pt x="4321" y="2678"/>
                    <a:pt x="4396" y="2759"/>
                  </a:cubicBezTo>
                  <a:cubicBezTo>
                    <a:pt x="4433" y="2800"/>
                    <a:pt x="4467" y="2841"/>
                    <a:pt x="4498" y="2879"/>
                  </a:cubicBezTo>
                  <a:cubicBezTo>
                    <a:pt x="4529" y="2915"/>
                    <a:pt x="4552" y="2953"/>
                    <a:pt x="4576" y="2984"/>
                  </a:cubicBezTo>
                  <a:cubicBezTo>
                    <a:pt x="4620" y="3052"/>
                    <a:pt x="4651" y="3103"/>
                    <a:pt x="4672" y="3140"/>
                  </a:cubicBezTo>
                  <a:cubicBezTo>
                    <a:pt x="4692" y="3181"/>
                    <a:pt x="4702" y="3198"/>
                    <a:pt x="4702" y="3198"/>
                  </a:cubicBezTo>
                  <a:cubicBezTo>
                    <a:pt x="4702" y="3198"/>
                    <a:pt x="4692" y="3177"/>
                    <a:pt x="4675" y="3140"/>
                  </a:cubicBezTo>
                  <a:cubicBezTo>
                    <a:pt x="4658" y="3099"/>
                    <a:pt x="4627" y="3045"/>
                    <a:pt x="4587" y="2976"/>
                  </a:cubicBezTo>
                  <a:cubicBezTo>
                    <a:pt x="4505" y="2841"/>
                    <a:pt x="4369" y="2650"/>
                    <a:pt x="4161" y="2466"/>
                  </a:cubicBezTo>
                  <a:cubicBezTo>
                    <a:pt x="3957" y="2279"/>
                    <a:pt x="3689" y="2096"/>
                    <a:pt x="3379" y="1940"/>
                  </a:cubicBezTo>
                  <a:cubicBezTo>
                    <a:pt x="3069" y="1783"/>
                    <a:pt x="2719" y="1660"/>
                    <a:pt x="2375" y="1541"/>
                  </a:cubicBezTo>
                  <a:cubicBezTo>
                    <a:pt x="2032" y="1422"/>
                    <a:pt x="1688" y="1300"/>
                    <a:pt x="1379" y="1160"/>
                  </a:cubicBezTo>
                  <a:cubicBezTo>
                    <a:pt x="1069" y="1021"/>
                    <a:pt x="797" y="858"/>
                    <a:pt x="586" y="687"/>
                  </a:cubicBezTo>
                  <a:cubicBezTo>
                    <a:pt x="372" y="517"/>
                    <a:pt x="222" y="344"/>
                    <a:pt x="130" y="215"/>
                  </a:cubicBezTo>
                  <a:cubicBezTo>
                    <a:pt x="86" y="147"/>
                    <a:pt x="52" y="95"/>
                    <a:pt x="32" y="58"/>
                  </a:cubicBezTo>
                  <a:cubicBezTo>
                    <a:pt x="12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441855" y="1049632"/>
              <a:ext cx="116072" cy="62162"/>
            </a:xfrm>
            <a:custGeom>
              <a:avLst/>
              <a:gdLst/>
              <a:ahLst/>
              <a:cxnLst/>
              <a:rect l="l" t="t" r="r" b="b"/>
              <a:pathLst>
                <a:path w="2644" h="1416" extrusionOk="0">
                  <a:moveTo>
                    <a:pt x="0" y="1"/>
                  </a:moveTo>
                  <a:cubicBezTo>
                    <a:pt x="1" y="1"/>
                    <a:pt x="7" y="8"/>
                    <a:pt x="24" y="25"/>
                  </a:cubicBezTo>
                  <a:cubicBezTo>
                    <a:pt x="38" y="38"/>
                    <a:pt x="58" y="65"/>
                    <a:pt x="89" y="92"/>
                  </a:cubicBezTo>
                  <a:cubicBezTo>
                    <a:pt x="150" y="150"/>
                    <a:pt x="239" y="232"/>
                    <a:pt x="361" y="310"/>
                  </a:cubicBezTo>
                  <a:cubicBezTo>
                    <a:pt x="480" y="385"/>
                    <a:pt x="630" y="467"/>
                    <a:pt x="793" y="538"/>
                  </a:cubicBezTo>
                  <a:cubicBezTo>
                    <a:pt x="956" y="610"/>
                    <a:pt x="1137" y="674"/>
                    <a:pt x="1313" y="739"/>
                  </a:cubicBezTo>
                  <a:cubicBezTo>
                    <a:pt x="1494" y="800"/>
                    <a:pt x="1674" y="858"/>
                    <a:pt x="1837" y="923"/>
                  </a:cubicBezTo>
                  <a:cubicBezTo>
                    <a:pt x="2001" y="990"/>
                    <a:pt x="2150" y="1059"/>
                    <a:pt x="2269" y="1130"/>
                  </a:cubicBezTo>
                  <a:cubicBezTo>
                    <a:pt x="2392" y="1202"/>
                    <a:pt x="2487" y="1273"/>
                    <a:pt x="2548" y="1328"/>
                  </a:cubicBezTo>
                  <a:cubicBezTo>
                    <a:pt x="2579" y="1355"/>
                    <a:pt x="2602" y="1378"/>
                    <a:pt x="2616" y="1392"/>
                  </a:cubicBezTo>
                  <a:cubicBezTo>
                    <a:pt x="2633" y="1409"/>
                    <a:pt x="2643" y="1416"/>
                    <a:pt x="2643" y="1416"/>
                  </a:cubicBezTo>
                  <a:cubicBezTo>
                    <a:pt x="2643" y="1416"/>
                    <a:pt x="2633" y="1409"/>
                    <a:pt x="2619" y="1392"/>
                  </a:cubicBezTo>
                  <a:cubicBezTo>
                    <a:pt x="2606" y="1375"/>
                    <a:pt x="2586" y="1348"/>
                    <a:pt x="2555" y="1321"/>
                  </a:cubicBezTo>
                  <a:cubicBezTo>
                    <a:pt x="2497" y="1260"/>
                    <a:pt x="2409" y="1178"/>
                    <a:pt x="2290" y="1097"/>
                  </a:cubicBezTo>
                  <a:cubicBezTo>
                    <a:pt x="2174" y="1018"/>
                    <a:pt x="2027" y="929"/>
                    <a:pt x="1864" y="855"/>
                  </a:cubicBezTo>
                  <a:cubicBezTo>
                    <a:pt x="1701" y="780"/>
                    <a:pt x="1525" y="712"/>
                    <a:pt x="1347" y="648"/>
                  </a:cubicBezTo>
                  <a:cubicBezTo>
                    <a:pt x="1167" y="586"/>
                    <a:pt x="990" y="525"/>
                    <a:pt x="827" y="460"/>
                  </a:cubicBezTo>
                  <a:cubicBezTo>
                    <a:pt x="660" y="395"/>
                    <a:pt x="511" y="331"/>
                    <a:pt x="388" y="263"/>
                  </a:cubicBezTo>
                  <a:cubicBezTo>
                    <a:pt x="266" y="194"/>
                    <a:pt x="167" y="133"/>
                    <a:pt x="102" y="79"/>
                  </a:cubicBezTo>
                  <a:cubicBezTo>
                    <a:pt x="68" y="56"/>
                    <a:pt x="44" y="35"/>
                    <a:pt x="24" y="21"/>
                  </a:cubicBezTo>
                  <a:cubicBezTo>
                    <a:pt x="7" y="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673432" y="492313"/>
              <a:ext cx="83586" cy="151675"/>
            </a:xfrm>
            <a:custGeom>
              <a:avLst/>
              <a:gdLst/>
              <a:ahLst/>
              <a:cxnLst/>
              <a:rect l="l" t="t" r="r" b="b"/>
              <a:pathLst>
                <a:path w="1904" h="3455" extrusionOk="0">
                  <a:moveTo>
                    <a:pt x="1" y="1"/>
                  </a:moveTo>
                  <a:cubicBezTo>
                    <a:pt x="1" y="1"/>
                    <a:pt x="90" y="21"/>
                    <a:pt x="250" y="59"/>
                  </a:cubicBezTo>
                  <a:cubicBezTo>
                    <a:pt x="406" y="96"/>
                    <a:pt x="634" y="150"/>
                    <a:pt x="889" y="252"/>
                  </a:cubicBezTo>
                  <a:cubicBezTo>
                    <a:pt x="1018" y="304"/>
                    <a:pt x="1151" y="368"/>
                    <a:pt x="1284" y="456"/>
                  </a:cubicBezTo>
                  <a:cubicBezTo>
                    <a:pt x="1413" y="541"/>
                    <a:pt x="1542" y="647"/>
                    <a:pt x="1641" y="783"/>
                  </a:cubicBezTo>
                  <a:cubicBezTo>
                    <a:pt x="1692" y="847"/>
                    <a:pt x="1736" y="923"/>
                    <a:pt x="1764" y="1001"/>
                  </a:cubicBezTo>
                  <a:cubicBezTo>
                    <a:pt x="1794" y="1079"/>
                    <a:pt x="1811" y="1164"/>
                    <a:pt x="1808" y="1249"/>
                  </a:cubicBezTo>
                  <a:cubicBezTo>
                    <a:pt x="1801" y="1416"/>
                    <a:pt x="1706" y="1582"/>
                    <a:pt x="1563" y="1671"/>
                  </a:cubicBezTo>
                  <a:cubicBezTo>
                    <a:pt x="1546" y="1681"/>
                    <a:pt x="1528" y="1688"/>
                    <a:pt x="1511" y="1698"/>
                  </a:cubicBezTo>
                  <a:cubicBezTo>
                    <a:pt x="1491" y="1705"/>
                    <a:pt x="1475" y="1712"/>
                    <a:pt x="1454" y="1715"/>
                  </a:cubicBezTo>
                  <a:lnTo>
                    <a:pt x="1440" y="1719"/>
                  </a:lnTo>
                  <a:lnTo>
                    <a:pt x="1434" y="1722"/>
                  </a:lnTo>
                  <a:lnTo>
                    <a:pt x="1338" y="1722"/>
                  </a:lnTo>
                  <a:cubicBezTo>
                    <a:pt x="1284" y="1722"/>
                    <a:pt x="1236" y="1719"/>
                    <a:pt x="1189" y="1719"/>
                  </a:cubicBezTo>
                  <a:cubicBezTo>
                    <a:pt x="1239" y="1763"/>
                    <a:pt x="1301" y="1811"/>
                    <a:pt x="1352" y="1858"/>
                  </a:cubicBezTo>
                  <a:lnTo>
                    <a:pt x="1373" y="1875"/>
                  </a:lnTo>
                  <a:lnTo>
                    <a:pt x="1389" y="1892"/>
                  </a:lnTo>
                  <a:lnTo>
                    <a:pt x="1409" y="1909"/>
                  </a:lnTo>
                  <a:cubicBezTo>
                    <a:pt x="1420" y="1923"/>
                    <a:pt x="1434" y="1933"/>
                    <a:pt x="1444" y="1946"/>
                  </a:cubicBezTo>
                  <a:cubicBezTo>
                    <a:pt x="1491" y="1994"/>
                    <a:pt x="1532" y="2048"/>
                    <a:pt x="1566" y="2103"/>
                  </a:cubicBezTo>
                  <a:cubicBezTo>
                    <a:pt x="1638" y="2212"/>
                    <a:pt x="1679" y="2337"/>
                    <a:pt x="1675" y="2460"/>
                  </a:cubicBezTo>
                  <a:cubicBezTo>
                    <a:pt x="1675" y="2603"/>
                    <a:pt x="1617" y="2739"/>
                    <a:pt x="1511" y="2811"/>
                  </a:cubicBezTo>
                  <a:cubicBezTo>
                    <a:pt x="1461" y="2848"/>
                    <a:pt x="1399" y="2872"/>
                    <a:pt x="1341" y="2882"/>
                  </a:cubicBezTo>
                  <a:cubicBezTo>
                    <a:pt x="1324" y="2882"/>
                    <a:pt x="1311" y="2885"/>
                    <a:pt x="1297" y="2885"/>
                  </a:cubicBezTo>
                  <a:cubicBezTo>
                    <a:pt x="1291" y="2885"/>
                    <a:pt x="1280" y="2885"/>
                    <a:pt x="1274" y="2882"/>
                  </a:cubicBezTo>
                  <a:lnTo>
                    <a:pt x="1263" y="2882"/>
                  </a:lnTo>
                  <a:cubicBezTo>
                    <a:pt x="1257" y="2882"/>
                    <a:pt x="1250" y="2882"/>
                    <a:pt x="1243" y="2879"/>
                  </a:cubicBezTo>
                  <a:cubicBezTo>
                    <a:pt x="1230" y="2875"/>
                    <a:pt x="1216" y="2872"/>
                    <a:pt x="1202" y="2868"/>
                  </a:cubicBezTo>
                  <a:cubicBezTo>
                    <a:pt x="1192" y="2865"/>
                    <a:pt x="1175" y="2855"/>
                    <a:pt x="1161" y="2852"/>
                  </a:cubicBezTo>
                  <a:cubicBezTo>
                    <a:pt x="1131" y="2838"/>
                    <a:pt x="1107" y="2827"/>
                    <a:pt x="1079" y="2817"/>
                  </a:cubicBezTo>
                  <a:lnTo>
                    <a:pt x="1079" y="2817"/>
                  </a:lnTo>
                  <a:cubicBezTo>
                    <a:pt x="1097" y="2848"/>
                    <a:pt x="1117" y="2882"/>
                    <a:pt x="1134" y="2913"/>
                  </a:cubicBezTo>
                  <a:cubicBezTo>
                    <a:pt x="1144" y="2926"/>
                    <a:pt x="1151" y="2940"/>
                    <a:pt x="1155" y="2954"/>
                  </a:cubicBezTo>
                  <a:cubicBezTo>
                    <a:pt x="1161" y="2967"/>
                    <a:pt x="1168" y="2977"/>
                    <a:pt x="1172" y="2990"/>
                  </a:cubicBezTo>
                  <a:cubicBezTo>
                    <a:pt x="1212" y="3117"/>
                    <a:pt x="1192" y="3246"/>
                    <a:pt x="1128" y="3331"/>
                  </a:cubicBezTo>
                  <a:cubicBezTo>
                    <a:pt x="1093" y="3372"/>
                    <a:pt x="1049" y="3399"/>
                    <a:pt x="1005" y="3413"/>
                  </a:cubicBezTo>
                  <a:cubicBezTo>
                    <a:pt x="970" y="3426"/>
                    <a:pt x="936" y="3431"/>
                    <a:pt x="905" y="3431"/>
                  </a:cubicBezTo>
                  <a:cubicBezTo>
                    <a:pt x="896" y="3431"/>
                    <a:pt x="887" y="3430"/>
                    <a:pt x="879" y="3430"/>
                  </a:cubicBezTo>
                  <a:cubicBezTo>
                    <a:pt x="801" y="3423"/>
                    <a:pt x="743" y="3389"/>
                    <a:pt x="712" y="3358"/>
                  </a:cubicBezTo>
                  <a:cubicBezTo>
                    <a:pt x="699" y="3345"/>
                    <a:pt x="688" y="3331"/>
                    <a:pt x="682" y="3321"/>
                  </a:cubicBezTo>
                  <a:lnTo>
                    <a:pt x="682" y="3321"/>
                  </a:lnTo>
                  <a:cubicBezTo>
                    <a:pt x="685" y="3331"/>
                    <a:pt x="695" y="3345"/>
                    <a:pt x="709" y="3362"/>
                  </a:cubicBezTo>
                  <a:cubicBezTo>
                    <a:pt x="736" y="3395"/>
                    <a:pt x="794" y="3436"/>
                    <a:pt x="875" y="3450"/>
                  </a:cubicBezTo>
                  <a:cubicBezTo>
                    <a:pt x="892" y="3453"/>
                    <a:pt x="910" y="3454"/>
                    <a:pt x="929" y="3454"/>
                  </a:cubicBezTo>
                  <a:cubicBezTo>
                    <a:pt x="956" y="3454"/>
                    <a:pt x="985" y="3451"/>
                    <a:pt x="1015" y="3444"/>
                  </a:cubicBezTo>
                  <a:cubicBezTo>
                    <a:pt x="1062" y="3430"/>
                    <a:pt x="1117" y="3403"/>
                    <a:pt x="1158" y="3355"/>
                  </a:cubicBezTo>
                  <a:cubicBezTo>
                    <a:pt x="1239" y="3266"/>
                    <a:pt x="1274" y="3117"/>
                    <a:pt x="1230" y="2974"/>
                  </a:cubicBezTo>
                  <a:cubicBezTo>
                    <a:pt x="1230" y="2970"/>
                    <a:pt x="1226" y="2964"/>
                    <a:pt x="1222" y="2957"/>
                  </a:cubicBezTo>
                  <a:cubicBezTo>
                    <a:pt x="1222" y="2954"/>
                    <a:pt x="1222" y="2950"/>
                    <a:pt x="1219" y="2946"/>
                  </a:cubicBezTo>
                  <a:cubicBezTo>
                    <a:pt x="1219" y="2943"/>
                    <a:pt x="1216" y="2943"/>
                    <a:pt x="1216" y="2940"/>
                  </a:cubicBezTo>
                  <a:lnTo>
                    <a:pt x="1216" y="2937"/>
                  </a:lnTo>
                  <a:cubicBezTo>
                    <a:pt x="1226" y="2943"/>
                    <a:pt x="1239" y="2946"/>
                    <a:pt x="1250" y="2950"/>
                  </a:cubicBezTo>
                  <a:lnTo>
                    <a:pt x="1257" y="2950"/>
                  </a:lnTo>
                  <a:lnTo>
                    <a:pt x="1270" y="2954"/>
                  </a:lnTo>
                  <a:lnTo>
                    <a:pt x="1348" y="2954"/>
                  </a:lnTo>
                  <a:cubicBezTo>
                    <a:pt x="1420" y="2946"/>
                    <a:pt x="1495" y="2919"/>
                    <a:pt x="1556" y="2879"/>
                  </a:cubicBezTo>
                  <a:cubicBezTo>
                    <a:pt x="1621" y="2835"/>
                    <a:pt x="1679" y="2773"/>
                    <a:pt x="1712" y="2698"/>
                  </a:cubicBezTo>
                  <a:cubicBezTo>
                    <a:pt x="1750" y="2627"/>
                    <a:pt x="1767" y="2546"/>
                    <a:pt x="1770" y="2464"/>
                  </a:cubicBezTo>
                  <a:cubicBezTo>
                    <a:pt x="1773" y="2321"/>
                    <a:pt x="1729" y="2174"/>
                    <a:pt x="1651" y="2052"/>
                  </a:cubicBezTo>
                  <a:cubicBezTo>
                    <a:pt x="1610" y="1990"/>
                    <a:pt x="1566" y="1933"/>
                    <a:pt x="1515" y="1879"/>
                  </a:cubicBezTo>
                  <a:cubicBezTo>
                    <a:pt x="1502" y="1865"/>
                    <a:pt x="1491" y="1852"/>
                    <a:pt x="1478" y="1838"/>
                  </a:cubicBezTo>
                  <a:lnTo>
                    <a:pt x="1454" y="1817"/>
                  </a:lnTo>
                  <a:cubicBezTo>
                    <a:pt x="1455" y="1817"/>
                    <a:pt x="1455" y="1817"/>
                    <a:pt x="1455" y="1816"/>
                  </a:cubicBezTo>
                  <a:lnTo>
                    <a:pt x="1455" y="1816"/>
                  </a:lnTo>
                  <a:cubicBezTo>
                    <a:pt x="1456" y="1816"/>
                    <a:pt x="1462" y="1815"/>
                    <a:pt x="1478" y="1811"/>
                  </a:cubicBezTo>
                  <a:cubicBezTo>
                    <a:pt x="1502" y="1807"/>
                    <a:pt x="1525" y="1797"/>
                    <a:pt x="1549" y="1786"/>
                  </a:cubicBezTo>
                  <a:cubicBezTo>
                    <a:pt x="1569" y="1777"/>
                    <a:pt x="1593" y="1766"/>
                    <a:pt x="1613" y="1753"/>
                  </a:cubicBezTo>
                  <a:cubicBezTo>
                    <a:pt x="1699" y="1698"/>
                    <a:pt x="1770" y="1623"/>
                    <a:pt x="1817" y="1535"/>
                  </a:cubicBezTo>
                  <a:cubicBezTo>
                    <a:pt x="1869" y="1450"/>
                    <a:pt x="1899" y="1351"/>
                    <a:pt x="1899" y="1252"/>
                  </a:cubicBezTo>
                  <a:cubicBezTo>
                    <a:pt x="1903" y="1154"/>
                    <a:pt x="1883" y="1056"/>
                    <a:pt x="1848" y="970"/>
                  </a:cubicBezTo>
                  <a:cubicBezTo>
                    <a:pt x="1814" y="882"/>
                    <a:pt x="1767" y="800"/>
                    <a:pt x="1709" y="729"/>
                  </a:cubicBezTo>
                  <a:cubicBezTo>
                    <a:pt x="1654" y="657"/>
                    <a:pt x="1593" y="596"/>
                    <a:pt x="1525" y="538"/>
                  </a:cubicBezTo>
                  <a:cubicBezTo>
                    <a:pt x="1457" y="484"/>
                    <a:pt x="1389" y="439"/>
                    <a:pt x="1321" y="395"/>
                  </a:cubicBezTo>
                  <a:cubicBezTo>
                    <a:pt x="1181" y="314"/>
                    <a:pt x="1039" y="252"/>
                    <a:pt x="906" y="205"/>
                  </a:cubicBezTo>
                  <a:cubicBezTo>
                    <a:pt x="641" y="113"/>
                    <a:pt x="409" y="76"/>
                    <a:pt x="253" y="45"/>
                  </a:cubicBezTo>
                  <a:cubicBezTo>
                    <a:pt x="90" y="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68E882F-B72C-46D0-A54F-2261D53D20DC}"/>
              </a:ext>
            </a:extLst>
          </p:cNvPr>
          <p:cNvSpPr/>
          <p:nvPr/>
        </p:nvSpPr>
        <p:spPr>
          <a:xfrm>
            <a:off x="986220" y="1475391"/>
            <a:ext cx="7108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1800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Роман Добрице Ћосића објављен 1954. године.</a:t>
            </a:r>
          </a:p>
          <a:p>
            <a:r>
              <a:rPr lang="sr-Cyrl-BA" sz="1800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Радња романа је смјештена у измишљено село Прерово.</a:t>
            </a:r>
          </a:p>
          <a:p>
            <a:r>
              <a:rPr lang="sr-Cyrl-BA" sz="1800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Овим дјелом се у исто вријеме осликава Србија у ХХ вијеку и психологија једне породице којој, упркос материјалном богатству, пријети потпуни распад и гашење лозе, те приказује 3 различите генерације.</a:t>
            </a:r>
          </a:p>
          <a:p>
            <a:r>
              <a:rPr lang="sr-Cyrl-BA" sz="1800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У дјелу су присутни мотиви: издаје, преваре, смрти, насиља и насљеђа.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 idx="21"/>
          </p:nvPr>
        </p:nvSpPr>
        <p:spPr>
          <a:xfrm>
            <a:off x="732675" y="260666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Породично стабло Катића</a:t>
            </a:r>
            <a:endParaRPr dirty="0"/>
          </a:p>
        </p:txBody>
      </p:sp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1335452" y="922929"/>
            <a:ext cx="4809346" cy="662700"/>
          </a:xfrm>
          <a:prstGeom prst="ellipse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Лука Дошљак и Ката</a:t>
            </a:r>
            <a:endParaRPr dirty="0"/>
          </a:p>
        </p:txBody>
      </p:sp>
      <p:sp>
        <p:nvSpPr>
          <p:cNvPr id="256" name="Google Shape;256;p35"/>
          <p:cNvSpPr txBox="1">
            <a:spLocks noGrp="1"/>
          </p:cNvSpPr>
          <p:nvPr>
            <p:ph type="title" idx="2"/>
          </p:nvPr>
        </p:nvSpPr>
        <p:spPr>
          <a:xfrm>
            <a:off x="2427816" y="1736155"/>
            <a:ext cx="24456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Аћим</a:t>
            </a:r>
            <a:endParaRPr dirty="0"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 idx="4"/>
          </p:nvPr>
        </p:nvSpPr>
        <p:spPr>
          <a:xfrm>
            <a:off x="826919" y="2736669"/>
            <a:ext cx="24396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Вукашин</a:t>
            </a:r>
            <a:endParaRPr dirty="0"/>
          </a:p>
        </p:txBody>
      </p:sp>
      <p:sp>
        <p:nvSpPr>
          <p:cNvPr id="261" name="Google Shape;261;p35"/>
          <p:cNvSpPr txBox="1">
            <a:spLocks noGrp="1"/>
          </p:cNvSpPr>
          <p:nvPr>
            <p:ph type="title" idx="8"/>
          </p:nvPr>
        </p:nvSpPr>
        <p:spPr>
          <a:xfrm>
            <a:off x="-572962" y="3818764"/>
            <a:ext cx="24456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Иван</a:t>
            </a:r>
            <a:endParaRPr dirty="0"/>
          </a:p>
        </p:txBody>
      </p:sp>
      <p:sp>
        <p:nvSpPr>
          <p:cNvPr id="263" name="Google Shape;263;p35"/>
          <p:cNvSpPr txBox="1">
            <a:spLocks noGrp="1"/>
          </p:cNvSpPr>
          <p:nvPr>
            <p:ph type="title" idx="13"/>
          </p:nvPr>
        </p:nvSpPr>
        <p:spPr>
          <a:xfrm>
            <a:off x="4873417" y="3951744"/>
            <a:ext cx="24456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Адам</a:t>
            </a:r>
            <a:endParaRPr dirty="0"/>
          </a:p>
        </p:txBody>
      </p:sp>
      <p:sp>
        <p:nvSpPr>
          <p:cNvPr id="266" name="Google Shape;266;p35"/>
          <p:cNvSpPr txBox="1">
            <a:spLocks noGrp="1"/>
          </p:cNvSpPr>
          <p:nvPr>
            <p:ph type="title" idx="16"/>
          </p:nvPr>
        </p:nvSpPr>
        <p:spPr>
          <a:xfrm>
            <a:off x="3821099" y="2812804"/>
            <a:ext cx="195346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/>
              <a:t>Ђорђе</a:t>
            </a:r>
            <a:endParaRPr sz="2400" dirty="0"/>
          </a:p>
        </p:txBody>
      </p:sp>
      <p:sp>
        <p:nvSpPr>
          <p:cNvPr id="268" name="Google Shape;268;p35"/>
          <p:cNvSpPr txBox="1">
            <a:spLocks noGrp="1"/>
          </p:cNvSpPr>
          <p:nvPr>
            <p:ph type="title" idx="18"/>
          </p:nvPr>
        </p:nvSpPr>
        <p:spPr>
          <a:xfrm>
            <a:off x="6214666" y="3099170"/>
            <a:ext cx="195346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/>
              <a:t>Симка</a:t>
            </a:r>
            <a:endParaRPr sz="2400" dirty="0"/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 idx="20"/>
          </p:nvPr>
        </p:nvSpPr>
        <p:spPr>
          <a:xfrm>
            <a:off x="2124743" y="3887709"/>
            <a:ext cx="1953459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/>
              <a:t>Милена</a:t>
            </a:r>
            <a:endParaRPr sz="2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C5C595-A2E8-419C-AF8E-19F119F2A17B}"/>
              </a:ext>
            </a:extLst>
          </p:cNvPr>
          <p:cNvCxnSpPr>
            <a:cxnSpLocks/>
          </p:cNvCxnSpPr>
          <p:nvPr/>
        </p:nvCxnSpPr>
        <p:spPr>
          <a:xfrm flipH="1">
            <a:off x="3829378" y="1449017"/>
            <a:ext cx="1" cy="3436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4D4F7F-63BA-4E5B-8118-7BDF6226BC7B}"/>
              </a:ext>
            </a:extLst>
          </p:cNvPr>
          <p:cNvCxnSpPr>
            <a:cxnSpLocks/>
          </p:cNvCxnSpPr>
          <p:nvPr/>
        </p:nvCxnSpPr>
        <p:spPr>
          <a:xfrm flipH="1">
            <a:off x="2345413" y="2203786"/>
            <a:ext cx="1092152" cy="655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D24C2E-E5CB-4D0C-AB36-06BFB030FD07}"/>
              </a:ext>
            </a:extLst>
          </p:cNvPr>
          <p:cNvCxnSpPr>
            <a:cxnSpLocks/>
          </p:cNvCxnSpPr>
          <p:nvPr/>
        </p:nvCxnSpPr>
        <p:spPr>
          <a:xfrm>
            <a:off x="3930165" y="2272437"/>
            <a:ext cx="502256" cy="5730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905F37E-F6A2-4261-836E-B56CB97C8236}"/>
              </a:ext>
            </a:extLst>
          </p:cNvPr>
          <p:cNvCxnSpPr>
            <a:cxnSpLocks/>
          </p:cNvCxnSpPr>
          <p:nvPr/>
        </p:nvCxnSpPr>
        <p:spPr>
          <a:xfrm flipH="1">
            <a:off x="655873" y="3266389"/>
            <a:ext cx="733534" cy="6853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D04B14A-0BCC-49B4-8E10-B6717D2FCB4E}"/>
              </a:ext>
            </a:extLst>
          </p:cNvPr>
          <p:cNvCxnSpPr>
            <a:cxnSpLocks/>
            <a:endCxn id="270" idx="0"/>
          </p:cNvCxnSpPr>
          <p:nvPr/>
        </p:nvCxnSpPr>
        <p:spPr>
          <a:xfrm>
            <a:off x="2590280" y="3315491"/>
            <a:ext cx="511193" cy="5722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7F236C-E4EE-4736-8A12-DDC6023BCC92}"/>
              </a:ext>
            </a:extLst>
          </p:cNvPr>
          <p:cNvCxnSpPr>
            <a:cxnSpLocks/>
          </p:cNvCxnSpPr>
          <p:nvPr/>
        </p:nvCxnSpPr>
        <p:spPr>
          <a:xfrm>
            <a:off x="4873416" y="3312850"/>
            <a:ext cx="1108352" cy="7390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F45CA9A-0943-41B1-B1F4-1E96AF1B9629}"/>
              </a:ext>
            </a:extLst>
          </p:cNvPr>
          <p:cNvCxnSpPr>
            <a:cxnSpLocks/>
          </p:cNvCxnSpPr>
          <p:nvPr/>
        </p:nvCxnSpPr>
        <p:spPr>
          <a:xfrm flipH="1">
            <a:off x="6529305" y="3566916"/>
            <a:ext cx="645734" cy="4519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36735EC-15D8-4D36-9A69-AF4047D9C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7358">
            <a:off x="7042211" y="2663868"/>
            <a:ext cx="676715" cy="493819"/>
          </a:xfrm>
          <a:prstGeom prst="rect">
            <a:avLst/>
          </a:prstGeom>
        </p:spPr>
      </p:pic>
      <p:sp>
        <p:nvSpPr>
          <p:cNvPr id="25" name="Google Shape;268;p35">
            <a:extLst>
              <a:ext uri="{FF2B5EF4-FFF2-40B4-BE49-F238E27FC236}">
                <a16:creationId xmlns:a16="http://schemas.microsoft.com/office/drawing/2014/main" id="{6EC2F2EA-478F-423B-A720-FB264F49C48F}"/>
              </a:ext>
            </a:extLst>
          </p:cNvPr>
          <p:cNvSpPr txBox="1">
            <a:spLocks/>
          </p:cNvSpPr>
          <p:nvPr/>
        </p:nvSpPr>
        <p:spPr>
          <a:xfrm>
            <a:off x="6783744" y="2160059"/>
            <a:ext cx="195346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500" b="0" i="0" u="none" strike="noStrike" cap="none">
                <a:solidFill>
                  <a:schemeClr val="lt1"/>
                </a:solidFill>
                <a:latin typeface="Franklin Gothic Heavy" panose="020B0903020102020204" pitchFamily="34" charset="0"/>
                <a:ea typeface="IM Fell English SC"/>
                <a:cs typeface="IM Fell English SC"/>
                <a:sym typeface="IM Fell English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9pPr>
          </a:lstStyle>
          <a:p>
            <a:r>
              <a:rPr lang="sr-Cyrl-BA" sz="2400" dirty="0"/>
              <a:t>Милунка</a:t>
            </a:r>
          </a:p>
        </p:txBody>
      </p:sp>
      <p:sp>
        <p:nvSpPr>
          <p:cNvPr id="26" name="Google Shape;268;p35">
            <a:extLst>
              <a:ext uri="{FF2B5EF4-FFF2-40B4-BE49-F238E27FC236}">
                <a16:creationId xmlns:a16="http://schemas.microsoft.com/office/drawing/2014/main" id="{664BF998-CA1F-4F17-B65C-FC4BE7B5E851}"/>
              </a:ext>
            </a:extLst>
          </p:cNvPr>
          <p:cNvSpPr txBox="1">
            <a:spLocks/>
          </p:cNvSpPr>
          <p:nvPr/>
        </p:nvSpPr>
        <p:spPr>
          <a:xfrm>
            <a:off x="885433" y="4506770"/>
            <a:ext cx="7975967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500" b="0" i="0" u="none" strike="noStrike" cap="none">
                <a:solidFill>
                  <a:schemeClr val="lt1"/>
                </a:solidFill>
                <a:latin typeface="Franklin Gothic Heavy" panose="020B0903020102020204" pitchFamily="34" charset="0"/>
                <a:ea typeface="IM Fell English SC"/>
                <a:cs typeface="IM Fell English SC"/>
                <a:sym typeface="IM Fell English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M Fell English SC"/>
              <a:buNone/>
              <a:defRPr sz="3000" b="0" i="0" u="none" strike="noStrike" cap="none">
                <a:solidFill>
                  <a:schemeClr val="lt1"/>
                </a:solidFill>
                <a:latin typeface="IM Fell English SC"/>
                <a:ea typeface="IM Fell English SC"/>
                <a:cs typeface="IM Fell English SC"/>
                <a:sym typeface="IM Fell English SC"/>
              </a:defRPr>
            </a:lvl9pPr>
          </a:lstStyle>
          <a:p>
            <a:r>
              <a:rPr lang="sr-Cyrl-BA" sz="2400" dirty="0"/>
              <a:t>Други важни ликови: Никола, Мијат, Тола Дачић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4" grpId="0"/>
      <p:bldP spid="256" grpId="0"/>
      <p:bldP spid="258" grpId="0"/>
      <p:bldP spid="261" grpId="0"/>
      <p:bldP spid="263" grpId="0"/>
      <p:bldP spid="266" grpId="0"/>
      <p:bldP spid="268" grpId="0"/>
      <p:bldP spid="270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8"/>
          <p:cNvSpPr txBox="1">
            <a:spLocks noGrp="1"/>
          </p:cNvSpPr>
          <p:nvPr>
            <p:ph type="title"/>
          </p:nvPr>
        </p:nvSpPr>
        <p:spPr>
          <a:xfrm>
            <a:off x="1348379" y="31012"/>
            <a:ext cx="6038400" cy="12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„</a:t>
            </a:r>
            <a:r>
              <a:rPr lang="sr-Cyrl-BA" sz="4000" dirty="0"/>
              <a:t>Време смрти“</a:t>
            </a:r>
            <a:endParaRPr dirty="0"/>
          </a:p>
        </p:txBody>
      </p:sp>
      <p:sp>
        <p:nvSpPr>
          <p:cNvPr id="1177" name="Google Shape;1177;p48"/>
          <p:cNvSpPr txBox="1">
            <a:spLocks noGrp="1"/>
          </p:cNvSpPr>
          <p:nvPr>
            <p:ph type="subTitle" idx="1"/>
          </p:nvPr>
        </p:nvSpPr>
        <p:spPr>
          <a:xfrm>
            <a:off x="828518" y="1766883"/>
            <a:ext cx="7895616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BA" dirty="0"/>
              <a:t>Тетралогија изашла у периоду између 1972. и 1979.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BA" dirty="0"/>
              <a:t>Радња се одвија за вријеме Првог свјетског рата, у Србији.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BA" dirty="0"/>
              <a:t>Осим Катића, главни ликови су и Никола Пашић, регент Александар и друге историјске личности.</a:t>
            </a:r>
          </a:p>
        </p:txBody>
      </p:sp>
      <p:grpSp>
        <p:nvGrpSpPr>
          <p:cNvPr id="1178" name="Google Shape;1178;p48"/>
          <p:cNvGrpSpPr/>
          <p:nvPr/>
        </p:nvGrpSpPr>
        <p:grpSpPr>
          <a:xfrm>
            <a:off x="263369" y="310827"/>
            <a:ext cx="2102974" cy="2137871"/>
            <a:chOff x="298650" y="311925"/>
            <a:chExt cx="1460095" cy="1484323"/>
          </a:xfrm>
        </p:grpSpPr>
        <p:sp>
          <p:nvSpPr>
            <p:cNvPr id="1179" name="Google Shape;1179;p48"/>
            <p:cNvSpPr/>
            <p:nvPr/>
          </p:nvSpPr>
          <p:spPr>
            <a:xfrm>
              <a:off x="606703" y="379708"/>
              <a:ext cx="258395" cy="120242"/>
            </a:xfrm>
            <a:custGeom>
              <a:avLst/>
              <a:gdLst/>
              <a:ahLst/>
              <a:cxnLst/>
              <a:rect l="l" t="t" r="r" b="b"/>
              <a:pathLst>
                <a:path w="5886" h="2739" extrusionOk="0">
                  <a:moveTo>
                    <a:pt x="811" y="817"/>
                  </a:moveTo>
                  <a:cubicBezTo>
                    <a:pt x="811" y="817"/>
                    <a:pt x="811" y="818"/>
                    <a:pt x="812" y="821"/>
                  </a:cubicBezTo>
                  <a:lnTo>
                    <a:pt x="812" y="821"/>
                  </a:lnTo>
                  <a:cubicBezTo>
                    <a:pt x="812" y="818"/>
                    <a:pt x="811" y="817"/>
                    <a:pt x="811" y="817"/>
                  </a:cubicBezTo>
                  <a:close/>
                  <a:moveTo>
                    <a:pt x="926" y="1"/>
                  </a:moveTo>
                  <a:cubicBezTo>
                    <a:pt x="905" y="1"/>
                    <a:pt x="885" y="1"/>
                    <a:pt x="865" y="4"/>
                  </a:cubicBezTo>
                  <a:cubicBezTo>
                    <a:pt x="844" y="4"/>
                    <a:pt x="824" y="4"/>
                    <a:pt x="803" y="8"/>
                  </a:cubicBezTo>
                  <a:cubicBezTo>
                    <a:pt x="640" y="35"/>
                    <a:pt x="480" y="106"/>
                    <a:pt x="351" y="219"/>
                  </a:cubicBezTo>
                  <a:cubicBezTo>
                    <a:pt x="219" y="327"/>
                    <a:pt x="117" y="477"/>
                    <a:pt x="51" y="651"/>
                  </a:cubicBezTo>
                  <a:cubicBezTo>
                    <a:pt x="24" y="739"/>
                    <a:pt x="4" y="834"/>
                    <a:pt x="1" y="933"/>
                  </a:cubicBezTo>
                  <a:cubicBezTo>
                    <a:pt x="1" y="1032"/>
                    <a:pt x="15" y="1126"/>
                    <a:pt x="42" y="1219"/>
                  </a:cubicBezTo>
                  <a:cubicBezTo>
                    <a:pt x="96" y="1406"/>
                    <a:pt x="205" y="1572"/>
                    <a:pt x="345" y="1709"/>
                  </a:cubicBezTo>
                  <a:cubicBezTo>
                    <a:pt x="484" y="1841"/>
                    <a:pt x="657" y="1943"/>
                    <a:pt x="852" y="1998"/>
                  </a:cubicBezTo>
                  <a:cubicBezTo>
                    <a:pt x="954" y="2025"/>
                    <a:pt x="1052" y="2035"/>
                    <a:pt x="1147" y="2038"/>
                  </a:cubicBezTo>
                  <a:cubicBezTo>
                    <a:pt x="1246" y="2038"/>
                    <a:pt x="1345" y="2032"/>
                    <a:pt x="1436" y="2015"/>
                  </a:cubicBezTo>
                  <a:cubicBezTo>
                    <a:pt x="1620" y="1980"/>
                    <a:pt x="1794" y="1919"/>
                    <a:pt x="1954" y="1851"/>
                  </a:cubicBezTo>
                  <a:cubicBezTo>
                    <a:pt x="2031" y="1817"/>
                    <a:pt x="2110" y="1780"/>
                    <a:pt x="2185" y="1743"/>
                  </a:cubicBezTo>
                  <a:cubicBezTo>
                    <a:pt x="2260" y="1709"/>
                    <a:pt x="2331" y="1671"/>
                    <a:pt x="2406" y="1633"/>
                  </a:cubicBezTo>
                  <a:cubicBezTo>
                    <a:pt x="2552" y="1559"/>
                    <a:pt x="2695" y="1484"/>
                    <a:pt x="2838" y="1416"/>
                  </a:cubicBezTo>
                  <a:cubicBezTo>
                    <a:pt x="2981" y="1348"/>
                    <a:pt x="3124" y="1280"/>
                    <a:pt x="3263" y="1225"/>
                  </a:cubicBezTo>
                  <a:cubicBezTo>
                    <a:pt x="3406" y="1171"/>
                    <a:pt x="3546" y="1123"/>
                    <a:pt x="3684" y="1090"/>
                  </a:cubicBezTo>
                  <a:cubicBezTo>
                    <a:pt x="3844" y="1051"/>
                    <a:pt x="4002" y="1031"/>
                    <a:pt x="4155" y="1031"/>
                  </a:cubicBezTo>
                  <a:cubicBezTo>
                    <a:pt x="4271" y="1031"/>
                    <a:pt x="4385" y="1042"/>
                    <a:pt x="4494" y="1065"/>
                  </a:cubicBezTo>
                  <a:cubicBezTo>
                    <a:pt x="4620" y="1090"/>
                    <a:pt x="4742" y="1131"/>
                    <a:pt x="4855" y="1184"/>
                  </a:cubicBezTo>
                  <a:cubicBezTo>
                    <a:pt x="4967" y="1236"/>
                    <a:pt x="5072" y="1300"/>
                    <a:pt x="5165" y="1368"/>
                  </a:cubicBezTo>
                  <a:cubicBezTo>
                    <a:pt x="5348" y="1511"/>
                    <a:pt x="5491" y="1674"/>
                    <a:pt x="5593" y="1838"/>
                  </a:cubicBezTo>
                  <a:cubicBezTo>
                    <a:pt x="5644" y="1919"/>
                    <a:pt x="5689" y="2001"/>
                    <a:pt x="5722" y="2076"/>
                  </a:cubicBezTo>
                  <a:cubicBezTo>
                    <a:pt x="5756" y="2154"/>
                    <a:pt x="5783" y="2229"/>
                    <a:pt x="5801" y="2297"/>
                  </a:cubicBezTo>
                  <a:cubicBezTo>
                    <a:pt x="5841" y="2433"/>
                    <a:pt x="5859" y="2545"/>
                    <a:pt x="5865" y="2621"/>
                  </a:cubicBezTo>
                  <a:cubicBezTo>
                    <a:pt x="5868" y="2661"/>
                    <a:pt x="5868" y="2688"/>
                    <a:pt x="5868" y="2709"/>
                  </a:cubicBezTo>
                  <a:lnTo>
                    <a:pt x="5868" y="2739"/>
                  </a:lnTo>
                  <a:cubicBezTo>
                    <a:pt x="5868" y="2739"/>
                    <a:pt x="5872" y="2729"/>
                    <a:pt x="5872" y="2709"/>
                  </a:cubicBezTo>
                  <a:cubicBezTo>
                    <a:pt x="5872" y="2688"/>
                    <a:pt x="5876" y="2661"/>
                    <a:pt x="5879" y="2621"/>
                  </a:cubicBezTo>
                  <a:cubicBezTo>
                    <a:pt x="5882" y="2542"/>
                    <a:pt x="5885" y="2429"/>
                    <a:pt x="5865" y="2283"/>
                  </a:cubicBezTo>
                  <a:cubicBezTo>
                    <a:pt x="5841" y="2137"/>
                    <a:pt x="5804" y="1960"/>
                    <a:pt x="5719" y="1770"/>
                  </a:cubicBezTo>
                  <a:cubicBezTo>
                    <a:pt x="5631" y="1583"/>
                    <a:pt x="5498" y="1379"/>
                    <a:pt x="5301" y="1205"/>
                  </a:cubicBezTo>
                  <a:cubicBezTo>
                    <a:pt x="5202" y="1117"/>
                    <a:pt x="5093" y="1035"/>
                    <a:pt x="4970" y="963"/>
                  </a:cubicBezTo>
                  <a:cubicBezTo>
                    <a:pt x="4848" y="895"/>
                    <a:pt x="4712" y="834"/>
                    <a:pt x="4566" y="790"/>
                  </a:cubicBezTo>
                  <a:cubicBezTo>
                    <a:pt x="4491" y="770"/>
                    <a:pt x="4416" y="749"/>
                    <a:pt x="4338" y="735"/>
                  </a:cubicBezTo>
                  <a:cubicBezTo>
                    <a:pt x="4321" y="732"/>
                    <a:pt x="4301" y="729"/>
                    <a:pt x="4280" y="729"/>
                  </a:cubicBezTo>
                  <a:cubicBezTo>
                    <a:pt x="4260" y="726"/>
                    <a:pt x="4240" y="722"/>
                    <a:pt x="4222" y="722"/>
                  </a:cubicBezTo>
                  <a:cubicBezTo>
                    <a:pt x="4182" y="718"/>
                    <a:pt x="4141" y="712"/>
                    <a:pt x="4103" y="712"/>
                  </a:cubicBezTo>
                  <a:cubicBezTo>
                    <a:pt x="4062" y="712"/>
                    <a:pt x="4022" y="712"/>
                    <a:pt x="3981" y="709"/>
                  </a:cubicBezTo>
                  <a:cubicBezTo>
                    <a:pt x="3940" y="709"/>
                    <a:pt x="3899" y="712"/>
                    <a:pt x="3858" y="715"/>
                  </a:cubicBezTo>
                  <a:cubicBezTo>
                    <a:pt x="3838" y="715"/>
                    <a:pt x="3817" y="715"/>
                    <a:pt x="3797" y="718"/>
                  </a:cubicBezTo>
                  <a:lnTo>
                    <a:pt x="3736" y="726"/>
                  </a:lnTo>
                  <a:cubicBezTo>
                    <a:pt x="3695" y="732"/>
                    <a:pt x="3654" y="735"/>
                    <a:pt x="3613" y="743"/>
                  </a:cubicBezTo>
                  <a:cubicBezTo>
                    <a:pt x="3290" y="797"/>
                    <a:pt x="2970" y="909"/>
                    <a:pt x="2668" y="1038"/>
                  </a:cubicBezTo>
                  <a:cubicBezTo>
                    <a:pt x="2515" y="1103"/>
                    <a:pt x="2365" y="1171"/>
                    <a:pt x="2219" y="1239"/>
                  </a:cubicBezTo>
                  <a:cubicBezTo>
                    <a:pt x="2069" y="1304"/>
                    <a:pt x="1919" y="1371"/>
                    <a:pt x="1776" y="1426"/>
                  </a:cubicBezTo>
                  <a:cubicBezTo>
                    <a:pt x="1634" y="1487"/>
                    <a:pt x="1491" y="1531"/>
                    <a:pt x="1354" y="1555"/>
                  </a:cubicBezTo>
                  <a:cubicBezTo>
                    <a:pt x="1287" y="1569"/>
                    <a:pt x="1219" y="1576"/>
                    <a:pt x="1154" y="1576"/>
                  </a:cubicBezTo>
                  <a:cubicBezTo>
                    <a:pt x="1089" y="1576"/>
                    <a:pt x="1025" y="1569"/>
                    <a:pt x="967" y="1555"/>
                  </a:cubicBezTo>
                  <a:cubicBezTo>
                    <a:pt x="852" y="1525"/>
                    <a:pt x="736" y="1467"/>
                    <a:pt x="643" y="1385"/>
                  </a:cubicBezTo>
                  <a:cubicBezTo>
                    <a:pt x="552" y="1304"/>
                    <a:pt x="480" y="1202"/>
                    <a:pt x="439" y="1093"/>
                  </a:cubicBezTo>
                  <a:cubicBezTo>
                    <a:pt x="419" y="1038"/>
                    <a:pt x="412" y="984"/>
                    <a:pt x="406" y="930"/>
                  </a:cubicBezTo>
                  <a:cubicBezTo>
                    <a:pt x="402" y="875"/>
                    <a:pt x="412" y="820"/>
                    <a:pt x="423" y="766"/>
                  </a:cubicBezTo>
                  <a:cubicBezTo>
                    <a:pt x="453" y="661"/>
                    <a:pt x="511" y="559"/>
                    <a:pt x="589" y="481"/>
                  </a:cubicBezTo>
                  <a:cubicBezTo>
                    <a:pt x="668" y="399"/>
                    <a:pt x="763" y="344"/>
                    <a:pt x="861" y="321"/>
                  </a:cubicBezTo>
                  <a:cubicBezTo>
                    <a:pt x="898" y="310"/>
                    <a:pt x="936" y="305"/>
                    <a:pt x="973" y="305"/>
                  </a:cubicBezTo>
                  <a:cubicBezTo>
                    <a:pt x="1033" y="305"/>
                    <a:pt x="1093" y="318"/>
                    <a:pt x="1147" y="341"/>
                  </a:cubicBezTo>
                  <a:cubicBezTo>
                    <a:pt x="1235" y="379"/>
                    <a:pt x="1310" y="437"/>
                    <a:pt x="1358" y="504"/>
                  </a:cubicBezTo>
                  <a:cubicBezTo>
                    <a:pt x="1382" y="542"/>
                    <a:pt x="1395" y="575"/>
                    <a:pt x="1406" y="616"/>
                  </a:cubicBezTo>
                  <a:cubicBezTo>
                    <a:pt x="1416" y="657"/>
                    <a:pt x="1416" y="698"/>
                    <a:pt x="1412" y="735"/>
                  </a:cubicBezTo>
                  <a:cubicBezTo>
                    <a:pt x="1403" y="817"/>
                    <a:pt x="1372" y="889"/>
                    <a:pt x="1324" y="943"/>
                  </a:cubicBezTo>
                  <a:cubicBezTo>
                    <a:pt x="1296" y="967"/>
                    <a:pt x="1269" y="988"/>
                    <a:pt x="1239" y="1001"/>
                  </a:cubicBezTo>
                  <a:cubicBezTo>
                    <a:pt x="1212" y="1015"/>
                    <a:pt x="1178" y="1018"/>
                    <a:pt x="1147" y="1021"/>
                  </a:cubicBezTo>
                  <a:cubicBezTo>
                    <a:pt x="1134" y="1023"/>
                    <a:pt x="1121" y="1023"/>
                    <a:pt x="1108" y="1023"/>
                  </a:cubicBezTo>
                  <a:cubicBezTo>
                    <a:pt x="1061" y="1023"/>
                    <a:pt x="1015" y="1013"/>
                    <a:pt x="977" y="994"/>
                  </a:cubicBezTo>
                  <a:cubicBezTo>
                    <a:pt x="929" y="974"/>
                    <a:pt x="892" y="947"/>
                    <a:pt x="868" y="916"/>
                  </a:cubicBezTo>
                  <a:cubicBezTo>
                    <a:pt x="844" y="889"/>
                    <a:pt x="831" y="865"/>
                    <a:pt x="824" y="845"/>
                  </a:cubicBezTo>
                  <a:cubicBezTo>
                    <a:pt x="817" y="834"/>
                    <a:pt x="814" y="825"/>
                    <a:pt x="812" y="821"/>
                  </a:cubicBezTo>
                  <a:lnTo>
                    <a:pt x="812" y="821"/>
                  </a:lnTo>
                  <a:cubicBezTo>
                    <a:pt x="814" y="833"/>
                    <a:pt x="817" y="873"/>
                    <a:pt x="847" y="933"/>
                  </a:cubicBezTo>
                  <a:cubicBezTo>
                    <a:pt x="868" y="967"/>
                    <a:pt x="902" y="1008"/>
                    <a:pt x="949" y="1042"/>
                  </a:cubicBezTo>
                  <a:cubicBezTo>
                    <a:pt x="998" y="1079"/>
                    <a:pt x="1062" y="1106"/>
                    <a:pt x="1144" y="1120"/>
                  </a:cubicBezTo>
                  <a:cubicBezTo>
                    <a:pt x="1157" y="1120"/>
                    <a:pt x="1171" y="1120"/>
                    <a:pt x="1186" y="1120"/>
                  </a:cubicBezTo>
                  <a:cubicBezTo>
                    <a:pt x="1214" y="1120"/>
                    <a:pt x="1244" y="1119"/>
                    <a:pt x="1276" y="1110"/>
                  </a:cubicBezTo>
                  <a:cubicBezTo>
                    <a:pt x="1321" y="1100"/>
                    <a:pt x="1368" y="1079"/>
                    <a:pt x="1409" y="1049"/>
                  </a:cubicBezTo>
                  <a:cubicBezTo>
                    <a:pt x="1494" y="991"/>
                    <a:pt x="1566" y="895"/>
                    <a:pt x="1599" y="776"/>
                  </a:cubicBezTo>
                  <a:cubicBezTo>
                    <a:pt x="1616" y="718"/>
                    <a:pt x="1623" y="657"/>
                    <a:pt x="1620" y="589"/>
                  </a:cubicBezTo>
                  <a:cubicBezTo>
                    <a:pt x="1616" y="525"/>
                    <a:pt x="1599" y="453"/>
                    <a:pt x="1569" y="392"/>
                  </a:cubicBezTo>
                  <a:cubicBezTo>
                    <a:pt x="1511" y="263"/>
                    <a:pt x="1403" y="154"/>
                    <a:pt x="1266" y="86"/>
                  </a:cubicBezTo>
                  <a:cubicBezTo>
                    <a:pt x="1202" y="52"/>
                    <a:pt x="1127" y="24"/>
                    <a:pt x="1048" y="11"/>
                  </a:cubicBezTo>
                  <a:lnTo>
                    <a:pt x="1018" y="8"/>
                  </a:lnTo>
                  <a:lnTo>
                    <a:pt x="987" y="4"/>
                  </a:lnTo>
                  <a:cubicBezTo>
                    <a:pt x="967" y="4"/>
                    <a:pt x="94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626414" y="402536"/>
              <a:ext cx="27218" cy="34198"/>
            </a:xfrm>
            <a:custGeom>
              <a:avLst/>
              <a:gdLst/>
              <a:ahLst/>
              <a:cxnLst/>
              <a:rect l="l" t="t" r="r" b="b"/>
              <a:pathLst>
                <a:path w="620" h="779" extrusionOk="0">
                  <a:moveTo>
                    <a:pt x="329" y="1"/>
                  </a:moveTo>
                  <a:cubicBezTo>
                    <a:pt x="285" y="1"/>
                    <a:pt x="234" y="9"/>
                    <a:pt x="188" y="35"/>
                  </a:cubicBezTo>
                  <a:cubicBezTo>
                    <a:pt x="133" y="60"/>
                    <a:pt x="89" y="107"/>
                    <a:pt x="59" y="157"/>
                  </a:cubicBezTo>
                  <a:cubicBezTo>
                    <a:pt x="25" y="212"/>
                    <a:pt x="7" y="270"/>
                    <a:pt x="1" y="335"/>
                  </a:cubicBezTo>
                  <a:cubicBezTo>
                    <a:pt x="1" y="369"/>
                    <a:pt x="4" y="402"/>
                    <a:pt x="11" y="433"/>
                  </a:cubicBezTo>
                  <a:cubicBezTo>
                    <a:pt x="21" y="468"/>
                    <a:pt x="31" y="498"/>
                    <a:pt x="45" y="525"/>
                  </a:cubicBezTo>
                  <a:cubicBezTo>
                    <a:pt x="76" y="576"/>
                    <a:pt x="109" y="614"/>
                    <a:pt x="140" y="644"/>
                  </a:cubicBezTo>
                  <a:cubicBezTo>
                    <a:pt x="205" y="709"/>
                    <a:pt x="290" y="743"/>
                    <a:pt x="362" y="767"/>
                  </a:cubicBezTo>
                  <a:cubicBezTo>
                    <a:pt x="386" y="776"/>
                    <a:pt x="412" y="779"/>
                    <a:pt x="435" y="779"/>
                  </a:cubicBezTo>
                  <a:cubicBezTo>
                    <a:pt x="446" y="779"/>
                    <a:pt x="457" y="778"/>
                    <a:pt x="467" y="777"/>
                  </a:cubicBezTo>
                  <a:cubicBezTo>
                    <a:pt x="497" y="774"/>
                    <a:pt x="525" y="763"/>
                    <a:pt x="545" y="757"/>
                  </a:cubicBezTo>
                  <a:cubicBezTo>
                    <a:pt x="566" y="743"/>
                    <a:pt x="579" y="733"/>
                    <a:pt x="586" y="726"/>
                  </a:cubicBezTo>
                  <a:cubicBezTo>
                    <a:pt x="593" y="716"/>
                    <a:pt x="596" y="713"/>
                    <a:pt x="596" y="713"/>
                  </a:cubicBezTo>
                  <a:cubicBezTo>
                    <a:pt x="596" y="713"/>
                    <a:pt x="593" y="713"/>
                    <a:pt x="582" y="709"/>
                  </a:cubicBezTo>
                  <a:cubicBezTo>
                    <a:pt x="572" y="709"/>
                    <a:pt x="555" y="702"/>
                    <a:pt x="541" y="695"/>
                  </a:cubicBezTo>
                  <a:cubicBezTo>
                    <a:pt x="525" y="692"/>
                    <a:pt x="508" y="678"/>
                    <a:pt x="491" y="664"/>
                  </a:cubicBezTo>
                  <a:cubicBezTo>
                    <a:pt x="474" y="651"/>
                    <a:pt x="460" y="634"/>
                    <a:pt x="439" y="617"/>
                  </a:cubicBezTo>
                  <a:cubicBezTo>
                    <a:pt x="406" y="583"/>
                    <a:pt x="375" y="525"/>
                    <a:pt x="345" y="474"/>
                  </a:cubicBezTo>
                  <a:cubicBezTo>
                    <a:pt x="327" y="443"/>
                    <a:pt x="310" y="416"/>
                    <a:pt x="304" y="399"/>
                  </a:cubicBezTo>
                  <a:cubicBezTo>
                    <a:pt x="300" y="389"/>
                    <a:pt x="300" y="382"/>
                    <a:pt x="300" y="375"/>
                  </a:cubicBezTo>
                  <a:lnTo>
                    <a:pt x="300" y="352"/>
                  </a:lnTo>
                  <a:cubicBezTo>
                    <a:pt x="300" y="335"/>
                    <a:pt x="304" y="314"/>
                    <a:pt x="310" y="297"/>
                  </a:cubicBezTo>
                  <a:cubicBezTo>
                    <a:pt x="317" y="280"/>
                    <a:pt x="327" y="264"/>
                    <a:pt x="334" y="246"/>
                  </a:cubicBezTo>
                  <a:cubicBezTo>
                    <a:pt x="345" y="233"/>
                    <a:pt x="358" y="215"/>
                    <a:pt x="375" y="202"/>
                  </a:cubicBezTo>
                  <a:cubicBezTo>
                    <a:pt x="395" y="192"/>
                    <a:pt x="419" y="178"/>
                    <a:pt x="443" y="178"/>
                  </a:cubicBezTo>
                  <a:cubicBezTo>
                    <a:pt x="459" y="176"/>
                    <a:pt x="473" y="174"/>
                    <a:pt x="487" y="174"/>
                  </a:cubicBezTo>
                  <a:cubicBezTo>
                    <a:pt x="498" y="174"/>
                    <a:pt x="508" y="175"/>
                    <a:pt x="518" y="178"/>
                  </a:cubicBezTo>
                  <a:cubicBezTo>
                    <a:pt x="538" y="182"/>
                    <a:pt x="558" y="185"/>
                    <a:pt x="576" y="195"/>
                  </a:cubicBezTo>
                  <a:cubicBezTo>
                    <a:pt x="589" y="202"/>
                    <a:pt x="603" y="212"/>
                    <a:pt x="610" y="219"/>
                  </a:cubicBezTo>
                  <a:cubicBezTo>
                    <a:pt x="616" y="226"/>
                    <a:pt x="620" y="229"/>
                    <a:pt x="620" y="229"/>
                  </a:cubicBezTo>
                  <a:cubicBezTo>
                    <a:pt x="620" y="229"/>
                    <a:pt x="620" y="223"/>
                    <a:pt x="616" y="212"/>
                  </a:cubicBezTo>
                  <a:cubicBezTo>
                    <a:pt x="613" y="202"/>
                    <a:pt x="610" y="189"/>
                    <a:pt x="603" y="171"/>
                  </a:cubicBezTo>
                  <a:cubicBezTo>
                    <a:pt x="593" y="154"/>
                    <a:pt x="579" y="131"/>
                    <a:pt x="558" y="107"/>
                  </a:cubicBezTo>
                  <a:cubicBezTo>
                    <a:pt x="541" y="83"/>
                    <a:pt x="514" y="60"/>
                    <a:pt x="480" y="42"/>
                  </a:cubicBezTo>
                  <a:cubicBezTo>
                    <a:pt x="447" y="25"/>
                    <a:pt x="403" y="5"/>
                    <a:pt x="351" y="2"/>
                  </a:cubicBezTo>
                  <a:cubicBezTo>
                    <a:pt x="344" y="1"/>
                    <a:pt x="336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589406" y="333349"/>
              <a:ext cx="119232" cy="105404"/>
            </a:xfrm>
            <a:custGeom>
              <a:avLst/>
              <a:gdLst/>
              <a:ahLst/>
              <a:cxnLst/>
              <a:rect l="l" t="t" r="r" b="b"/>
              <a:pathLst>
                <a:path w="2716" h="2401" extrusionOk="0">
                  <a:moveTo>
                    <a:pt x="1304" y="1"/>
                  </a:moveTo>
                  <a:cubicBezTo>
                    <a:pt x="1218" y="1"/>
                    <a:pt x="1133" y="7"/>
                    <a:pt x="1051" y="19"/>
                  </a:cubicBezTo>
                  <a:cubicBezTo>
                    <a:pt x="858" y="50"/>
                    <a:pt x="681" y="125"/>
                    <a:pt x="534" y="223"/>
                  </a:cubicBezTo>
                  <a:cubicBezTo>
                    <a:pt x="384" y="322"/>
                    <a:pt x="269" y="448"/>
                    <a:pt x="184" y="570"/>
                  </a:cubicBezTo>
                  <a:cubicBezTo>
                    <a:pt x="98" y="697"/>
                    <a:pt x="51" y="826"/>
                    <a:pt x="27" y="942"/>
                  </a:cubicBezTo>
                  <a:cubicBezTo>
                    <a:pt x="0" y="1060"/>
                    <a:pt x="0" y="1162"/>
                    <a:pt x="4" y="1244"/>
                  </a:cubicBezTo>
                  <a:cubicBezTo>
                    <a:pt x="4" y="1264"/>
                    <a:pt x="7" y="1284"/>
                    <a:pt x="10" y="1302"/>
                  </a:cubicBezTo>
                  <a:cubicBezTo>
                    <a:pt x="14" y="1319"/>
                    <a:pt x="17" y="1336"/>
                    <a:pt x="21" y="1353"/>
                  </a:cubicBezTo>
                  <a:cubicBezTo>
                    <a:pt x="27" y="1383"/>
                    <a:pt x="31" y="1411"/>
                    <a:pt x="37" y="1431"/>
                  </a:cubicBezTo>
                  <a:cubicBezTo>
                    <a:pt x="51" y="1472"/>
                    <a:pt x="58" y="1493"/>
                    <a:pt x="58" y="1493"/>
                  </a:cubicBezTo>
                  <a:cubicBezTo>
                    <a:pt x="58" y="1493"/>
                    <a:pt x="62" y="1472"/>
                    <a:pt x="65" y="1427"/>
                  </a:cubicBezTo>
                  <a:cubicBezTo>
                    <a:pt x="68" y="1407"/>
                    <a:pt x="75" y="1383"/>
                    <a:pt x="78" y="1353"/>
                  </a:cubicBezTo>
                  <a:cubicBezTo>
                    <a:pt x="82" y="1339"/>
                    <a:pt x="89" y="1322"/>
                    <a:pt x="92" y="1305"/>
                  </a:cubicBezTo>
                  <a:cubicBezTo>
                    <a:pt x="98" y="1292"/>
                    <a:pt x="103" y="1275"/>
                    <a:pt x="109" y="1254"/>
                  </a:cubicBezTo>
                  <a:cubicBezTo>
                    <a:pt x="129" y="1182"/>
                    <a:pt x="167" y="1101"/>
                    <a:pt x="218" y="1016"/>
                  </a:cubicBezTo>
                  <a:cubicBezTo>
                    <a:pt x="272" y="931"/>
                    <a:pt x="340" y="843"/>
                    <a:pt x="418" y="761"/>
                  </a:cubicBezTo>
                  <a:cubicBezTo>
                    <a:pt x="500" y="676"/>
                    <a:pt x="602" y="604"/>
                    <a:pt x="721" y="557"/>
                  </a:cubicBezTo>
                  <a:cubicBezTo>
                    <a:pt x="837" y="506"/>
                    <a:pt x="970" y="475"/>
                    <a:pt x="1106" y="462"/>
                  </a:cubicBezTo>
                  <a:cubicBezTo>
                    <a:pt x="1123" y="462"/>
                    <a:pt x="1139" y="462"/>
                    <a:pt x="1160" y="458"/>
                  </a:cubicBezTo>
                  <a:lnTo>
                    <a:pt x="1211" y="458"/>
                  </a:lnTo>
                  <a:cubicBezTo>
                    <a:pt x="1246" y="462"/>
                    <a:pt x="1282" y="462"/>
                    <a:pt x="1317" y="468"/>
                  </a:cubicBezTo>
                  <a:cubicBezTo>
                    <a:pt x="1384" y="479"/>
                    <a:pt x="1456" y="493"/>
                    <a:pt x="1521" y="513"/>
                  </a:cubicBezTo>
                  <a:cubicBezTo>
                    <a:pt x="1657" y="557"/>
                    <a:pt x="1783" y="625"/>
                    <a:pt x="1891" y="717"/>
                  </a:cubicBezTo>
                  <a:cubicBezTo>
                    <a:pt x="2004" y="805"/>
                    <a:pt x="2092" y="914"/>
                    <a:pt x="2153" y="1033"/>
                  </a:cubicBezTo>
                  <a:cubicBezTo>
                    <a:pt x="2184" y="1094"/>
                    <a:pt x="2208" y="1155"/>
                    <a:pt x="2225" y="1217"/>
                  </a:cubicBezTo>
                  <a:cubicBezTo>
                    <a:pt x="2242" y="1281"/>
                    <a:pt x="2252" y="1346"/>
                    <a:pt x="2255" y="1411"/>
                  </a:cubicBezTo>
                  <a:cubicBezTo>
                    <a:pt x="2255" y="1543"/>
                    <a:pt x="2235" y="1672"/>
                    <a:pt x="2188" y="1788"/>
                  </a:cubicBezTo>
                  <a:cubicBezTo>
                    <a:pt x="2164" y="1843"/>
                    <a:pt x="2133" y="1897"/>
                    <a:pt x="2099" y="1945"/>
                  </a:cubicBezTo>
                  <a:cubicBezTo>
                    <a:pt x="2065" y="1989"/>
                    <a:pt x="2024" y="2030"/>
                    <a:pt x="1980" y="2064"/>
                  </a:cubicBezTo>
                  <a:cubicBezTo>
                    <a:pt x="1891" y="2132"/>
                    <a:pt x="1792" y="2187"/>
                    <a:pt x="1701" y="2217"/>
                  </a:cubicBezTo>
                  <a:cubicBezTo>
                    <a:pt x="1609" y="2248"/>
                    <a:pt x="1517" y="2261"/>
                    <a:pt x="1446" y="2261"/>
                  </a:cubicBezTo>
                  <a:cubicBezTo>
                    <a:pt x="1409" y="2261"/>
                    <a:pt x="1374" y="2258"/>
                    <a:pt x="1343" y="2258"/>
                  </a:cubicBezTo>
                  <a:cubicBezTo>
                    <a:pt x="1313" y="2254"/>
                    <a:pt x="1290" y="2251"/>
                    <a:pt x="1269" y="2248"/>
                  </a:cubicBezTo>
                  <a:cubicBezTo>
                    <a:pt x="1228" y="2234"/>
                    <a:pt x="1208" y="2227"/>
                    <a:pt x="1208" y="2227"/>
                  </a:cubicBezTo>
                  <a:lnTo>
                    <a:pt x="1208" y="2227"/>
                  </a:lnTo>
                  <a:cubicBezTo>
                    <a:pt x="1208" y="2227"/>
                    <a:pt x="1225" y="2237"/>
                    <a:pt x="1262" y="2264"/>
                  </a:cubicBezTo>
                  <a:cubicBezTo>
                    <a:pt x="1279" y="2275"/>
                    <a:pt x="1303" y="2289"/>
                    <a:pt x="1327" y="2305"/>
                  </a:cubicBezTo>
                  <a:cubicBezTo>
                    <a:pt x="1357" y="2319"/>
                    <a:pt x="1388" y="2336"/>
                    <a:pt x="1429" y="2353"/>
                  </a:cubicBezTo>
                  <a:cubicBezTo>
                    <a:pt x="1507" y="2377"/>
                    <a:pt x="1609" y="2400"/>
                    <a:pt x="1728" y="2400"/>
                  </a:cubicBezTo>
                  <a:cubicBezTo>
                    <a:pt x="1847" y="2400"/>
                    <a:pt x="1987" y="2374"/>
                    <a:pt x="2126" y="2305"/>
                  </a:cubicBezTo>
                  <a:cubicBezTo>
                    <a:pt x="2194" y="2268"/>
                    <a:pt x="2266" y="2223"/>
                    <a:pt x="2331" y="2169"/>
                  </a:cubicBezTo>
                  <a:cubicBezTo>
                    <a:pt x="2395" y="2111"/>
                    <a:pt x="2456" y="2047"/>
                    <a:pt x="2507" y="1972"/>
                  </a:cubicBezTo>
                  <a:cubicBezTo>
                    <a:pt x="2613" y="1822"/>
                    <a:pt x="2684" y="1636"/>
                    <a:pt x="2701" y="1435"/>
                  </a:cubicBezTo>
                  <a:cubicBezTo>
                    <a:pt x="2715" y="1336"/>
                    <a:pt x="2711" y="1231"/>
                    <a:pt x="2698" y="1125"/>
                  </a:cubicBezTo>
                  <a:cubicBezTo>
                    <a:pt x="2681" y="1023"/>
                    <a:pt x="2650" y="917"/>
                    <a:pt x="2606" y="819"/>
                  </a:cubicBezTo>
                  <a:cubicBezTo>
                    <a:pt x="2521" y="622"/>
                    <a:pt x="2381" y="452"/>
                    <a:pt x="2215" y="315"/>
                  </a:cubicBezTo>
                  <a:cubicBezTo>
                    <a:pt x="2048" y="186"/>
                    <a:pt x="1854" y="91"/>
                    <a:pt x="1650" y="39"/>
                  </a:cubicBezTo>
                  <a:cubicBezTo>
                    <a:pt x="1536" y="12"/>
                    <a:pt x="1419" y="1"/>
                    <a:pt x="1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585367" y="367152"/>
              <a:ext cx="95131" cy="81610"/>
            </a:xfrm>
            <a:custGeom>
              <a:avLst/>
              <a:gdLst/>
              <a:ahLst/>
              <a:cxnLst/>
              <a:rect l="l" t="t" r="r" b="b"/>
              <a:pathLst>
                <a:path w="2167" h="1859" extrusionOk="0">
                  <a:moveTo>
                    <a:pt x="1137" y="0"/>
                  </a:moveTo>
                  <a:cubicBezTo>
                    <a:pt x="939" y="0"/>
                    <a:pt x="732" y="60"/>
                    <a:pt x="551" y="164"/>
                  </a:cubicBezTo>
                  <a:cubicBezTo>
                    <a:pt x="337" y="294"/>
                    <a:pt x="160" y="491"/>
                    <a:pt x="75" y="715"/>
                  </a:cubicBezTo>
                  <a:cubicBezTo>
                    <a:pt x="31" y="825"/>
                    <a:pt x="11" y="937"/>
                    <a:pt x="7" y="1042"/>
                  </a:cubicBezTo>
                  <a:cubicBezTo>
                    <a:pt x="0" y="1151"/>
                    <a:pt x="11" y="1249"/>
                    <a:pt x="27" y="1338"/>
                  </a:cubicBezTo>
                  <a:cubicBezTo>
                    <a:pt x="44" y="1430"/>
                    <a:pt x="72" y="1508"/>
                    <a:pt x="106" y="1573"/>
                  </a:cubicBezTo>
                  <a:cubicBezTo>
                    <a:pt x="137" y="1641"/>
                    <a:pt x="170" y="1692"/>
                    <a:pt x="198" y="1736"/>
                  </a:cubicBezTo>
                  <a:cubicBezTo>
                    <a:pt x="231" y="1777"/>
                    <a:pt x="256" y="1808"/>
                    <a:pt x="276" y="1828"/>
                  </a:cubicBezTo>
                  <a:cubicBezTo>
                    <a:pt x="293" y="1848"/>
                    <a:pt x="303" y="1858"/>
                    <a:pt x="303" y="1858"/>
                  </a:cubicBezTo>
                  <a:cubicBezTo>
                    <a:pt x="303" y="1858"/>
                    <a:pt x="297" y="1848"/>
                    <a:pt x="283" y="1821"/>
                  </a:cubicBezTo>
                  <a:cubicBezTo>
                    <a:pt x="269" y="1800"/>
                    <a:pt x="252" y="1764"/>
                    <a:pt x="235" y="1715"/>
                  </a:cubicBezTo>
                  <a:cubicBezTo>
                    <a:pt x="195" y="1627"/>
                    <a:pt x="160" y="1488"/>
                    <a:pt x="146" y="1324"/>
                  </a:cubicBezTo>
                  <a:cubicBezTo>
                    <a:pt x="133" y="1158"/>
                    <a:pt x="164" y="968"/>
                    <a:pt x="248" y="787"/>
                  </a:cubicBezTo>
                  <a:cubicBezTo>
                    <a:pt x="333" y="610"/>
                    <a:pt x="476" y="447"/>
                    <a:pt x="657" y="338"/>
                  </a:cubicBezTo>
                  <a:cubicBezTo>
                    <a:pt x="827" y="232"/>
                    <a:pt x="1025" y="178"/>
                    <a:pt x="1213" y="178"/>
                  </a:cubicBezTo>
                  <a:cubicBezTo>
                    <a:pt x="1224" y="178"/>
                    <a:pt x="1235" y="178"/>
                    <a:pt x="1245" y="178"/>
                  </a:cubicBezTo>
                  <a:cubicBezTo>
                    <a:pt x="1446" y="185"/>
                    <a:pt x="1633" y="249"/>
                    <a:pt x="1773" y="338"/>
                  </a:cubicBezTo>
                  <a:cubicBezTo>
                    <a:pt x="1916" y="423"/>
                    <a:pt x="2018" y="525"/>
                    <a:pt x="2079" y="603"/>
                  </a:cubicBezTo>
                  <a:cubicBezTo>
                    <a:pt x="2109" y="644"/>
                    <a:pt x="2133" y="674"/>
                    <a:pt x="2147" y="698"/>
                  </a:cubicBezTo>
                  <a:cubicBezTo>
                    <a:pt x="2160" y="723"/>
                    <a:pt x="2167" y="736"/>
                    <a:pt x="2167" y="736"/>
                  </a:cubicBezTo>
                  <a:cubicBezTo>
                    <a:pt x="2167" y="736"/>
                    <a:pt x="2164" y="723"/>
                    <a:pt x="2154" y="695"/>
                  </a:cubicBezTo>
                  <a:cubicBezTo>
                    <a:pt x="2143" y="671"/>
                    <a:pt x="2126" y="634"/>
                    <a:pt x="2102" y="586"/>
                  </a:cubicBezTo>
                  <a:cubicBezTo>
                    <a:pt x="2089" y="566"/>
                    <a:pt x="2076" y="542"/>
                    <a:pt x="2062" y="514"/>
                  </a:cubicBezTo>
                  <a:cubicBezTo>
                    <a:pt x="2041" y="488"/>
                    <a:pt x="2024" y="461"/>
                    <a:pt x="2000" y="430"/>
                  </a:cubicBezTo>
                  <a:cubicBezTo>
                    <a:pt x="1960" y="372"/>
                    <a:pt x="1902" y="310"/>
                    <a:pt x="1831" y="256"/>
                  </a:cubicBezTo>
                  <a:cubicBezTo>
                    <a:pt x="1759" y="199"/>
                    <a:pt x="1677" y="144"/>
                    <a:pt x="1582" y="100"/>
                  </a:cubicBezTo>
                  <a:cubicBezTo>
                    <a:pt x="1487" y="56"/>
                    <a:pt x="1378" y="21"/>
                    <a:pt x="1259" y="8"/>
                  </a:cubicBezTo>
                  <a:cubicBezTo>
                    <a:pt x="1219" y="3"/>
                    <a:pt x="1178" y="0"/>
                    <a:pt x="1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628653" y="456753"/>
              <a:ext cx="527" cy="5575"/>
            </a:xfrm>
            <a:custGeom>
              <a:avLst/>
              <a:gdLst/>
              <a:ahLst/>
              <a:cxnLst/>
              <a:rect l="l" t="t" r="r" b="b"/>
              <a:pathLst>
                <a:path w="12" h="127" extrusionOk="0">
                  <a:moveTo>
                    <a:pt x="5" y="1"/>
                  </a:moveTo>
                  <a:lnTo>
                    <a:pt x="5" y="8"/>
                  </a:lnTo>
                  <a:cubicBezTo>
                    <a:pt x="5" y="15"/>
                    <a:pt x="0" y="25"/>
                    <a:pt x="0" y="29"/>
                  </a:cubicBezTo>
                  <a:lnTo>
                    <a:pt x="0" y="52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96"/>
                  </a:lnTo>
                  <a:cubicBezTo>
                    <a:pt x="0" y="103"/>
                    <a:pt x="5" y="114"/>
                    <a:pt x="5" y="117"/>
                  </a:cubicBezTo>
                  <a:lnTo>
                    <a:pt x="5" y="127"/>
                  </a:lnTo>
                  <a:cubicBezTo>
                    <a:pt x="8" y="123"/>
                    <a:pt x="8" y="123"/>
                    <a:pt x="8" y="120"/>
                  </a:cubicBezTo>
                  <a:cubicBezTo>
                    <a:pt x="8" y="117"/>
                    <a:pt x="8" y="106"/>
                    <a:pt x="11" y="100"/>
                  </a:cubicBezTo>
                  <a:lnTo>
                    <a:pt x="11" y="76"/>
                  </a:lnTo>
                  <a:lnTo>
                    <a:pt x="11" y="62"/>
                  </a:lnTo>
                  <a:lnTo>
                    <a:pt x="11" y="49"/>
                  </a:lnTo>
                  <a:lnTo>
                    <a:pt x="11" y="25"/>
                  </a:lnTo>
                  <a:cubicBezTo>
                    <a:pt x="8" y="21"/>
                    <a:pt x="8" y="12"/>
                    <a:pt x="8" y="8"/>
                  </a:cubicBezTo>
                  <a:cubicBezTo>
                    <a:pt x="8" y="1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842231" y="447402"/>
              <a:ext cx="113833" cy="193116"/>
            </a:xfrm>
            <a:custGeom>
              <a:avLst/>
              <a:gdLst/>
              <a:ahLst/>
              <a:cxnLst/>
              <a:rect l="l" t="t" r="r" b="b"/>
              <a:pathLst>
                <a:path w="2593" h="4399" extrusionOk="0">
                  <a:moveTo>
                    <a:pt x="242" y="0"/>
                  </a:moveTo>
                  <a:lnTo>
                    <a:pt x="242" y="0"/>
                  </a:lnTo>
                  <a:cubicBezTo>
                    <a:pt x="242" y="0"/>
                    <a:pt x="258" y="34"/>
                    <a:pt x="289" y="95"/>
                  </a:cubicBezTo>
                  <a:cubicBezTo>
                    <a:pt x="316" y="156"/>
                    <a:pt x="357" y="248"/>
                    <a:pt x="395" y="367"/>
                  </a:cubicBezTo>
                  <a:cubicBezTo>
                    <a:pt x="436" y="490"/>
                    <a:pt x="470" y="639"/>
                    <a:pt x="483" y="813"/>
                  </a:cubicBezTo>
                  <a:cubicBezTo>
                    <a:pt x="490" y="857"/>
                    <a:pt x="490" y="901"/>
                    <a:pt x="494" y="945"/>
                  </a:cubicBezTo>
                  <a:cubicBezTo>
                    <a:pt x="494" y="993"/>
                    <a:pt x="494" y="1041"/>
                    <a:pt x="490" y="1088"/>
                  </a:cubicBezTo>
                  <a:cubicBezTo>
                    <a:pt x="490" y="1136"/>
                    <a:pt x="487" y="1187"/>
                    <a:pt x="483" y="1234"/>
                  </a:cubicBezTo>
                  <a:cubicBezTo>
                    <a:pt x="476" y="1286"/>
                    <a:pt x="473" y="1337"/>
                    <a:pt x="462" y="1388"/>
                  </a:cubicBezTo>
                  <a:cubicBezTo>
                    <a:pt x="432" y="1595"/>
                    <a:pt x="354" y="1813"/>
                    <a:pt x="266" y="2044"/>
                  </a:cubicBezTo>
                  <a:cubicBezTo>
                    <a:pt x="222" y="2164"/>
                    <a:pt x="173" y="2286"/>
                    <a:pt x="129" y="2412"/>
                  </a:cubicBezTo>
                  <a:cubicBezTo>
                    <a:pt x="89" y="2541"/>
                    <a:pt x="48" y="2680"/>
                    <a:pt x="27" y="2826"/>
                  </a:cubicBezTo>
                  <a:cubicBezTo>
                    <a:pt x="4" y="2973"/>
                    <a:pt x="0" y="3129"/>
                    <a:pt x="24" y="3289"/>
                  </a:cubicBezTo>
                  <a:cubicBezTo>
                    <a:pt x="38" y="3368"/>
                    <a:pt x="58" y="3446"/>
                    <a:pt x="85" y="3524"/>
                  </a:cubicBezTo>
                  <a:cubicBezTo>
                    <a:pt x="116" y="3599"/>
                    <a:pt x="150" y="3674"/>
                    <a:pt x="191" y="3742"/>
                  </a:cubicBezTo>
                  <a:cubicBezTo>
                    <a:pt x="276" y="3885"/>
                    <a:pt x="385" y="4010"/>
                    <a:pt x="514" y="4112"/>
                  </a:cubicBezTo>
                  <a:cubicBezTo>
                    <a:pt x="578" y="4167"/>
                    <a:pt x="650" y="4211"/>
                    <a:pt x="725" y="4252"/>
                  </a:cubicBezTo>
                  <a:cubicBezTo>
                    <a:pt x="800" y="4289"/>
                    <a:pt x="878" y="4320"/>
                    <a:pt x="960" y="4344"/>
                  </a:cubicBezTo>
                  <a:cubicBezTo>
                    <a:pt x="1086" y="4380"/>
                    <a:pt x="1217" y="4398"/>
                    <a:pt x="1348" y="4398"/>
                  </a:cubicBezTo>
                  <a:cubicBezTo>
                    <a:pt x="1550" y="4398"/>
                    <a:pt x="1751" y="4356"/>
                    <a:pt x="1932" y="4269"/>
                  </a:cubicBezTo>
                  <a:cubicBezTo>
                    <a:pt x="2082" y="4194"/>
                    <a:pt x="2214" y="4095"/>
                    <a:pt x="2324" y="3969"/>
                  </a:cubicBezTo>
                  <a:cubicBezTo>
                    <a:pt x="2432" y="3847"/>
                    <a:pt x="2517" y="3694"/>
                    <a:pt x="2555" y="3531"/>
                  </a:cubicBezTo>
                  <a:cubicBezTo>
                    <a:pt x="2592" y="3364"/>
                    <a:pt x="2579" y="3194"/>
                    <a:pt x="2521" y="3041"/>
                  </a:cubicBezTo>
                  <a:cubicBezTo>
                    <a:pt x="2467" y="2891"/>
                    <a:pt x="2361" y="2759"/>
                    <a:pt x="2232" y="2671"/>
                  </a:cubicBezTo>
                  <a:cubicBezTo>
                    <a:pt x="2197" y="2650"/>
                    <a:pt x="2164" y="2630"/>
                    <a:pt x="2126" y="2613"/>
                  </a:cubicBezTo>
                  <a:cubicBezTo>
                    <a:pt x="2109" y="2605"/>
                    <a:pt x="2089" y="2599"/>
                    <a:pt x="2072" y="2592"/>
                  </a:cubicBezTo>
                  <a:cubicBezTo>
                    <a:pt x="2051" y="2589"/>
                    <a:pt x="2034" y="2582"/>
                    <a:pt x="2014" y="2578"/>
                  </a:cubicBezTo>
                  <a:cubicBezTo>
                    <a:pt x="1968" y="2568"/>
                    <a:pt x="1922" y="2562"/>
                    <a:pt x="1876" y="2562"/>
                  </a:cubicBezTo>
                  <a:cubicBezTo>
                    <a:pt x="1848" y="2562"/>
                    <a:pt x="1820" y="2564"/>
                    <a:pt x="1793" y="2568"/>
                  </a:cubicBezTo>
                  <a:cubicBezTo>
                    <a:pt x="1721" y="2575"/>
                    <a:pt x="1654" y="2599"/>
                    <a:pt x="1589" y="2622"/>
                  </a:cubicBezTo>
                  <a:cubicBezTo>
                    <a:pt x="1524" y="2650"/>
                    <a:pt x="1467" y="2684"/>
                    <a:pt x="1415" y="2732"/>
                  </a:cubicBezTo>
                  <a:cubicBezTo>
                    <a:pt x="1313" y="2817"/>
                    <a:pt x="1245" y="2949"/>
                    <a:pt x="1235" y="3071"/>
                  </a:cubicBezTo>
                  <a:cubicBezTo>
                    <a:pt x="1225" y="3194"/>
                    <a:pt x="1255" y="3306"/>
                    <a:pt x="1303" y="3398"/>
                  </a:cubicBezTo>
                  <a:cubicBezTo>
                    <a:pt x="1351" y="3487"/>
                    <a:pt x="1415" y="3558"/>
                    <a:pt x="1490" y="3609"/>
                  </a:cubicBezTo>
                  <a:cubicBezTo>
                    <a:pt x="1565" y="3657"/>
                    <a:pt x="1640" y="3680"/>
                    <a:pt x="1712" y="3694"/>
                  </a:cubicBezTo>
                  <a:cubicBezTo>
                    <a:pt x="1728" y="3696"/>
                    <a:pt x="1745" y="3697"/>
                    <a:pt x="1761" y="3697"/>
                  </a:cubicBezTo>
                  <a:cubicBezTo>
                    <a:pt x="1876" y="3697"/>
                    <a:pt x="1966" y="3657"/>
                    <a:pt x="2014" y="3613"/>
                  </a:cubicBezTo>
                  <a:cubicBezTo>
                    <a:pt x="2018" y="3605"/>
                    <a:pt x="2024" y="3602"/>
                    <a:pt x="2031" y="3595"/>
                  </a:cubicBezTo>
                  <a:cubicBezTo>
                    <a:pt x="2034" y="3589"/>
                    <a:pt x="2041" y="3585"/>
                    <a:pt x="2045" y="3578"/>
                  </a:cubicBezTo>
                  <a:cubicBezTo>
                    <a:pt x="2048" y="3575"/>
                    <a:pt x="2054" y="3569"/>
                    <a:pt x="2059" y="3564"/>
                  </a:cubicBezTo>
                  <a:cubicBezTo>
                    <a:pt x="2059" y="3558"/>
                    <a:pt x="2062" y="3555"/>
                    <a:pt x="2065" y="3551"/>
                  </a:cubicBezTo>
                  <a:cubicBezTo>
                    <a:pt x="2075" y="3538"/>
                    <a:pt x="2079" y="3528"/>
                    <a:pt x="2079" y="3528"/>
                  </a:cubicBezTo>
                  <a:lnTo>
                    <a:pt x="2079" y="3528"/>
                  </a:lnTo>
                  <a:cubicBezTo>
                    <a:pt x="2079" y="3528"/>
                    <a:pt x="2059" y="3561"/>
                    <a:pt x="2001" y="3592"/>
                  </a:cubicBezTo>
                  <a:cubicBezTo>
                    <a:pt x="1967" y="3612"/>
                    <a:pt x="1918" y="3624"/>
                    <a:pt x="1862" y="3624"/>
                  </a:cubicBezTo>
                  <a:cubicBezTo>
                    <a:pt x="1822" y="3624"/>
                    <a:pt x="1778" y="3618"/>
                    <a:pt x="1732" y="3602"/>
                  </a:cubicBezTo>
                  <a:cubicBezTo>
                    <a:pt x="1674" y="3585"/>
                    <a:pt x="1616" y="3555"/>
                    <a:pt x="1569" y="3507"/>
                  </a:cubicBezTo>
                  <a:cubicBezTo>
                    <a:pt x="1524" y="3462"/>
                    <a:pt x="1483" y="3398"/>
                    <a:pt x="1459" y="3327"/>
                  </a:cubicBezTo>
                  <a:cubicBezTo>
                    <a:pt x="1436" y="3255"/>
                    <a:pt x="1426" y="3173"/>
                    <a:pt x="1442" y="3099"/>
                  </a:cubicBezTo>
                  <a:cubicBezTo>
                    <a:pt x="1446" y="3082"/>
                    <a:pt x="1453" y="3062"/>
                    <a:pt x="1459" y="3044"/>
                  </a:cubicBezTo>
                  <a:cubicBezTo>
                    <a:pt x="1463" y="3034"/>
                    <a:pt x="1467" y="3027"/>
                    <a:pt x="1470" y="3017"/>
                  </a:cubicBezTo>
                  <a:cubicBezTo>
                    <a:pt x="1473" y="3010"/>
                    <a:pt x="1480" y="3000"/>
                    <a:pt x="1483" y="2993"/>
                  </a:cubicBezTo>
                  <a:cubicBezTo>
                    <a:pt x="1503" y="2960"/>
                    <a:pt x="1531" y="2932"/>
                    <a:pt x="1565" y="2905"/>
                  </a:cubicBezTo>
                  <a:cubicBezTo>
                    <a:pt x="1596" y="2878"/>
                    <a:pt x="1633" y="2854"/>
                    <a:pt x="1677" y="2840"/>
                  </a:cubicBezTo>
                  <a:cubicBezTo>
                    <a:pt x="1718" y="2823"/>
                    <a:pt x="1765" y="2817"/>
                    <a:pt x="1810" y="2817"/>
                  </a:cubicBezTo>
                  <a:cubicBezTo>
                    <a:pt x="1858" y="2817"/>
                    <a:pt x="1905" y="2823"/>
                    <a:pt x="1946" y="2837"/>
                  </a:cubicBezTo>
                  <a:lnTo>
                    <a:pt x="1977" y="2847"/>
                  </a:lnTo>
                  <a:cubicBezTo>
                    <a:pt x="1987" y="2854"/>
                    <a:pt x="1997" y="2857"/>
                    <a:pt x="2007" y="2864"/>
                  </a:cubicBezTo>
                  <a:cubicBezTo>
                    <a:pt x="2024" y="2875"/>
                    <a:pt x="2045" y="2888"/>
                    <a:pt x="2062" y="2905"/>
                  </a:cubicBezTo>
                  <a:cubicBezTo>
                    <a:pt x="2133" y="2963"/>
                    <a:pt x="2188" y="3051"/>
                    <a:pt x="2214" y="3150"/>
                  </a:cubicBezTo>
                  <a:cubicBezTo>
                    <a:pt x="2246" y="3245"/>
                    <a:pt x="2252" y="3354"/>
                    <a:pt x="2228" y="3456"/>
                  </a:cubicBezTo>
                  <a:cubicBezTo>
                    <a:pt x="2201" y="3558"/>
                    <a:pt x="2147" y="3657"/>
                    <a:pt x="2068" y="3745"/>
                  </a:cubicBezTo>
                  <a:cubicBezTo>
                    <a:pt x="1990" y="3834"/>
                    <a:pt x="1891" y="3905"/>
                    <a:pt x="1783" y="3956"/>
                  </a:cubicBezTo>
                  <a:cubicBezTo>
                    <a:pt x="1648" y="4018"/>
                    <a:pt x="1496" y="4050"/>
                    <a:pt x="1344" y="4050"/>
                  </a:cubicBezTo>
                  <a:cubicBezTo>
                    <a:pt x="1246" y="4050"/>
                    <a:pt x="1148" y="4037"/>
                    <a:pt x="1054" y="4010"/>
                  </a:cubicBezTo>
                  <a:cubicBezTo>
                    <a:pt x="936" y="3977"/>
                    <a:pt x="823" y="3922"/>
                    <a:pt x="725" y="3847"/>
                  </a:cubicBezTo>
                  <a:cubicBezTo>
                    <a:pt x="626" y="3769"/>
                    <a:pt x="538" y="3677"/>
                    <a:pt x="473" y="3572"/>
                  </a:cubicBezTo>
                  <a:cubicBezTo>
                    <a:pt x="439" y="3517"/>
                    <a:pt x="412" y="3462"/>
                    <a:pt x="388" y="3405"/>
                  </a:cubicBezTo>
                  <a:cubicBezTo>
                    <a:pt x="365" y="3351"/>
                    <a:pt x="347" y="3293"/>
                    <a:pt x="333" y="3231"/>
                  </a:cubicBezTo>
                  <a:cubicBezTo>
                    <a:pt x="310" y="3112"/>
                    <a:pt x="307" y="2986"/>
                    <a:pt x="320" y="2864"/>
                  </a:cubicBezTo>
                  <a:cubicBezTo>
                    <a:pt x="344" y="2613"/>
                    <a:pt x="422" y="2364"/>
                    <a:pt x="494" y="2123"/>
                  </a:cubicBezTo>
                  <a:cubicBezTo>
                    <a:pt x="561" y="1881"/>
                    <a:pt x="626" y="1639"/>
                    <a:pt x="643" y="1412"/>
                  </a:cubicBezTo>
                  <a:cubicBezTo>
                    <a:pt x="654" y="1296"/>
                    <a:pt x="654" y="1187"/>
                    <a:pt x="643" y="1082"/>
                  </a:cubicBezTo>
                  <a:cubicBezTo>
                    <a:pt x="640" y="1030"/>
                    <a:pt x="630" y="983"/>
                    <a:pt x="622" y="936"/>
                  </a:cubicBezTo>
                  <a:cubicBezTo>
                    <a:pt x="613" y="884"/>
                    <a:pt x="605" y="840"/>
                    <a:pt x="596" y="796"/>
                  </a:cubicBezTo>
                  <a:cubicBezTo>
                    <a:pt x="555" y="616"/>
                    <a:pt x="497" y="469"/>
                    <a:pt x="446" y="350"/>
                  </a:cubicBezTo>
                  <a:cubicBezTo>
                    <a:pt x="388" y="231"/>
                    <a:pt x="337" y="146"/>
                    <a:pt x="299" y="88"/>
                  </a:cubicBezTo>
                  <a:cubicBezTo>
                    <a:pt x="262" y="30"/>
                    <a:pt x="242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547744" y="362542"/>
              <a:ext cx="132183" cy="277580"/>
            </a:xfrm>
            <a:custGeom>
              <a:avLst/>
              <a:gdLst/>
              <a:ahLst/>
              <a:cxnLst/>
              <a:rect l="l" t="t" r="r" b="b"/>
              <a:pathLst>
                <a:path w="3011" h="6323" extrusionOk="0">
                  <a:moveTo>
                    <a:pt x="738" y="1"/>
                  </a:moveTo>
                  <a:cubicBezTo>
                    <a:pt x="738" y="1"/>
                    <a:pt x="728" y="7"/>
                    <a:pt x="705" y="24"/>
                  </a:cubicBezTo>
                  <a:cubicBezTo>
                    <a:pt x="684" y="41"/>
                    <a:pt x="650" y="62"/>
                    <a:pt x="612" y="96"/>
                  </a:cubicBezTo>
                  <a:cubicBezTo>
                    <a:pt x="592" y="113"/>
                    <a:pt x="568" y="130"/>
                    <a:pt x="545" y="154"/>
                  </a:cubicBezTo>
                  <a:cubicBezTo>
                    <a:pt x="524" y="178"/>
                    <a:pt x="496" y="201"/>
                    <a:pt x="476" y="232"/>
                  </a:cubicBezTo>
                  <a:cubicBezTo>
                    <a:pt x="463" y="246"/>
                    <a:pt x="449" y="263"/>
                    <a:pt x="439" y="280"/>
                  </a:cubicBezTo>
                  <a:cubicBezTo>
                    <a:pt x="425" y="297"/>
                    <a:pt x="415" y="313"/>
                    <a:pt x="402" y="330"/>
                  </a:cubicBezTo>
                  <a:cubicBezTo>
                    <a:pt x="388" y="351"/>
                    <a:pt x="378" y="368"/>
                    <a:pt x="367" y="392"/>
                  </a:cubicBezTo>
                  <a:cubicBezTo>
                    <a:pt x="358" y="412"/>
                    <a:pt x="344" y="432"/>
                    <a:pt x="337" y="456"/>
                  </a:cubicBezTo>
                  <a:cubicBezTo>
                    <a:pt x="296" y="548"/>
                    <a:pt x="272" y="657"/>
                    <a:pt x="262" y="776"/>
                  </a:cubicBezTo>
                  <a:cubicBezTo>
                    <a:pt x="251" y="899"/>
                    <a:pt x="259" y="1028"/>
                    <a:pt x="286" y="1164"/>
                  </a:cubicBezTo>
                  <a:cubicBezTo>
                    <a:pt x="340" y="1440"/>
                    <a:pt x="469" y="1729"/>
                    <a:pt x="653" y="2015"/>
                  </a:cubicBezTo>
                  <a:cubicBezTo>
                    <a:pt x="745" y="2158"/>
                    <a:pt x="851" y="2297"/>
                    <a:pt x="973" y="2436"/>
                  </a:cubicBezTo>
                  <a:cubicBezTo>
                    <a:pt x="1034" y="2505"/>
                    <a:pt x="1099" y="2572"/>
                    <a:pt x="1167" y="2637"/>
                  </a:cubicBezTo>
                  <a:cubicBezTo>
                    <a:pt x="1187" y="2654"/>
                    <a:pt x="1204" y="2671"/>
                    <a:pt x="1221" y="2688"/>
                  </a:cubicBezTo>
                  <a:cubicBezTo>
                    <a:pt x="1238" y="2701"/>
                    <a:pt x="1256" y="2718"/>
                    <a:pt x="1276" y="2732"/>
                  </a:cubicBezTo>
                  <a:cubicBezTo>
                    <a:pt x="1310" y="2763"/>
                    <a:pt x="1347" y="2794"/>
                    <a:pt x="1381" y="2828"/>
                  </a:cubicBezTo>
                  <a:cubicBezTo>
                    <a:pt x="1670" y="3076"/>
                    <a:pt x="1980" y="3324"/>
                    <a:pt x="2242" y="3624"/>
                  </a:cubicBezTo>
                  <a:cubicBezTo>
                    <a:pt x="2310" y="3698"/>
                    <a:pt x="2371" y="3776"/>
                    <a:pt x="2429" y="3858"/>
                  </a:cubicBezTo>
                  <a:cubicBezTo>
                    <a:pt x="2484" y="3940"/>
                    <a:pt x="2534" y="4025"/>
                    <a:pt x="2575" y="4114"/>
                  </a:cubicBezTo>
                  <a:cubicBezTo>
                    <a:pt x="2664" y="4293"/>
                    <a:pt x="2715" y="4484"/>
                    <a:pt x="2725" y="4681"/>
                  </a:cubicBezTo>
                  <a:cubicBezTo>
                    <a:pt x="2728" y="4780"/>
                    <a:pt x="2721" y="4882"/>
                    <a:pt x="2705" y="4977"/>
                  </a:cubicBezTo>
                  <a:cubicBezTo>
                    <a:pt x="2688" y="5076"/>
                    <a:pt x="2660" y="5168"/>
                    <a:pt x="2623" y="5260"/>
                  </a:cubicBezTo>
                  <a:cubicBezTo>
                    <a:pt x="2582" y="5348"/>
                    <a:pt x="2531" y="5433"/>
                    <a:pt x="2473" y="5511"/>
                  </a:cubicBezTo>
                  <a:cubicBezTo>
                    <a:pt x="2412" y="5590"/>
                    <a:pt x="2344" y="5661"/>
                    <a:pt x="2266" y="5722"/>
                  </a:cubicBezTo>
                  <a:cubicBezTo>
                    <a:pt x="2027" y="5919"/>
                    <a:pt x="1716" y="6028"/>
                    <a:pt x="1412" y="6028"/>
                  </a:cubicBezTo>
                  <a:cubicBezTo>
                    <a:pt x="1326" y="6028"/>
                    <a:pt x="1240" y="6019"/>
                    <a:pt x="1157" y="6001"/>
                  </a:cubicBezTo>
                  <a:cubicBezTo>
                    <a:pt x="1061" y="5978"/>
                    <a:pt x="970" y="5946"/>
                    <a:pt x="884" y="5906"/>
                  </a:cubicBezTo>
                  <a:cubicBezTo>
                    <a:pt x="799" y="5862"/>
                    <a:pt x="721" y="5808"/>
                    <a:pt x="647" y="5746"/>
                  </a:cubicBezTo>
                  <a:lnTo>
                    <a:pt x="595" y="5698"/>
                  </a:lnTo>
                  <a:cubicBezTo>
                    <a:pt x="578" y="5685"/>
                    <a:pt x="562" y="5665"/>
                    <a:pt x="545" y="5648"/>
                  </a:cubicBezTo>
                  <a:cubicBezTo>
                    <a:pt x="514" y="5613"/>
                    <a:pt x="483" y="5576"/>
                    <a:pt x="456" y="5538"/>
                  </a:cubicBezTo>
                  <a:cubicBezTo>
                    <a:pt x="402" y="5467"/>
                    <a:pt x="361" y="5386"/>
                    <a:pt x="330" y="5301"/>
                  </a:cubicBezTo>
                  <a:cubicBezTo>
                    <a:pt x="276" y="5130"/>
                    <a:pt x="272" y="4946"/>
                    <a:pt x="327" y="4790"/>
                  </a:cubicBezTo>
                  <a:cubicBezTo>
                    <a:pt x="354" y="4712"/>
                    <a:pt x="394" y="4644"/>
                    <a:pt x="449" y="4583"/>
                  </a:cubicBezTo>
                  <a:cubicBezTo>
                    <a:pt x="504" y="4522"/>
                    <a:pt x="571" y="4474"/>
                    <a:pt x="643" y="4436"/>
                  </a:cubicBezTo>
                  <a:cubicBezTo>
                    <a:pt x="764" y="4376"/>
                    <a:pt x="899" y="4346"/>
                    <a:pt x="1029" y="4346"/>
                  </a:cubicBezTo>
                  <a:cubicBezTo>
                    <a:pt x="1059" y="4346"/>
                    <a:pt x="1089" y="4348"/>
                    <a:pt x="1119" y="4351"/>
                  </a:cubicBezTo>
                  <a:cubicBezTo>
                    <a:pt x="1279" y="4368"/>
                    <a:pt x="1429" y="4430"/>
                    <a:pt x="1541" y="4522"/>
                  </a:cubicBezTo>
                  <a:cubicBezTo>
                    <a:pt x="1595" y="4569"/>
                    <a:pt x="1643" y="4624"/>
                    <a:pt x="1677" y="4681"/>
                  </a:cubicBezTo>
                  <a:cubicBezTo>
                    <a:pt x="1714" y="4739"/>
                    <a:pt x="1738" y="4804"/>
                    <a:pt x="1749" y="4869"/>
                  </a:cubicBezTo>
                  <a:cubicBezTo>
                    <a:pt x="1769" y="5001"/>
                    <a:pt x="1752" y="5134"/>
                    <a:pt x="1697" y="5239"/>
                  </a:cubicBezTo>
                  <a:cubicBezTo>
                    <a:pt x="1670" y="5293"/>
                    <a:pt x="1636" y="5338"/>
                    <a:pt x="1592" y="5375"/>
                  </a:cubicBezTo>
                  <a:cubicBezTo>
                    <a:pt x="1551" y="5409"/>
                    <a:pt x="1504" y="5440"/>
                    <a:pt x="1452" y="5457"/>
                  </a:cubicBezTo>
                  <a:cubicBezTo>
                    <a:pt x="1409" y="5472"/>
                    <a:pt x="1365" y="5478"/>
                    <a:pt x="1322" y="5478"/>
                  </a:cubicBezTo>
                  <a:cubicBezTo>
                    <a:pt x="1267" y="5478"/>
                    <a:pt x="1214" y="5468"/>
                    <a:pt x="1167" y="5450"/>
                  </a:cubicBezTo>
                  <a:cubicBezTo>
                    <a:pt x="1078" y="5420"/>
                    <a:pt x="1011" y="5372"/>
                    <a:pt x="956" y="5324"/>
                  </a:cubicBezTo>
                  <a:cubicBezTo>
                    <a:pt x="929" y="5301"/>
                    <a:pt x="909" y="5273"/>
                    <a:pt x="888" y="5249"/>
                  </a:cubicBezTo>
                  <a:cubicBezTo>
                    <a:pt x="871" y="5222"/>
                    <a:pt x="854" y="5202"/>
                    <a:pt x="840" y="5178"/>
                  </a:cubicBezTo>
                  <a:cubicBezTo>
                    <a:pt x="834" y="5168"/>
                    <a:pt x="830" y="5158"/>
                    <a:pt x="823" y="5147"/>
                  </a:cubicBezTo>
                  <a:cubicBezTo>
                    <a:pt x="820" y="5137"/>
                    <a:pt x="816" y="5127"/>
                    <a:pt x="813" y="5117"/>
                  </a:cubicBezTo>
                  <a:cubicBezTo>
                    <a:pt x="807" y="5106"/>
                    <a:pt x="803" y="5100"/>
                    <a:pt x="799" y="5093"/>
                  </a:cubicBezTo>
                  <a:cubicBezTo>
                    <a:pt x="799" y="5083"/>
                    <a:pt x="796" y="5076"/>
                    <a:pt x="793" y="5069"/>
                  </a:cubicBezTo>
                  <a:cubicBezTo>
                    <a:pt x="786" y="5045"/>
                    <a:pt x="782" y="5032"/>
                    <a:pt x="782" y="5032"/>
                  </a:cubicBezTo>
                  <a:lnTo>
                    <a:pt x="782" y="5032"/>
                  </a:lnTo>
                  <a:cubicBezTo>
                    <a:pt x="782" y="5032"/>
                    <a:pt x="786" y="5045"/>
                    <a:pt x="789" y="5073"/>
                  </a:cubicBezTo>
                  <a:cubicBezTo>
                    <a:pt x="793" y="5079"/>
                    <a:pt x="793" y="5086"/>
                    <a:pt x="793" y="5093"/>
                  </a:cubicBezTo>
                  <a:cubicBezTo>
                    <a:pt x="796" y="5103"/>
                    <a:pt x="799" y="5110"/>
                    <a:pt x="803" y="5120"/>
                  </a:cubicBezTo>
                  <a:cubicBezTo>
                    <a:pt x="807" y="5130"/>
                    <a:pt x="807" y="5141"/>
                    <a:pt x="810" y="5151"/>
                  </a:cubicBezTo>
                  <a:cubicBezTo>
                    <a:pt x="816" y="5161"/>
                    <a:pt x="820" y="5175"/>
                    <a:pt x="827" y="5185"/>
                  </a:cubicBezTo>
                  <a:cubicBezTo>
                    <a:pt x="834" y="5212"/>
                    <a:pt x="851" y="5236"/>
                    <a:pt x="864" y="5263"/>
                  </a:cubicBezTo>
                  <a:cubicBezTo>
                    <a:pt x="881" y="5290"/>
                    <a:pt x="901" y="5321"/>
                    <a:pt x="929" y="5351"/>
                  </a:cubicBezTo>
                  <a:cubicBezTo>
                    <a:pt x="980" y="5409"/>
                    <a:pt x="1047" y="5471"/>
                    <a:pt x="1140" y="5515"/>
                  </a:cubicBezTo>
                  <a:cubicBezTo>
                    <a:pt x="1187" y="5532"/>
                    <a:pt x="1238" y="5552"/>
                    <a:pt x="1296" y="5555"/>
                  </a:cubicBezTo>
                  <a:cubicBezTo>
                    <a:pt x="1316" y="5559"/>
                    <a:pt x="1335" y="5561"/>
                    <a:pt x="1355" y="5561"/>
                  </a:cubicBezTo>
                  <a:cubicBezTo>
                    <a:pt x="1395" y="5561"/>
                    <a:pt x="1437" y="5554"/>
                    <a:pt x="1480" y="5546"/>
                  </a:cubicBezTo>
                  <a:cubicBezTo>
                    <a:pt x="1541" y="5532"/>
                    <a:pt x="1603" y="5502"/>
                    <a:pt x="1660" y="5464"/>
                  </a:cubicBezTo>
                  <a:cubicBezTo>
                    <a:pt x="1718" y="5420"/>
                    <a:pt x="1769" y="5365"/>
                    <a:pt x="1810" y="5304"/>
                  </a:cubicBezTo>
                  <a:cubicBezTo>
                    <a:pt x="1888" y="5175"/>
                    <a:pt x="1922" y="5015"/>
                    <a:pt x="1905" y="4844"/>
                  </a:cubicBezTo>
                  <a:cubicBezTo>
                    <a:pt x="1898" y="4763"/>
                    <a:pt x="1874" y="4678"/>
                    <a:pt x="1830" y="4596"/>
                  </a:cubicBezTo>
                  <a:cubicBezTo>
                    <a:pt x="1790" y="4515"/>
                    <a:pt x="1732" y="4443"/>
                    <a:pt x="1660" y="4382"/>
                  </a:cubicBezTo>
                  <a:cubicBezTo>
                    <a:pt x="1521" y="4260"/>
                    <a:pt x="1344" y="4178"/>
                    <a:pt x="1146" y="4144"/>
                  </a:cubicBezTo>
                  <a:cubicBezTo>
                    <a:pt x="1094" y="4137"/>
                    <a:pt x="1041" y="4133"/>
                    <a:pt x="987" y="4133"/>
                  </a:cubicBezTo>
                  <a:cubicBezTo>
                    <a:pt x="840" y="4133"/>
                    <a:pt x="688" y="4161"/>
                    <a:pt x="545" y="4226"/>
                  </a:cubicBezTo>
                  <a:cubicBezTo>
                    <a:pt x="446" y="4266"/>
                    <a:pt x="350" y="4331"/>
                    <a:pt x="272" y="4409"/>
                  </a:cubicBezTo>
                  <a:cubicBezTo>
                    <a:pt x="190" y="4491"/>
                    <a:pt x="126" y="4590"/>
                    <a:pt x="85" y="4698"/>
                  </a:cubicBezTo>
                  <a:cubicBezTo>
                    <a:pt x="0" y="4916"/>
                    <a:pt x="0" y="5161"/>
                    <a:pt x="68" y="5386"/>
                  </a:cubicBezTo>
                  <a:cubicBezTo>
                    <a:pt x="102" y="5497"/>
                    <a:pt x="157" y="5607"/>
                    <a:pt x="225" y="5706"/>
                  </a:cubicBezTo>
                  <a:cubicBezTo>
                    <a:pt x="262" y="5750"/>
                    <a:pt x="292" y="5797"/>
                    <a:pt x="333" y="5838"/>
                  </a:cubicBezTo>
                  <a:cubicBezTo>
                    <a:pt x="354" y="5862"/>
                    <a:pt x="374" y="5882"/>
                    <a:pt x="394" y="5902"/>
                  </a:cubicBezTo>
                  <a:lnTo>
                    <a:pt x="460" y="5964"/>
                  </a:lnTo>
                  <a:cubicBezTo>
                    <a:pt x="548" y="6042"/>
                    <a:pt x="647" y="6110"/>
                    <a:pt x="752" y="6164"/>
                  </a:cubicBezTo>
                  <a:cubicBezTo>
                    <a:pt x="860" y="6219"/>
                    <a:pt x="973" y="6260"/>
                    <a:pt x="1092" y="6287"/>
                  </a:cubicBezTo>
                  <a:cubicBezTo>
                    <a:pt x="1200" y="6311"/>
                    <a:pt x="1311" y="6323"/>
                    <a:pt x="1421" y="6323"/>
                  </a:cubicBezTo>
                  <a:cubicBezTo>
                    <a:pt x="1793" y="6323"/>
                    <a:pt x="2165" y="6190"/>
                    <a:pt x="2456" y="5954"/>
                  </a:cubicBezTo>
                  <a:cubicBezTo>
                    <a:pt x="2548" y="5875"/>
                    <a:pt x="2633" y="5787"/>
                    <a:pt x="2708" y="5689"/>
                  </a:cubicBezTo>
                  <a:cubicBezTo>
                    <a:pt x="2779" y="5590"/>
                    <a:pt x="2840" y="5484"/>
                    <a:pt x="2888" y="5372"/>
                  </a:cubicBezTo>
                  <a:cubicBezTo>
                    <a:pt x="2936" y="5260"/>
                    <a:pt x="2966" y="5141"/>
                    <a:pt x="2986" y="5022"/>
                  </a:cubicBezTo>
                  <a:cubicBezTo>
                    <a:pt x="3004" y="4902"/>
                    <a:pt x="3011" y="4787"/>
                    <a:pt x="3004" y="4668"/>
                  </a:cubicBezTo>
                  <a:cubicBezTo>
                    <a:pt x="2990" y="4430"/>
                    <a:pt x="2919" y="4199"/>
                    <a:pt x="2817" y="3998"/>
                  </a:cubicBezTo>
                  <a:cubicBezTo>
                    <a:pt x="2711" y="3794"/>
                    <a:pt x="2575" y="3613"/>
                    <a:pt x="2432" y="3456"/>
                  </a:cubicBezTo>
                  <a:cubicBezTo>
                    <a:pt x="2140" y="3137"/>
                    <a:pt x="1813" y="2896"/>
                    <a:pt x="1517" y="2660"/>
                  </a:cubicBezTo>
                  <a:cubicBezTo>
                    <a:pt x="1480" y="2634"/>
                    <a:pt x="1443" y="2603"/>
                    <a:pt x="1408" y="2572"/>
                  </a:cubicBezTo>
                  <a:cubicBezTo>
                    <a:pt x="1388" y="2558"/>
                    <a:pt x="1371" y="2545"/>
                    <a:pt x="1354" y="2531"/>
                  </a:cubicBezTo>
                  <a:cubicBezTo>
                    <a:pt x="1337" y="2518"/>
                    <a:pt x="1320" y="2501"/>
                    <a:pt x="1303" y="2487"/>
                  </a:cubicBezTo>
                  <a:cubicBezTo>
                    <a:pt x="1235" y="2429"/>
                    <a:pt x="1170" y="2368"/>
                    <a:pt x="1113" y="2307"/>
                  </a:cubicBezTo>
                  <a:cubicBezTo>
                    <a:pt x="994" y="2181"/>
                    <a:pt x="884" y="2052"/>
                    <a:pt x="793" y="1919"/>
                  </a:cubicBezTo>
                  <a:cubicBezTo>
                    <a:pt x="606" y="1657"/>
                    <a:pt x="469" y="1389"/>
                    <a:pt x="398" y="1140"/>
                  </a:cubicBezTo>
                  <a:cubicBezTo>
                    <a:pt x="327" y="889"/>
                    <a:pt x="327" y="654"/>
                    <a:pt x="391" y="477"/>
                  </a:cubicBezTo>
                  <a:cubicBezTo>
                    <a:pt x="446" y="297"/>
                    <a:pt x="548" y="178"/>
                    <a:pt x="619" y="106"/>
                  </a:cubicBezTo>
                  <a:cubicBezTo>
                    <a:pt x="656" y="68"/>
                    <a:pt x="687" y="45"/>
                    <a:pt x="708" y="28"/>
                  </a:cubicBezTo>
                  <a:cubicBezTo>
                    <a:pt x="728" y="11"/>
                    <a:pt x="738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539227" y="582353"/>
              <a:ext cx="136529" cy="197023"/>
            </a:xfrm>
            <a:custGeom>
              <a:avLst/>
              <a:gdLst/>
              <a:ahLst/>
              <a:cxnLst/>
              <a:rect l="l" t="t" r="r" b="b"/>
              <a:pathLst>
                <a:path w="3110" h="4488" extrusionOk="0">
                  <a:moveTo>
                    <a:pt x="3109" y="1"/>
                  </a:moveTo>
                  <a:cubicBezTo>
                    <a:pt x="3109" y="1"/>
                    <a:pt x="3103" y="28"/>
                    <a:pt x="3092" y="79"/>
                  </a:cubicBezTo>
                  <a:cubicBezTo>
                    <a:pt x="3086" y="107"/>
                    <a:pt x="3075" y="137"/>
                    <a:pt x="3062" y="175"/>
                  </a:cubicBezTo>
                  <a:cubicBezTo>
                    <a:pt x="3058" y="195"/>
                    <a:pt x="3048" y="212"/>
                    <a:pt x="3042" y="232"/>
                  </a:cubicBezTo>
                  <a:cubicBezTo>
                    <a:pt x="3031" y="253"/>
                    <a:pt x="3024" y="277"/>
                    <a:pt x="3014" y="297"/>
                  </a:cubicBezTo>
                  <a:cubicBezTo>
                    <a:pt x="2932" y="481"/>
                    <a:pt x="2766" y="712"/>
                    <a:pt x="2507" y="926"/>
                  </a:cubicBezTo>
                  <a:cubicBezTo>
                    <a:pt x="2442" y="980"/>
                    <a:pt x="2371" y="1035"/>
                    <a:pt x="2300" y="1086"/>
                  </a:cubicBezTo>
                  <a:cubicBezTo>
                    <a:pt x="2225" y="1137"/>
                    <a:pt x="2144" y="1184"/>
                    <a:pt x="2058" y="1233"/>
                  </a:cubicBezTo>
                  <a:cubicBezTo>
                    <a:pt x="1891" y="1327"/>
                    <a:pt x="1704" y="1416"/>
                    <a:pt x="1514" y="1518"/>
                  </a:cubicBezTo>
                  <a:cubicBezTo>
                    <a:pt x="1320" y="1613"/>
                    <a:pt x="1116" y="1719"/>
                    <a:pt x="919" y="1851"/>
                  </a:cubicBezTo>
                  <a:cubicBezTo>
                    <a:pt x="891" y="1869"/>
                    <a:pt x="868" y="1886"/>
                    <a:pt x="844" y="1903"/>
                  </a:cubicBezTo>
                  <a:cubicBezTo>
                    <a:pt x="820" y="1923"/>
                    <a:pt x="792" y="1940"/>
                    <a:pt x="769" y="1957"/>
                  </a:cubicBezTo>
                  <a:cubicBezTo>
                    <a:pt x="745" y="1977"/>
                    <a:pt x="721" y="1994"/>
                    <a:pt x="698" y="2015"/>
                  </a:cubicBezTo>
                  <a:lnTo>
                    <a:pt x="626" y="2079"/>
                  </a:lnTo>
                  <a:cubicBezTo>
                    <a:pt x="534" y="2164"/>
                    <a:pt x="450" y="2256"/>
                    <a:pt x="368" y="2358"/>
                  </a:cubicBezTo>
                  <a:cubicBezTo>
                    <a:pt x="293" y="2460"/>
                    <a:pt x="225" y="2572"/>
                    <a:pt x="167" y="2692"/>
                  </a:cubicBezTo>
                  <a:cubicBezTo>
                    <a:pt x="112" y="2811"/>
                    <a:pt x="68" y="2936"/>
                    <a:pt x="45" y="3073"/>
                  </a:cubicBezTo>
                  <a:cubicBezTo>
                    <a:pt x="1" y="3338"/>
                    <a:pt x="37" y="3627"/>
                    <a:pt x="167" y="3862"/>
                  </a:cubicBezTo>
                  <a:cubicBezTo>
                    <a:pt x="293" y="4097"/>
                    <a:pt x="486" y="4270"/>
                    <a:pt x="698" y="4372"/>
                  </a:cubicBezTo>
                  <a:cubicBezTo>
                    <a:pt x="860" y="4451"/>
                    <a:pt x="1033" y="4487"/>
                    <a:pt x="1195" y="4487"/>
                  </a:cubicBezTo>
                  <a:cubicBezTo>
                    <a:pt x="1244" y="4487"/>
                    <a:pt x="1291" y="4484"/>
                    <a:pt x="1337" y="4478"/>
                  </a:cubicBezTo>
                  <a:cubicBezTo>
                    <a:pt x="1436" y="4467"/>
                    <a:pt x="1531" y="4437"/>
                    <a:pt x="1616" y="4393"/>
                  </a:cubicBezTo>
                  <a:cubicBezTo>
                    <a:pt x="1698" y="4348"/>
                    <a:pt x="1766" y="4291"/>
                    <a:pt x="1820" y="4226"/>
                  </a:cubicBezTo>
                  <a:cubicBezTo>
                    <a:pt x="1874" y="4161"/>
                    <a:pt x="1908" y="4090"/>
                    <a:pt x="1929" y="4026"/>
                  </a:cubicBezTo>
                  <a:cubicBezTo>
                    <a:pt x="1949" y="3957"/>
                    <a:pt x="1956" y="3896"/>
                    <a:pt x="1956" y="3842"/>
                  </a:cubicBezTo>
                  <a:cubicBezTo>
                    <a:pt x="1953" y="3787"/>
                    <a:pt x="1946" y="3736"/>
                    <a:pt x="1932" y="3699"/>
                  </a:cubicBezTo>
                  <a:cubicBezTo>
                    <a:pt x="1926" y="3679"/>
                    <a:pt x="1915" y="3661"/>
                    <a:pt x="1908" y="3644"/>
                  </a:cubicBezTo>
                  <a:cubicBezTo>
                    <a:pt x="1902" y="3627"/>
                    <a:pt x="1895" y="3613"/>
                    <a:pt x="1888" y="3603"/>
                  </a:cubicBezTo>
                  <a:cubicBezTo>
                    <a:pt x="1878" y="3590"/>
                    <a:pt x="1871" y="3580"/>
                    <a:pt x="1868" y="3572"/>
                  </a:cubicBezTo>
                  <a:cubicBezTo>
                    <a:pt x="1861" y="3563"/>
                    <a:pt x="1854" y="3556"/>
                    <a:pt x="1850" y="3552"/>
                  </a:cubicBezTo>
                  <a:cubicBezTo>
                    <a:pt x="1841" y="3542"/>
                    <a:pt x="1837" y="3536"/>
                    <a:pt x="1837" y="3536"/>
                  </a:cubicBezTo>
                  <a:lnTo>
                    <a:pt x="1837" y="3536"/>
                  </a:lnTo>
                  <a:cubicBezTo>
                    <a:pt x="1837" y="3536"/>
                    <a:pt x="1837" y="3542"/>
                    <a:pt x="1844" y="3556"/>
                  </a:cubicBezTo>
                  <a:cubicBezTo>
                    <a:pt x="1847" y="3563"/>
                    <a:pt x="1850" y="3569"/>
                    <a:pt x="1854" y="3580"/>
                  </a:cubicBezTo>
                  <a:cubicBezTo>
                    <a:pt x="1858" y="3590"/>
                    <a:pt x="1861" y="3600"/>
                    <a:pt x="1864" y="3613"/>
                  </a:cubicBezTo>
                  <a:cubicBezTo>
                    <a:pt x="1878" y="3661"/>
                    <a:pt x="1882" y="3743"/>
                    <a:pt x="1858" y="3831"/>
                  </a:cubicBezTo>
                  <a:cubicBezTo>
                    <a:pt x="1844" y="3872"/>
                    <a:pt x="1827" y="3919"/>
                    <a:pt x="1797" y="3964"/>
                  </a:cubicBezTo>
                  <a:cubicBezTo>
                    <a:pt x="1766" y="4008"/>
                    <a:pt x="1728" y="4049"/>
                    <a:pt x="1681" y="4079"/>
                  </a:cubicBezTo>
                  <a:cubicBezTo>
                    <a:pt x="1585" y="4148"/>
                    <a:pt x="1456" y="4181"/>
                    <a:pt x="1317" y="4181"/>
                  </a:cubicBezTo>
                  <a:cubicBezTo>
                    <a:pt x="1174" y="4178"/>
                    <a:pt x="1021" y="4128"/>
                    <a:pt x="891" y="4035"/>
                  </a:cubicBezTo>
                  <a:cubicBezTo>
                    <a:pt x="759" y="3944"/>
                    <a:pt x="646" y="3808"/>
                    <a:pt x="582" y="3658"/>
                  </a:cubicBezTo>
                  <a:lnTo>
                    <a:pt x="572" y="3627"/>
                  </a:lnTo>
                  <a:lnTo>
                    <a:pt x="561" y="3600"/>
                  </a:lnTo>
                  <a:cubicBezTo>
                    <a:pt x="552" y="3580"/>
                    <a:pt x="548" y="3559"/>
                    <a:pt x="544" y="3542"/>
                  </a:cubicBezTo>
                  <a:cubicBezTo>
                    <a:pt x="538" y="3522"/>
                    <a:pt x="534" y="3501"/>
                    <a:pt x="531" y="3481"/>
                  </a:cubicBezTo>
                  <a:cubicBezTo>
                    <a:pt x="527" y="3470"/>
                    <a:pt x="527" y="3461"/>
                    <a:pt x="524" y="3450"/>
                  </a:cubicBezTo>
                  <a:lnTo>
                    <a:pt x="521" y="3416"/>
                  </a:lnTo>
                  <a:cubicBezTo>
                    <a:pt x="514" y="3335"/>
                    <a:pt x="517" y="3246"/>
                    <a:pt x="534" y="3158"/>
                  </a:cubicBezTo>
                  <a:cubicBezTo>
                    <a:pt x="568" y="2981"/>
                    <a:pt x="636" y="2794"/>
                    <a:pt x="752" y="2627"/>
                  </a:cubicBezTo>
                  <a:cubicBezTo>
                    <a:pt x="803" y="2542"/>
                    <a:pt x="864" y="2460"/>
                    <a:pt x="932" y="2382"/>
                  </a:cubicBezTo>
                  <a:lnTo>
                    <a:pt x="987" y="2327"/>
                  </a:lnTo>
                  <a:cubicBezTo>
                    <a:pt x="1004" y="2307"/>
                    <a:pt x="1024" y="2291"/>
                    <a:pt x="1041" y="2274"/>
                  </a:cubicBezTo>
                  <a:cubicBezTo>
                    <a:pt x="1058" y="2253"/>
                    <a:pt x="1078" y="2236"/>
                    <a:pt x="1099" y="2216"/>
                  </a:cubicBezTo>
                  <a:cubicBezTo>
                    <a:pt x="1116" y="2198"/>
                    <a:pt x="1136" y="2181"/>
                    <a:pt x="1157" y="2161"/>
                  </a:cubicBezTo>
                  <a:cubicBezTo>
                    <a:pt x="1313" y="2018"/>
                    <a:pt x="1490" y="1892"/>
                    <a:pt x="1664" y="1767"/>
                  </a:cubicBezTo>
                  <a:cubicBezTo>
                    <a:pt x="1837" y="1644"/>
                    <a:pt x="2011" y="1522"/>
                    <a:pt x="2171" y="1399"/>
                  </a:cubicBezTo>
                  <a:cubicBezTo>
                    <a:pt x="2327" y="1273"/>
                    <a:pt x="2473" y="1148"/>
                    <a:pt x="2596" y="1021"/>
                  </a:cubicBezTo>
                  <a:cubicBezTo>
                    <a:pt x="2718" y="895"/>
                    <a:pt x="2817" y="766"/>
                    <a:pt x="2891" y="644"/>
                  </a:cubicBezTo>
                  <a:cubicBezTo>
                    <a:pt x="2963" y="521"/>
                    <a:pt x="3014" y="409"/>
                    <a:pt x="3045" y="311"/>
                  </a:cubicBezTo>
                  <a:cubicBezTo>
                    <a:pt x="3055" y="286"/>
                    <a:pt x="3058" y="263"/>
                    <a:pt x="3065" y="242"/>
                  </a:cubicBezTo>
                  <a:cubicBezTo>
                    <a:pt x="3072" y="219"/>
                    <a:pt x="3078" y="198"/>
                    <a:pt x="3082" y="181"/>
                  </a:cubicBezTo>
                  <a:cubicBezTo>
                    <a:pt x="3089" y="140"/>
                    <a:pt x="3096" y="110"/>
                    <a:pt x="3099" y="82"/>
                  </a:cubicBezTo>
                  <a:cubicBezTo>
                    <a:pt x="3106" y="28"/>
                    <a:pt x="3109" y="1"/>
                    <a:pt x="3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505731" y="503068"/>
              <a:ext cx="113306" cy="147504"/>
            </a:xfrm>
            <a:custGeom>
              <a:avLst/>
              <a:gdLst/>
              <a:ahLst/>
              <a:cxnLst/>
              <a:rect l="l" t="t" r="r" b="b"/>
              <a:pathLst>
                <a:path w="2581" h="3360" extrusionOk="0">
                  <a:moveTo>
                    <a:pt x="1715" y="1"/>
                  </a:moveTo>
                  <a:cubicBezTo>
                    <a:pt x="1569" y="1"/>
                    <a:pt x="1413" y="11"/>
                    <a:pt x="1246" y="48"/>
                  </a:cubicBezTo>
                  <a:cubicBezTo>
                    <a:pt x="1083" y="86"/>
                    <a:pt x="913" y="150"/>
                    <a:pt x="753" y="255"/>
                  </a:cubicBezTo>
                  <a:cubicBezTo>
                    <a:pt x="593" y="354"/>
                    <a:pt x="443" y="491"/>
                    <a:pt x="324" y="657"/>
                  </a:cubicBezTo>
                  <a:cubicBezTo>
                    <a:pt x="205" y="820"/>
                    <a:pt x="117" y="1007"/>
                    <a:pt x="62" y="1202"/>
                  </a:cubicBezTo>
                  <a:cubicBezTo>
                    <a:pt x="52" y="1252"/>
                    <a:pt x="39" y="1304"/>
                    <a:pt x="32" y="1351"/>
                  </a:cubicBezTo>
                  <a:cubicBezTo>
                    <a:pt x="25" y="1403"/>
                    <a:pt x="15" y="1450"/>
                    <a:pt x="12" y="1500"/>
                  </a:cubicBezTo>
                  <a:cubicBezTo>
                    <a:pt x="1" y="1599"/>
                    <a:pt x="1" y="1701"/>
                    <a:pt x="12" y="1800"/>
                  </a:cubicBezTo>
                  <a:cubicBezTo>
                    <a:pt x="25" y="1994"/>
                    <a:pt x="73" y="2185"/>
                    <a:pt x="144" y="2354"/>
                  </a:cubicBezTo>
                  <a:cubicBezTo>
                    <a:pt x="212" y="2525"/>
                    <a:pt x="307" y="2678"/>
                    <a:pt x="412" y="2807"/>
                  </a:cubicBezTo>
                  <a:cubicBezTo>
                    <a:pt x="519" y="2937"/>
                    <a:pt x="637" y="3042"/>
                    <a:pt x="756" y="3123"/>
                  </a:cubicBezTo>
                  <a:cubicBezTo>
                    <a:pt x="872" y="3205"/>
                    <a:pt x="995" y="3260"/>
                    <a:pt x="1103" y="3293"/>
                  </a:cubicBezTo>
                  <a:cubicBezTo>
                    <a:pt x="1158" y="3314"/>
                    <a:pt x="1208" y="3321"/>
                    <a:pt x="1257" y="3334"/>
                  </a:cubicBezTo>
                  <a:cubicBezTo>
                    <a:pt x="1280" y="3337"/>
                    <a:pt x="1304" y="3341"/>
                    <a:pt x="1328" y="3345"/>
                  </a:cubicBezTo>
                  <a:cubicBezTo>
                    <a:pt x="1348" y="3348"/>
                    <a:pt x="1368" y="3351"/>
                    <a:pt x="1389" y="3351"/>
                  </a:cubicBezTo>
                  <a:cubicBezTo>
                    <a:pt x="1430" y="3355"/>
                    <a:pt x="1464" y="3355"/>
                    <a:pt x="1494" y="3358"/>
                  </a:cubicBezTo>
                  <a:cubicBezTo>
                    <a:pt x="1505" y="3359"/>
                    <a:pt x="1514" y="3360"/>
                    <a:pt x="1524" y="3360"/>
                  </a:cubicBezTo>
                  <a:cubicBezTo>
                    <a:pt x="1542" y="3360"/>
                    <a:pt x="1559" y="3358"/>
                    <a:pt x="1573" y="3358"/>
                  </a:cubicBezTo>
                  <a:lnTo>
                    <a:pt x="1637" y="3358"/>
                  </a:lnTo>
                  <a:cubicBezTo>
                    <a:pt x="1637" y="3358"/>
                    <a:pt x="1613" y="3355"/>
                    <a:pt x="1573" y="3348"/>
                  </a:cubicBezTo>
                  <a:cubicBezTo>
                    <a:pt x="1555" y="3345"/>
                    <a:pt x="1528" y="3337"/>
                    <a:pt x="1502" y="3328"/>
                  </a:cubicBezTo>
                  <a:cubicBezTo>
                    <a:pt x="1471" y="3321"/>
                    <a:pt x="1440" y="3307"/>
                    <a:pt x="1403" y="3293"/>
                  </a:cubicBezTo>
                  <a:cubicBezTo>
                    <a:pt x="1368" y="3280"/>
                    <a:pt x="1328" y="3263"/>
                    <a:pt x="1287" y="3243"/>
                  </a:cubicBezTo>
                  <a:cubicBezTo>
                    <a:pt x="1249" y="3219"/>
                    <a:pt x="1205" y="3199"/>
                    <a:pt x="1161" y="3168"/>
                  </a:cubicBezTo>
                  <a:cubicBezTo>
                    <a:pt x="1141" y="3154"/>
                    <a:pt x="1117" y="3141"/>
                    <a:pt x="1097" y="3123"/>
                  </a:cubicBezTo>
                  <a:cubicBezTo>
                    <a:pt x="1073" y="3106"/>
                    <a:pt x="1053" y="3089"/>
                    <a:pt x="1029" y="3072"/>
                  </a:cubicBezTo>
                  <a:cubicBezTo>
                    <a:pt x="988" y="3035"/>
                    <a:pt x="940" y="2998"/>
                    <a:pt x="899" y="2950"/>
                  </a:cubicBezTo>
                  <a:cubicBezTo>
                    <a:pt x="811" y="2865"/>
                    <a:pt x="732" y="2756"/>
                    <a:pt x="665" y="2634"/>
                  </a:cubicBezTo>
                  <a:cubicBezTo>
                    <a:pt x="600" y="2511"/>
                    <a:pt x="549" y="2375"/>
                    <a:pt x="511" y="2229"/>
                  </a:cubicBezTo>
                  <a:cubicBezTo>
                    <a:pt x="474" y="2086"/>
                    <a:pt x="457" y="1933"/>
                    <a:pt x="457" y="1780"/>
                  </a:cubicBezTo>
                  <a:lnTo>
                    <a:pt x="461" y="1722"/>
                  </a:lnTo>
                  <a:cubicBezTo>
                    <a:pt x="461" y="1701"/>
                    <a:pt x="464" y="1684"/>
                    <a:pt x="464" y="1664"/>
                  </a:cubicBezTo>
                  <a:cubicBezTo>
                    <a:pt x="464" y="1647"/>
                    <a:pt x="464" y="1627"/>
                    <a:pt x="467" y="1607"/>
                  </a:cubicBezTo>
                  <a:lnTo>
                    <a:pt x="474" y="1552"/>
                  </a:lnTo>
                  <a:cubicBezTo>
                    <a:pt x="478" y="1511"/>
                    <a:pt x="484" y="1474"/>
                    <a:pt x="491" y="1436"/>
                  </a:cubicBezTo>
                  <a:cubicBezTo>
                    <a:pt x="498" y="1398"/>
                    <a:pt x="511" y="1365"/>
                    <a:pt x="519" y="1327"/>
                  </a:cubicBezTo>
                  <a:cubicBezTo>
                    <a:pt x="555" y="1181"/>
                    <a:pt x="621" y="1042"/>
                    <a:pt x="698" y="919"/>
                  </a:cubicBezTo>
                  <a:cubicBezTo>
                    <a:pt x="780" y="797"/>
                    <a:pt x="882" y="688"/>
                    <a:pt x="995" y="599"/>
                  </a:cubicBezTo>
                  <a:cubicBezTo>
                    <a:pt x="1106" y="511"/>
                    <a:pt x="1229" y="436"/>
                    <a:pt x="1355" y="382"/>
                  </a:cubicBezTo>
                  <a:cubicBezTo>
                    <a:pt x="1481" y="324"/>
                    <a:pt x="1607" y="286"/>
                    <a:pt x="1729" y="266"/>
                  </a:cubicBezTo>
                  <a:cubicBezTo>
                    <a:pt x="1852" y="249"/>
                    <a:pt x="1968" y="239"/>
                    <a:pt x="2070" y="239"/>
                  </a:cubicBezTo>
                  <a:cubicBezTo>
                    <a:pt x="2124" y="239"/>
                    <a:pt x="2172" y="242"/>
                    <a:pt x="2216" y="246"/>
                  </a:cubicBezTo>
                  <a:cubicBezTo>
                    <a:pt x="2260" y="249"/>
                    <a:pt x="2304" y="255"/>
                    <a:pt x="2342" y="263"/>
                  </a:cubicBezTo>
                  <a:cubicBezTo>
                    <a:pt x="2379" y="269"/>
                    <a:pt x="2413" y="276"/>
                    <a:pt x="2444" y="280"/>
                  </a:cubicBezTo>
                  <a:cubicBezTo>
                    <a:pt x="2471" y="286"/>
                    <a:pt x="2494" y="293"/>
                    <a:pt x="2515" y="300"/>
                  </a:cubicBezTo>
                  <a:cubicBezTo>
                    <a:pt x="2556" y="310"/>
                    <a:pt x="2580" y="317"/>
                    <a:pt x="2580" y="317"/>
                  </a:cubicBezTo>
                  <a:cubicBezTo>
                    <a:pt x="2580" y="317"/>
                    <a:pt x="2560" y="304"/>
                    <a:pt x="2525" y="280"/>
                  </a:cubicBezTo>
                  <a:cubicBezTo>
                    <a:pt x="2508" y="266"/>
                    <a:pt x="2488" y="249"/>
                    <a:pt x="2464" y="232"/>
                  </a:cubicBezTo>
                  <a:cubicBezTo>
                    <a:pt x="2437" y="215"/>
                    <a:pt x="2406" y="198"/>
                    <a:pt x="2372" y="178"/>
                  </a:cubicBezTo>
                  <a:cubicBezTo>
                    <a:pt x="2335" y="161"/>
                    <a:pt x="2294" y="140"/>
                    <a:pt x="2249" y="120"/>
                  </a:cubicBezTo>
                  <a:cubicBezTo>
                    <a:pt x="2202" y="103"/>
                    <a:pt x="2155" y="82"/>
                    <a:pt x="2097" y="65"/>
                  </a:cubicBezTo>
                  <a:cubicBezTo>
                    <a:pt x="1988" y="31"/>
                    <a:pt x="1858" y="4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520701" y="666291"/>
              <a:ext cx="64709" cy="100663"/>
            </a:xfrm>
            <a:custGeom>
              <a:avLst/>
              <a:gdLst/>
              <a:ahLst/>
              <a:cxnLst/>
              <a:rect l="l" t="t" r="r" b="b"/>
              <a:pathLst>
                <a:path w="1474" h="2293" extrusionOk="0">
                  <a:moveTo>
                    <a:pt x="1293" y="1"/>
                  </a:moveTo>
                  <a:cubicBezTo>
                    <a:pt x="1232" y="4"/>
                    <a:pt x="1161" y="4"/>
                    <a:pt x="1079" y="7"/>
                  </a:cubicBezTo>
                  <a:cubicBezTo>
                    <a:pt x="997" y="11"/>
                    <a:pt x="905" y="21"/>
                    <a:pt x="806" y="38"/>
                  </a:cubicBezTo>
                  <a:cubicBezTo>
                    <a:pt x="756" y="45"/>
                    <a:pt x="704" y="55"/>
                    <a:pt x="650" y="68"/>
                  </a:cubicBezTo>
                  <a:cubicBezTo>
                    <a:pt x="596" y="79"/>
                    <a:pt x="538" y="96"/>
                    <a:pt x="476" y="117"/>
                  </a:cubicBezTo>
                  <a:cubicBezTo>
                    <a:pt x="418" y="140"/>
                    <a:pt x="357" y="170"/>
                    <a:pt x="300" y="219"/>
                  </a:cubicBezTo>
                  <a:cubicBezTo>
                    <a:pt x="239" y="263"/>
                    <a:pt x="184" y="330"/>
                    <a:pt x="157" y="412"/>
                  </a:cubicBezTo>
                  <a:cubicBezTo>
                    <a:pt x="123" y="508"/>
                    <a:pt x="123" y="613"/>
                    <a:pt x="160" y="712"/>
                  </a:cubicBezTo>
                  <a:cubicBezTo>
                    <a:pt x="181" y="759"/>
                    <a:pt x="205" y="811"/>
                    <a:pt x="242" y="851"/>
                  </a:cubicBezTo>
                  <a:cubicBezTo>
                    <a:pt x="263" y="872"/>
                    <a:pt x="283" y="892"/>
                    <a:pt x="307" y="909"/>
                  </a:cubicBezTo>
                  <a:lnTo>
                    <a:pt x="313" y="916"/>
                  </a:lnTo>
                  <a:lnTo>
                    <a:pt x="320" y="919"/>
                  </a:lnTo>
                  <a:lnTo>
                    <a:pt x="320" y="922"/>
                  </a:lnTo>
                  <a:lnTo>
                    <a:pt x="316" y="922"/>
                  </a:lnTo>
                  <a:lnTo>
                    <a:pt x="316" y="926"/>
                  </a:lnTo>
                  <a:lnTo>
                    <a:pt x="320" y="926"/>
                  </a:lnTo>
                  <a:lnTo>
                    <a:pt x="310" y="933"/>
                  </a:lnTo>
                  <a:lnTo>
                    <a:pt x="296" y="953"/>
                  </a:lnTo>
                  <a:cubicBezTo>
                    <a:pt x="252" y="1001"/>
                    <a:pt x="211" y="1052"/>
                    <a:pt x="174" y="1106"/>
                  </a:cubicBezTo>
                  <a:cubicBezTo>
                    <a:pt x="137" y="1164"/>
                    <a:pt x="102" y="1222"/>
                    <a:pt x="76" y="1286"/>
                  </a:cubicBezTo>
                  <a:cubicBezTo>
                    <a:pt x="62" y="1318"/>
                    <a:pt x="51" y="1351"/>
                    <a:pt x="38" y="1382"/>
                  </a:cubicBezTo>
                  <a:cubicBezTo>
                    <a:pt x="31" y="1415"/>
                    <a:pt x="21" y="1450"/>
                    <a:pt x="18" y="1484"/>
                  </a:cubicBezTo>
                  <a:cubicBezTo>
                    <a:pt x="4" y="1558"/>
                    <a:pt x="0" y="1637"/>
                    <a:pt x="14" y="1709"/>
                  </a:cubicBezTo>
                  <a:cubicBezTo>
                    <a:pt x="24" y="1780"/>
                    <a:pt x="41" y="1844"/>
                    <a:pt x="65" y="1902"/>
                  </a:cubicBezTo>
                  <a:cubicBezTo>
                    <a:pt x="79" y="1933"/>
                    <a:pt x="92" y="1963"/>
                    <a:pt x="109" y="1991"/>
                  </a:cubicBezTo>
                  <a:cubicBezTo>
                    <a:pt x="123" y="2021"/>
                    <a:pt x="140" y="2048"/>
                    <a:pt x="160" y="2076"/>
                  </a:cubicBezTo>
                  <a:cubicBezTo>
                    <a:pt x="198" y="2127"/>
                    <a:pt x="239" y="2171"/>
                    <a:pt x="286" y="2208"/>
                  </a:cubicBezTo>
                  <a:cubicBezTo>
                    <a:pt x="334" y="2246"/>
                    <a:pt x="391" y="2277"/>
                    <a:pt x="453" y="2287"/>
                  </a:cubicBezTo>
                  <a:cubicBezTo>
                    <a:pt x="471" y="2291"/>
                    <a:pt x="490" y="2293"/>
                    <a:pt x="509" y="2293"/>
                  </a:cubicBezTo>
                  <a:cubicBezTo>
                    <a:pt x="549" y="2293"/>
                    <a:pt x="587" y="2284"/>
                    <a:pt x="619" y="2273"/>
                  </a:cubicBezTo>
                  <a:cubicBezTo>
                    <a:pt x="671" y="2256"/>
                    <a:pt x="708" y="2225"/>
                    <a:pt x="735" y="2195"/>
                  </a:cubicBezTo>
                  <a:cubicBezTo>
                    <a:pt x="762" y="2164"/>
                    <a:pt x="783" y="2134"/>
                    <a:pt x="796" y="2109"/>
                  </a:cubicBezTo>
                  <a:cubicBezTo>
                    <a:pt x="823" y="2052"/>
                    <a:pt x="837" y="2007"/>
                    <a:pt x="847" y="1977"/>
                  </a:cubicBezTo>
                  <a:cubicBezTo>
                    <a:pt x="854" y="1943"/>
                    <a:pt x="861" y="1930"/>
                    <a:pt x="861" y="1930"/>
                  </a:cubicBezTo>
                  <a:lnTo>
                    <a:pt x="861" y="1930"/>
                  </a:lnTo>
                  <a:cubicBezTo>
                    <a:pt x="861" y="1930"/>
                    <a:pt x="847" y="1940"/>
                    <a:pt x="827" y="1967"/>
                  </a:cubicBezTo>
                  <a:cubicBezTo>
                    <a:pt x="806" y="1991"/>
                    <a:pt x="776" y="2025"/>
                    <a:pt x="735" y="2059"/>
                  </a:cubicBezTo>
                  <a:cubicBezTo>
                    <a:pt x="698" y="2096"/>
                    <a:pt x="640" y="2134"/>
                    <a:pt x="582" y="2137"/>
                  </a:cubicBezTo>
                  <a:cubicBezTo>
                    <a:pt x="579" y="2137"/>
                    <a:pt x="576" y="2137"/>
                    <a:pt x="572" y="2137"/>
                  </a:cubicBezTo>
                  <a:cubicBezTo>
                    <a:pt x="519" y="2137"/>
                    <a:pt x="470" y="2111"/>
                    <a:pt x="418" y="2059"/>
                  </a:cubicBezTo>
                  <a:cubicBezTo>
                    <a:pt x="391" y="2032"/>
                    <a:pt x="368" y="1998"/>
                    <a:pt x="351" y="1957"/>
                  </a:cubicBezTo>
                  <a:cubicBezTo>
                    <a:pt x="330" y="1916"/>
                    <a:pt x="316" y="1878"/>
                    <a:pt x="307" y="1828"/>
                  </a:cubicBezTo>
                  <a:cubicBezTo>
                    <a:pt x="296" y="1780"/>
                    <a:pt x="289" y="1729"/>
                    <a:pt x="289" y="1681"/>
                  </a:cubicBezTo>
                  <a:cubicBezTo>
                    <a:pt x="289" y="1633"/>
                    <a:pt x="296" y="1589"/>
                    <a:pt x="307" y="1542"/>
                  </a:cubicBezTo>
                  <a:cubicBezTo>
                    <a:pt x="313" y="1522"/>
                    <a:pt x="320" y="1501"/>
                    <a:pt x="327" y="1481"/>
                  </a:cubicBezTo>
                  <a:cubicBezTo>
                    <a:pt x="337" y="1460"/>
                    <a:pt x="344" y="1440"/>
                    <a:pt x="357" y="1415"/>
                  </a:cubicBezTo>
                  <a:cubicBezTo>
                    <a:pt x="378" y="1375"/>
                    <a:pt x="405" y="1334"/>
                    <a:pt x="436" y="1293"/>
                  </a:cubicBezTo>
                  <a:cubicBezTo>
                    <a:pt x="467" y="1252"/>
                    <a:pt x="500" y="1215"/>
                    <a:pt x="538" y="1175"/>
                  </a:cubicBezTo>
                  <a:lnTo>
                    <a:pt x="552" y="1161"/>
                  </a:lnTo>
                  <a:lnTo>
                    <a:pt x="561" y="1150"/>
                  </a:lnTo>
                  <a:cubicBezTo>
                    <a:pt x="569" y="1144"/>
                    <a:pt x="572" y="1140"/>
                    <a:pt x="578" y="1134"/>
                  </a:cubicBezTo>
                  <a:lnTo>
                    <a:pt x="643" y="1073"/>
                  </a:lnTo>
                  <a:cubicBezTo>
                    <a:pt x="688" y="1028"/>
                    <a:pt x="735" y="987"/>
                    <a:pt x="779" y="946"/>
                  </a:cubicBezTo>
                  <a:cubicBezTo>
                    <a:pt x="765" y="922"/>
                    <a:pt x="752" y="895"/>
                    <a:pt x="735" y="872"/>
                  </a:cubicBezTo>
                  <a:cubicBezTo>
                    <a:pt x="725" y="851"/>
                    <a:pt x="712" y="834"/>
                    <a:pt x="701" y="814"/>
                  </a:cubicBezTo>
                  <a:lnTo>
                    <a:pt x="701" y="811"/>
                  </a:lnTo>
                  <a:lnTo>
                    <a:pt x="698" y="811"/>
                  </a:lnTo>
                  <a:cubicBezTo>
                    <a:pt x="698" y="807"/>
                    <a:pt x="694" y="807"/>
                    <a:pt x="694" y="803"/>
                  </a:cubicBezTo>
                  <a:cubicBezTo>
                    <a:pt x="684" y="790"/>
                    <a:pt x="657" y="753"/>
                    <a:pt x="606" y="668"/>
                  </a:cubicBezTo>
                  <a:lnTo>
                    <a:pt x="552" y="677"/>
                  </a:lnTo>
                  <a:cubicBezTo>
                    <a:pt x="549" y="679"/>
                    <a:pt x="548" y="679"/>
                    <a:pt x="547" y="679"/>
                  </a:cubicBezTo>
                  <a:cubicBezTo>
                    <a:pt x="545" y="679"/>
                    <a:pt x="544" y="677"/>
                    <a:pt x="541" y="677"/>
                  </a:cubicBezTo>
                  <a:lnTo>
                    <a:pt x="531" y="677"/>
                  </a:lnTo>
                  <a:lnTo>
                    <a:pt x="514" y="674"/>
                  </a:lnTo>
                  <a:lnTo>
                    <a:pt x="500" y="671"/>
                  </a:lnTo>
                  <a:lnTo>
                    <a:pt x="490" y="671"/>
                  </a:lnTo>
                  <a:lnTo>
                    <a:pt x="484" y="668"/>
                  </a:lnTo>
                  <a:cubicBezTo>
                    <a:pt x="484" y="668"/>
                    <a:pt x="480" y="668"/>
                    <a:pt x="476" y="664"/>
                  </a:cubicBezTo>
                  <a:lnTo>
                    <a:pt x="473" y="664"/>
                  </a:lnTo>
                  <a:cubicBezTo>
                    <a:pt x="467" y="660"/>
                    <a:pt x="456" y="654"/>
                    <a:pt x="449" y="651"/>
                  </a:cubicBezTo>
                  <a:cubicBezTo>
                    <a:pt x="436" y="640"/>
                    <a:pt x="423" y="624"/>
                    <a:pt x="409" y="606"/>
                  </a:cubicBezTo>
                  <a:cubicBezTo>
                    <a:pt x="391" y="569"/>
                    <a:pt x="385" y="525"/>
                    <a:pt x="391" y="487"/>
                  </a:cubicBezTo>
                  <a:cubicBezTo>
                    <a:pt x="402" y="450"/>
                    <a:pt x="418" y="415"/>
                    <a:pt x="449" y="382"/>
                  </a:cubicBezTo>
                  <a:cubicBezTo>
                    <a:pt x="476" y="348"/>
                    <a:pt x="517" y="321"/>
                    <a:pt x="561" y="293"/>
                  </a:cubicBezTo>
                  <a:cubicBezTo>
                    <a:pt x="647" y="242"/>
                    <a:pt x="749" y="208"/>
                    <a:pt x="841" y="178"/>
                  </a:cubicBezTo>
                  <a:cubicBezTo>
                    <a:pt x="1024" y="120"/>
                    <a:pt x="1184" y="65"/>
                    <a:pt x="1296" y="41"/>
                  </a:cubicBezTo>
                  <a:cubicBezTo>
                    <a:pt x="1351" y="28"/>
                    <a:pt x="1398" y="18"/>
                    <a:pt x="1429" y="15"/>
                  </a:cubicBezTo>
                  <a:cubicBezTo>
                    <a:pt x="1459" y="7"/>
                    <a:pt x="1473" y="7"/>
                    <a:pt x="1473" y="7"/>
                  </a:cubicBezTo>
                  <a:cubicBezTo>
                    <a:pt x="1473" y="7"/>
                    <a:pt x="1409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657628" y="443583"/>
              <a:ext cx="182975" cy="97282"/>
            </a:xfrm>
            <a:custGeom>
              <a:avLst/>
              <a:gdLst/>
              <a:ahLst/>
              <a:cxnLst/>
              <a:rect l="l" t="t" r="r" b="b"/>
              <a:pathLst>
                <a:path w="4168" h="2216" extrusionOk="0">
                  <a:moveTo>
                    <a:pt x="2840" y="0"/>
                  </a:moveTo>
                  <a:cubicBezTo>
                    <a:pt x="2754" y="0"/>
                    <a:pt x="2670" y="7"/>
                    <a:pt x="2590" y="18"/>
                  </a:cubicBezTo>
                  <a:cubicBezTo>
                    <a:pt x="2467" y="32"/>
                    <a:pt x="2348" y="59"/>
                    <a:pt x="2235" y="94"/>
                  </a:cubicBezTo>
                  <a:cubicBezTo>
                    <a:pt x="2008" y="158"/>
                    <a:pt x="1807" y="250"/>
                    <a:pt x="1617" y="342"/>
                  </a:cubicBezTo>
                  <a:cubicBezTo>
                    <a:pt x="1524" y="390"/>
                    <a:pt x="1430" y="437"/>
                    <a:pt x="1348" y="485"/>
                  </a:cubicBezTo>
                  <a:cubicBezTo>
                    <a:pt x="1263" y="533"/>
                    <a:pt x="1181" y="580"/>
                    <a:pt x="1100" y="621"/>
                  </a:cubicBezTo>
                  <a:cubicBezTo>
                    <a:pt x="943" y="706"/>
                    <a:pt x="797" y="778"/>
                    <a:pt x="661" y="825"/>
                  </a:cubicBezTo>
                  <a:cubicBezTo>
                    <a:pt x="533" y="870"/>
                    <a:pt x="417" y="893"/>
                    <a:pt x="316" y="893"/>
                  </a:cubicBezTo>
                  <a:cubicBezTo>
                    <a:pt x="309" y="893"/>
                    <a:pt x="303" y="893"/>
                    <a:pt x="296" y="893"/>
                  </a:cubicBezTo>
                  <a:cubicBezTo>
                    <a:pt x="290" y="893"/>
                    <a:pt x="284" y="893"/>
                    <a:pt x="277" y="893"/>
                  </a:cubicBezTo>
                  <a:cubicBezTo>
                    <a:pt x="184" y="893"/>
                    <a:pt x="110" y="871"/>
                    <a:pt x="62" y="855"/>
                  </a:cubicBezTo>
                  <a:cubicBezTo>
                    <a:pt x="34" y="845"/>
                    <a:pt x="14" y="839"/>
                    <a:pt x="1" y="832"/>
                  </a:cubicBezTo>
                  <a:lnTo>
                    <a:pt x="1" y="832"/>
                  </a:lnTo>
                  <a:cubicBezTo>
                    <a:pt x="14" y="839"/>
                    <a:pt x="31" y="852"/>
                    <a:pt x="59" y="863"/>
                  </a:cubicBezTo>
                  <a:cubicBezTo>
                    <a:pt x="109" y="886"/>
                    <a:pt x="188" y="921"/>
                    <a:pt x="296" y="930"/>
                  </a:cubicBezTo>
                  <a:cubicBezTo>
                    <a:pt x="327" y="934"/>
                    <a:pt x="359" y="936"/>
                    <a:pt x="393" y="936"/>
                  </a:cubicBezTo>
                  <a:cubicBezTo>
                    <a:pt x="479" y="936"/>
                    <a:pt x="577" y="924"/>
                    <a:pt x="681" y="900"/>
                  </a:cubicBezTo>
                  <a:cubicBezTo>
                    <a:pt x="830" y="869"/>
                    <a:pt x="990" y="811"/>
                    <a:pt x="1157" y="740"/>
                  </a:cubicBezTo>
                  <a:cubicBezTo>
                    <a:pt x="1239" y="703"/>
                    <a:pt x="1328" y="665"/>
                    <a:pt x="1416" y="624"/>
                  </a:cubicBezTo>
                  <a:cubicBezTo>
                    <a:pt x="1504" y="587"/>
                    <a:pt x="1596" y="546"/>
                    <a:pt x="1692" y="512"/>
                  </a:cubicBezTo>
                  <a:cubicBezTo>
                    <a:pt x="1882" y="437"/>
                    <a:pt x="2086" y="365"/>
                    <a:pt x="2293" y="315"/>
                  </a:cubicBezTo>
                  <a:cubicBezTo>
                    <a:pt x="2464" y="271"/>
                    <a:pt x="2642" y="242"/>
                    <a:pt x="2821" y="242"/>
                  </a:cubicBezTo>
                  <a:cubicBezTo>
                    <a:pt x="2863" y="242"/>
                    <a:pt x="2905" y="244"/>
                    <a:pt x="2947" y="247"/>
                  </a:cubicBezTo>
                  <a:cubicBezTo>
                    <a:pt x="3164" y="263"/>
                    <a:pt x="3382" y="329"/>
                    <a:pt x="3565" y="444"/>
                  </a:cubicBezTo>
                  <a:cubicBezTo>
                    <a:pt x="3658" y="502"/>
                    <a:pt x="3736" y="570"/>
                    <a:pt x="3794" y="659"/>
                  </a:cubicBezTo>
                  <a:cubicBezTo>
                    <a:pt x="3858" y="743"/>
                    <a:pt x="3896" y="845"/>
                    <a:pt x="3920" y="948"/>
                  </a:cubicBezTo>
                  <a:cubicBezTo>
                    <a:pt x="3964" y="1158"/>
                    <a:pt x="3940" y="1383"/>
                    <a:pt x="3868" y="1577"/>
                  </a:cubicBezTo>
                  <a:cubicBezTo>
                    <a:pt x="3831" y="1676"/>
                    <a:pt x="3780" y="1764"/>
                    <a:pt x="3719" y="1842"/>
                  </a:cubicBezTo>
                  <a:cubicBezTo>
                    <a:pt x="3658" y="1917"/>
                    <a:pt x="3582" y="1978"/>
                    <a:pt x="3501" y="2015"/>
                  </a:cubicBezTo>
                  <a:cubicBezTo>
                    <a:pt x="3418" y="2056"/>
                    <a:pt x="3331" y="2074"/>
                    <a:pt x="3244" y="2074"/>
                  </a:cubicBezTo>
                  <a:cubicBezTo>
                    <a:pt x="3156" y="2074"/>
                    <a:pt x="3070" y="2055"/>
                    <a:pt x="2991" y="2023"/>
                  </a:cubicBezTo>
                  <a:cubicBezTo>
                    <a:pt x="2950" y="2009"/>
                    <a:pt x="2916" y="1992"/>
                    <a:pt x="2882" y="1971"/>
                  </a:cubicBezTo>
                  <a:cubicBezTo>
                    <a:pt x="2865" y="1962"/>
                    <a:pt x="2848" y="1951"/>
                    <a:pt x="2831" y="1941"/>
                  </a:cubicBezTo>
                  <a:cubicBezTo>
                    <a:pt x="2818" y="1927"/>
                    <a:pt x="2804" y="1913"/>
                    <a:pt x="2790" y="1904"/>
                  </a:cubicBezTo>
                  <a:cubicBezTo>
                    <a:pt x="2733" y="1852"/>
                    <a:pt x="2688" y="1794"/>
                    <a:pt x="2654" y="1733"/>
                  </a:cubicBezTo>
                  <a:cubicBezTo>
                    <a:pt x="2620" y="1672"/>
                    <a:pt x="2596" y="1610"/>
                    <a:pt x="2579" y="1553"/>
                  </a:cubicBezTo>
                  <a:cubicBezTo>
                    <a:pt x="2565" y="1495"/>
                    <a:pt x="2559" y="1437"/>
                    <a:pt x="2562" y="1386"/>
                  </a:cubicBezTo>
                  <a:cubicBezTo>
                    <a:pt x="2559" y="1288"/>
                    <a:pt x="2582" y="1206"/>
                    <a:pt x="2606" y="1155"/>
                  </a:cubicBezTo>
                  <a:cubicBezTo>
                    <a:pt x="2617" y="1128"/>
                    <a:pt x="2626" y="1111"/>
                    <a:pt x="2634" y="1097"/>
                  </a:cubicBezTo>
                  <a:cubicBezTo>
                    <a:pt x="2640" y="1084"/>
                    <a:pt x="2644" y="1080"/>
                    <a:pt x="2644" y="1080"/>
                  </a:cubicBezTo>
                  <a:lnTo>
                    <a:pt x="2644" y="1080"/>
                  </a:lnTo>
                  <a:cubicBezTo>
                    <a:pt x="2644" y="1080"/>
                    <a:pt x="2640" y="1084"/>
                    <a:pt x="2631" y="1097"/>
                  </a:cubicBezTo>
                  <a:cubicBezTo>
                    <a:pt x="2623" y="1108"/>
                    <a:pt x="2606" y="1125"/>
                    <a:pt x="2593" y="1148"/>
                  </a:cubicBezTo>
                  <a:cubicBezTo>
                    <a:pt x="2562" y="1196"/>
                    <a:pt x="2524" y="1274"/>
                    <a:pt x="2511" y="1383"/>
                  </a:cubicBezTo>
                  <a:cubicBezTo>
                    <a:pt x="2504" y="1437"/>
                    <a:pt x="2504" y="1499"/>
                    <a:pt x="2515" y="1566"/>
                  </a:cubicBezTo>
                  <a:cubicBezTo>
                    <a:pt x="2524" y="1631"/>
                    <a:pt x="2542" y="1703"/>
                    <a:pt x="2573" y="1774"/>
                  </a:cubicBezTo>
                  <a:cubicBezTo>
                    <a:pt x="2606" y="1846"/>
                    <a:pt x="2651" y="1917"/>
                    <a:pt x="2712" y="1982"/>
                  </a:cubicBezTo>
                  <a:cubicBezTo>
                    <a:pt x="2725" y="1998"/>
                    <a:pt x="2742" y="2012"/>
                    <a:pt x="2760" y="2029"/>
                  </a:cubicBezTo>
                  <a:cubicBezTo>
                    <a:pt x="2777" y="2043"/>
                    <a:pt x="2797" y="2056"/>
                    <a:pt x="2814" y="2073"/>
                  </a:cubicBezTo>
                  <a:cubicBezTo>
                    <a:pt x="2855" y="2097"/>
                    <a:pt x="2899" y="2125"/>
                    <a:pt x="2943" y="2141"/>
                  </a:cubicBezTo>
                  <a:cubicBezTo>
                    <a:pt x="2984" y="2162"/>
                    <a:pt x="3031" y="2175"/>
                    <a:pt x="3083" y="2189"/>
                  </a:cubicBezTo>
                  <a:cubicBezTo>
                    <a:pt x="3107" y="2196"/>
                    <a:pt x="3130" y="2199"/>
                    <a:pt x="3157" y="2206"/>
                  </a:cubicBezTo>
                  <a:cubicBezTo>
                    <a:pt x="3182" y="2213"/>
                    <a:pt x="3209" y="2213"/>
                    <a:pt x="3236" y="2213"/>
                  </a:cubicBezTo>
                  <a:cubicBezTo>
                    <a:pt x="3256" y="2215"/>
                    <a:pt x="3276" y="2216"/>
                    <a:pt x="3296" y="2216"/>
                  </a:cubicBezTo>
                  <a:cubicBezTo>
                    <a:pt x="3386" y="2216"/>
                    <a:pt x="3477" y="2198"/>
                    <a:pt x="3565" y="2158"/>
                  </a:cubicBezTo>
                  <a:cubicBezTo>
                    <a:pt x="3671" y="2114"/>
                    <a:pt x="3766" y="2039"/>
                    <a:pt x="3848" y="1951"/>
                  </a:cubicBezTo>
                  <a:cubicBezTo>
                    <a:pt x="3926" y="1863"/>
                    <a:pt x="3991" y="1757"/>
                    <a:pt x="4039" y="1645"/>
                  </a:cubicBezTo>
                  <a:cubicBezTo>
                    <a:pt x="4134" y="1420"/>
                    <a:pt x="4168" y="1161"/>
                    <a:pt x="4116" y="907"/>
                  </a:cubicBezTo>
                  <a:cubicBezTo>
                    <a:pt x="4093" y="781"/>
                    <a:pt x="4042" y="655"/>
                    <a:pt x="3974" y="539"/>
                  </a:cubicBezTo>
                  <a:cubicBezTo>
                    <a:pt x="3903" y="427"/>
                    <a:pt x="3800" y="325"/>
                    <a:pt x="3695" y="250"/>
                  </a:cubicBezTo>
                  <a:cubicBezTo>
                    <a:pt x="3586" y="172"/>
                    <a:pt x="3467" y="114"/>
                    <a:pt x="3341" y="76"/>
                  </a:cubicBezTo>
                  <a:cubicBezTo>
                    <a:pt x="3215" y="36"/>
                    <a:pt x="3089" y="15"/>
                    <a:pt x="2964" y="5"/>
                  </a:cubicBezTo>
                  <a:cubicBezTo>
                    <a:pt x="2922" y="2"/>
                    <a:pt x="2881" y="0"/>
                    <a:pt x="2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803554" y="404072"/>
              <a:ext cx="142499" cy="72215"/>
            </a:xfrm>
            <a:custGeom>
              <a:avLst/>
              <a:gdLst/>
              <a:ahLst/>
              <a:cxnLst/>
              <a:rect l="l" t="t" r="r" b="b"/>
              <a:pathLst>
                <a:path w="3246" h="1645" extrusionOk="0">
                  <a:moveTo>
                    <a:pt x="0" y="0"/>
                  </a:moveTo>
                  <a:cubicBezTo>
                    <a:pt x="0" y="0"/>
                    <a:pt x="21" y="4"/>
                    <a:pt x="54" y="7"/>
                  </a:cubicBezTo>
                  <a:cubicBezTo>
                    <a:pt x="72" y="11"/>
                    <a:pt x="92" y="14"/>
                    <a:pt x="119" y="17"/>
                  </a:cubicBezTo>
                  <a:cubicBezTo>
                    <a:pt x="143" y="20"/>
                    <a:pt x="174" y="28"/>
                    <a:pt x="205" y="34"/>
                  </a:cubicBezTo>
                  <a:cubicBezTo>
                    <a:pt x="334" y="61"/>
                    <a:pt x="514" y="116"/>
                    <a:pt x="711" y="208"/>
                  </a:cubicBezTo>
                  <a:cubicBezTo>
                    <a:pt x="813" y="256"/>
                    <a:pt x="915" y="317"/>
                    <a:pt x="1021" y="388"/>
                  </a:cubicBezTo>
                  <a:cubicBezTo>
                    <a:pt x="1123" y="460"/>
                    <a:pt x="1225" y="541"/>
                    <a:pt x="1320" y="637"/>
                  </a:cubicBezTo>
                  <a:cubicBezTo>
                    <a:pt x="1419" y="732"/>
                    <a:pt x="1507" y="841"/>
                    <a:pt x="1588" y="956"/>
                  </a:cubicBezTo>
                  <a:cubicBezTo>
                    <a:pt x="1667" y="1075"/>
                    <a:pt x="1745" y="1212"/>
                    <a:pt x="1861" y="1334"/>
                  </a:cubicBezTo>
                  <a:cubicBezTo>
                    <a:pt x="1976" y="1453"/>
                    <a:pt x="2123" y="1551"/>
                    <a:pt x="2279" y="1603"/>
                  </a:cubicBezTo>
                  <a:cubicBezTo>
                    <a:pt x="2368" y="1630"/>
                    <a:pt x="2460" y="1645"/>
                    <a:pt x="2550" y="1645"/>
                  </a:cubicBezTo>
                  <a:cubicBezTo>
                    <a:pt x="2626" y="1645"/>
                    <a:pt x="2701" y="1634"/>
                    <a:pt x="2772" y="1612"/>
                  </a:cubicBezTo>
                  <a:cubicBezTo>
                    <a:pt x="2851" y="1592"/>
                    <a:pt x="2926" y="1555"/>
                    <a:pt x="2990" y="1507"/>
                  </a:cubicBezTo>
                  <a:cubicBezTo>
                    <a:pt x="3055" y="1460"/>
                    <a:pt x="3109" y="1399"/>
                    <a:pt x="3150" y="1334"/>
                  </a:cubicBezTo>
                  <a:cubicBezTo>
                    <a:pt x="3225" y="1198"/>
                    <a:pt x="3246" y="1052"/>
                    <a:pt x="3218" y="926"/>
                  </a:cubicBezTo>
                  <a:cubicBezTo>
                    <a:pt x="3194" y="796"/>
                    <a:pt x="3116" y="691"/>
                    <a:pt x="3024" y="640"/>
                  </a:cubicBezTo>
                  <a:cubicBezTo>
                    <a:pt x="2969" y="606"/>
                    <a:pt x="2909" y="590"/>
                    <a:pt x="2856" y="590"/>
                  </a:cubicBezTo>
                  <a:cubicBezTo>
                    <a:pt x="2824" y="590"/>
                    <a:pt x="2794" y="596"/>
                    <a:pt x="2769" y="606"/>
                  </a:cubicBezTo>
                  <a:cubicBezTo>
                    <a:pt x="2701" y="633"/>
                    <a:pt x="2667" y="681"/>
                    <a:pt x="2650" y="711"/>
                  </a:cubicBezTo>
                  <a:cubicBezTo>
                    <a:pt x="2643" y="728"/>
                    <a:pt x="2640" y="742"/>
                    <a:pt x="2637" y="752"/>
                  </a:cubicBezTo>
                  <a:cubicBezTo>
                    <a:pt x="2637" y="759"/>
                    <a:pt x="2633" y="766"/>
                    <a:pt x="2633" y="766"/>
                  </a:cubicBezTo>
                  <a:cubicBezTo>
                    <a:pt x="2633" y="766"/>
                    <a:pt x="2637" y="763"/>
                    <a:pt x="2640" y="752"/>
                  </a:cubicBezTo>
                  <a:cubicBezTo>
                    <a:pt x="2643" y="745"/>
                    <a:pt x="2650" y="732"/>
                    <a:pt x="2660" y="718"/>
                  </a:cubicBezTo>
                  <a:cubicBezTo>
                    <a:pt x="2681" y="691"/>
                    <a:pt x="2722" y="657"/>
                    <a:pt x="2783" y="647"/>
                  </a:cubicBezTo>
                  <a:cubicBezTo>
                    <a:pt x="2794" y="644"/>
                    <a:pt x="2805" y="643"/>
                    <a:pt x="2816" y="643"/>
                  </a:cubicBezTo>
                  <a:cubicBezTo>
                    <a:pt x="2868" y="643"/>
                    <a:pt x="2926" y="667"/>
                    <a:pt x="2973" y="711"/>
                  </a:cubicBezTo>
                  <a:cubicBezTo>
                    <a:pt x="3034" y="766"/>
                    <a:pt x="3075" y="847"/>
                    <a:pt x="3082" y="946"/>
                  </a:cubicBezTo>
                  <a:cubicBezTo>
                    <a:pt x="3089" y="1041"/>
                    <a:pt x="3062" y="1150"/>
                    <a:pt x="2997" y="1235"/>
                  </a:cubicBezTo>
                  <a:cubicBezTo>
                    <a:pt x="2963" y="1276"/>
                    <a:pt x="2926" y="1310"/>
                    <a:pt x="2878" y="1341"/>
                  </a:cubicBezTo>
                  <a:cubicBezTo>
                    <a:pt x="2827" y="1372"/>
                    <a:pt x="2776" y="1392"/>
                    <a:pt x="2718" y="1405"/>
                  </a:cubicBezTo>
                  <a:cubicBezTo>
                    <a:pt x="2674" y="1416"/>
                    <a:pt x="2626" y="1420"/>
                    <a:pt x="2578" y="1420"/>
                  </a:cubicBezTo>
                  <a:cubicBezTo>
                    <a:pt x="2563" y="1420"/>
                    <a:pt x="2549" y="1420"/>
                    <a:pt x="2535" y="1419"/>
                  </a:cubicBezTo>
                  <a:cubicBezTo>
                    <a:pt x="2473" y="1419"/>
                    <a:pt x="2409" y="1408"/>
                    <a:pt x="2348" y="1388"/>
                  </a:cubicBezTo>
                  <a:cubicBezTo>
                    <a:pt x="2225" y="1351"/>
                    <a:pt x="2106" y="1283"/>
                    <a:pt x="2014" y="1184"/>
                  </a:cubicBezTo>
                  <a:cubicBezTo>
                    <a:pt x="1922" y="1089"/>
                    <a:pt x="1844" y="963"/>
                    <a:pt x="1752" y="841"/>
                  </a:cubicBezTo>
                  <a:cubicBezTo>
                    <a:pt x="1660" y="714"/>
                    <a:pt x="1555" y="603"/>
                    <a:pt x="1442" y="504"/>
                  </a:cubicBezTo>
                  <a:cubicBezTo>
                    <a:pt x="1334" y="408"/>
                    <a:pt x="1214" y="327"/>
                    <a:pt x="1095" y="262"/>
                  </a:cubicBezTo>
                  <a:cubicBezTo>
                    <a:pt x="980" y="201"/>
                    <a:pt x="864" y="147"/>
                    <a:pt x="752" y="109"/>
                  </a:cubicBezTo>
                  <a:cubicBezTo>
                    <a:pt x="534" y="31"/>
                    <a:pt x="340" y="11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866552" y="451880"/>
              <a:ext cx="73401" cy="85912"/>
            </a:xfrm>
            <a:custGeom>
              <a:avLst/>
              <a:gdLst/>
              <a:ahLst/>
              <a:cxnLst/>
              <a:rect l="l" t="t" r="r" b="b"/>
              <a:pathLst>
                <a:path w="1672" h="1957" extrusionOk="0">
                  <a:moveTo>
                    <a:pt x="1" y="0"/>
                  </a:moveTo>
                  <a:cubicBezTo>
                    <a:pt x="1" y="0"/>
                    <a:pt x="15" y="7"/>
                    <a:pt x="35" y="27"/>
                  </a:cubicBezTo>
                  <a:cubicBezTo>
                    <a:pt x="51" y="44"/>
                    <a:pt x="82" y="71"/>
                    <a:pt x="113" y="112"/>
                  </a:cubicBezTo>
                  <a:cubicBezTo>
                    <a:pt x="178" y="187"/>
                    <a:pt x="260" y="310"/>
                    <a:pt x="313" y="470"/>
                  </a:cubicBezTo>
                  <a:cubicBezTo>
                    <a:pt x="341" y="548"/>
                    <a:pt x="365" y="633"/>
                    <a:pt x="378" y="732"/>
                  </a:cubicBezTo>
                  <a:cubicBezTo>
                    <a:pt x="392" y="826"/>
                    <a:pt x="402" y="928"/>
                    <a:pt x="419" y="1038"/>
                  </a:cubicBezTo>
                  <a:cubicBezTo>
                    <a:pt x="436" y="1146"/>
                    <a:pt x="453" y="1262"/>
                    <a:pt x="494" y="1381"/>
                  </a:cubicBezTo>
                  <a:cubicBezTo>
                    <a:pt x="531" y="1497"/>
                    <a:pt x="593" y="1613"/>
                    <a:pt x="674" y="1715"/>
                  </a:cubicBezTo>
                  <a:cubicBezTo>
                    <a:pt x="759" y="1813"/>
                    <a:pt x="872" y="1902"/>
                    <a:pt x="1007" y="1939"/>
                  </a:cubicBezTo>
                  <a:cubicBezTo>
                    <a:pt x="1028" y="1942"/>
                    <a:pt x="1045" y="1946"/>
                    <a:pt x="1062" y="1949"/>
                  </a:cubicBezTo>
                  <a:lnTo>
                    <a:pt x="1113" y="1956"/>
                  </a:lnTo>
                  <a:cubicBezTo>
                    <a:pt x="1147" y="1956"/>
                    <a:pt x="1185" y="1956"/>
                    <a:pt x="1219" y="1949"/>
                  </a:cubicBezTo>
                  <a:cubicBezTo>
                    <a:pt x="1290" y="1939"/>
                    <a:pt x="1354" y="1915"/>
                    <a:pt x="1409" y="1881"/>
                  </a:cubicBezTo>
                  <a:cubicBezTo>
                    <a:pt x="1525" y="1813"/>
                    <a:pt x="1610" y="1707"/>
                    <a:pt x="1647" y="1592"/>
                  </a:cubicBezTo>
                  <a:cubicBezTo>
                    <a:pt x="1664" y="1534"/>
                    <a:pt x="1671" y="1476"/>
                    <a:pt x="1671" y="1418"/>
                  </a:cubicBezTo>
                  <a:cubicBezTo>
                    <a:pt x="1668" y="1360"/>
                    <a:pt x="1654" y="1306"/>
                    <a:pt x="1630" y="1258"/>
                  </a:cubicBezTo>
                  <a:cubicBezTo>
                    <a:pt x="1607" y="1211"/>
                    <a:pt x="1569" y="1170"/>
                    <a:pt x="1525" y="1143"/>
                  </a:cubicBezTo>
                  <a:cubicBezTo>
                    <a:pt x="1489" y="1121"/>
                    <a:pt x="1449" y="1110"/>
                    <a:pt x="1412" y="1110"/>
                  </a:cubicBezTo>
                  <a:cubicBezTo>
                    <a:pt x="1403" y="1110"/>
                    <a:pt x="1394" y="1111"/>
                    <a:pt x="1385" y="1112"/>
                  </a:cubicBezTo>
                  <a:cubicBezTo>
                    <a:pt x="1341" y="1119"/>
                    <a:pt x="1304" y="1140"/>
                    <a:pt x="1276" y="1160"/>
                  </a:cubicBezTo>
                  <a:cubicBezTo>
                    <a:pt x="1249" y="1184"/>
                    <a:pt x="1229" y="1204"/>
                    <a:pt x="1215" y="1225"/>
                  </a:cubicBezTo>
                  <a:cubicBezTo>
                    <a:pt x="1181" y="1269"/>
                    <a:pt x="1167" y="1306"/>
                    <a:pt x="1153" y="1330"/>
                  </a:cubicBezTo>
                  <a:cubicBezTo>
                    <a:pt x="1140" y="1357"/>
                    <a:pt x="1137" y="1371"/>
                    <a:pt x="1137" y="1371"/>
                  </a:cubicBezTo>
                  <a:cubicBezTo>
                    <a:pt x="1137" y="1371"/>
                    <a:pt x="1144" y="1357"/>
                    <a:pt x="1161" y="1337"/>
                  </a:cubicBezTo>
                  <a:cubicBezTo>
                    <a:pt x="1181" y="1316"/>
                    <a:pt x="1208" y="1286"/>
                    <a:pt x="1246" y="1255"/>
                  </a:cubicBezTo>
                  <a:cubicBezTo>
                    <a:pt x="1278" y="1226"/>
                    <a:pt x="1329" y="1197"/>
                    <a:pt x="1381" y="1197"/>
                  </a:cubicBezTo>
                  <a:cubicBezTo>
                    <a:pt x="1383" y="1197"/>
                    <a:pt x="1386" y="1197"/>
                    <a:pt x="1389" y="1197"/>
                  </a:cubicBezTo>
                  <a:cubicBezTo>
                    <a:pt x="1416" y="1201"/>
                    <a:pt x="1439" y="1214"/>
                    <a:pt x="1460" y="1235"/>
                  </a:cubicBezTo>
                  <a:cubicBezTo>
                    <a:pt x="1477" y="1252"/>
                    <a:pt x="1494" y="1279"/>
                    <a:pt x="1505" y="1313"/>
                  </a:cubicBezTo>
                  <a:cubicBezTo>
                    <a:pt x="1514" y="1344"/>
                    <a:pt x="1518" y="1381"/>
                    <a:pt x="1514" y="1418"/>
                  </a:cubicBezTo>
                  <a:cubicBezTo>
                    <a:pt x="1511" y="1452"/>
                    <a:pt x="1497" y="1490"/>
                    <a:pt x="1480" y="1528"/>
                  </a:cubicBezTo>
                  <a:cubicBezTo>
                    <a:pt x="1439" y="1595"/>
                    <a:pt x="1382" y="1657"/>
                    <a:pt x="1307" y="1701"/>
                  </a:cubicBezTo>
                  <a:cubicBezTo>
                    <a:pt x="1269" y="1721"/>
                    <a:pt x="1229" y="1735"/>
                    <a:pt x="1188" y="1741"/>
                  </a:cubicBezTo>
                  <a:cubicBezTo>
                    <a:pt x="1174" y="1741"/>
                    <a:pt x="1161" y="1743"/>
                    <a:pt x="1147" y="1743"/>
                  </a:cubicBezTo>
                  <a:cubicBezTo>
                    <a:pt x="1140" y="1743"/>
                    <a:pt x="1133" y="1743"/>
                    <a:pt x="1127" y="1741"/>
                  </a:cubicBezTo>
                  <a:lnTo>
                    <a:pt x="1092" y="1738"/>
                  </a:lnTo>
                  <a:cubicBezTo>
                    <a:pt x="1082" y="1738"/>
                    <a:pt x="1072" y="1735"/>
                    <a:pt x="1062" y="1732"/>
                  </a:cubicBezTo>
                  <a:cubicBezTo>
                    <a:pt x="977" y="1711"/>
                    <a:pt x="896" y="1657"/>
                    <a:pt x="827" y="1581"/>
                  </a:cubicBezTo>
                  <a:cubicBezTo>
                    <a:pt x="759" y="1507"/>
                    <a:pt x="704" y="1415"/>
                    <a:pt x="668" y="1316"/>
                  </a:cubicBezTo>
                  <a:cubicBezTo>
                    <a:pt x="630" y="1221"/>
                    <a:pt x="607" y="1112"/>
                    <a:pt x="582" y="1010"/>
                  </a:cubicBezTo>
                  <a:cubicBezTo>
                    <a:pt x="538" y="799"/>
                    <a:pt x="491" y="589"/>
                    <a:pt x="402" y="429"/>
                  </a:cubicBezTo>
                  <a:cubicBezTo>
                    <a:pt x="317" y="269"/>
                    <a:pt x="208" y="163"/>
                    <a:pt x="130" y="95"/>
                  </a:cubicBezTo>
                  <a:cubicBezTo>
                    <a:pt x="89" y="61"/>
                    <a:pt x="59" y="38"/>
                    <a:pt x="35" y="24"/>
                  </a:cubicBezTo>
                  <a:cubicBezTo>
                    <a:pt x="15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899873" y="410833"/>
              <a:ext cx="36174" cy="41222"/>
            </a:xfrm>
            <a:custGeom>
              <a:avLst/>
              <a:gdLst/>
              <a:ahLst/>
              <a:cxnLst/>
              <a:rect l="l" t="t" r="r" b="b"/>
              <a:pathLst>
                <a:path w="824" h="939" extrusionOk="0">
                  <a:moveTo>
                    <a:pt x="467" y="1"/>
                  </a:moveTo>
                  <a:cubicBezTo>
                    <a:pt x="455" y="1"/>
                    <a:pt x="442" y="1"/>
                    <a:pt x="429" y="3"/>
                  </a:cubicBezTo>
                  <a:cubicBezTo>
                    <a:pt x="368" y="9"/>
                    <a:pt x="306" y="26"/>
                    <a:pt x="248" y="61"/>
                  </a:cubicBezTo>
                  <a:cubicBezTo>
                    <a:pt x="187" y="95"/>
                    <a:pt x="137" y="146"/>
                    <a:pt x="99" y="204"/>
                  </a:cubicBezTo>
                  <a:cubicBezTo>
                    <a:pt x="58" y="262"/>
                    <a:pt x="34" y="326"/>
                    <a:pt x="14" y="394"/>
                  </a:cubicBezTo>
                  <a:cubicBezTo>
                    <a:pt x="0" y="462"/>
                    <a:pt x="0" y="533"/>
                    <a:pt x="11" y="601"/>
                  </a:cubicBezTo>
                  <a:cubicBezTo>
                    <a:pt x="24" y="670"/>
                    <a:pt x="52" y="734"/>
                    <a:pt x="92" y="789"/>
                  </a:cubicBezTo>
                  <a:cubicBezTo>
                    <a:pt x="133" y="843"/>
                    <a:pt x="184" y="884"/>
                    <a:pt x="242" y="911"/>
                  </a:cubicBezTo>
                  <a:cubicBezTo>
                    <a:pt x="269" y="921"/>
                    <a:pt x="300" y="932"/>
                    <a:pt x="330" y="935"/>
                  </a:cubicBezTo>
                  <a:cubicBezTo>
                    <a:pt x="346" y="937"/>
                    <a:pt x="363" y="939"/>
                    <a:pt x="379" y="939"/>
                  </a:cubicBezTo>
                  <a:cubicBezTo>
                    <a:pt x="392" y="939"/>
                    <a:pt x="404" y="938"/>
                    <a:pt x="415" y="935"/>
                  </a:cubicBezTo>
                  <a:cubicBezTo>
                    <a:pt x="466" y="928"/>
                    <a:pt x="507" y="904"/>
                    <a:pt x="537" y="877"/>
                  </a:cubicBezTo>
                  <a:cubicBezTo>
                    <a:pt x="568" y="850"/>
                    <a:pt x="586" y="822"/>
                    <a:pt x="599" y="799"/>
                  </a:cubicBezTo>
                  <a:cubicBezTo>
                    <a:pt x="609" y="772"/>
                    <a:pt x="609" y="751"/>
                    <a:pt x="612" y="738"/>
                  </a:cubicBezTo>
                  <a:lnTo>
                    <a:pt x="612" y="720"/>
                  </a:lnTo>
                  <a:cubicBezTo>
                    <a:pt x="612" y="720"/>
                    <a:pt x="612" y="720"/>
                    <a:pt x="612" y="720"/>
                  </a:cubicBezTo>
                  <a:cubicBezTo>
                    <a:pt x="608" y="720"/>
                    <a:pt x="601" y="749"/>
                    <a:pt x="565" y="772"/>
                  </a:cubicBezTo>
                  <a:cubicBezTo>
                    <a:pt x="548" y="785"/>
                    <a:pt x="524" y="795"/>
                    <a:pt x="497" y="799"/>
                  </a:cubicBezTo>
                  <a:cubicBezTo>
                    <a:pt x="487" y="800"/>
                    <a:pt x="476" y="801"/>
                    <a:pt x="466" y="801"/>
                  </a:cubicBezTo>
                  <a:cubicBezTo>
                    <a:pt x="448" y="801"/>
                    <a:pt x="429" y="798"/>
                    <a:pt x="412" y="792"/>
                  </a:cubicBezTo>
                  <a:cubicBezTo>
                    <a:pt x="399" y="789"/>
                    <a:pt x="388" y="785"/>
                    <a:pt x="378" y="775"/>
                  </a:cubicBezTo>
                  <a:cubicBezTo>
                    <a:pt x="364" y="769"/>
                    <a:pt x="354" y="758"/>
                    <a:pt x="344" y="748"/>
                  </a:cubicBezTo>
                  <a:cubicBezTo>
                    <a:pt x="323" y="724"/>
                    <a:pt x="306" y="697"/>
                    <a:pt x="297" y="667"/>
                  </a:cubicBezTo>
                  <a:cubicBezTo>
                    <a:pt x="283" y="632"/>
                    <a:pt x="276" y="601"/>
                    <a:pt x="276" y="564"/>
                  </a:cubicBezTo>
                  <a:cubicBezTo>
                    <a:pt x="272" y="530"/>
                    <a:pt x="279" y="496"/>
                    <a:pt x="289" y="458"/>
                  </a:cubicBezTo>
                  <a:cubicBezTo>
                    <a:pt x="297" y="425"/>
                    <a:pt x="313" y="391"/>
                    <a:pt x="333" y="364"/>
                  </a:cubicBezTo>
                  <a:cubicBezTo>
                    <a:pt x="354" y="336"/>
                    <a:pt x="378" y="309"/>
                    <a:pt x="402" y="289"/>
                  </a:cubicBezTo>
                  <a:cubicBezTo>
                    <a:pt x="449" y="251"/>
                    <a:pt x="510" y="213"/>
                    <a:pt x="575" y="204"/>
                  </a:cubicBezTo>
                  <a:cubicBezTo>
                    <a:pt x="609" y="197"/>
                    <a:pt x="639" y="193"/>
                    <a:pt x="670" y="186"/>
                  </a:cubicBezTo>
                  <a:cubicBezTo>
                    <a:pt x="678" y="186"/>
                    <a:pt x="687" y="185"/>
                    <a:pt x="695" y="185"/>
                  </a:cubicBezTo>
                  <a:cubicBezTo>
                    <a:pt x="715" y="185"/>
                    <a:pt x="734" y="187"/>
                    <a:pt x="749" y="190"/>
                  </a:cubicBezTo>
                  <a:cubicBezTo>
                    <a:pt x="772" y="190"/>
                    <a:pt x="793" y="193"/>
                    <a:pt x="803" y="197"/>
                  </a:cubicBezTo>
                  <a:cubicBezTo>
                    <a:pt x="817" y="200"/>
                    <a:pt x="823" y="204"/>
                    <a:pt x="823" y="204"/>
                  </a:cubicBezTo>
                  <a:cubicBezTo>
                    <a:pt x="823" y="204"/>
                    <a:pt x="820" y="197"/>
                    <a:pt x="813" y="183"/>
                  </a:cubicBezTo>
                  <a:cubicBezTo>
                    <a:pt x="807" y="173"/>
                    <a:pt x="796" y="156"/>
                    <a:pt x="779" y="136"/>
                  </a:cubicBezTo>
                  <a:cubicBezTo>
                    <a:pt x="762" y="115"/>
                    <a:pt x="738" y="91"/>
                    <a:pt x="708" y="71"/>
                  </a:cubicBezTo>
                  <a:cubicBezTo>
                    <a:pt x="677" y="47"/>
                    <a:pt x="636" y="26"/>
                    <a:pt x="589" y="17"/>
                  </a:cubicBezTo>
                  <a:cubicBezTo>
                    <a:pt x="552" y="8"/>
                    <a:pt x="511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900883" y="491874"/>
              <a:ext cx="25769" cy="29940"/>
            </a:xfrm>
            <a:custGeom>
              <a:avLst/>
              <a:gdLst/>
              <a:ahLst/>
              <a:cxnLst/>
              <a:rect l="l" t="t" r="r" b="b"/>
              <a:pathLst>
                <a:path w="587" h="682" extrusionOk="0">
                  <a:moveTo>
                    <a:pt x="289" y="0"/>
                  </a:moveTo>
                  <a:cubicBezTo>
                    <a:pt x="247" y="0"/>
                    <a:pt x="201" y="9"/>
                    <a:pt x="154" y="34"/>
                  </a:cubicBezTo>
                  <a:cubicBezTo>
                    <a:pt x="127" y="48"/>
                    <a:pt x="103" y="66"/>
                    <a:pt x="79" y="92"/>
                  </a:cubicBezTo>
                  <a:cubicBezTo>
                    <a:pt x="56" y="116"/>
                    <a:pt x="38" y="147"/>
                    <a:pt x="25" y="177"/>
                  </a:cubicBezTo>
                  <a:cubicBezTo>
                    <a:pt x="1" y="242"/>
                    <a:pt x="1" y="306"/>
                    <a:pt x="8" y="361"/>
                  </a:cubicBezTo>
                  <a:cubicBezTo>
                    <a:pt x="18" y="416"/>
                    <a:pt x="38" y="463"/>
                    <a:pt x="65" y="507"/>
                  </a:cubicBezTo>
                  <a:cubicBezTo>
                    <a:pt x="93" y="548"/>
                    <a:pt x="123" y="589"/>
                    <a:pt x="164" y="617"/>
                  </a:cubicBezTo>
                  <a:cubicBezTo>
                    <a:pt x="205" y="647"/>
                    <a:pt x="253" y="667"/>
                    <a:pt x="297" y="674"/>
                  </a:cubicBezTo>
                  <a:cubicBezTo>
                    <a:pt x="321" y="678"/>
                    <a:pt x="345" y="681"/>
                    <a:pt x="365" y="681"/>
                  </a:cubicBezTo>
                  <a:cubicBezTo>
                    <a:pt x="389" y="678"/>
                    <a:pt x="409" y="674"/>
                    <a:pt x="426" y="670"/>
                  </a:cubicBezTo>
                  <a:cubicBezTo>
                    <a:pt x="464" y="661"/>
                    <a:pt x="494" y="644"/>
                    <a:pt x="514" y="623"/>
                  </a:cubicBezTo>
                  <a:cubicBezTo>
                    <a:pt x="535" y="603"/>
                    <a:pt x="552" y="582"/>
                    <a:pt x="559" y="565"/>
                  </a:cubicBezTo>
                  <a:cubicBezTo>
                    <a:pt x="569" y="545"/>
                    <a:pt x="572" y="531"/>
                    <a:pt x="572" y="521"/>
                  </a:cubicBezTo>
                  <a:cubicBezTo>
                    <a:pt x="572" y="511"/>
                    <a:pt x="576" y="507"/>
                    <a:pt x="576" y="507"/>
                  </a:cubicBezTo>
                  <a:lnTo>
                    <a:pt x="576" y="507"/>
                  </a:lnTo>
                  <a:cubicBezTo>
                    <a:pt x="576" y="507"/>
                    <a:pt x="572" y="511"/>
                    <a:pt x="563" y="518"/>
                  </a:cubicBezTo>
                  <a:cubicBezTo>
                    <a:pt x="555" y="521"/>
                    <a:pt x="545" y="528"/>
                    <a:pt x="528" y="531"/>
                  </a:cubicBezTo>
                  <a:cubicBezTo>
                    <a:pt x="516" y="537"/>
                    <a:pt x="501" y="540"/>
                    <a:pt x="485" y="540"/>
                  </a:cubicBezTo>
                  <a:cubicBezTo>
                    <a:pt x="464" y="540"/>
                    <a:pt x="441" y="535"/>
                    <a:pt x="420" y="528"/>
                  </a:cubicBezTo>
                  <a:cubicBezTo>
                    <a:pt x="379" y="518"/>
                    <a:pt x="358" y="480"/>
                    <a:pt x="338" y="443"/>
                  </a:cubicBezTo>
                  <a:cubicBezTo>
                    <a:pt x="327" y="422"/>
                    <a:pt x="318" y="402"/>
                    <a:pt x="310" y="378"/>
                  </a:cubicBezTo>
                  <a:cubicBezTo>
                    <a:pt x="304" y="358"/>
                    <a:pt x="297" y="334"/>
                    <a:pt x="297" y="314"/>
                  </a:cubicBezTo>
                  <a:cubicBezTo>
                    <a:pt x="294" y="297"/>
                    <a:pt x="294" y="283"/>
                    <a:pt x="297" y="279"/>
                  </a:cubicBezTo>
                  <a:cubicBezTo>
                    <a:pt x="297" y="273"/>
                    <a:pt x="294" y="273"/>
                    <a:pt x="300" y="259"/>
                  </a:cubicBezTo>
                  <a:cubicBezTo>
                    <a:pt x="307" y="252"/>
                    <a:pt x="318" y="239"/>
                    <a:pt x="335" y="229"/>
                  </a:cubicBezTo>
                  <a:cubicBezTo>
                    <a:pt x="345" y="221"/>
                    <a:pt x="355" y="218"/>
                    <a:pt x="362" y="212"/>
                  </a:cubicBezTo>
                  <a:cubicBezTo>
                    <a:pt x="371" y="208"/>
                    <a:pt x="385" y="204"/>
                    <a:pt x="396" y="204"/>
                  </a:cubicBezTo>
                  <a:cubicBezTo>
                    <a:pt x="433" y="196"/>
                    <a:pt x="478" y="187"/>
                    <a:pt x="511" y="187"/>
                  </a:cubicBezTo>
                  <a:cubicBezTo>
                    <a:pt x="517" y="187"/>
                    <a:pt x="523" y="187"/>
                    <a:pt x="528" y="188"/>
                  </a:cubicBezTo>
                  <a:cubicBezTo>
                    <a:pt x="566" y="181"/>
                    <a:pt x="586" y="181"/>
                    <a:pt x="586" y="181"/>
                  </a:cubicBezTo>
                  <a:cubicBezTo>
                    <a:pt x="586" y="181"/>
                    <a:pt x="572" y="163"/>
                    <a:pt x="552" y="133"/>
                  </a:cubicBezTo>
                  <a:cubicBezTo>
                    <a:pt x="525" y="110"/>
                    <a:pt x="491" y="58"/>
                    <a:pt x="426" y="31"/>
                  </a:cubicBezTo>
                  <a:cubicBezTo>
                    <a:pt x="391" y="16"/>
                    <a:pt x="344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869537" y="547145"/>
              <a:ext cx="35471" cy="66991"/>
            </a:xfrm>
            <a:custGeom>
              <a:avLst/>
              <a:gdLst/>
              <a:ahLst/>
              <a:cxnLst/>
              <a:rect l="l" t="t" r="r" b="b"/>
              <a:pathLst>
                <a:path w="808" h="1526" extrusionOk="0">
                  <a:moveTo>
                    <a:pt x="539" y="0"/>
                  </a:moveTo>
                  <a:cubicBezTo>
                    <a:pt x="490" y="3"/>
                    <a:pt x="432" y="11"/>
                    <a:pt x="378" y="38"/>
                  </a:cubicBezTo>
                  <a:cubicBezTo>
                    <a:pt x="324" y="61"/>
                    <a:pt x="266" y="96"/>
                    <a:pt x="212" y="140"/>
                  </a:cubicBezTo>
                  <a:cubicBezTo>
                    <a:pt x="157" y="184"/>
                    <a:pt x="103" y="242"/>
                    <a:pt x="69" y="313"/>
                  </a:cubicBezTo>
                  <a:cubicBezTo>
                    <a:pt x="35" y="385"/>
                    <a:pt x="11" y="470"/>
                    <a:pt x="4" y="548"/>
                  </a:cubicBezTo>
                  <a:cubicBezTo>
                    <a:pt x="4" y="568"/>
                    <a:pt x="0" y="589"/>
                    <a:pt x="4" y="609"/>
                  </a:cubicBezTo>
                  <a:lnTo>
                    <a:pt x="4" y="636"/>
                  </a:lnTo>
                  <a:cubicBezTo>
                    <a:pt x="4" y="647"/>
                    <a:pt x="8" y="656"/>
                    <a:pt x="8" y="667"/>
                  </a:cubicBezTo>
                  <a:cubicBezTo>
                    <a:pt x="8" y="688"/>
                    <a:pt x="8" y="708"/>
                    <a:pt x="11" y="728"/>
                  </a:cubicBezTo>
                  <a:cubicBezTo>
                    <a:pt x="14" y="745"/>
                    <a:pt x="18" y="766"/>
                    <a:pt x="21" y="786"/>
                  </a:cubicBezTo>
                  <a:cubicBezTo>
                    <a:pt x="55" y="939"/>
                    <a:pt x="113" y="1075"/>
                    <a:pt x="195" y="1187"/>
                  </a:cubicBezTo>
                  <a:cubicBezTo>
                    <a:pt x="276" y="1300"/>
                    <a:pt x="375" y="1385"/>
                    <a:pt x="467" y="1443"/>
                  </a:cubicBezTo>
                  <a:cubicBezTo>
                    <a:pt x="511" y="1473"/>
                    <a:pt x="559" y="1493"/>
                    <a:pt x="600" y="1504"/>
                  </a:cubicBezTo>
                  <a:cubicBezTo>
                    <a:pt x="644" y="1517"/>
                    <a:pt x="681" y="1521"/>
                    <a:pt x="712" y="1524"/>
                  </a:cubicBezTo>
                  <a:cubicBezTo>
                    <a:pt x="721" y="1525"/>
                    <a:pt x="729" y="1526"/>
                    <a:pt x="737" y="1526"/>
                  </a:cubicBezTo>
                  <a:cubicBezTo>
                    <a:pt x="756" y="1526"/>
                    <a:pt x="771" y="1523"/>
                    <a:pt x="783" y="1521"/>
                  </a:cubicBezTo>
                  <a:lnTo>
                    <a:pt x="807" y="1521"/>
                  </a:lnTo>
                  <a:cubicBezTo>
                    <a:pt x="807" y="1521"/>
                    <a:pt x="796" y="1517"/>
                    <a:pt x="783" y="1514"/>
                  </a:cubicBezTo>
                  <a:cubicBezTo>
                    <a:pt x="770" y="1510"/>
                    <a:pt x="746" y="1501"/>
                    <a:pt x="722" y="1490"/>
                  </a:cubicBezTo>
                  <a:cubicBezTo>
                    <a:pt x="667" y="1466"/>
                    <a:pt x="606" y="1412"/>
                    <a:pt x="548" y="1344"/>
                  </a:cubicBezTo>
                  <a:cubicBezTo>
                    <a:pt x="487" y="1276"/>
                    <a:pt x="436" y="1177"/>
                    <a:pt x="392" y="1075"/>
                  </a:cubicBezTo>
                  <a:cubicBezTo>
                    <a:pt x="347" y="973"/>
                    <a:pt x="307" y="861"/>
                    <a:pt x="310" y="749"/>
                  </a:cubicBezTo>
                  <a:lnTo>
                    <a:pt x="310" y="708"/>
                  </a:lnTo>
                  <a:lnTo>
                    <a:pt x="310" y="667"/>
                  </a:lnTo>
                  <a:cubicBezTo>
                    <a:pt x="310" y="653"/>
                    <a:pt x="314" y="639"/>
                    <a:pt x="317" y="630"/>
                  </a:cubicBezTo>
                  <a:cubicBezTo>
                    <a:pt x="321" y="616"/>
                    <a:pt x="324" y="603"/>
                    <a:pt x="327" y="592"/>
                  </a:cubicBezTo>
                  <a:cubicBezTo>
                    <a:pt x="341" y="541"/>
                    <a:pt x="351" y="501"/>
                    <a:pt x="368" y="460"/>
                  </a:cubicBezTo>
                  <a:lnTo>
                    <a:pt x="399" y="399"/>
                  </a:lnTo>
                  <a:cubicBezTo>
                    <a:pt x="402" y="388"/>
                    <a:pt x="409" y="378"/>
                    <a:pt x="412" y="367"/>
                  </a:cubicBezTo>
                  <a:cubicBezTo>
                    <a:pt x="419" y="358"/>
                    <a:pt x="423" y="347"/>
                    <a:pt x="429" y="337"/>
                  </a:cubicBezTo>
                  <a:cubicBezTo>
                    <a:pt x="450" y="296"/>
                    <a:pt x="473" y="262"/>
                    <a:pt x="504" y="231"/>
                  </a:cubicBezTo>
                  <a:cubicBezTo>
                    <a:pt x="531" y="204"/>
                    <a:pt x="562" y="181"/>
                    <a:pt x="589" y="154"/>
                  </a:cubicBezTo>
                  <a:cubicBezTo>
                    <a:pt x="603" y="140"/>
                    <a:pt x="616" y="129"/>
                    <a:pt x="630" y="119"/>
                  </a:cubicBezTo>
                  <a:cubicBezTo>
                    <a:pt x="644" y="113"/>
                    <a:pt x="657" y="102"/>
                    <a:pt x="671" y="99"/>
                  </a:cubicBezTo>
                  <a:cubicBezTo>
                    <a:pt x="685" y="88"/>
                    <a:pt x="694" y="85"/>
                    <a:pt x="705" y="78"/>
                  </a:cubicBezTo>
                  <a:cubicBezTo>
                    <a:pt x="715" y="75"/>
                    <a:pt x="725" y="72"/>
                    <a:pt x="732" y="68"/>
                  </a:cubicBezTo>
                  <a:cubicBezTo>
                    <a:pt x="749" y="61"/>
                    <a:pt x="756" y="58"/>
                    <a:pt x="756" y="58"/>
                  </a:cubicBezTo>
                  <a:cubicBezTo>
                    <a:pt x="756" y="58"/>
                    <a:pt x="749" y="55"/>
                    <a:pt x="735" y="47"/>
                  </a:cubicBezTo>
                  <a:cubicBezTo>
                    <a:pt x="725" y="41"/>
                    <a:pt x="718" y="38"/>
                    <a:pt x="705" y="31"/>
                  </a:cubicBezTo>
                  <a:cubicBezTo>
                    <a:pt x="691" y="27"/>
                    <a:pt x="677" y="21"/>
                    <a:pt x="664" y="17"/>
                  </a:cubicBezTo>
                  <a:cubicBezTo>
                    <a:pt x="647" y="14"/>
                    <a:pt x="630" y="11"/>
                    <a:pt x="606" y="7"/>
                  </a:cubicBezTo>
                  <a:cubicBezTo>
                    <a:pt x="586" y="3"/>
                    <a:pt x="565" y="3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575796" y="565056"/>
              <a:ext cx="42320" cy="44602"/>
            </a:xfrm>
            <a:custGeom>
              <a:avLst/>
              <a:gdLst/>
              <a:ahLst/>
              <a:cxnLst/>
              <a:rect l="l" t="t" r="r" b="b"/>
              <a:pathLst>
                <a:path w="964" h="1016" extrusionOk="0">
                  <a:moveTo>
                    <a:pt x="385" y="0"/>
                  </a:moveTo>
                  <a:cubicBezTo>
                    <a:pt x="324" y="0"/>
                    <a:pt x="256" y="17"/>
                    <a:pt x="195" y="52"/>
                  </a:cubicBezTo>
                  <a:cubicBezTo>
                    <a:pt x="160" y="72"/>
                    <a:pt x="133" y="96"/>
                    <a:pt x="106" y="123"/>
                  </a:cubicBezTo>
                  <a:cubicBezTo>
                    <a:pt x="82" y="150"/>
                    <a:pt x="58" y="187"/>
                    <a:pt x="45" y="222"/>
                  </a:cubicBezTo>
                  <a:cubicBezTo>
                    <a:pt x="11" y="293"/>
                    <a:pt x="0" y="374"/>
                    <a:pt x="4" y="449"/>
                  </a:cubicBezTo>
                  <a:cubicBezTo>
                    <a:pt x="8" y="524"/>
                    <a:pt x="25" y="599"/>
                    <a:pt x="55" y="667"/>
                  </a:cubicBezTo>
                  <a:cubicBezTo>
                    <a:pt x="119" y="800"/>
                    <a:pt x="225" y="909"/>
                    <a:pt x="351" y="963"/>
                  </a:cubicBezTo>
                  <a:cubicBezTo>
                    <a:pt x="413" y="994"/>
                    <a:pt x="477" y="1011"/>
                    <a:pt x="538" y="1014"/>
                  </a:cubicBezTo>
                  <a:cubicBezTo>
                    <a:pt x="549" y="1015"/>
                    <a:pt x="559" y="1015"/>
                    <a:pt x="570" y="1015"/>
                  </a:cubicBezTo>
                  <a:cubicBezTo>
                    <a:pt x="617" y="1015"/>
                    <a:pt x="662" y="1010"/>
                    <a:pt x="702" y="1004"/>
                  </a:cubicBezTo>
                  <a:cubicBezTo>
                    <a:pt x="749" y="997"/>
                    <a:pt x="793" y="977"/>
                    <a:pt x="827" y="956"/>
                  </a:cubicBezTo>
                  <a:cubicBezTo>
                    <a:pt x="862" y="936"/>
                    <a:pt x="885" y="912"/>
                    <a:pt x="909" y="895"/>
                  </a:cubicBezTo>
                  <a:cubicBezTo>
                    <a:pt x="926" y="875"/>
                    <a:pt x="939" y="858"/>
                    <a:pt x="950" y="848"/>
                  </a:cubicBezTo>
                  <a:cubicBezTo>
                    <a:pt x="956" y="837"/>
                    <a:pt x="964" y="831"/>
                    <a:pt x="964" y="831"/>
                  </a:cubicBezTo>
                  <a:lnTo>
                    <a:pt x="939" y="831"/>
                  </a:lnTo>
                  <a:cubicBezTo>
                    <a:pt x="926" y="831"/>
                    <a:pt x="906" y="831"/>
                    <a:pt x="882" y="823"/>
                  </a:cubicBezTo>
                  <a:cubicBezTo>
                    <a:pt x="857" y="823"/>
                    <a:pt x="831" y="817"/>
                    <a:pt x="800" y="810"/>
                  </a:cubicBezTo>
                  <a:cubicBezTo>
                    <a:pt x="769" y="800"/>
                    <a:pt x="735" y="787"/>
                    <a:pt x="705" y="779"/>
                  </a:cubicBezTo>
                  <a:cubicBezTo>
                    <a:pt x="674" y="769"/>
                    <a:pt x="640" y="752"/>
                    <a:pt x="609" y="735"/>
                  </a:cubicBezTo>
                  <a:cubicBezTo>
                    <a:pt x="582" y="715"/>
                    <a:pt x="555" y="691"/>
                    <a:pt x="528" y="671"/>
                  </a:cubicBezTo>
                  <a:cubicBezTo>
                    <a:pt x="480" y="623"/>
                    <a:pt x="433" y="565"/>
                    <a:pt x="408" y="501"/>
                  </a:cubicBezTo>
                  <a:cubicBezTo>
                    <a:pt x="392" y="473"/>
                    <a:pt x="378" y="440"/>
                    <a:pt x="372" y="412"/>
                  </a:cubicBezTo>
                  <a:cubicBezTo>
                    <a:pt x="364" y="382"/>
                    <a:pt x="361" y="354"/>
                    <a:pt x="361" y="330"/>
                  </a:cubicBezTo>
                  <a:lnTo>
                    <a:pt x="361" y="297"/>
                  </a:lnTo>
                  <a:cubicBezTo>
                    <a:pt x="364" y="283"/>
                    <a:pt x="368" y="272"/>
                    <a:pt x="372" y="259"/>
                  </a:cubicBezTo>
                  <a:cubicBezTo>
                    <a:pt x="378" y="235"/>
                    <a:pt x="395" y="215"/>
                    <a:pt x="413" y="201"/>
                  </a:cubicBezTo>
                  <a:cubicBezTo>
                    <a:pt x="433" y="191"/>
                    <a:pt x="460" y="177"/>
                    <a:pt x="487" y="174"/>
                  </a:cubicBezTo>
                  <a:cubicBezTo>
                    <a:pt x="500" y="171"/>
                    <a:pt x="514" y="170"/>
                    <a:pt x="526" y="170"/>
                  </a:cubicBezTo>
                  <a:cubicBezTo>
                    <a:pt x="543" y="170"/>
                    <a:pt x="558" y="172"/>
                    <a:pt x="572" y="174"/>
                  </a:cubicBezTo>
                  <a:cubicBezTo>
                    <a:pt x="596" y="177"/>
                    <a:pt x="617" y="177"/>
                    <a:pt x="630" y="181"/>
                  </a:cubicBezTo>
                  <a:cubicBezTo>
                    <a:pt x="644" y="184"/>
                    <a:pt x="650" y="184"/>
                    <a:pt x="650" y="184"/>
                  </a:cubicBezTo>
                  <a:cubicBezTo>
                    <a:pt x="650" y="184"/>
                    <a:pt x="644" y="181"/>
                    <a:pt x="637" y="170"/>
                  </a:cubicBezTo>
                  <a:cubicBezTo>
                    <a:pt x="626" y="160"/>
                    <a:pt x="617" y="140"/>
                    <a:pt x="599" y="120"/>
                  </a:cubicBezTo>
                  <a:cubicBezTo>
                    <a:pt x="582" y="102"/>
                    <a:pt x="559" y="79"/>
                    <a:pt x="528" y="52"/>
                  </a:cubicBezTo>
                  <a:cubicBezTo>
                    <a:pt x="511" y="41"/>
                    <a:pt x="490" y="27"/>
                    <a:pt x="466" y="17"/>
                  </a:cubicBezTo>
                  <a:cubicBezTo>
                    <a:pt x="443" y="7"/>
                    <a:pt x="416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881171" y="570412"/>
              <a:ext cx="93726" cy="83278"/>
            </a:xfrm>
            <a:custGeom>
              <a:avLst/>
              <a:gdLst/>
              <a:ahLst/>
              <a:cxnLst/>
              <a:rect l="l" t="t" r="r" b="b"/>
              <a:pathLst>
                <a:path w="2135" h="1897" extrusionOk="0">
                  <a:moveTo>
                    <a:pt x="1730" y="0"/>
                  </a:moveTo>
                  <a:cubicBezTo>
                    <a:pt x="1682" y="0"/>
                    <a:pt x="1639" y="9"/>
                    <a:pt x="1603" y="21"/>
                  </a:cubicBezTo>
                  <a:cubicBezTo>
                    <a:pt x="1549" y="48"/>
                    <a:pt x="1514" y="82"/>
                    <a:pt x="1498" y="109"/>
                  </a:cubicBezTo>
                  <a:cubicBezTo>
                    <a:pt x="1487" y="123"/>
                    <a:pt x="1484" y="134"/>
                    <a:pt x="1481" y="140"/>
                  </a:cubicBezTo>
                  <a:cubicBezTo>
                    <a:pt x="1481" y="150"/>
                    <a:pt x="1478" y="154"/>
                    <a:pt x="1478" y="154"/>
                  </a:cubicBezTo>
                  <a:cubicBezTo>
                    <a:pt x="1478" y="154"/>
                    <a:pt x="1481" y="150"/>
                    <a:pt x="1484" y="144"/>
                  </a:cubicBezTo>
                  <a:cubicBezTo>
                    <a:pt x="1491" y="137"/>
                    <a:pt x="1498" y="126"/>
                    <a:pt x="1508" y="120"/>
                  </a:cubicBezTo>
                  <a:cubicBezTo>
                    <a:pt x="1532" y="100"/>
                    <a:pt x="1569" y="79"/>
                    <a:pt x="1621" y="73"/>
                  </a:cubicBezTo>
                  <a:cubicBezTo>
                    <a:pt x="1630" y="71"/>
                    <a:pt x="1640" y="70"/>
                    <a:pt x="1651" y="70"/>
                  </a:cubicBezTo>
                  <a:cubicBezTo>
                    <a:pt x="1693" y="70"/>
                    <a:pt x="1744" y="83"/>
                    <a:pt x="1790" y="109"/>
                  </a:cubicBezTo>
                  <a:cubicBezTo>
                    <a:pt x="1817" y="126"/>
                    <a:pt x="1845" y="150"/>
                    <a:pt x="1861" y="175"/>
                  </a:cubicBezTo>
                  <a:cubicBezTo>
                    <a:pt x="1882" y="205"/>
                    <a:pt x="1896" y="239"/>
                    <a:pt x="1906" y="277"/>
                  </a:cubicBezTo>
                  <a:cubicBezTo>
                    <a:pt x="1927" y="348"/>
                    <a:pt x="1919" y="440"/>
                    <a:pt x="1892" y="528"/>
                  </a:cubicBezTo>
                  <a:cubicBezTo>
                    <a:pt x="1882" y="572"/>
                    <a:pt x="1865" y="620"/>
                    <a:pt x="1845" y="665"/>
                  </a:cubicBezTo>
                  <a:cubicBezTo>
                    <a:pt x="1821" y="709"/>
                    <a:pt x="1797" y="753"/>
                    <a:pt x="1770" y="793"/>
                  </a:cubicBezTo>
                  <a:cubicBezTo>
                    <a:pt x="1750" y="820"/>
                    <a:pt x="1726" y="848"/>
                    <a:pt x="1702" y="872"/>
                  </a:cubicBezTo>
                  <a:cubicBezTo>
                    <a:pt x="1678" y="896"/>
                    <a:pt x="1651" y="919"/>
                    <a:pt x="1624" y="936"/>
                  </a:cubicBezTo>
                  <a:cubicBezTo>
                    <a:pt x="1596" y="957"/>
                    <a:pt x="1566" y="974"/>
                    <a:pt x="1532" y="984"/>
                  </a:cubicBezTo>
                  <a:cubicBezTo>
                    <a:pt x="1525" y="987"/>
                    <a:pt x="1519" y="991"/>
                    <a:pt x="1508" y="994"/>
                  </a:cubicBezTo>
                  <a:lnTo>
                    <a:pt x="1494" y="998"/>
                  </a:lnTo>
                  <a:cubicBezTo>
                    <a:pt x="1494" y="998"/>
                    <a:pt x="1487" y="998"/>
                    <a:pt x="1484" y="1001"/>
                  </a:cubicBezTo>
                  <a:lnTo>
                    <a:pt x="1470" y="1004"/>
                  </a:lnTo>
                  <a:cubicBezTo>
                    <a:pt x="1461" y="1004"/>
                    <a:pt x="1453" y="1007"/>
                    <a:pt x="1443" y="1007"/>
                  </a:cubicBezTo>
                  <a:lnTo>
                    <a:pt x="1409" y="1011"/>
                  </a:lnTo>
                  <a:cubicBezTo>
                    <a:pt x="1402" y="1012"/>
                    <a:pt x="1395" y="1013"/>
                    <a:pt x="1387" y="1013"/>
                  </a:cubicBezTo>
                  <a:cubicBezTo>
                    <a:pt x="1368" y="1013"/>
                    <a:pt x="1347" y="1010"/>
                    <a:pt x="1327" y="1007"/>
                  </a:cubicBezTo>
                  <a:cubicBezTo>
                    <a:pt x="1307" y="1052"/>
                    <a:pt x="1294" y="1086"/>
                    <a:pt x="1287" y="1103"/>
                  </a:cubicBezTo>
                  <a:lnTo>
                    <a:pt x="1280" y="1123"/>
                  </a:lnTo>
                  <a:lnTo>
                    <a:pt x="1277" y="1130"/>
                  </a:lnTo>
                  <a:cubicBezTo>
                    <a:pt x="1277" y="1130"/>
                    <a:pt x="1274" y="1134"/>
                    <a:pt x="1274" y="1137"/>
                  </a:cubicBezTo>
                  <a:cubicBezTo>
                    <a:pt x="1270" y="1150"/>
                    <a:pt x="1256" y="1185"/>
                    <a:pt x="1229" y="1256"/>
                  </a:cubicBezTo>
                  <a:lnTo>
                    <a:pt x="1270" y="1297"/>
                  </a:lnTo>
                  <a:lnTo>
                    <a:pt x="1283" y="1331"/>
                  </a:lnTo>
                  <a:lnTo>
                    <a:pt x="1283" y="1341"/>
                  </a:lnTo>
                  <a:cubicBezTo>
                    <a:pt x="1287" y="1341"/>
                    <a:pt x="1287" y="1348"/>
                    <a:pt x="1287" y="1348"/>
                  </a:cubicBezTo>
                  <a:lnTo>
                    <a:pt x="1287" y="1351"/>
                  </a:lnTo>
                  <a:lnTo>
                    <a:pt x="1287" y="1365"/>
                  </a:lnTo>
                  <a:cubicBezTo>
                    <a:pt x="1290" y="1382"/>
                    <a:pt x="1290" y="1395"/>
                    <a:pt x="1287" y="1412"/>
                  </a:cubicBezTo>
                  <a:cubicBezTo>
                    <a:pt x="1283" y="1426"/>
                    <a:pt x="1280" y="1443"/>
                    <a:pt x="1274" y="1456"/>
                  </a:cubicBezTo>
                  <a:cubicBezTo>
                    <a:pt x="1274" y="1464"/>
                    <a:pt x="1270" y="1467"/>
                    <a:pt x="1266" y="1474"/>
                  </a:cubicBezTo>
                  <a:cubicBezTo>
                    <a:pt x="1263" y="1481"/>
                    <a:pt x="1260" y="1491"/>
                    <a:pt x="1256" y="1497"/>
                  </a:cubicBezTo>
                  <a:cubicBezTo>
                    <a:pt x="1225" y="1552"/>
                    <a:pt x="1161" y="1603"/>
                    <a:pt x="1090" y="1634"/>
                  </a:cubicBezTo>
                  <a:cubicBezTo>
                    <a:pt x="1021" y="1661"/>
                    <a:pt x="941" y="1673"/>
                    <a:pt x="861" y="1673"/>
                  </a:cubicBezTo>
                  <a:cubicBezTo>
                    <a:pt x="842" y="1673"/>
                    <a:pt x="823" y="1672"/>
                    <a:pt x="804" y="1671"/>
                  </a:cubicBezTo>
                  <a:cubicBezTo>
                    <a:pt x="702" y="1665"/>
                    <a:pt x="600" y="1654"/>
                    <a:pt x="508" y="1634"/>
                  </a:cubicBezTo>
                  <a:cubicBezTo>
                    <a:pt x="420" y="1613"/>
                    <a:pt x="338" y="1589"/>
                    <a:pt x="269" y="1558"/>
                  </a:cubicBezTo>
                  <a:cubicBezTo>
                    <a:pt x="202" y="1528"/>
                    <a:pt x="144" y="1494"/>
                    <a:pt x="103" y="1456"/>
                  </a:cubicBezTo>
                  <a:cubicBezTo>
                    <a:pt x="62" y="1423"/>
                    <a:pt x="38" y="1385"/>
                    <a:pt x="25" y="1358"/>
                  </a:cubicBezTo>
                  <a:cubicBezTo>
                    <a:pt x="11" y="1331"/>
                    <a:pt x="1" y="1318"/>
                    <a:pt x="1" y="1318"/>
                  </a:cubicBezTo>
                  <a:lnTo>
                    <a:pt x="1" y="1318"/>
                  </a:lnTo>
                  <a:cubicBezTo>
                    <a:pt x="1" y="1318"/>
                    <a:pt x="8" y="1334"/>
                    <a:pt x="18" y="1362"/>
                  </a:cubicBezTo>
                  <a:cubicBezTo>
                    <a:pt x="29" y="1389"/>
                    <a:pt x="45" y="1433"/>
                    <a:pt x="79" y="1481"/>
                  </a:cubicBezTo>
                  <a:cubicBezTo>
                    <a:pt x="147" y="1572"/>
                    <a:pt x="280" y="1688"/>
                    <a:pt x="467" y="1767"/>
                  </a:cubicBezTo>
                  <a:cubicBezTo>
                    <a:pt x="511" y="1783"/>
                    <a:pt x="559" y="1803"/>
                    <a:pt x="610" y="1824"/>
                  </a:cubicBezTo>
                  <a:cubicBezTo>
                    <a:pt x="661" y="1841"/>
                    <a:pt x="715" y="1858"/>
                    <a:pt x="773" y="1872"/>
                  </a:cubicBezTo>
                  <a:cubicBezTo>
                    <a:pt x="831" y="1885"/>
                    <a:pt x="896" y="1896"/>
                    <a:pt x="960" y="1896"/>
                  </a:cubicBezTo>
                  <a:cubicBezTo>
                    <a:pt x="971" y="1896"/>
                    <a:pt x="981" y="1896"/>
                    <a:pt x="992" y="1896"/>
                  </a:cubicBezTo>
                  <a:cubicBezTo>
                    <a:pt x="1049" y="1896"/>
                    <a:pt x="1111" y="1889"/>
                    <a:pt x="1167" y="1872"/>
                  </a:cubicBezTo>
                  <a:cubicBezTo>
                    <a:pt x="1229" y="1855"/>
                    <a:pt x="1287" y="1831"/>
                    <a:pt x="1341" y="1794"/>
                  </a:cubicBezTo>
                  <a:cubicBezTo>
                    <a:pt x="1399" y="1759"/>
                    <a:pt x="1450" y="1712"/>
                    <a:pt x="1491" y="1651"/>
                  </a:cubicBezTo>
                  <a:cubicBezTo>
                    <a:pt x="1505" y="1637"/>
                    <a:pt x="1511" y="1620"/>
                    <a:pt x="1522" y="1603"/>
                  </a:cubicBezTo>
                  <a:cubicBezTo>
                    <a:pt x="1528" y="1586"/>
                    <a:pt x="1539" y="1569"/>
                    <a:pt x="1545" y="1552"/>
                  </a:cubicBezTo>
                  <a:cubicBezTo>
                    <a:pt x="1559" y="1514"/>
                    <a:pt x="1563" y="1477"/>
                    <a:pt x="1566" y="1440"/>
                  </a:cubicBezTo>
                  <a:cubicBezTo>
                    <a:pt x="1569" y="1403"/>
                    <a:pt x="1569" y="1365"/>
                    <a:pt x="1563" y="1327"/>
                  </a:cubicBezTo>
                  <a:cubicBezTo>
                    <a:pt x="1563" y="1318"/>
                    <a:pt x="1559" y="1307"/>
                    <a:pt x="1555" y="1300"/>
                  </a:cubicBezTo>
                  <a:lnTo>
                    <a:pt x="1552" y="1280"/>
                  </a:lnTo>
                  <a:lnTo>
                    <a:pt x="1552" y="1277"/>
                  </a:lnTo>
                  <a:lnTo>
                    <a:pt x="1552" y="1273"/>
                  </a:lnTo>
                  <a:lnTo>
                    <a:pt x="1559" y="1273"/>
                  </a:lnTo>
                  <a:lnTo>
                    <a:pt x="1590" y="1266"/>
                  </a:lnTo>
                  <a:cubicBezTo>
                    <a:pt x="1603" y="1263"/>
                    <a:pt x="1616" y="1256"/>
                    <a:pt x="1630" y="1252"/>
                  </a:cubicBezTo>
                  <a:cubicBezTo>
                    <a:pt x="1685" y="1232"/>
                    <a:pt x="1736" y="1208"/>
                    <a:pt x="1784" y="1175"/>
                  </a:cubicBezTo>
                  <a:cubicBezTo>
                    <a:pt x="1879" y="1114"/>
                    <a:pt x="1950" y="1032"/>
                    <a:pt x="2001" y="943"/>
                  </a:cubicBezTo>
                  <a:cubicBezTo>
                    <a:pt x="2039" y="882"/>
                    <a:pt x="2066" y="820"/>
                    <a:pt x="2086" y="756"/>
                  </a:cubicBezTo>
                  <a:cubicBezTo>
                    <a:pt x="2106" y="695"/>
                    <a:pt x="2120" y="630"/>
                    <a:pt x="2123" y="566"/>
                  </a:cubicBezTo>
                  <a:cubicBezTo>
                    <a:pt x="2134" y="440"/>
                    <a:pt x="2114" y="318"/>
                    <a:pt x="2062" y="211"/>
                  </a:cubicBezTo>
                  <a:cubicBezTo>
                    <a:pt x="2039" y="161"/>
                    <a:pt x="2004" y="117"/>
                    <a:pt x="1963" y="79"/>
                  </a:cubicBezTo>
                  <a:cubicBezTo>
                    <a:pt x="1919" y="42"/>
                    <a:pt x="1872" y="21"/>
                    <a:pt x="1828" y="11"/>
                  </a:cubicBezTo>
                  <a:cubicBezTo>
                    <a:pt x="1794" y="3"/>
                    <a:pt x="1761" y="0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435884" y="368952"/>
              <a:ext cx="171912" cy="132227"/>
            </a:xfrm>
            <a:custGeom>
              <a:avLst/>
              <a:gdLst/>
              <a:ahLst/>
              <a:cxnLst/>
              <a:rect l="l" t="t" r="r" b="b"/>
              <a:pathLst>
                <a:path w="3916" h="3012" extrusionOk="0">
                  <a:moveTo>
                    <a:pt x="596" y="1"/>
                  </a:moveTo>
                  <a:cubicBezTo>
                    <a:pt x="566" y="1"/>
                    <a:pt x="531" y="4"/>
                    <a:pt x="493" y="11"/>
                  </a:cubicBezTo>
                  <a:cubicBezTo>
                    <a:pt x="408" y="38"/>
                    <a:pt x="306" y="82"/>
                    <a:pt x="215" y="171"/>
                  </a:cubicBezTo>
                  <a:cubicBezTo>
                    <a:pt x="167" y="212"/>
                    <a:pt x="122" y="266"/>
                    <a:pt x="85" y="331"/>
                  </a:cubicBezTo>
                  <a:cubicBezTo>
                    <a:pt x="48" y="396"/>
                    <a:pt x="20" y="470"/>
                    <a:pt x="11" y="555"/>
                  </a:cubicBezTo>
                  <a:cubicBezTo>
                    <a:pt x="7" y="576"/>
                    <a:pt x="3" y="596"/>
                    <a:pt x="3" y="616"/>
                  </a:cubicBezTo>
                  <a:cubicBezTo>
                    <a:pt x="3" y="641"/>
                    <a:pt x="0" y="661"/>
                    <a:pt x="0" y="682"/>
                  </a:cubicBezTo>
                  <a:cubicBezTo>
                    <a:pt x="0" y="702"/>
                    <a:pt x="3" y="722"/>
                    <a:pt x="3" y="743"/>
                  </a:cubicBezTo>
                  <a:cubicBezTo>
                    <a:pt x="3" y="767"/>
                    <a:pt x="7" y="787"/>
                    <a:pt x="11" y="807"/>
                  </a:cubicBezTo>
                  <a:cubicBezTo>
                    <a:pt x="20" y="896"/>
                    <a:pt x="41" y="980"/>
                    <a:pt x="75" y="1062"/>
                  </a:cubicBezTo>
                  <a:cubicBezTo>
                    <a:pt x="136" y="1233"/>
                    <a:pt x="235" y="1389"/>
                    <a:pt x="354" y="1525"/>
                  </a:cubicBezTo>
                  <a:cubicBezTo>
                    <a:pt x="589" y="1800"/>
                    <a:pt x="898" y="2032"/>
                    <a:pt x="1248" y="2185"/>
                  </a:cubicBezTo>
                  <a:cubicBezTo>
                    <a:pt x="1422" y="2256"/>
                    <a:pt x="1606" y="2310"/>
                    <a:pt x="1779" y="2348"/>
                  </a:cubicBezTo>
                  <a:cubicBezTo>
                    <a:pt x="1956" y="2385"/>
                    <a:pt x="2130" y="2412"/>
                    <a:pt x="2293" y="2433"/>
                  </a:cubicBezTo>
                  <a:cubicBezTo>
                    <a:pt x="2457" y="2457"/>
                    <a:pt x="2613" y="2478"/>
                    <a:pt x="2763" y="2491"/>
                  </a:cubicBezTo>
                  <a:cubicBezTo>
                    <a:pt x="2837" y="2501"/>
                    <a:pt x="2909" y="2519"/>
                    <a:pt x="2977" y="2532"/>
                  </a:cubicBezTo>
                  <a:cubicBezTo>
                    <a:pt x="3044" y="2549"/>
                    <a:pt x="3110" y="2566"/>
                    <a:pt x="3171" y="2586"/>
                  </a:cubicBezTo>
                  <a:cubicBezTo>
                    <a:pt x="3416" y="2665"/>
                    <a:pt x="3609" y="2767"/>
                    <a:pt x="3732" y="2858"/>
                  </a:cubicBezTo>
                  <a:cubicBezTo>
                    <a:pt x="3793" y="2902"/>
                    <a:pt x="3840" y="2940"/>
                    <a:pt x="3871" y="2968"/>
                  </a:cubicBezTo>
                  <a:cubicBezTo>
                    <a:pt x="3902" y="2998"/>
                    <a:pt x="3915" y="3012"/>
                    <a:pt x="3915" y="3012"/>
                  </a:cubicBezTo>
                  <a:cubicBezTo>
                    <a:pt x="3915" y="3012"/>
                    <a:pt x="3902" y="2995"/>
                    <a:pt x="3875" y="2963"/>
                  </a:cubicBezTo>
                  <a:cubicBezTo>
                    <a:pt x="3848" y="2933"/>
                    <a:pt x="3807" y="2889"/>
                    <a:pt x="3752" y="2834"/>
                  </a:cubicBezTo>
                  <a:cubicBezTo>
                    <a:pt x="3694" y="2784"/>
                    <a:pt x="3620" y="2723"/>
                    <a:pt x="3531" y="2661"/>
                  </a:cubicBezTo>
                  <a:cubicBezTo>
                    <a:pt x="3440" y="2600"/>
                    <a:pt x="3334" y="2539"/>
                    <a:pt x="3212" y="2481"/>
                  </a:cubicBezTo>
                  <a:cubicBezTo>
                    <a:pt x="3151" y="2453"/>
                    <a:pt x="3085" y="2423"/>
                    <a:pt x="3021" y="2396"/>
                  </a:cubicBezTo>
                  <a:cubicBezTo>
                    <a:pt x="2953" y="2365"/>
                    <a:pt x="2881" y="2341"/>
                    <a:pt x="2810" y="2310"/>
                  </a:cubicBezTo>
                  <a:cubicBezTo>
                    <a:pt x="2670" y="2249"/>
                    <a:pt x="2514" y="2199"/>
                    <a:pt x="2358" y="2147"/>
                  </a:cubicBezTo>
                  <a:cubicBezTo>
                    <a:pt x="2044" y="2045"/>
                    <a:pt x="1722" y="1940"/>
                    <a:pt x="1443" y="1780"/>
                  </a:cubicBezTo>
                  <a:cubicBezTo>
                    <a:pt x="1300" y="1705"/>
                    <a:pt x="1167" y="1613"/>
                    <a:pt x="1041" y="1522"/>
                  </a:cubicBezTo>
                  <a:cubicBezTo>
                    <a:pt x="915" y="1426"/>
                    <a:pt x="796" y="1321"/>
                    <a:pt x="691" y="1219"/>
                  </a:cubicBezTo>
                  <a:cubicBezTo>
                    <a:pt x="589" y="1114"/>
                    <a:pt x="500" y="1008"/>
                    <a:pt x="436" y="899"/>
                  </a:cubicBezTo>
                  <a:cubicBezTo>
                    <a:pt x="408" y="845"/>
                    <a:pt x="381" y="793"/>
                    <a:pt x="367" y="739"/>
                  </a:cubicBezTo>
                  <a:cubicBezTo>
                    <a:pt x="361" y="726"/>
                    <a:pt x="358" y="712"/>
                    <a:pt x="354" y="698"/>
                  </a:cubicBezTo>
                  <a:cubicBezTo>
                    <a:pt x="354" y="685"/>
                    <a:pt x="350" y="671"/>
                    <a:pt x="347" y="657"/>
                  </a:cubicBezTo>
                  <a:cubicBezTo>
                    <a:pt x="347" y="647"/>
                    <a:pt x="344" y="633"/>
                    <a:pt x="344" y="620"/>
                  </a:cubicBezTo>
                  <a:cubicBezTo>
                    <a:pt x="340" y="607"/>
                    <a:pt x="340" y="596"/>
                    <a:pt x="340" y="583"/>
                  </a:cubicBezTo>
                  <a:cubicBezTo>
                    <a:pt x="340" y="396"/>
                    <a:pt x="425" y="195"/>
                    <a:pt x="541" y="117"/>
                  </a:cubicBezTo>
                  <a:cubicBezTo>
                    <a:pt x="595" y="73"/>
                    <a:pt x="650" y="49"/>
                    <a:pt x="687" y="38"/>
                  </a:cubicBezTo>
                  <a:cubicBezTo>
                    <a:pt x="708" y="35"/>
                    <a:pt x="725" y="32"/>
                    <a:pt x="735" y="32"/>
                  </a:cubicBezTo>
                  <a:cubicBezTo>
                    <a:pt x="745" y="29"/>
                    <a:pt x="752" y="29"/>
                    <a:pt x="752" y="29"/>
                  </a:cubicBezTo>
                  <a:cubicBezTo>
                    <a:pt x="752" y="29"/>
                    <a:pt x="745" y="24"/>
                    <a:pt x="735" y="21"/>
                  </a:cubicBezTo>
                  <a:cubicBezTo>
                    <a:pt x="725" y="21"/>
                    <a:pt x="711" y="15"/>
                    <a:pt x="687" y="11"/>
                  </a:cubicBezTo>
                  <a:cubicBezTo>
                    <a:pt x="665" y="5"/>
                    <a:pt x="634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477546" y="347572"/>
              <a:ext cx="83673" cy="103736"/>
            </a:xfrm>
            <a:custGeom>
              <a:avLst/>
              <a:gdLst/>
              <a:ahLst/>
              <a:cxnLst/>
              <a:rect l="l" t="t" r="r" b="b"/>
              <a:pathLst>
                <a:path w="1906" h="2363" extrusionOk="0">
                  <a:moveTo>
                    <a:pt x="752" y="87"/>
                  </a:move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lose/>
                  <a:moveTo>
                    <a:pt x="522" y="0"/>
                  </a:moveTo>
                  <a:cubicBezTo>
                    <a:pt x="486" y="0"/>
                    <a:pt x="446" y="4"/>
                    <a:pt x="405" y="15"/>
                  </a:cubicBezTo>
                  <a:cubicBezTo>
                    <a:pt x="365" y="26"/>
                    <a:pt x="324" y="42"/>
                    <a:pt x="283" y="66"/>
                  </a:cubicBezTo>
                  <a:cubicBezTo>
                    <a:pt x="242" y="90"/>
                    <a:pt x="201" y="120"/>
                    <a:pt x="167" y="164"/>
                  </a:cubicBezTo>
                  <a:cubicBezTo>
                    <a:pt x="161" y="175"/>
                    <a:pt x="150" y="185"/>
                    <a:pt x="143" y="195"/>
                  </a:cubicBezTo>
                  <a:cubicBezTo>
                    <a:pt x="136" y="209"/>
                    <a:pt x="126" y="219"/>
                    <a:pt x="120" y="230"/>
                  </a:cubicBezTo>
                  <a:cubicBezTo>
                    <a:pt x="106" y="253"/>
                    <a:pt x="92" y="277"/>
                    <a:pt x="79" y="304"/>
                  </a:cubicBezTo>
                  <a:cubicBezTo>
                    <a:pt x="54" y="355"/>
                    <a:pt x="38" y="409"/>
                    <a:pt x="24" y="467"/>
                  </a:cubicBezTo>
                  <a:cubicBezTo>
                    <a:pt x="0" y="583"/>
                    <a:pt x="0" y="709"/>
                    <a:pt x="21" y="825"/>
                  </a:cubicBezTo>
                  <a:cubicBezTo>
                    <a:pt x="38" y="944"/>
                    <a:pt x="75" y="1059"/>
                    <a:pt x="126" y="1172"/>
                  </a:cubicBezTo>
                  <a:cubicBezTo>
                    <a:pt x="174" y="1284"/>
                    <a:pt x="238" y="1389"/>
                    <a:pt x="310" y="1491"/>
                  </a:cubicBezTo>
                  <a:cubicBezTo>
                    <a:pt x="347" y="1543"/>
                    <a:pt x="392" y="1587"/>
                    <a:pt x="436" y="1631"/>
                  </a:cubicBezTo>
                  <a:cubicBezTo>
                    <a:pt x="459" y="1651"/>
                    <a:pt x="480" y="1672"/>
                    <a:pt x="503" y="1692"/>
                  </a:cubicBezTo>
                  <a:cubicBezTo>
                    <a:pt x="528" y="1712"/>
                    <a:pt x="555" y="1730"/>
                    <a:pt x="579" y="1747"/>
                  </a:cubicBezTo>
                  <a:cubicBezTo>
                    <a:pt x="681" y="1814"/>
                    <a:pt x="783" y="1876"/>
                    <a:pt x="885" y="1920"/>
                  </a:cubicBezTo>
                  <a:cubicBezTo>
                    <a:pt x="939" y="1940"/>
                    <a:pt x="987" y="1957"/>
                    <a:pt x="1038" y="1971"/>
                  </a:cubicBezTo>
                  <a:cubicBezTo>
                    <a:pt x="1089" y="1985"/>
                    <a:pt x="1136" y="1998"/>
                    <a:pt x="1184" y="2012"/>
                  </a:cubicBezTo>
                  <a:cubicBezTo>
                    <a:pt x="1232" y="2022"/>
                    <a:pt x="1272" y="2039"/>
                    <a:pt x="1317" y="2053"/>
                  </a:cubicBezTo>
                  <a:cubicBezTo>
                    <a:pt x="1357" y="2067"/>
                    <a:pt x="1398" y="2083"/>
                    <a:pt x="1436" y="2097"/>
                  </a:cubicBezTo>
                  <a:cubicBezTo>
                    <a:pt x="1511" y="2128"/>
                    <a:pt x="1579" y="2158"/>
                    <a:pt x="1640" y="2185"/>
                  </a:cubicBezTo>
                  <a:cubicBezTo>
                    <a:pt x="1667" y="2199"/>
                    <a:pt x="1695" y="2216"/>
                    <a:pt x="1721" y="2230"/>
                  </a:cubicBezTo>
                  <a:cubicBezTo>
                    <a:pt x="1745" y="2243"/>
                    <a:pt x="1766" y="2257"/>
                    <a:pt x="1786" y="2271"/>
                  </a:cubicBezTo>
                  <a:cubicBezTo>
                    <a:pt x="1806" y="2284"/>
                    <a:pt x="1824" y="2294"/>
                    <a:pt x="1841" y="2304"/>
                  </a:cubicBezTo>
                  <a:cubicBezTo>
                    <a:pt x="1855" y="2318"/>
                    <a:pt x="1868" y="2328"/>
                    <a:pt x="1878" y="2335"/>
                  </a:cubicBezTo>
                  <a:cubicBezTo>
                    <a:pt x="1895" y="2352"/>
                    <a:pt x="1905" y="2362"/>
                    <a:pt x="1905" y="2362"/>
                  </a:cubicBezTo>
                  <a:cubicBezTo>
                    <a:pt x="1905" y="2362"/>
                    <a:pt x="1899" y="2348"/>
                    <a:pt x="1881" y="2332"/>
                  </a:cubicBezTo>
                  <a:cubicBezTo>
                    <a:pt x="1871" y="2321"/>
                    <a:pt x="1861" y="2308"/>
                    <a:pt x="1850" y="2294"/>
                  </a:cubicBezTo>
                  <a:cubicBezTo>
                    <a:pt x="1837" y="2281"/>
                    <a:pt x="1824" y="2263"/>
                    <a:pt x="1806" y="2246"/>
                  </a:cubicBezTo>
                  <a:cubicBezTo>
                    <a:pt x="1739" y="2179"/>
                    <a:pt x="1633" y="2080"/>
                    <a:pt x="1497" y="1985"/>
                  </a:cubicBezTo>
                  <a:cubicBezTo>
                    <a:pt x="1463" y="1961"/>
                    <a:pt x="1429" y="1934"/>
                    <a:pt x="1392" y="1910"/>
                  </a:cubicBezTo>
                  <a:cubicBezTo>
                    <a:pt x="1354" y="1883"/>
                    <a:pt x="1317" y="1855"/>
                    <a:pt x="1279" y="1825"/>
                  </a:cubicBezTo>
                  <a:cubicBezTo>
                    <a:pt x="1242" y="1794"/>
                    <a:pt x="1208" y="1761"/>
                    <a:pt x="1170" y="1730"/>
                  </a:cubicBezTo>
                  <a:cubicBezTo>
                    <a:pt x="1133" y="1695"/>
                    <a:pt x="1095" y="1665"/>
                    <a:pt x="1062" y="1631"/>
                  </a:cubicBezTo>
                  <a:cubicBezTo>
                    <a:pt x="987" y="1566"/>
                    <a:pt x="916" y="1505"/>
                    <a:pt x="858" y="1434"/>
                  </a:cubicBezTo>
                  <a:cubicBezTo>
                    <a:pt x="841" y="1414"/>
                    <a:pt x="827" y="1396"/>
                    <a:pt x="814" y="1376"/>
                  </a:cubicBezTo>
                  <a:cubicBezTo>
                    <a:pt x="796" y="1359"/>
                    <a:pt x="783" y="1342"/>
                    <a:pt x="765" y="1321"/>
                  </a:cubicBezTo>
                  <a:cubicBezTo>
                    <a:pt x="752" y="1304"/>
                    <a:pt x="739" y="1284"/>
                    <a:pt x="725" y="1267"/>
                  </a:cubicBezTo>
                  <a:lnTo>
                    <a:pt x="684" y="1209"/>
                  </a:lnTo>
                  <a:cubicBezTo>
                    <a:pt x="623" y="1138"/>
                    <a:pt x="572" y="1056"/>
                    <a:pt x="528" y="974"/>
                  </a:cubicBezTo>
                  <a:cubicBezTo>
                    <a:pt x="483" y="896"/>
                    <a:pt x="446" y="808"/>
                    <a:pt x="415" y="729"/>
                  </a:cubicBezTo>
                  <a:cubicBezTo>
                    <a:pt x="388" y="648"/>
                    <a:pt x="365" y="573"/>
                    <a:pt x="357" y="502"/>
                  </a:cubicBezTo>
                  <a:cubicBezTo>
                    <a:pt x="354" y="464"/>
                    <a:pt x="354" y="430"/>
                    <a:pt x="357" y="396"/>
                  </a:cubicBezTo>
                  <a:cubicBezTo>
                    <a:pt x="361" y="382"/>
                    <a:pt x="365" y="365"/>
                    <a:pt x="368" y="352"/>
                  </a:cubicBezTo>
                  <a:cubicBezTo>
                    <a:pt x="368" y="342"/>
                    <a:pt x="371" y="335"/>
                    <a:pt x="374" y="328"/>
                  </a:cubicBezTo>
                  <a:cubicBezTo>
                    <a:pt x="374" y="321"/>
                    <a:pt x="378" y="315"/>
                    <a:pt x="381" y="311"/>
                  </a:cubicBezTo>
                  <a:cubicBezTo>
                    <a:pt x="405" y="257"/>
                    <a:pt x="439" y="209"/>
                    <a:pt x="480" y="169"/>
                  </a:cubicBezTo>
                  <a:cubicBezTo>
                    <a:pt x="521" y="128"/>
                    <a:pt x="565" y="103"/>
                    <a:pt x="610" y="93"/>
                  </a:cubicBezTo>
                  <a:cubicBezTo>
                    <a:pt x="638" y="81"/>
                    <a:pt x="664" y="78"/>
                    <a:pt x="686" y="78"/>
                  </a:cubicBezTo>
                  <a:cubicBezTo>
                    <a:pt x="696" y="78"/>
                    <a:pt x="704" y="79"/>
                    <a:pt x="712" y="80"/>
                  </a:cubicBezTo>
                  <a:cubicBezTo>
                    <a:pt x="735" y="82"/>
                    <a:pt x="749" y="86"/>
                    <a:pt x="752" y="87"/>
                  </a:cubicBezTo>
                  <a:lnTo>
                    <a:pt x="752" y="87"/>
                  </a:lnTo>
                  <a:cubicBezTo>
                    <a:pt x="747" y="82"/>
                    <a:pt x="710" y="36"/>
                    <a:pt x="610" y="9"/>
                  </a:cubicBezTo>
                  <a:cubicBezTo>
                    <a:pt x="584" y="4"/>
                    <a:pt x="554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509945" y="357055"/>
              <a:ext cx="32442" cy="48246"/>
            </a:xfrm>
            <a:custGeom>
              <a:avLst/>
              <a:gdLst/>
              <a:ahLst/>
              <a:cxnLst/>
              <a:rect l="l" t="t" r="r" b="b"/>
              <a:pathLst>
                <a:path w="739" h="1099" extrusionOk="0">
                  <a:moveTo>
                    <a:pt x="353" y="1"/>
                  </a:moveTo>
                  <a:cubicBezTo>
                    <a:pt x="319" y="1"/>
                    <a:pt x="281" y="8"/>
                    <a:pt x="245" y="24"/>
                  </a:cubicBezTo>
                  <a:cubicBezTo>
                    <a:pt x="201" y="47"/>
                    <a:pt x="150" y="75"/>
                    <a:pt x="106" y="122"/>
                  </a:cubicBezTo>
                  <a:cubicBezTo>
                    <a:pt x="82" y="143"/>
                    <a:pt x="62" y="170"/>
                    <a:pt x="45" y="204"/>
                  </a:cubicBezTo>
                  <a:cubicBezTo>
                    <a:pt x="38" y="218"/>
                    <a:pt x="31" y="238"/>
                    <a:pt x="24" y="255"/>
                  </a:cubicBezTo>
                  <a:cubicBezTo>
                    <a:pt x="21" y="272"/>
                    <a:pt x="18" y="286"/>
                    <a:pt x="14" y="303"/>
                  </a:cubicBezTo>
                  <a:cubicBezTo>
                    <a:pt x="1" y="367"/>
                    <a:pt x="1" y="435"/>
                    <a:pt x="14" y="496"/>
                  </a:cubicBezTo>
                  <a:cubicBezTo>
                    <a:pt x="27" y="557"/>
                    <a:pt x="51" y="612"/>
                    <a:pt x="79" y="660"/>
                  </a:cubicBezTo>
                  <a:cubicBezTo>
                    <a:pt x="92" y="683"/>
                    <a:pt x="109" y="708"/>
                    <a:pt x="123" y="728"/>
                  </a:cubicBezTo>
                  <a:cubicBezTo>
                    <a:pt x="133" y="738"/>
                    <a:pt x="140" y="749"/>
                    <a:pt x="147" y="758"/>
                  </a:cubicBezTo>
                  <a:lnTo>
                    <a:pt x="174" y="785"/>
                  </a:lnTo>
                  <a:cubicBezTo>
                    <a:pt x="191" y="806"/>
                    <a:pt x="208" y="823"/>
                    <a:pt x="225" y="843"/>
                  </a:cubicBezTo>
                  <a:cubicBezTo>
                    <a:pt x="242" y="860"/>
                    <a:pt x="255" y="878"/>
                    <a:pt x="276" y="895"/>
                  </a:cubicBezTo>
                  <a:cubicBezTo>
                    <a:pt x="341" y="966"/>
                    <a:pt x="423" y="1014"/>
                    <a:pt x="490" y="1051"/>
                  </a:cubicBezTo>
                  <a:cubicBezTo>
                    <a:pt x="561" y="1088"/>
                    <a:pt x="630" y="1091"/>
                    <a:pt x="671" y="1099"/>
                  </a:cubicBezTo>
                  <a:lnTo>
                    <a:pt x="698" y="1099"/>
                  </a:lnTo>
                  <a:cubicBezTo>
                    <a:pt x="708" y="1096"/>
                    <a:pt x="715" y="1096"/>
                    <a:pt x="721" y="1096"/>
                  </a:cubicBezTo>
                  <a:lnTo>
                    <a:pt x="739" y="1096"/>
                  </a:lnTo>
                  <a:cubicBezTo>
                    <a:pt x="739" y="1096"/>
                    <a:pt x="732" y="1091"/>
                    <a:pt x="721" y="1085"/>
                  </a:cubicBezTo>
                  <a:cubicBezTo>
                    <a:pt x="718" y="1085"/>
                    <a:pt x="712" y="1082"/>
                    <a:pt x="704" y="1078"/>
                  </a:cubicBezTo>
                  <a:cubicBezTo>
                    <a:pt x="698" y="1071"/>
                    <a:pt x="691" y="1068"/>
                    <a:pt x="681" y="1061"/>
                  </a:cubicBezTo>
                  <a:cubicBezTo>
                    <a:pt x="650" y="1041"/>
                    <a:pt x="613" y="1000"/>
                    <a:pt x="579" y="949"/>
                  </a:cubicBezTo>
                  <a:cubicBezTo>
                    <a:pt x="541" y="898"/>
                    <a:pt x="517" y="826"/>
                    <a:pt x="494" y="752"/>
                  </a:cubicBezTo>
                  <a:cubicBezTo>
                    <a:pt x="487" y="735"/>
                    <a:pt x="484" y="714"/>
                    <a:pt x="476" y="697"/>
                  </a:cubicBezTo>
                  <a:cubicBezTo>
                    <a:pt x="473" y="687"/>
                    <a:pt x="470" y="677"/>
                    <a:pt x="467" y="667"/>
                  </a:cubicBezTo>
                  <a:lnTo>
                    <a:pt x="463" y="636"/>
                  </a:lnTo>
                  <a:lnTo>
                    <a:pt x="456" y="602"/>
                  </a:lnTo>
                  <a:cubicBezTo>
                    <a:pt x="456" y="592"/>
                    <a:pt x="453" y="585"/>
                    <a:pt x="453" y="575"/>
                  </a:cubicBezTo>
                  <a:cubicBezTo>
                    <a:pt x="446" y="554"/>
                    <a:pt x="446" y="534"/>
                    <a:pt x="443" y="517"/>
                  </a:cubicBezTo>
                  <a:cubicBezTo>
                    <a:pt x="436" y="479"/>
                    <a:pt x="432" y="449"/>
                    <a:pt x="432" y="422"/>
                  </a:cubicBezTo>
                  <a:cubicBezTo>
                    <a:pt x="429" y="394"/>
                    <a:pt x="426" y="374"/>
                    <a:pt x="423" y="357"/>
                  </a:cubicBezTo>
                  <a:lnTo>
                    <a:pt x="423" y="344"/>
                  </a:lnTo>
                  <a:cubicBezTo>
                    <a:pt x="423" y="340"/>
                    <a:pt x="419" y="336"/>
                    <a:pt x="419" y="333"/>
                  </a:cubicBezTo>
                  <a:cubicBezTo>
                    <a:pt x="415" y="330"/>
                    <a:pt x="412" y="320"/>
                    <a:pt x="412" y="309"/>
                  </a:cubicBezTo>
                  <a:cubicBezTo>
                    <a:pt x="405" y="289"/>
                    <a:pt x="409" y="262"/>
                    <a:pt x="415" y="245"/>
                  </a:cubicBezTo>
                  <a:cubicBezTo>
                    <a:pt x="423" y="224"/>
                    <a:pt x="429" y="197"/>
                    <a:pt x="439" y="177"/>
                  </a:cubicBezTo>
                  <a:cubicBezTo>
                    <a:pt x="450" y="157"/>
                    <a:pt x="463" y="136"/>
                    <a:pt x="480" y="129"/>
                  </a:cubicBezTo>
                  <a:cubicBezTo>
                    <a:pt x="494" y="112"/>
                    <a:pt x="511" y="105"/>
                    <a:pt x="525" y="102"/>
                  </a:cubicBezTo>
                  <a:cubicBezTo>
                    <a:pt x="534" y="99"/>
                    <a:pt x="541" y="95"/>
                    <a:pt x="541" y="95"/>
                  </a:cubicBezTo>
                  <a:cubicBezTo>
                    <a:pt x="541" y="95"/>
                    <a:pt x="538" y="91"/>
                    <a:pt x="531" y="82"/>
                  </a:cubicBezTo>
                  <a:cubicBezTo>
                    <a:pt x="528" y="75"/>
                    <a:pt x="521" y="68"/>
                    <a:pt x="514" y="61"/>
                  </a:cubicBezTo>
                  <a:cubicBezTo>
                    <a:pt x="508" y="55"/>
                    <a:pt x="497" y="44"/>
                    <a:pt x="487" y="37"/>
                  </a:cubicBezTo>
                  <a:cubicBezTo>
                    <a:pt x="463" y="24"/>
                    <a:pt x="429" y="10"/>
                    <a:pt x="385" y="3"/>
                  </a:cubicBezTo>
                  <a:cubicBezTo>
                    <a:pt x="375" y="2"/>
                    <a:pt x="364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643316" y="487396"/>
              <a:ext cx="92761" cy="247508"/>
            </a:xfrm>
            <a:custGeom>
              <a:avLst/>
              <a:gdLst/>
              <a:ahLst/>
              <a:cxnLst/>
              <a:rect l="l" t="t" r="r" b="b"/>
              <a:pathLst>
                <a:path w="2113" h="563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" y="17"/>
                    <a:pt x="89" y="52"/>
                  </a:cubicBezTo>
                  <a:cubicBezTo>
                    <a:pt x="146" y="82"/>
                    <a:pt x="235" y="133"/>
                    <a:pt x="340" y="198"/>
                  </a:cubicBezTo>
                  <a:cubicBezTo>
                    <a:pt x="449" y="262"/>
                    <a:pt x="578" y="344"/>
                    <a:pt x="721" y="446"/>
                  </a:cubicBezTo>
                  <a:cubicBezTo>
                    <a:pt x="861" y="548"/>
                    <a:pt x="1018" y="667"/>
                    <a:pt x="1170" y="810"/>
                  </a:cubicBezTo>
                  <a:cubicBezTo>
                    <a:pt x="1249" y="882"/>
                    <a:pt x="1324" y="959"/>
                    <a:pt x="1398" y="1048"/>
                  </a:cubicBezTo>
                  <a:cubicBezTo>
                    <a:pt x="1467" y="1133"/>
                    <a:pt x="1534" y="1229"/>
                    <a:pt x="1592" y="1331"/>
                  </a:cubicBezTo>
                  <a:cubicBezTo>
                    <a:pt x="1707" y="1535"/>
                    <a:pt x="1796" y="1769"/>
                    <a:pt x="1830" y="2017"/>
                  </a:cubicBezTo>
                  <a:cubicBezTo>
                    <a:pt x="1830" y="2049"/>
                    <a:pt x="1834" y="2079"/>
                    <a:pt x="1837" y="2110"/>
                  </a:cubicBezTo>
                  <a:cubicBezTo>
                    <a:pt x="1837" y="2140"/>
                    <a:pt x="1837" y="2171"/>
                    <a:pt x="1841" y="2201"/>
                  </a:cubicBezTo>
                  <a:cubicBezTo>
                    <a:pt x="1837" y="2235"/>
                    <a:pt x="1837" y="2266"/>
                    <a:pt x="1837" y="2297"/>
                  </a:cubicBezTo>
                  <a:cubicBezTo>
                    <a:pt x="1834" y="2327"/>
                    <a:pt x="1827" y="2358"/>
                    <a:pt x="1827" y="2388"/>
                  </a:cubicBezTo>
                  <a:cubicBezTo>
                    <a:pt x="1806" y="2511"/>
                    <a:pt x="1769" y="2633"/>
                    <a:pt x="1712" y="2746"/>
                  </a:cubicBezTo>
                  <a:cubicBezTo>
                    <a:pt x="1599" y="2977"/>
                    <a:pt x="1409" y="3178"/>
                    <a:pt x="1205" y="3372"/>
                  </a:cubicBezTo>
                  <a:cubicBezTo>
                    <a:pt x="1000" y="3569"/>
                    <a:pt x="779" y="3760"/>
                    <a:pt x="585" y="3984"/>
                  </a:cubicBezTo>
                  <a:cubicBezTo>
                    <a:pt x="487" y="4099"/>
                    <a:pt x="398" y="4225"/>
                    <a:pt x="330" y="4361"/>
                  </a:cubicBezTo>
                  <a:cubicBezTo>
                    <a:pt x="266" y="4501"/>
                    <a:pt x="218" y="4654"/>
                    <a:pt x="214" y="4810"/>
                  </a:cubicBezTo>
                  <a:cubicBezTo>
                    <a:pt x="211" y="4892"/>
                    <a:pt x="222" y="4970"/>
                    <a:pt x="242" y="5046"/>
                  </a:cubicBezTo>
                  <a:cubicBezTo>
                    <a:pt x="258" y="5123"/>
                    <a:pt x="293" y="5195"/>
                    <a:pt x="333" y="5263"/>
                  </a:cubicBezTo>
                  <a:cubicBezTo>
                    <a:pt x="418" y="5396"/>
                    <a:pt x="541" y="5490"/>
                    <a:pt x="671" y="5548"/>
                  </a:cubicBezTo>
                  <a:cubicBezTo>
                    <a:pt x="735" y="5579"/>
                    <a:pt x="800" y="5600"/>
                    <a:pt x="867" y="5613"/>
                  </a:cubicBezTo>
                  <a:cubicBezTo>
                    <a:pt x="932" y="5627"/>
                    <a:pt x="997" y="5637"/>
                    <a:pt x="1062" y="5637"/>
                  </a:cubicBezTo>
                  <a:cubicBezTo>
                    <a:pt x="1072" y="5638"/>
                    <a:pt x="1082" y="5638"/>
                    <a:pt x="1093" y="5638"/>
                  </a:cubicBezTo>
                  <a:cubicBezTo>
                    <a:pt x="1210" y="5638"/>
                    <a:pt x="1322" y="5621"/>
                    <a:pt x="1426" y="5589"/>
                  </a:cubicBezTo>
                  <a:cubicBezTo>
                    <a:pt x="1483" y="5576"/>
                    <a:pt x="1534" y="5552"/>
                    <a:pt x="1585" y="5525"/>
                  </a:cubicBezTo>
                  <a:cubicBezTo>
                    <a:pt x="1636" y="5498"/>
                    <a:pt x="1684" y="5470"/>
                    <a:pt x="1725" y="5437"/>
                  </a:cubicBezTo>
                  <a:cubicBezTo>
                    <a:pt x="1814" y="5368"/>
                    <a:pt x="1878" y="5290"/>
                    <a:pt x="1925" y="5205"/>
                  </a:cubicBezTo>
                  <a:cubicBezTo>
                    <a:pt x="1973" y="5117"/>
                    <a:pt x="1990" y="5028"/>
                    <a:pt x="1993" y="4947"/>
                  </a:cubicBezTo>
                  <a:cubicBezTo>
                    <a:pt x="1997" y="4865"/>
                    <a:pt x="1987" y="4790"/>
                    <a:pt x="1966" y="4726"/>
                  </a:cubicBezTo>
                  <a:cubicBezTo>
                    <a:pt x="1922" y="4600"/>
                    <a:pt x="1844" y="4521"/>
                    <a:pt x="1783" y="4490"/>
                  </a:cubicBezTo>
                  <a:cubicBezTo>
                    <a:pt x="1769" y="4481"/>
                    <a:pt x="1756" y="4474"/>
                    <a:pt x="1742" y="4470"/>
                  </a:cubicBezTo>
                  <a:cubicBezTo>
                    <a:pt x="1732" y="4463"/>
                    <a:pt x="1721" y="4460"/>
                    <a:pt x="1712" y="4460"/>
                  </a:cubicBezTo>
                  <a:cubicBezTo>
                    <a:pt x="1695" y="4454"/>
                    <a:pt x="1687" y="4450"/>
                    <a:pt x="1687" y="4450"/>
                  </a:cubicBezTo>
                  <a:lnTo>
                    <a:pt x="1687" y="4450"/>
                  </a:lnTo>
                  <a:cubicBezTo>
                    <a:pt x="1687" y="4450"/>
                    <a:pt x="1695" y="4454"/>
                    <a:pt x="1712" y="4463"/>
                  </a:cubicBezTo>
                  <a:cubicBezTo>
                    <a:pt x="1718" y="4467"/>
                    <a:pt x="1728" y="4470"/>
                    <a:pt x="1738" y="4477"/>
                  </a:cubicBezTo>
                  <a:cubicBezTo>
                    <a:pt x="1748" y="4484"/>
                    <a:pt x="1762" y="4494"/>
                    <a:pt x="1776" y="4504"/>
                  </a:cubicBezTo>
                  <a:cubicBezTo>
                    <a:pt x="1827" y="4542"/>
                    <a:pt x="1888" y="4623"/>
                    <a:pt x="1905" y="4743"/>
                  </a:cubicBezTo>
                  <a:cubicBezTo>
                    <a:pt x="1919" y="4801"/>
                    <a:pt x="1919" y="4868"/>
                    <a:pt x="1905" y="4936"/>
                  </a:cubicBezTo>
                  <a:cubicBezTo>
                    <a:pt x="1895" y="5005"/>
                    <a:pt x="1867" y="5079"/>
                    <a:pt x="1820" y="5140"/>
                  </a:cubicBezTo>
                  <a:cubicBezTo>
                    <a:pt x="1728" y="5270"/>
                    <a:pt x="1565" y="5365"/>
                    <a:pt x="1378" y="5413"/>
                  </a:cubicBezTo>
                  <a:cubicBezTo>
                    <a:pt x="1311" y="5430"/>
                    <a:pt x="1239" y="5438"/>
                    <a:pt x="1167" y="5438"/>
                  </a:cubicBezTo>
                  <a:cubicBezTo>
                    <a:pt x="1136" y="5438"/>
                    <a:pt x="1105" y="5436"/>
                    <a:pt x="1075" y="5433"/>
                  </a:cubicBezTo>
                  <a:cubicBezTo>
                    <a:pt x="1021" y="5426"/>
                    <a:pt x="969" y="5416"/>
                    <a:pt x="919" y="5402"/>
                  </a:cubicBezTo>
                  <a:cubicBezTo>
                    <a:pt x="867" y="5388"/>
                    <a:pt x="820" y="5368"/>
                    <a:pt x="773" y="5344"/>
                  </a:cubicBezTo>
                  <a:cubicBezTo>
                    <a:pt x="680" y="5294"/>
                    <a:pt x="599" y="5222"/>
                    <a:pt x="548" y="5130"/>
                  </a:cubicBezTo>
                  <a:cubicBezTo>
                    <a:pt x="497" y="5041"/>
                    <a:pt x="473" y="4933"/>
                    <a:pt x="476" y="4821"/>
                  </a:cubicBezTo>
                  <a:cubicBezTo>
                    <a:pt x="483" y="4708"/>
                    <a:pt x="520" y="4597"/>
                    <a:pt x="578" y="4487"/>
                  </a:cubicBezTo>
                  <a:cubicBezTo>
                    <a:pt x="636" y="4375"/>
                    <a:pt x="711" y="4270"/>
                    <a:pt x="800" y="4171"/>
                  </a:cubicBezTo>
                  <a:cubicBezTo>
                    <a:pt x="977" y="3967"/>
                    <a:pt x="1191" y="3783"/>
                    <a:pt x="1405" y="3579"/>
                  </a:cubicBezTo>
                  <a:cubicBezTo>
                    <a:pt x="1511" y="3477"/>
                    <a:pt x="1613" y="3372"/>
                    <a:pt x="1707" y="3253"/>
                  </a:cubicBezTo>
                  <a:cubicBezTo>
                    <a:pt x="1806" y="3137"/>
                    <a:pt x="1891" y="3008"/>
                    <a:pt x="1960" y="2868"/>
                  </a:cubicBezTo>
                  <a:cubicBezTo>
                    <a:pt x="2027" y="2729"/>
                    <a:pt x="2075" y="2579"/>
                    <a:pt x="2092" y="2426"/>
                  </a:cubicBezTo>
                  <a:cubicBezTo>
                    <a:pt x="2112" y="2273"/>
                    <a:pt x="2106" y="2123"/>
                    <a:pt x="2079" y="1980"/>
                  </a:cubicBezTo>
                  <a:cubicBezTo>
                    <a:pt x="2027" y="1691"/>
                    <a:pt x="1908" y="1436"/>
                    <a:pt x="1759" y="1225"/>
                  </a:cubicBezTo>
                  <a:cubicBezTo>
                    <a:pt x="1687" y="1119"/>
                    <a:pt x="1605" y="1021"/>
                    <a:pt x="1520" y="936"/>
                  </a:cubicBezTo>
                  <a:cubicBezTo>
                    <a:pt x="1436" y="851"/>
                    <a:pt x="1351" y="772"/>
                    <a:pt x="1266" y="705"/>
                  </a:cubicBezTo>
                  <a:cubicBezTo>
                    <a:pt x="1092" y="565"/>
                    <a:pt x="922" y="457"/>
                    <a:pt x="765" y="375"/>
                  </a:cubicBezTo>
                  <a:cubicBezTo>
                    <a:pt x="609" y="290"/>
                    <a:pt x="473" y="221"/>
                    <a:pt x="357" y="168"/>
                  </a:cubicBezTo>
                  <a:cubicBezTo>
                    <a:pt x="129" y="6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619258" y="559964"/>
              <a:ext cx="87098" cy="187497"/>
            </a:xfrm>
            <a:custGeom>
              <a:avLst/>
              <a:gdLst/>
              <a:ahLst/>
              <a:cxnLst/>
              <a:rect l="l" t="t" r="r" b="b"/>
              <a:pathLst>
                <a:path w="1984" h="4271" extrusionOk="0">
                  <a:moveTo>
                    <a:pt x="1677" y="0"/>
                  </a:moveTo>
                  <a:cubicBezTo>
                    <a:pt x="1677" y="0"/>
                    <a:pt x="1688" y="18"/>
                    <a:pt x="1712" y="52"/>
                  </a:cubicBezTo>
                  <a:cubicBezTo>
                    <a:pt x="1735" y="86"/>
                    <a:pt x="1766" y="137"/>
                    <a:pt x="1793" y="204"/>
                  </a:cubicBezTo>
                  <a:cubicBezTo>
                    <a:pt x="1824" y="273"/>
                    <a:pt x="1844" y="361"/>
                    <a:pt x="1841" y="457"/>
                  </a:cubicBezTo>
                  <a:cubicBezTo>
                    <a:pt x="1837" y="504"/>
                    <a:pt x="1831" y="556"/>
                    <a:pt x="1814" y="606"/>
                  </a:cubicBezTo>
                  <a:cubicBezTo>
                    <a:pt x="1800" y="658"/>
                    <a:pt x="1779" y="708"/>
                    <a:pt x="1753" y="763"/>
                  </a:cubicBezTo>
                  <a:cubicBezTo>
                    <a:pt x="1698" y="871"/>
                    <a:pt x="1619" y="977"/>
                    <a:pt x="1521" y="1082"/>
                  </a:cubicBezTo>
                  <a:cubicBezTo>
                    <a:pt x="1426" y="1184"/>
                    <a:pt x="1313" y="1290"/>
                    <a:pt x="1194" y="1399"/>
                  </a:cubicBezTo>
                  <a:cubicBezTo>
                    <a:pt x="1076" y="1504"/>
                    <a:pt x="946" y="1613"/>
                    <a:pt x="820" y="1729"/>
                  </a:cubicBezTo>
                  <a:cubicBezTo>
                    <a:pt x="691" y="1845"/>
                    <a:pt x="558" y="1967"/>
                    <a:pt x="432" y="2103"/>
                  </a:cubicBezTo>
                  <a:cubicBezTo>
                    <a:pt x="316" y="2245"/>
                    <a:pt x="205" y="2399"/>
                    <a:pt x="123" y="2576"/>
                  </a:cubicBezTo>
                  <a:cubicBezTo>
                    <a:pt x="41" y="2749"/>
                    <a:pt x="1" y="2947"/>
                    <a:pt x="21" y="3134"/>
                  </a:cubicBezTo>
                  <a:cubicBezTo>
                    <a:pt x="31" y="3229"/>
                    <a:pt x="51" y="3317"/>
                    <a:pt x="85" y="3399"/>
                  </a:cubicBezTo>
                  <a:cubicBezTo>
                    <a:pt x="92" y="3419"/>
                    <a:pt x="99" y="3440"/>
                    <a:pt x="109" y="3460"/>
                  </a:cubicBezTo>
                  <a:cubicBezTo>
                    <a:pt x="120" y="3477"/>
                    <a:pt x="126" y="3498"/>
                    <a:pt x="137" y="3515"/>
                  </a:cubicBezTo>
                  <a:cubicBezTo>
                    <a:pt x="153" y="3556"/>
                    <a:pt x="178" y="3589"/>
                    <a:pt x="198" y="3624"/>
                  </a:cubicBezTo>
                  <a:cubicBezTo>
                    <a:pt x="219" y="3658"/>
                    <a:pt x="239" y="3691"/>
                    <a:pt x="263" y="3722"/>
                  </a:cubicBezTo>
                  <a:cubicBezTo>
                    <a:pt x="286" y="3753"/>
                    <a:pt x="307" y="3784"/>
                    <a:pt x="330" y="3811"/>
                  </a:cubicBezTo>
                  <a:cubicBezTo>
                    <a:pt x="378" y="3869"/>
                    <a:pt x="432" y="3919"/>
                    <a:pt x="484" y="3967"/>
                  </a:cubicBezTo>
                  <a:cubicBezTo>
                    <a:pt x="586" y="4059"/>
                    <a:pt x="698" y="4120"/>
                    <a:pt x="800" y="4164"/>
                  </a:cubicBezTo>
                  <a:cubicBezTo>
                    <a:pt x="902" y="4205"/>
                    <a:pt x="994" y="4233"/>
                    <a:pt x="1068" y="4246"/>
                  </a:cubicBezTo>
                  <a:cubicBezTo>
                    <a:pt x="1106" y="4256"/>
                    <a:pt x="1144" y="4256"/>
                    <a:pt x="1170" y="4263"/>
                  </a:cubicBezTo>
                  <a:cubicBezTo>
                    <a:pt x="1201" y="4263"/>
                    <a:pt x="1228" y="4266"/>
                    <a:pt x="1249" y="4266"/>
                  </a:cubicBezTo>
                  <a:cubicBezTo>
                    <a:pt x="1290" y="4270"/>
                    <a:pt x="1310" y="4270"/>
                    <a:pt x="1310" y="4270"/>
                  </a:cubicBezTo>
                  <a:cubicBezTo>
                    <a:pt x="1310" y="4270"/>
                    <a:pt x="1290" y="4266"/>
                    <a:pt x="1249" y="4260"/>
                  </a:cubicBezTo>
                  <a:cubicBezTo>
                    <a:pt x="1228" y="4253"/>
                    <a:pt x="1205" y="4246"/>
                    <a:pt x="1178" y="4239"/>
                  </a:cubicBezTo>
                  <a:cubicBezTo>
                    <a:pt x="1147" y="4233"/>
                    <a:pt x="1117" y="4222"/>
                    <a:pt x="1079" y="4209"/>
                  </a:cubicBezTo>
                  <a:cubicBezTo>
                    <a:pt x="939" y="4158"/>
                    <a:pt x="745" y="4049"/>
                    <a:pt x="575" y="3869"/>
                  </a:cubicBezTo>
                  <a:cubicBezTo>
                    <a:pt x="412" y="3691"/>
                    <a:pt x="255" y="3409"/>
                    <a:pt x="272" y="3127"/>
                  </a:cubicBezTo>
                  <a:cubicBezTo>
                    <a:pt x="283" y="2845"/>
                    <a:pt x="463" y="2576"/>
                    <a:pt x="694" y="2338"/>
                  </a:cubicBezTo>
                  <a:cubicBezTo>
                    <a:pt x="912" y="2090"/>
                    <a:pt x="1181" y="1862"/>
                    <a:pt x="1409" y="1617"/>
                  </a:cubicBezTo>
                  <a:cubicBezTo>
                    <a:pt x="1643" y="1378"/>
                    <a:pt x="1837" y="1110"/>
                    <a:pt x="1933" y="837"/>
                  </a:cubicBezTo>
                  <a:cubicBezTo>
                    <a:pt x="1957" y="769"/>
                    <a:pt x="1974" y="702"/>
                    <a:pt x="1977" y="633"/>
                  </a:cubicBezTo>
                  <a:cubicBezTo>
                    <a:pt x="1984" y="569"/>
                    <a:pt x="1980" y="504"/>
                    <a:pt x="1966" y="446"/>
                  </a:cubicBezTo>
                  <a:cubicBezTo>
                    <a:pt x="1943" y="331"/>
                    <a:pt x="1895" y="239"/>
                    <a:pt x="1851" y="174"/>
                  </a:cubicBezTo>
                  <a:cubicBezTo>
                    <a:pt x="1800" y="110"/>
                    <a:pt x="1756" y="69"/>
                    <a:pt x="1725" y="41"/>
                  </a:cubicBezTo>
                  <a:cubicBezTo>
                    <a:pt x="1695" y="14"/>
                    <a:pt x="1677" y="0"/>
                    <a:pt x="1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580143" y="685124"/>
              <a:ext cx="44822" cy="71338"/>
            </a:xfrm>
            <a:custGeom>
              <a:avLst/>
              <a:gdLst/>
              <a:ahLst/>
              <a:cxnLst/>
              <a:rect l="l" t="t" r="r" b="b"/>
              <a:pathLst>
                <a:path w="1021" h="1625" extrusionOk="0">
                  <a:moveTo>
                    <a:pt x="626" y="0"/>
                  </a:moveTo>
                  <a:cubicBezTo>
                    <a:pt x="626" y="0"/>
                    <a:pt x="616" y="4"/>
                    <a:pt x="599" y="14"/>
                  </a:cubicBezTo>
                  <a:cubicBezTo>
                    <a:pt x="579" y="24"/>
                    <a:pt x="551" y="38"/>
                    <a:pt x="518" y="58"/>
                  </a:cubicBezTo>
                  <a:cubicBezTo>
                    <a:pt x="452" y="99"/>
                    <a:pt x="347" y="157"/>
                    <a:pt x="259" y="266"/>
                  </a:cubicBezTo>
                  <a:cubicBezTo>
                    <a:pt x="215" y="317"/>
                    <a:pt x="171" y="378"/>
                    <a:pt x="126" y="449"/>
                  </a:cubicBezTo>
                  <a:cubicBezTo>
                    <a:pt x="85" y="521"/>
                    <a:pt x="48" y="603"/>
                    <a:pt x="28" y="697"/>
                  </a:cubicBezTo>
                  <a:lnTo>
                    <a:pt x="20" y="735"/>
                  </a:lnTo>
                  <a:cubicBezTo>
                    <a:pt x="17" y="746"/>
                    <a:pt x="14" y="759"/>
                    <a:pt x="14" y="769"/>
                  </a:cubicBezTo>
                  <a:cubicBezTo>
                    <a:pt x="11" y="796"/>
                    <a:pt x="7" y="820"/>
                    <a:pt x="3" y="844"/>
                  </a:cubicBezTo>
                  <a:cubicBezTo>
                    <a:pt x="3" y="898"/>
                    <a:pt x="0" y="950"/>
                    <a:pt x="11" y="1000"/>
                  </a:cubicBezTo>
                  <a:cubicBezTo>
                    <a:pt x="14" y="1055"/>
                    <a:pt x="31" y="1109"/>
                    <a:pt x="44" y="1160"/>
                  </a:cubicBezTo>
                  <a:cubicBezTo>
                    <a:pt x="51" y="1187"/>
                    <a:pt x="65" y="1211"/>
                    <a:pt x="75" y="1235"/>
                  </a:cubicBezTo>
                  <a:cubicBezTo>
                    <a:pt x="85" y="1262"/>
                    <a:pt x="96" y="1286"/>
                    <a:pt x="109" y="1310"/>
                  </a:cubicBezTo>
                  <a:lnTo>
                    <a:pt x="150" y="1378"/>
                  </a:lnTo>
                  <a:cubicBezTo>
                    <a:pt x="157" y="1388"/>
                    <a:pt x="167" y="1402"/>
                    <a:pt x="177" y="1412"/>
                  </a:cubicBezTo>
                  <a:cubicBezTo>
                    <a:pt x="187" y="1426"/>
                    <a:pt x="194" y="1436"/>
                    <a:pt x="207" y="1449"/>
                  </a:cubicBezTo>
                  <a:cubicBezTo>
                    <a:pt x="228" y="1470"/>
                    <a:pt x="248" y="1493"/>
                    <a:pt x="273" y="1514"/>
                  </a:cubicBezTo>
                  <a:cubicBezTo>
                    <a:pt x="296" y="1531"/>
                    <a:pt x="323" y="1548"/>
                    <a:pt x="350" y="1562"/>
                  </a:cubicBezTo>
                  <a:cubicBezTo>
                    <a:pt x="405" y="1592"/>
                    <a:pt x="466" y="1613"/>
                    <a:pt x="531" y="1619"/>
                  </a:cubicBezTo>
                  <a:cubicBezTo>
                    <a:pt x="551" y="1623"/>
                    <a:pt x="573" y="1624"/>
                    <a:pt x="594" y="1624"/>
                  </a:cubicBezTo>
                  <a:cubicBezTo>
                    <a:pt x="639" y="1624"/>
                    <a:pt x="684" y="1617"/>
                    <a:pt x="722" y="1603"/>
                  </a:cubicBezTo>
                  <a:cubicBezTo>
                    <a:pt x="776" y="1586"/>
                    <a:pt x="830" y="1555"/>
                    <a:pt x="874" y="1517"/>
                  </a:cubicBezTo>
                  <a:cubicBezTo>
                    <a:pt x="915" y="1476"/>
                    <a:pt x="953" y="1436"/>
                    <a:pt x="973" y="1388"/>
                  </a:cubicBezTo>
                  <a:cubicBezTo>
                    <a:pt x="1017" y="1297"/>
                    <a:pt x="1021" y="1204"/>
                    <a:pt x="1011" y="1129"/>
                  </a:cubicBezTo>
                  <a:cubicBezTo>
                    <a:pt x="1000" y="1052"/>
                    <a:pt x="970" y="991"/>
                    <a:pt x="932" y="942"/>
                  </a:cubicBezTo>
                  <a:cubicBezTo>
                    <a:pt x="898" y="895"/>
                    <a:pt x="854" y="864"/>
                    <a:pt x="820" y="844"/>
                  </a:cubicBezTo>
                  <a:cubicBezTo>
                    <a:pt x="786" y="823"/>
                    <a:pt x="758" y="817"/>
                    <a:pt x="738" y="810"/>
                  </a:cubicBezTo>
                  <a:cubicBezTo>
                    <a:pt x="718" y="807"/>
                    <a:pt x="708" y="803"/>
                    <a:pt x="708" y="803"/>
                  </a:cubicBezTo>
                  <a:lnTo>
                    <a:pt x="708" y="803"/>
                  </a:lnTo>
                  <a:cubicBezTo>
                    <a:pt x="708" y="803"/>
                    <a:pt x="718" y="807"/>
                    <a:pt x="735" y="820"/>
                  </a:cubicBezTo>
                  <a:cubicBezTo>
                    <a:pt x="749" y="831"/>
                    <a:pt x="769" y="851"/>
                    <a:pt x="789" y="881"/>
                  </a:cubicBezTo>
                  <a:cubicBezTo>
                    <a:pt x="810" y="909"/>
                    <a:pt x="824" y="950"/>
                    <a:pt x="834" y="991"/>
                  </a:cubicBezTo>
                  <a:cubicBezTo>
                    <a:pt x="844" y="1035"/>
                    <a:pt x="840" y="1085"/>
                    <a:pt x="834" y="1133"/>
                  </a:cubicBezTo>
                  <a:cubicBezTo>
                    <a:pt x="830" y="1181"/>
                    <a:pt x="807" y="1231"/>
                    <a:pt x="772" y="1259"/>
                  </a:cubicBezTo>
                  <a:cubicBezTo>
                    <a:pt x="750" y="1281"/>
                    <a:pt x="723" y="1289"/>
                    <a:pt x="693" y="1289"/>
                  </a:cubicBezTo>
                  <a:cubicBezTo>
                    <a:pt x="683" y="1289"/>
                    <a:pt x="672" y="1288"/>
                    <a:pt x="661" y="1286"/>
                  </a:cubicBezTo>
                  <a:cubicBezTo>
                    <a:pt x="640" y="1283"/>
                    <a:pt x="629" y="1276"/>
                    <a:pt x="616" y="1266"/>
                  </a:cubicBezTo>
                  <a:cubicBezTo>
                    <a:pt x="599" y="1256"/>
                    <a:pt x="585" y="1242"/>
                    <a:pt x="572" y="1225"/>
                  </a:cubicBezTo>
                  <a:cubicBezTo>
                    <a:pt x="565" y="1218"/>
                    <a:pt x="562" y="1208"/>
                    <a:pt x="554" y="1201"/>
                  </a:cubicBezTo>
                  <a:cubicBezTo>
                    <a:pt x="548" y="1191"/>
                    <a:pt x="541" y="1184"/>
                    <a:pt x="534" y="1174"/>
                  </a:cubicBezTo>
                  <a:lnTo>
                    <a:pt x="527" y="1160"/>
                  </a:lnTo>
                  <a:cubicBezTo>
                    <a:pt x="524" y="1157"/>
                    <a:pt x="521" y="1154"/>
                    <a:pt x="518" y="1146"/>
                  </a:cubicBezTo>
                  <a:lnTo>
                    <a:pt x="500" y="1106"/>
                  </a:lnTo>
                  <a:cubicBezTo>
                    <a:pt x="490" y="1093"/>
                    <a:pt x="487" y="1079"/>
                    <a:pt x="483" y="1065"/>
                  </a:cubicBezTo>
                  <a:cubicBezTo>
                    <a:pt x="477" y="1052"/>
                    <a:pt x="469" y="1038"/>
                    <a:pt x="466" y="1024"/>
                  </a:cubicBezTo>
                  <a:cubicBezTo>
                    <a:pt x="460" y="997"/>
                    <a:pt x="449" y="970"/>
                    <a:pt x="446" y="939"/>
                  </a:cubicBezTo>
                  <a:cubicBezTo>
                    <a:pt x="439" y="912"/>
                    <a:pt x="439" y="884"/>
                    <a:pt x="436" y="854"/>
                  </a:cubicBezTo>
                  <a:lnTo>
                    <a:pt x="436" y="810"/>
                  </a:lnTo>
                  <a:lnTo>
                    <a:pt x="436" y="790"/>
                  </a:lnTo>
                  <a:lnTo>
                    <a:pt x="436" y="766"/>
                  </a:lnTo>
                  <a:cubicBezTo>
                    <a:pt x="439" y="752"/>
                    <a:pt x="439" y="735"/>
                    <a:pt x="439" y="721"/>
                  </a:cubicBezTo>
                  <a:cubicBezTo>
                    <a:pt x="443" y="705"/>
                    <a:pt x="446" y="691"/>
                    <a:pt x="446" y="674"/>
                  </a:cubicBezTo>
                  <a:cubicBezTo>
                    <a:pt x="446" y="660"/>
                    <a:pt x="449" y="644"/>
                    <a:pt x="452" y="630"/>
                  </a:cubicBezTo>
                  <a:cubicBezTo>
                    <a:pt x="456" y="613"/>
                    <a:pt x="456" y="599"/>
                    <a:pt x="460" y="582"/>
                  </a:cubicBezTo>
                  <a:cubicBezTo>
                    <a:pt x="466" y="551"/>
                    <a:pt x="473" y="521"/>
                    <a:pt x="480" y="493"/>
                  </a:cubicBezTo>
                  <a:cubicBezTo>
                    <a:pt x="490" y="463"/>
                    <a:pt x="497" y="432"/>
                    <a:pt x="507" y="405"/>
                  </a:cubicBezTo>
                  <a:cubicBezTo>
                    <a:pt x="541" y="297"/>
                    <a:pt x="562" y="187"/>
                    <a:pt x="592" y="116"/>
                  </a:cubicBezTo>
                  <a:cubicBezTo>
                    <a:pt x="599" y="79"/>
                    <a:pt x="609" y="52"/>
                    <a:pt x="616" y="31"/>
                  </a:cubicBezTo>
                  <a:cubicBezTo>
                    <a:pt x="623" y="11"/>
                    <a:pt x="626" y="0"/>
                    <a:pt x="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765185" y="478704"/>
              <a:ext cx="48861" cy="61680"/>
            </a:xfrm>
            <a:custGeom>
              <a:avLst/>
              <a:gdLst/>
              <a:ahLst/>
              <a:cxnLst/>
              <a:rect l="l" t="t" r="r" b="b"/>
              <a:pathLst>
                <a:path w="1113" h="1405" extrusionOk="0">
                  <a:moveTo>
                    <a:pt x="567" y="0"/>
                  </a:moveTo>
                  <a:cubicBezTo>
                    <a:pt x="470" y="0"/>
                    <a:pt x="369" y="34"/>
                    <a:pt x="286" y="90"/>
                  </a:cubicBezTo>
                  <a:cubicBezTo>
                    <a:pt x="242" y="121"/>
                    <a:pt x="201" y="157"/>
                    <a:pt x="163" y="198"/>
                  </a:cubicBezTo>
                  <a:cubicBezTo>
                    <a:pt x="129" y="239"/>
                    <a:pt x="95" y="284"/>
                    <a:pt x="71" y="331"/>
                  </a:cubicBezTo>
                  <a:cubicBezTo>
                    <a:pt x="47" y="379"/>
                    <a:pt x="27" y="430"/>
                    <a:pt x="17" y="484"/>
                  </a:cubicBezTo>
                  <a:cubicBezTo>
                    <a:pt x="3" y="535"/>
                    <a:pt x="0" y="593"/>
                    <a:pt x="0" y="644"/>
                  </a:cubicBezTo>
                  <a:cubicBezTo>
                    <a:pt x="0" y="749"/>
                    <a:pt x="30" y="848"/>
                    <a:pt x="68" y="933"/>
                  </a:cubicBezTo>
                  <a:cubicBezTo>
                    <a:pt x="150" y="1107"/>
                    <a:pt x="275" y="1223"/>
                    <a:pt x="388" y="1304"/>
                  </a:cubicBezTo>
                  <a:cubicBezTo>
                    <a:pt x="446" y="1345"/>
                    <a:pt x="507" y="1375"/>
                    <a:pt x="564" y="1389"/>
                  </a:cubicBezTo>
                  <a:cubicBezTo>
                    <a:pt x="603" y="1401"/>
                    <a:pt x="641" y="1405"/>
                    <a:pt x="673" y="1405"/>
                  </a:cubicBezTo>
                  <a:cubicBezTo>
                    <a:pt x="689" y="1405"/>
                    <a:pt x="704" y="1404"/>
                    <a:pt x="718" y="1402"/>
                  </a:cubicBezTo>
                  <a:cubicBezTo>
                    <a:pt x="762" y="1393"/>
                    <a:pt x="789" y="1379"/>
                    <a:pt x="806" y="1366"/>
                  </a:cubicBezTo>
                  <a:cubicBezTo>
                    <a:pt x="817" y="1358"/>
                    <a:pt x="823" y="1352"/>
                    <a:pt x="826" y="1348"/>
                  </a:cubicBezTo>
                  <a:cubicBezTo>
                    <a:pt x="830" y="1345"/>
                    <a:pt x="834" y="1345"/>
                    <a:pt x="834" y="1345"/>
                  </a:cubicBezTo>
                  <a:lnTo>
                    <a:pt x="823" y="1345"/>
                  </a:lnTo>
                  <a:cubicBezTo>
                    <a:pt x="820" y="1345"/>
                    <a:pt x="813" y="1348"/>
                    <a:pt x="803" y="1348"/>
                  </a:cubicBezTo>
                  <a:cubicBezTo>
                    <a:pt x="798" y="1349"/>
                    <a:pt x="793" y="1350"/>
                    <a:pt x="787" y="1350"/>
                  </a:cubicBezTo>
                  <a:cubicBezTo>
                    <a:pt x="768" y="1350"/>
                    <a:pt x="745" y="1345"/>
                    <a:pt x="721" y="1335"/>
                  </a:cubicBezTo>
                  <a:cubicBezTo>
                    <a:pt x="691" y="1328"/>
                    <a:pt x="657" y="1308"/>
                    <a:pt x="619" y="1277"/>
                  </a:cubicBezTo>
                  <a:cubicBezTo>
                    <a:pt x="585" y="1246"/>
                    <a:pt x="551" y="1209"/>
                    <a:pt x="514" y="1165"/>
                  </a:cubicBezTo>
                  <a:cubicBezTo>
                    <a:pt x="435" y="1076"/>
                    <a:pt x="364" y="957"/>
                    <a:pt x="327" y="831"/>
                  </a:cubicBezTo>
                  <a:cubicBezTo>
                    <a:pt x="319" y="801"/>
                    <a:pt x="313" y="770"/>
                    <a:pt x="310" y="739"/>
                  </a:cubicBezTo>
                  <a:cubicBezTo>
                    <a:pt x="306" y="705"/>
                    <a:pt x="303" y="675"/>
                    <a:pt x="303" y="644"/>
                  </a:cubicBezTo>
                  <a:cubicBezTo>
                    <a:pt x="303" y="614"/>
                    <a:pt x="306" y="586"/>
                    <a:pt x="316" y="556"/>
                  </a:cubicBezTo>
                  <a:cubicBezTo>
                    <a:pt x="323" y="525"/>
                    <a:pt x="333" y="498"/>
                    <a:pt x="347" y="471"/>
                  </a:cubicBezTo>
                  <a:cubicBezTo>
                    <a:pt x="360" y="440"/>
                    <a:pt x="377" y="416"/>
                    <a:pt x="394" y="389"/>
                  </a:cubicBezTo>
                  <a:cubicBezTo>
                    <a:pt x="412" y="366"/>
                    <a:pt x="432" y="345"/>
                    <a:pt x="456" y="325"/>
                  </a:cubicBezTo>
                  <a:cubicBezTo>
                    <a:pt x="500" y="290"/>
                    <a:pt x="548" y="267"/>
                    <a:pt x="602" y="259"/>
                  </a:cubicBezTo>
                  <a:cubicBezTo>
                    <a:pt x="618" y="257"/>
                    <a:pt x="635" y="256"/>
                    <a:pt x="652" y="256"/>
                  </a:cubicBezTo>
                  <a:cubicBezTo>
                    <a:pt x="691" y="256"/>
                    <a:pt x="731" y="261"/>
                    <a:pt x="768" y="273"/>
                  </a:cubicBezTo>
                  <a:cubicBezTo>
                    <a:pt x="826" y="294"/>
                    <a:pt x="878" y="325"/>
                    <a:pt x="915" y="361"/>
                  </a:cubicBezTo>
                  <a:cubicBezTo>
                    <a:pt x="956" y="402"/>
                    <a:pt x="990" y="443"/>
                    <a:pt x="1017" y="484"/>
                  </a:cubicBezTo>
                  <a:cubicBezTo>
                    <a:pt x="1041" y="525"/>
                    <a:pt x="1061" y="566"/>
                    <a:pt x="1071" y="600"/>
                  </a:cubicBezTo>
                  <a:cubicBezTo>
                    <a:pt x="1085" y="637"/>
                    <a:pt x="1092" y="664"/>
                    <a:pt x="1095" y="685"/>
                  </a:cubicBezTo>
                  <a:cubicBezTo>
                    <a:pt x="1099" y="702"/>
                    <a:pt x="1102" y="716"/>
                    <a:pt x="1102" y="716"/>
                  </a:cubicBezTo>
                  <a:cubicBezTo>
                    <a:pt x="1102" y="716"/>
                    <a:pt x="1102" y="702"/>
                    <a:pt x="1106" y="685"/>
                  </a:cubicBezTo>
                  <a:cubicBezTo>
                    <a:pt x="1106" y="664"/>
                    <a:pt x="1109" y="634"/>
                    <a:pt x="1112" y="597"/>
                  </a:cubicBezTo>
                  <a:cubicBezTo>
                    <a:pt x="1109" y="556"/>
                    <a:pt x="1109" y="508"/>
                    <a:pt x="1099" y="454"/>
                  </a:cubicBezTo>
                  <a:cubicBezTo>
                    <a:pt x="1088" y="399"/>
                    <a:pt x="1071" y="334"/>
                    <a:pt x="1030" y="273"/>
                  </a:cubicBezTo>
                  <a:cubicBezTo>
                    <a:pt x="993" y="212"/>
                    <a:pt x="939" y="148"/>
                    <a:pt x="867" y="96"/>
                  </a:cubicBezTo>
                  <a:cubicBezTo>
                    <a:pt x="830" y="69"/>
                    <a:pt x="789" y="45"/>
                    <a:pt x="745" y="28"/>
                  </a:cubicBezTo>
                  <a:cubicBezTo>
                    <a:pt x="701" y="11"/>
                    <a:pt x="650" y="1"/>
                    <a:pt x="595" y="1"/>
                  </a:cubicBezTo>
                  <a:cubicBezTo>
                    <a:pt x="586" y="1"/>
                    <a:pt x="576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482331" y="502454"/>
              <a:ext cx="51978" cy="111769"/>
            </a:xfrm>
            <a:custGeom>
              <a:avLst/>
              <a:gdLst/>
              <a:ahLst/>
              <a:cxnLst/>
              <a:rect l="l" t="t" r="r" b="b"/>
              <a:pathLst>
                <a:path w="1184" h="2546" extrusionOk="0">
                  <a:moveTo>
                    <a:pt x="1184" y="1"/>
                  </a:moveTo>
                  <a:lnTo>
                    <a:pt x="1184" y="1"/>
                  </a:lnTo>
                  <a:cubicBezTo>
                    <a:pt x="1184" y="1"/>
                    <a:pt x="1174" y="4"/>
                    <a:pt x="1154" y="15"/>
                  </a:cubicBezTo>
                  <a:cubicBezTo>
                    <a:pt x="1133" y="21"/>
                    <a:pt x="1099" y="29"/>
                    <a:pt x="1061" y="45"/>
                  </a:cubicBezTo>
                  <a:cubicBezTo>
                    <a:pt x="1041" y="52"/>
                    <a:pt x="1017" y="59"/>
                    <a:pt x="994" y="69"/>
                  </a:cubicBezTo>
                  <a:cubicBezTo>
                    <a:pt x="970" y="79"/>
                    <a:pt x="945" y="90"/>
                    <a:pt x="919" y="100"/>
                  </a:cubicBezTo>
                  <a:cubicBezTo>
                    <a:pt x="864" y="127"/>
                    <a:pt x="799" y="151"/>
                    <a:pt x="741" y="195"/>
                  </a:cubicBezTo>
                  <a:cubicBezTo>
                    <a:pt x="619" y="277"/>
                    <a:pt x="480" y="385"/>
                    <a:pt x="358" y="532"/>
                  </a:cubicBezTo>
                  <a:cubicBezTo>
                    <a:pt x="300" y="603"/>
                    <a:pt x="245" y="685"/>
                    <a:pt x="198" y="773"/>
                  </a:cubicBezTo>
                  <a:cubicBezTo>
                    <a:pt x="154" y="861"/>
                    <a:pt x="113" y="957"/>
                    <a:pt x="78" y="1052"/>
                  </a:cubicBezTo>
                  <a:cubicBezTo>
                    <a:pt x="52" y="1151"/>
                    <a:pt x="31" y="1249"/>
                    <a:pt x="17" y="1348"/>
                  </a:cubicBezTo>
                  <a:cubicBezTo>
                    <a:pt x="7" y="1447"/>
                    <a:pt x="0" y="1546"/>
                    <a:pt x="7" y="1641"/>
                  </a:cubicBezTo>
                  <a:cubicBezTo>
                    <a:pt x="17" y="1828"/>
                    <a:pt x="72" y="1998"/>
                    <a:pt x="123" y="2137"/>
                  </a:cubicBezTo>
                  <a:cubicBezTo>
                    <a:pt x="174" y="2277"/>
                    <a:pt x="248" y="2376"/>
                    <a:pt x="296" y="2444"/>
                  </a:cubicBezTo>
                  <a:cubicBezTo>
                    <a:pt x="320" y="2478"/>
                    <a:pt x="344" y="2505"/>
                    <a:pt x="358" y="2522"/>
                  </a:cubicBezTo>
                  <a:cubicBezTo>
                    <a:pt x="374" y="2539"/>
                    <a:pt x="381" y="2546"/>
                    <a:pt x="381" y="2546"/>
                  </a:cubicBezTo>
                  <a:cubicBezTo>
                    <a:pt x="381" y="2546"/>
                    <a:pt x="378" y="2535"/>
                    <a:pt x="371" y="2515"/>
                  </a:cubicBezTo>
                  <a:cubicBezTo>
                    <a:pt x="364" y="2491"/>
                    <a:pt x="354" y="2461"/>
                    <a:pt x="347" y="2420"/>
                  </a:cubicBezTo>
                  <a:cubicBezTo>
                    <a:pt x="320" y="2341"/>
                    <a:pt x="303" y="2226"/>
                    <a:pt x="279" y="2093"/>
                  </a:cubicBezTo>
                  <a:cubicBezTo>
                    <a:pt x="259" y="1960"/>
                    <a:pt x="259" y="1800"/>
                    <a:pt x="265" y="1637"/>
                  </a:cubicBezTo>
                  <a:cubicBezTo>
                    <a:pt x="272" y="1555"/>
                    <a:pt x="283" y="1474"/>
                    <a:pt x="296" y="1389"/>
                  </a:cubicBezTo>
                  <a:cubicBezTo>
                    <a:pt x="309" y="1307"/>
                    <a:pt x="330" y="1222"/>
                    <a:pt x="358" y="1141"/>
                  </a:cubicBezTo>
                  <a:cubicBezTo>
                    <a:pt x="385" y="1059"/>
                    <a:pt x="415" y="977"/>
                    <a:pt x="449" y="899"/>
                  </a:cubicBezTo>
                  <a:cubicBezTo>
                    <a:pt x="487" y="825"/>
                    <a:pt x="527" y="750"/>
                    <a:pt x="568" y="678"/>
                  </a:cubicBezTo>
                  <a:cubicBezTo>
                    <a:pt x="653" y="539"/>
                    <a:pt x="741" y="409"/>
                    <a:pt x="837" y="310"/>
                  </a:cubicBezTo>
                  <a:cubicBezTo>
                    <a:pt x="851" y="297"/>
                    <a:pt x="861" y="287"/>
                    <a:pt x="871" y="277"/>
                  </a:cubicBezTo>
                  <a:cubicBezTo>
                    <a:pt x="884" y="263"/>
                    <a:pt x="895" y="249"/>
                    <a:pt x="905" y="239"/>
                  </a:cubicBezTo>
                  <a:cubicBezTo>
                    <a:pt x="925" y="216"/>
                    <a:pt x="950" y="195"/>
                    <a:pt x="966" y="175"/>
                  </a:cubicBezTo>
                  <a:cubicBezTo>
                    <a:pt x="1007" y="137"/>
                    <a:pt x="1044" y="103"/>
                    <a:pt x="1079" y="79"/>
                  </a:cubicBezTo>
                  <a:cubicBezTo>
                    <a:pt x="1109" y="52"/>
                    <a:pt x="1137" y="35"/>
                    <a:pt x="1157" y="21"/>
                  </a:cubicBezTo>
                  <a:cubicBezTo>
                    <a:pt x="1174" y="8"/>
                    <a:pt x="1184" y="1"/>
                    <a:pt x="1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424821" y="374659"/>
              <a:ext cx="109223" cy="101936"/>
            </a:xfrm>
            <a:custGeom>
              <a:avLst/>
              <a:gdLst/>
              <a:ahLst/>
              <a:cxnLst/>
              <a:rect l="l" t="t" r="r" b="b"/>
              <a:pathLst>
                <a:path w="2488" h="2322" extrusionOk="0">
                  <a:moveTo>
                    <a:pt x="293" y="1"/>
                  </a:moveTo>
                  <a:lnTo>
                    <a:pt x="290" y="4"/>
                  </a:lnTo>
                  <a:cubicBezTo>
                    <a:pt x="280" y="7"/>
                    <a:pt x="272" y="7"/>
                    <a:pt x="266" y="10"/>
                  </a:cubicBezTo>
                  <a:cubicBezTo>
                    <a:pt x="259" y="14"/>
                    <a:pt x="249" y="17"/>
                    <a:pt x="242" y="17"/>
                  </a:cubicBezTo>
                  <a:lnTo>
                    <a:pt x="225" y="28"/>
                  </a:lnTo>
                  <a:cubicBezTo>
                    <a:pt x="211" y="31"/>
                    <a:pt x="201" y="37"/>
                    <a:pt x="191" y="48"/>
                  </a:cubicBezTo>
                  <a:cubicBezTo>
                    <a:pt x="178" y="54"/>
                    <a:pt x="167" y="62"/>
                    <a:pt x="157" y="72"/>
                  </a:cubicBezTo>
                  <a:cubicBezTo>
                    <a:pt x="112" y="106"/>
                    <a:pt x="79" y="153"/>
                    <a:pt x="51" y="208"/>
                  </a:cubicBezTo>
                  <a:cubicBezTo>
                    <a:pt x="28" y="262"/>
                    <a:pt x="10" y="323"/>
                    <a:pt x="4" y="388"/>
                  </a:cubicBezTo>
                  <a:cubicBezTo>
                    <a:pt x="1" y="453"/>
                    <a:pt x="7" y="521"/>
                    <a:pt x="28" y="585"/>
                  </a:cubicBezTo>
                  <a:cubicBezTo>
                    <a:pt x="48" y="650"/>
                    <a:pt x="79" y="715"/>
                    <a:pt x="116" y="772"/>
                  </a:cubicBezTo>
                  <a:cubicBezTo>
                    <a:pt x="153" y="833"/>
                    <a:pt x="198" y="891"/>
                    <a:pt x="245" y="943"/>
                  </a:cubicBezTo>
                  <a:cubicBezTo>
                    <a:pt x="252" y="952"/>
                    <a:pt x="263" y="960"/>
                    <a:pt x="269" y="970"/>
                  </a:cubicBezTo>
                  <a:cubicBezTo>
                    <a:pt x="276" y="976"/>
                    <a:pt x="280" y="984"/>
                    <a:pt x="286" y="990"/>
                  </a:cubicBezTo>
                  <a:cubicBezTo>
                    <a:pt x="293" y="993"/>
                    <a:pt x="293" y="997"/>
                    <a:pt x="293" y="997"/>
                  </a:cubicBezTo>
                  <a:lnTo>
                    <a:pt x="290" y="997"/>
                  </a:lnTo>
                  <a:lnTo>
                    <a:pt x="286" y="1001"/>
                  </a:lnTo>
                  <a:lnTo>
                    <a:pt x="276" y="1007"/>
                  </a:lnTo>
                  <a:cubicBezTo>
                    <a:pt x="266" y="1014"/>
                    <a:pt x="259" y="1021"/>
                    <a:pt x="252" y="1024"/>
                  </a:cubicBezTo>
                  <a:cubicBezTo>
                    <a:pt x="228" y="1051"/>
                    <a:pt x="208" y="1086"/>
                    <a:pt x="198" y="1119"/>
                  </a:cubicBezTo>
                  <a:cubicBezTo>
                    <a:pt x="184" y="1153"/>
                    <a:pt x="181" y="1191"/>
                    <a:pt x="184" y="1228"/>
                  </a:cubicBezTo>
                  <a:cubicBezTo>
                    <a:pt x="188" y="1262"/>
                    <a:pt x="198" y="1296"/>
                    <a:pt x="214" y="1327"/>
                  </a:cubicBezTo>
                  <a:cubicBezTo>
                    <a:pt x="242" y="1392"/>
                    <a:pt x="283" y="1446"/>
                    <a:pt x="330" y="1494"/>
                  </a:cubicBezTo>
                  <a:cubicBezTo>
                    <a:pt x="374" y="1541"/>
                    <a:pt x="429" y="1582"/>
                    <a:pt x="484" y="1619"/>
                  </a:cubicBezTo>
                  <a:cubicBezTo>
                    <a:pt x="528" y="1646"/>
                    <a:pt x="572" y="1674"/>
                    <a:pt x="619" y="1695"/>
                  </a:cubicBezTo>
                  <a:cubicBezTo>
                    <a:pt x="668" y="1715"/>
                    <a:pt x="715" y="1731"/>
                    <a:pt x="766" y="1742"/>
                  </a:cubicBezTo>
                  <a:cubicBezTo>
                    <a:pt x="814" y="1756"/>
                    <a:pt x="864" y="1762"/>
                    <a:pt x="916" y="1766"/>
                  </a:cubicBezTo>
                  <a:cubicBezTo>
                    <a:pt x="926" y="1769"/>
                    <a:pt x="939" y="1769"/>
                    <a:pt x="953" y="1769"/>
                  </a:cubicBezTo>
                  <a:lnTo>
                    <a:pt x="987" y="1769"/>
                  </a:lnTo>
                  <a:lnTo>
                    <a:pt x="984" y="1772"/>
                  </a:lnTo>
                  <a:lnTo>
                    <a:pt x="984" y="1776"/>
                  </a:lnTo>
                  <a:lnTo>
                    <a:pt x="984" y="1780"/>
                  </a:lnTo>
                  <a:lnTo>
                    <a:pt x="977" y="1800"/>
                  </a:lnTo>
                  <a:cubicBezTo>
                    <a:pt x="970" y="1830"/>
                    <a:pt x="970" y="1858"/>
                    <a:pt x="974" y="1888"/>
                  </a:cubicBezTo>
                  <a:cubicBezTo>
                    <a:pt x="977" y="1915"/>
                    <a:pt x="980" y="1943"/>
                    <a:pt x="990" y="1966"/>
                  </a:cubicBezTo>
                  <a:cubicBezTo>
                    <a:pt x="1001" y="1993"/>
                    <a:pt x="1010" y="2017"/>
                    <a:pt x="1024" y="2042"/>
                  </a:cubicBezTo>
                  <a:cubicBezTo>
                    <a:pt x="1065" y="2109"/>
                    <a:pt x="1126" y="2157"/>
                    <a:pt x="1188" y="2191"/>
                  </a:cubicBezTo>
                  <a:cubicBezTo>
                    <a:pt x="1252" y="2225"/>
                    <a:pt x="1317" y="2246"/>
                    <a:pt x="1382" y="2266"/>
                  </a:cubicBezTo>
                  <a:cubicBezTo>
                    <a:pt x="1508" y="2296"/>
                    <a:pt x="1633" y="2317"/>
                    <a:pt x="1745" y="2320"/>
                  </a:cubicBezTo>
                  <a:cubicBezTo>
                    <a:pt x="1771" y="2321"/>
                    <a:pt x="1796" y="2322"/>
                    <a:pt x="1820" y="2322"/>
                  </a:cubicBezTo>
                  <a:cubicBezTo>
                    <a:pt x="2018" y="2322"/>
                    <a:pt x="2181" y="2286"/>
                    <a:pt x="2293" y="2252"/>
                  </a:cubicBezTo>
                  <a:cubicBezTo>
                    <a:pt x="2358" y="2235"/>
                    <a:pt x="2406" y="2215"/>
                    <a:pt x="2439" y="2201"/>
                  </a:cubicBezTo>
                  <a:cubicBezTo>
                    <a:pt x="2470" y="2191"/>
                    <a:pt x="2487" y="2184"/>
                    <a:pt x="2487" y="2184"/>
                  </a:cubicBezTo>
                  <a:lnTo>
                    <a:pt x="2487" y="2184"/>
                  </a:lnTo>
                  <a:cubicBezTo>
                    <a:pt x="2487" y="2184"/>
                    <a:pt x="2470" y="2188"/>
                    <a:pt x="2436" y="2201"/>
                  </a:cubicBezTo>
                  <a:cubicBezTo>
                    <a:pt x="2402" y="2211"/>
                    <a:pt x="2354" y="2225"/>
                    <a:pt x="2290" y="2238"/>
                  </a:cubicBezTo>
                  <a:cubicBezTo>
                    <a:pt x="2191" y="2262"/>
                    <a:pt x="2057" y="2282"/>
                    <a:pt x="1899" y="2282"/>
                  </a:cubicBezTo>
                  <a:cubicBezTo>
                    <a:pt x="1851" y="2282"/>
                    <a:pt x="1801" y="2280"/>
                    <a:pt x="1749" y="2276"/>
                  </a:cubicBezTo>
                  <a:cubicBezTo>
                    <a:pt x="1637" y="2266"/>
                    <a:pt x="1517" y="2246"/>
                    <a:pt x="1395" y="2211"/>
                  </a:cubicBezTo>
                  <a:cubicBezTo>
                    <a:pt x="1334" y="2191"/>
                    <a:pt x="1273" y="2171"/>
                    <a:pt x="1219" y="2140"/>
                  </a:cubicBezTo>
                  <a:cubicBezTo>
                    <a:pt x="1161" y="2106"/>
                    <a:pt x="1109" y="2065"/>
                    <a:pt x="1076" y="2011"/>
                  </a:cubicBezTo>
                  <a:cubicBezTo>
                    <a:pt x="1055" y="1973"/>
                    <a:pt x="1038" y="1929"/>
                    <a:pt x="1038" y="1882"/>
                  </a:cubicBezTo>
                  <a:cubicBezTo>
                    <a:pt x="1038" y="1861"/>
                    <a:pt x="1038" y="1837"/>
                    <a:pt x="1045" y="1817"/>
                  </a:cubicBezTo>
                  <a:lnTo>
                    <a:pt x="1051" y="1800"/>
                  </a:lnTo>
                  <a:lnTo>
                    <a:pt x="1055" y="1797"/>
                  </a:lnTo>
                  <a:lnTo>
                    <a:pt x="1059" y="1786"/>
                  </a:lnTo>
                  <a:lnTo>
                    <a:pt x="1068" y="1769"/>
                  </a:lnTo>
                  <a:lnTo>
                    <a:pt x="1072" y="1762"/>
                  </a:lnTo>
                  <a:lnTo>
                    <a:pt x="1079" y="1752"/>
                  </a:lnTo>
                  <a:lnTo>
                    <a:pt x="1096" y="1731"/>
                  </a:lnTo>
                  <a:cubicBezTo>
                    <a:pt x="1106" y="1718"/>
                    <a:pt x="1117" y="1704"/>
                    <a:pt x="1126" y="1691"/>
                  </a:cubicBezTo>
                  <a:lnTo>
                    <a:pt x="957" y="1691"/>
                  </a:lnTo>
                  <a:cubicBezTo>
                    <a:pt x="943" y="1691"/>
                    <a:pt x="933" y="1691"/>
                    <a:pt x="922" y="1687"/>
                  </a:cubicBezTo>
                  <a:cubicBezTo>
                    <a:pt x="875" y="1684"/>
                    <a:pt x="831" y="1677"/>
                    <a:pt x="786" y="1664"/>
                  </a:cubicBezTo>
                  <a:cubicBezTo>
                    <a:pt x="739" y="1654"/>
                    <a:pt x="695" y="1640"/>
                    <a:pt x="650" y="1619"/>
                  </a:cubicBezTo>
                  <a:cubicBezTo>
                    <a:pt x="610" y="1602"/>
                    <a:pt x="566" y="1579"/>
                    <a:pt x="528" y="1552"/>
                  </a:cubicBezTo>
                  <a:cubicBezTo>
                    <a:pt x="477" y="1521"/>
                    <a:pt x="429" y="1480"/>
                    <a:pt x="385" y="1439"/>
                  </a:cubicBezTo>
                  <a:cubicBezTo>
                    <a:pt x="344" y="1395"/>
                    <a:pt x="307" y="1348"/>
                    <a:pt x="283" y="1296"/>
                  </a:cubicBezTo>
                  <a:cubicBezTo>
                    <a:pt x="272" y="1273"/>
                    <a:pt x="266" y="1246"/>
                    <a:pt x="263" y="1218"/>
                  </a:cubicBezTo>
                  <a:cubicBezTo>
                    <a:pt x="259" y="1194"/>
                    <a:pt x="263" y="1170"/>
                    <a:pt x="272" y="1147"/>
                  </a:cubicBezTo>
                  <a:cubicBezTo>
                    <a:pt x="280" y="1123"/>
                    <a:pt x="296" y="1103"/>
                    <a:pt x="310" y="1086"/>
                  </a:cubicBezTo>
                  <a:cubicBezTo>
                    <a:pt x="317" y="1082"/>
                    <a:pt x="321" y="1078"/>
                    <a:pt x="324" y="1075"/>
                  </a:cubicBezTo>
                  <a:cubicBezTo>
                    <a:pt x="327" y="1072"/>
                    <a:pt x="327" y="1072"/>
                    <a:pt x="334" y="1068"/>
                  </a:cubicBezTo>
                  <a:lnTo>
                    <a:pt x="351" y="1062"/>
                  </a:lnTo>
                  <a:cubicBezTo>
                    <a:pt x="357" y="1058"/>
                    <a:pt x="368" y="1058"/>
                    <a:pt x="374" y="1055"/>
                  </a:cubicBezTo>
                  <a:lnTo>
                    <a:pt x="402" y="1048"/>
                  </a:lnTo>
                  <a:lnTo>
                    <a:pt x="456" y="1037"/>
                  </a:lnTo>
                  <a:cubicBezTo>
                    <a:pt x="419" y="1007"/>
                    <a:pt x="388" y="973"/>
                    <a:pt x="354" y="946"/>
                  </a:cubicBezTo>
                  <a:lnTo>
                    <a:pt x="324" y="915"/>
                  </a:lnTo>
                  <a:lnTo>
                    <a:pt x="303" y="891"/>
                  </a:lnTo>
                  <a:cubicBezTo>
                    <a:pt x="205" y="792"/>
                    <a:pt x="126" y="684"/>
                    <a:pt x="85" y="565"/>
                  </a:cubicBezTo>
                  <a:cubicBezTo>
                    <a:pt x="45" y="450"/>
                    <a:pt x="59" y="327"/>
                    <a:pt x="99" y="228"/>
                  </a:cubicBezTo>
                  <a:cubicBezTo>
                    <a:pt x="123" y="180"/>
                    <a:pt x="153" y="139"/>
                    <a:pt x="188" y="106"/>
                  </a:cubicBezTo>
                  <a:cubicBezTo>
                    <a:pt x="198" y="99"/>
                    <a:pt x="205" y="92"/>
                    <a:pt x="214" y="85"/>
                  </a:cubicBezTo>
                  <a:cubicBezTo>
                    <a:pt x="225" y="78"/>
                    <a:pt x="235" y="72"/>
                    <a:pt x="245" y="65"/>
                  </a:cubicBezTo>
                  <a:lnTo>
                    <a:pt x="259" y="58"/>
                  </a:lnTo>
                  <a:cubicBezTo>
                    <a:pt x="266" y="54"/>
                    <a:pt x="266" y="54"/>
                    <a:pt x="269" y="51"/>
                  </a:cubicBezTo>
                  <a:lnTo>
                    <a:pt x="280" y="48"/>
                  </a:lnTo>
                  <a:lnTo>
                    <a:pt x="286" y="48"/>
                  </a:lnTo>
                  <a:lnTo>
                    <a:pt x="290" y="51"/>
                  </a:lnTo>
                  <a:cubicBezTo>
                    <a:pt x="296" y="58"/>
                    <a:pt x="317" y="78"/>
                    <a:pt x="330" y="95"/>
                  </a:cubicBezTo>
                  <a:cubicBezTo>
                    <a:pt x="344" y="109"/>
                    <a:pt x="357" y="126"/>
                    <a:pt x="368" y="139"/>
                  </a:cubicBezTo>
                  <a:cubicBezTo>
                    <a:pt x="395" y="170"/>
                    <a:pt x="415" y="201"/>
                    <a:pt x="432" y="228"/>
                  </a:cubicBezTo>
                  <a:cubicBezTo>
                    <a:pt x="470" y="282"/>
                    <a:pt x="494" y="330"/>
                    <a:pt x="511" y="361"/>
                  </a:cubicBezTo>
                  <a:cubicBezTo>
                    <a:pt x="525" y="392"/>
                    <a:pt x="531" y="412"/>
                    <a:pt x="531" y="412"/>
                  </a:cubicBezTo>
                  <a:cubicBezTo>
                    <a:pt x="531" y="412"/>
                    <a:pt x="528" y="392"/>
                    <a:pt x="514" y="357"/>
                  </a:cubicBezTo>
                  <a:cubicBezTo>
                    <a:pt x="500" y="327"/>
                    <a:pt x="480" y="279"/>
                    <a:pt x="450" y="218"/>
                  </a:cubicBezTo>
                  <a:cubicBezTo>
                    <a:pt x="432" y="191"/>
                    <a:pt x="412" y="156"/>
                    <a:pt x="392" y="126"/>
                  </a:cubicBezTo>
                  <a:cubicBezTo>
                    <a:pt x="378" y="109"/>
                    <a:pt x="368" y="92"/>
                    <a:pt x="354" y="75"/>
                  </a:cubicBezTo>
                  <a:cubicBezTo>
                    <a:pt x="341" y="54"/>
                    <a:pt x="330" y="41"/>
                    <a:pt x="307" y="14"/>
                  </a:cubicBezTo>
                  <a:lnTo>
                    <a:pt x="296" y="7"/>
                  </a:lnTo>
                  <a:cubicBezTo>
                    <a:pt x="296" y="4"/>
                    <a:pt x="296" y="4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627468" y="318510"/>
              <a:ext cx="91005" cy="102463"/>
            </a:xfrm>
            <a:custGeom>
              <a:avLst/>
              <a:gdLst/>
              <a:ahLst/>
              <a:cxnLst/>
              <a:rect l="l" t="t" r="r" b="b"/>
              <a:pathLst>
                <a:path w="2073" h="2334" extrusionOk="0">
                  <a:moveTo>
                    <a:pt x="864" y="0"/>
                  </a:moveTo>
                  <a:cubicBezTo>
                    <a:pt x="836" y="0"/>
                    <a:pt x="809" y="3"/>
                    <a:pt x="783" y="7"/>
                  </a:cubicBezTo>
                  <a:cubicBezTo>
                    <a:pt x="718" y="21"/>
                    <a:pt x="657" y="44"/>
                    <a:pt x="603" y="68"/>
                  </a:cubicBezTo>
                  <a:cubicBezTo>
                    <a:pt x="374" y="164"/>
                    <a:pt x="225" y="306"/>
                    <a:pt x="129" y="412"/>
                  </a:cubicBezTo>
                  <a:cubicBezTo>
                    <a:pt x="85" y="463"/>
                    <a:pt x="52" y="507"/>
                    <a:pt x="32" y="537"/>
                  </a:cubicBezTo>
                  <a:cubicBezTo>
                    <a:pt x="11" y="572"/>
                    <a:pt x="1" y="586"/>
                    <a:pt x="1" y="586"/>
                  </a:cubicBezTo>
                  <a:cubicBezTo>
                    <a:pt x="1" y="586"/>
                    <a:pt x="11" y="572"/>
                    <a:pt x="35" y="541"/>
                  </a:cubicBezTo>
                  <a:cubicBezTo>
                    <a:pt x="58" y="511"/>
                    <a:pt x="93" y="470"/>
                    <a:pt x="143" y="418"/>
                  </a:cubicBezTo>
                  <a:cubicBezTo>
                    <a:pt x="239" y="324"/>
                    <a:pt x="399" y="198"/>
                    <a:pt x="619" y="116"/>
                  </a:cubicBezTo>
                  <a:cubicBezTo>
                    <a:pt x="674" y="96"/>
                    <a:pt x="735" y="75"/>
                    <a:pt x="793" y="68"/>
                  </a:cubicBezTo>
                  <a:cubicBezTo>
                    <a:pt x="810" y="66"/>
                    <a:pt x="828" y="65"/>
                    <a:pt x="845" y="65"/>
                  </a:cubicBezTo>
                  <a:cubicBezTo>
                    <a:pt x="889" y="65"/>
                    <a:pt x="932" y="72"/>
                    <a:pt x="966" y="92"/>
                  </a:cubicBezTo>
                  <a:cubicBezTo>
                    <a:pt x="1018" y="123"/>
                    <a:pt x="1059" y="173"/>
                    <a:pt x="1052" y="228"/>
                  </a:cubicBezTo>
                  <a:cubicBezTo>
                    <a:pt x="1045" y="286"/>
                    <a:pt x="1001" y="341"/>
                    <a:pt x="957" y="402"/>
                  </a:cubicBezTo>
                  <a:cubicBezTo>
                    <a:pt x="950" y="408"/>
                    <a:pt x="943" y="415"/>
                    <a:pt x="939" y="426"/>
                  </a:cubicBezTo>
                  <a:lnTo>
                    <a:pt x="933" y="432"/>
                  </a:lnTo>
                  <a:lnTo>
                    <a:pt x="933" y="435"/>
                  </a:lnTo>
                  <a:lnTo>
                    <a:pt x="930" y="439"/>
                  </a:lnTo>
                  <a:lnTo>
                    <a:pt x="916" y="463"/>
                  </a:lnTo>
                  <a:cubicBezTo>
                    <a:pt x="909" y="476"/>
                    <a:pt x="902" y="493"/>
                    <a:pt x="895" y="507"/>
                  </a:cubicBezTo>
                  <a:lnTo>
                    <a:pt x="881" y="555"/>
                  </a:lnTo>
                  <a:cubicBezTo>
                    <a:pt x="879" y="567"/>
                    <a:pt x="865" y="587"/>
                    <a:pt x="881" y="587"/>
                  </a:cubicBezTo>
                  <a:cubicBezTo>
                    <a:pt x="883" y="587"/>
                    <a:pt x="885" y="586"/>
                    <a:pt x="889" y="586"/>
                  </a:cubicBezTo>
                  <a:lnTo>
                    <a:pt x="936" y="582"/>
                  </a:lnTo>
                  <a:lnTo>
                    <a:pt x="987" y="582"/>
                  </a:lnTo>
                  <a:cubicBezTo>
                    <a:pt x="994" y="578"/>
                    <a:pt x="1004" y="578"/>
                    <a:pt x="1014" y="578"/>
                  </a:cubicBezTo>
                  <a:lnTo>
                    <a:pt x="1028" y="578"/>
                  </a:lnTo>
                  <a:cubicBezTo>
                    <a:pt x="1052" y="576"/>
                    <a:pt x="1077" y="575"/>
                    <a:pt x="1102" y="575"/>
                  </a:cubicBezTo>
                  <a:cubicBezTo>
                    <a:pt x="1152" y="575"/>
                    <a:pt x="1202" y="580"/>
                    <a:pt x="1252" y="589"/>
                  </a:cubicBezTo>
                  <a:cubicBezTo>
                    <a:pt x="1399" y="613"/>
                    <a:pt x="1548" y="667"/>
                    <a:pt x="1674" y="749"/>
                  </a:cubicBezTo>
                  <a:cubicBezTo>
                    <a:pt x="1739" y="790"/>
                    <a:pt x="1800" y="837"/>
                    <a:pt x="1851" y="892"/>
                  </a:cubicBezTo>
                  <a:cubicBezTo>
                    <a:pt x="1905" y="946"/>
                    <a:pt x="1957" y="1004"/>
                    <a:pt x="1970" y="1062"/>
                  </a:cubicBezTo>
                  <a:cubicBezTo>
                    <a:pt x="1974" y="1092"/>
                    <a:pt x="1970" y="1123"/>
                    <a:pt x="1960" y="1150"/>
                  </a:cubicBezTo>
                  <a:cubicBezTo>
                    <a:pt x="1950" y="1173"/>
                    <a:pt x="1930" y="1198"/>
                    <a:pt x="1902" y="1218"/>
                  </a:cubicBezTo>
                  <a:cubicBezTo>
                    <a:pt x="1875" y="1239"/>
                    <a:pt x="1844" y="1255"/>
                    <a:pt x="1814" y="1269"/>
                  </a:cubicBezTo>
                  <a:cubicBezTo>
                    <a:pt x="1797" y="1275"/>
                    <a:pt x="1779" y="1280"/>
                    <a:pt x="1762" y="1286"/>
                  </a:cubicBezTo>
                  <a:lnTo>
                    <a:pt x="1739" y="1293"/>
                  </a:lnTo>
                  <a:cubicBezTo>
                    <a:pt x="1718" y="1296"/>
                    <a:pt x="1701" y="1300"/>
                    <a:pt x="1685" y="1303"/>
                  </a:cubicBezTo>
                  <a:cubicBezTo>
                    <a:pt x="1660" y="1310"/>
                    <a:pt x="1633" y="1310"/>
                    <a:pt x="1610" y="1313"/>
                  </a:cubicBezTo>
                  <a:cubicBezTo>
                    <a:pt x="1586" y="1316"/>
                    <a:pt x="1562" y="1320"/>
                    <a:pt x="1545" y="1324"/>
                  </a:cubicBezTo>
                  <a:cubicBezTo>
                    <a:pt x="1596" y="1364"/>
                    <a:pt x="1647" y="1405"/>
                    <a:pt x="1695" y="1446"/>
                  </a:cubicBezTo>
                  <a:cubicBezTo>
                    <a:pt x="1708" y="1456"/>
                    <a:pt x="1721" y="1470"/>
                    <a:pt x="1735" y="1480"/>
                  </a:cubicBezTo>
                  <a:cubicBezTo>
                    <a:pt x="1746" y="1490"/>
                    <a:pt x="1759" y="1504"/>
                    <a:pt x="1770" y="1514"/>
                  </a:cubicBezTo>
                  <a:cubicBezTo>
                    <a:pt x="1817" y="1558"/>
                    <a:pt x="1858" y="1602"/>
                    <a:pt x="1892" y="1653"/>
                  </a:cubicBezTo>
                  <a:cubicBezTo>
                    <a:pt x="1930" y="1701"/>
                    <a:pt x="1957" y="1752"/>
                    <a:pt x="1974" y="1803"/>
                  </a:cubicBezTo>
                  <a:cubicBezTo>
                    <a:pt x="1994" y="1854"/>
                    <a:pt x="2004" y="1908"/>
                    <a:pt x="2004" y="1960"/>
                  </a:cubicBezTo>
                  <a:cubicBezTo>
                    <a:pt x="2007" y="2071"/>
                    <a:pt x="1966" y="2178"/>
                    <a:pt x="1899" y="2239"/>
                  </a:cubicBezTo>
                  <a:cubicBezTo>
                    <a:pt x="1840" y="2292"/>
                    <a:pt x="1765" y="2311"/>
                    <a:pt x="1705" y="2311"/>
                  </a:cubicBezTo>
                  <a:cubicBezTo>
                    <a:pt x="1695" y="2311"/>
                    <a:pt x="1686" y="2311"/>
                    <a:pt x="1677" y="2310"/>
                  </a:cubicBezTo>
                  <a:cubicBezTo>
                    <a:pt x="1644" y="2310"/>
                    <a:pt x="1613" y="2300"/>
                    <a:pt x="1589" y="2289"/>
                  </a:cubicBezTo>
                  <a:cubicBezTo>
                    <a:pt x="1566" y="2280"/>
                    <a:pt x="1545" y="2266"/>
                    <a:pt x="1531" y="2255"/>
                  </a:cubicBezTo>
                  <a:cubicBezTo>
                    <a:pt x="1525" y="2249"/>
                    <a:pt x="1517" y="2242"/>
                    <a:pt x="1514" y="2239"/>
                  </a:cubicBezTo>
                  <a:cubicBezTo>
                    <a:pt x="1511" y="2231"/>
                    <a:pt x="1508" y="2228"/>
                    <a:pt x="1504" y="2225"/>
                  </a:cubicBezTo>
                  <a:cubicBezTo>
                    <a:pt x="1497" y="2214"/>
                    <a:pt x="1494" y="2211"/>
                    <a:pt x="1494" y="2211"/>
                  </a:cubicBezTo>
                  <a:lnTo>
                    <a:pt x="1494" y="2211"/>
                  </a:lnTo>
                  <a:cubicBezTo>
                    <a:pt x="1494" y="2211"/>
                    <a:pt x="1497" y="2218"/>
                    <a:pt x="1501" y="2225"/>
                  </a:cubicBezTo>
                  <a:cubicBezTo>
                    <a:pt x="1504" y="2228"/>
                    <a:pt x="1508" y="2235"/>
                    <a:pt x="1511" y="2239"/>
                  </a:cubicBezTo>
                  <a:cubicBezTo>
                    <a:pt x="1517" y="2245"/>
                    <a:pt x="1521" y="2252"/>
                    <a:pt x="1528" y="2259"/>
                  </a:cubicBezTo>
                  <a:cubicBezTo>
                    <a:pt x="1542" y="2272"/>
                    <a:pt x="1558" y="2286"/>
                    <a:pt x="1586" y="2300"/>
                  </a:cubicBezTo>
                  <a:cubicBezTo>
                    <a:pt x="1610" y="2313"/>
                    <a:pt x="1640" y="2324"/>
                    <a:pt x="1674" y="2330"/>
                  </a:cubicBezTo>
                  <a:cubicBezTo>
                    <a:pt x="1690" y="2333"/>
                    <a:pt x="1706" y="2334"/>
                    <a:pt x="1723" y="2334"/>
                  </a:cubicBezTo>
                  <a:cubicBezTo>
                    <a:pt x="1786" y="2334"/>
                    <a:pt x="1858" y="2316"/>
                    <a:pt x="1922" y="2266"/>
                  </a:cubicBezTo>
                  <a:cubicBezTo>
                    <a:pt x="2007" y="2201"/>
                    <a:pt x="2059" y="2085"/>
                    <a:pt x="2059" y="1960"/>
                  </a:cubicBezTo>
                  <a:cubicBezTo>
                    <a:pt x="2062" y="1902"/>
                    <a:pt x="2052" y="1844"/>
                    <a:pt x="2035" y="1782"/>
                  </a:cubicBezTo>
                  <a:cubicBezTo>
                    <a:pt x="2015" y="1725"/>
                    <a:pt x="1987" y="1667"/>
                    <a:pt x="1950" y="1613"/>
                  </a:cubicBezTo>
                  <a:cubicBezTo>
                    <a:pt x="1916" y="1558"/>
                    <a:pt x="1872" y="1507"/>
                    <a:pt x="1824" y="1459"/>
                  </a:cubicBezTo>
                  <a:cubicBezTo>
                    <a:pt x="1814" y="1446"/>
                    <a:pt x="1800" y="1432"/>
                    <a:pt x="1790" y="1422"/>
                  </a:cubicBezTo>
                  <a:cubicBezTo>
                    <a:pt x="1776" y="1412"/>
                    <a:pt x="1766" y="1402"/>
                    <a:pt x="1753" y="1388"/>
                  </a:cubicBezTo>
                  <a:cubicBezTo>
                    <a:pt x="1749" y="1385"/>
                    <a:pt x="1746" y="1382"/>
                    <a:pt x="1746" y="1378"/>
                  </a:cubicBezTo>
                  <a:lnTo>
                    <a:pt x="1759" y="1378"/>
                  </a:lnTo>
                  <a:lnTo>
                    <a:pt x="1787" y="1371"/>
                  </a:lnTo>
                  <a:cubicBezTo>
                    <a:pt x="1807" y="1364"/>
                    <a:pt x="1828" y="1361"/>
                    <a:pt x="1844" y="1351"/>
                  </a:cubicBezTo>
                  <a:cubicBezTo>
                    <a:pt x="1885" y="1337"/>
                    <a:pt x="1922" y="1320"/>
                    <a:pt x="1957" y="1293"/>
                  </a:cubicBezTo>
                  <a:cubicBezTo>
                    <a:pt x="1994" y="1266"/>
                    <a:pt x="2024" y="1231"/>
                    <a:pt x="2045" y="1187"/>
                  </a:cubicBezTo>
                  <a:cubicBezTo>
                    <a:pt x="2065" y="1143"/>
                    <a:pt x="2073" y="1092"/>
                    <a:pt x="2062" y="1044"/>
                  </a:cubicBezTo>
                  <a:cubicBezTo>
                    <a:pt x="2052" y="997"/>
                    <a:pt x="2028" y="956"/>
                    <a:pt x="2004" y="919"/>
                  </a:cubicBezTo>
                  <a:cubicBezTo>
                    <a:pt x="1980" y="881"/>
                    <a:pt x="1950" y="854"/>
                    <a:pt x="1922" y="823"/>
                  </a:cubicBezTo>
                  <a:cubicBezTo>
                    <a:pt x="1861" y="765"/>
                    <a:pt x="1797" y="711"/>
                    <a:pt x="1729" y="667"/>
                  </a:cubicBezTo>
                  <a:cubicBezTo>
                    <a:pt x="1586" y="575"/>
                    <a:pt x="1426" y="520"/>
                    <a:pt x="1266" y="497"/>
                  </a:cubicBezTo>
                  <a:cubicBezTo>
                    <a:pt x="1212" y="488"/>
                    <a:pt x="1157" y="485"/>
                    <a:pt x="1103" y="485"/>
                  </a:cubicBezTo>
                  <a:cubicBezTo>
                    <a:pt x="1075" y="485"/>
                    <a:pt x="1048" y="486"/>
                    <a:pt x="1021" y="487"/>
                  </a:cubicBezTo>
                  <a:lnTo>
                    <a:pt x="1007" y="490"/>
                  </a:lnTo>
                  <a:lnTo>
                    <a:pt x="1001" y="490"/>
                  </a:lnTo>
                  <a:cubicBezTo>
                    <a:pt x="1001" y="487"/>
                    <a:pt x="1001" y="487"/>
                    <a:pt x="1004" y="484"/>
                  </a:cubicBezTo>
                  <a:lnTo>
                    <a:pt x="1004" y="479"/>
                  </a:lnTo>
                  <a:lnTo>
                    <a:pt x="1007" y="476"/>
                  </a:lnTo>
                  <a:lnTo>
                    <a:pt x="1011" y="473"/>
                  </a:lnTo>
                  <a:cubicBezTo>
                    <a:pt x="1014" y="463"/>
                    <a:pt x="1021" y="456"/>
                    <a:pt x="1024" y="449"/>
                  </a:cubicBezTo>
                  <a:cubicBezTo>
                    <a:pt x="1045" y="418"/>
                    <a:pt x="1068" y="388"/>
                    <a:pt x="1089" y="354"/>
                  </a:cubicBezTo>
                  <a:cubicBezTo>
                    <a:pt x="1109" y="320"/>
                    <a:pt x="1126" y="279"/>
                    <a:pt x="1130" y="235"/>
                  </a:cubicBezTo>
                  <a:cubicBezTo>
                    <a:pt x="1130" y="190"/>
                    <a:pt x="1117" y="143"/>
                    <a:pt x="1093" y="109"/>
                  </a:cubicBezTo>
                  <a:cubicBezTo>
                    <a:pt x="1068" y="75"/>
                    <a:pt x="1035" y="51"/>
                    <a:pt x="1001" y="30"/>
                  </a:cubicBezTo>
                  <a:cubicBezTo>
                    <a:pt x="957" y="8"/>
                    <a:pt x="910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824583" y="533536"/>
              <a:ext cx="69933" cy="117257"/>
            </a:xfrm>
            <a:custGeom>
              <a:avLst/>
              <a:gdLst/>
              <a:ahLst/>
              <a:cxnLst/>
              <a:rect l="l" t="t" r="r" b="b"/>
              <a:pathLst>
                <a:path w="1593" h="2671" extrusionOk="0">
                  <a:moveTo>
                    <a:pt x="1528" y="2362"/>
                  </a:moveTo>
                  <a:cubicBezTo>
                    <a:pt x="1527" y="2362"/>
                    <a:pt x="1529" y="2363"/>
                    <a:pt x="1532" y="2366"/>
                  </a:cubicBezTo>
                  <a:lnTo>
                    <a:pt x="1532" y="2366"/>
                  </a:lnTo>
                  <a:cubicBezTo>
                    <a:pt x="1530" y="2363"/>
                    <a:pt x="1528" y="2362"/>
                    <a:pt x="1528" y="2362"/>
                  </a:cubicBezTo>
                  <a:close/>
                  <a:moveTo>
                    <a:pt x="1532" y="2366"/>
                  </a:moveTo>
                  <a:cubicBezTo>
                    <a:pt x="1534" y="2367"/>
                    <a:pt x="1536" y="2369"/>
                    <a:pt x="1538" y="2372"/>
                  </a:cubicBezTo>
                  <a:cubicBezTo>
                    <a:pt x="1538" y="2372"/>
                    <a:pt x="1539" y="2372"/>
                    <a:pt x="1539" y="2372"/>
                  </a:cubicBezTo>
                  <a:lnTo>
                    <a:pt x="1539" y="2372"/>
                  </a:lnTo>
                  <a:cubicBezTo>
                    <a:pt x="1536" y="2369"/>
                    <a:pt x="1534" y="2367"/>
                    <a:pt x="1532" y="2366"/>
                  </a:cubicBezTo>
                  <a:close/>
                  <a:moveTo>
                    <a:pt x="739" y="1"/>
                  </a:moveTo>
                  <a:cubicBezTo>
                    <a:pt x="735" y="8"/>
                    <a:pt x="729" y="21"/>
                    <a:pt x="718" y="35"/>
                  </a:cubicBezTo>
                  <a:cubicBezTo>
                    <a:pt x="698" y="65"/>
                    <a:pt x="668" y="106"/>
                    <a:pt x="620" y="150"/>
                  </a:cubicBezTo>
                  <a:cubicBezTo>
                    <a:pt x="572" y="194"/>
                    <a:pt x="508" y="242"/>
                    <a:pt x="429" y="293"/>
                  </a:cubicBezTo>
                  <a:cubicBezTo>
                    <a:pt x="354" y="344"/>
                    <a:pt x="266" y="402"/>
                    <a:pt x="181" y="480"/>
                  </a:cubicBezTo>
                  <a:cubicBezTo>
                    <a:pt x="140" y="521"/>
                    <a:pt x="100" y="569"/>
                    <a:pt x="68" y="627"/>
                  </a:cubicBezTo>
                  <a:cubicBezTo>
                    <a:pt x="35" y="684"/>
                    <a:pt x="15" y="749"/>
                    <a:pt x="7" y="820"/>
                  </a:cubicBezTo>
                  <a:cubicBezTo>
                    <a:pt x="1" y="888"/>
                    <a:pt x="15" y="966"/>
                    <a:pt x="62" y="1035"/>
                  </a:cubicBezTo>
                  <a:cubicBezTo>
                    <a:pt x="106" y="1103"/>
                    <a:pt x="181" y="1144"/>
                    <a:pt x="263" y="1158"/>
                  </a:cubicBezTo>
                  <a:cubicBezTo>
                    <a:pt x="283" y="1161"/>
                    <a:pt x="300" y="1161"/>
                    <a:pt x="317" y="1161"/>
                  </a:cubicBezTo>
                  <a:lnTo>
                    <a:pt x="334" y="1158"/>
                  </a:lnTo>
                  <a:lnTo>
                    <a:pt x="344" y="1158"/>
                  </a:lnTo>
                  <a:lnTo>
                    <a:pt x="341" y="1161"/>
                  </a:lnTo>
                  <a:lnTo>
                    <a:pt x="341" y="1164"/>
                  </a:lnTo>
                  <a:cubicBezTo>
                    <a:pt x="340" y="1164"/>
                    <a:pt x="340" y="1164"/>
                    <a:pt x="340" y="1164"/>
                  </a:cubicBezTo>
                  <a:lnTo>
                    <a:pt x="340" y="1164"/>
                  </a:lnTo>
                  <a:cubicBezTo>
                    <a:pt x="339" y="1164"/>
                    <a:pt x="340" y="1165"/>
                    <a:pt x="338" y="1171"/>
                  </a:cubicBezTo>
                  <a:cubicBezTo>
                    <a:pt x="327" y="1194"/>
                    <a:pt x="321" y="1219"/>
                    <a:pt x="310" y="1242"/>
                  </a:cubicBezTo>
                  <a:cubicBezTo>
                    <a:pt x="293" y="1290"/>
                    <a:pt x="280" y="1341"/>
                    <a:pt x="266" y="1392"/>
                  </a:cubicBezTo>
                  <a:cubicBezTo>
                    <a:pt x="242" y="1494"/>
                    <a:pt x="222" y="1599"/>
                    <a:pt x="219" y="1709"/>
                  </a:cubicBezTo>
                  <a:cubicBezTo>
                    <a:pt x="215" y="1790"/>
                    <a:pt x="222" y="1872"/>
                    <a:pt x="246" y="1949"/>
                  </a:cubicBezTo>
                  <a:cubicBezTo>
                    <a:pt x="269" y="2028"/>
                    <a:pt x="313" y="2106"/>
                    <a:pt x="371" y="2164"/>
                  </a:cubicBezTo>
                  <a:cubicBezTo>
                    <a:pt x="433" y="2222"/>
                    <a:pt x="508" y="2266"/>
                    <a:pt x="596" y="2276"/>
                  </a:cubicBezTo>
                  <a:cubicBezTo>
                    <a:pt x="607" y="2277"/>
                    <a:pt x="618" y="2278"/>
                    <a:pt x="628" y="2278"/>
                  </a:cubicBezTo>
                  <a:cubicBezTo>
                    <a:pt x="705" y="2278"/>
                    <a:pt x="777" y="2246"/>
                    <a:pt x="831" y="2198"/>
                  </a:cubicBezTo>
                  <a:cubicBezTo>
                    <a:pt x="838" y="2191"/>
                    <a:pt x="844" y="2185"/>
                    <a:pt x="851" y="2178"/>
                  </a:cubicBezTo>
                  <a:lnTo>
                    <a:pt x="861" y="2171"/>
                  </a:lnTo>
                  <a:cubicBezTo>
                    <a:pt x="864" y="2167"/>
                    <a:pt x="864" y="2167"/>
                    <a:pt x="864" y="2164"/>
                  </a:cubicBezTo>
                  <a:cubicBezTo>
                    <a:pt x="869" y="2161"/>
                    <a:pt x="869" y="2158"/>
                    <a:pt x="869" y="2158"/>
                  </a:cubicBezTo>
                  <a:cubicBezTo>
                    <a:pt x="872" y="2154"/>
                    <a:pt x="872" y="2150"/>
                    <a:pt x="872" y="2144"/>
                  </a:cubicBezTo>
                  <a:cubicBezTo>
                    <a:pt x="874" y="2141"/>
                    <a:pt x="875" y="2131"/>
                    <a:pt x="875" y="2131"/>
                  </a:cubicBezTo>
                  <a:cubicBezTo>
                    <a:pt x="875" y="2131"/>
                    <a:pt x="875" y="2132"/>
                    <a:pt x="875" y="2133"/>
                  </a:cubicBezTo>
                  <a:cubicBezTo>
                    <a:pt x="875" y="2137"/>
                    <a:pt x="878" y="2140"/>
                    <a:pt x="878" y="2147"/>
                  </a:cubicBezTo>
                  <a:cubicBezTo>
                    <a:pt x="882" y="2150"/>
                    <a:pt x="882" y="2154"/>
                    <a:pt x="885" y="2161"/>
                  </a:cubicBezTo>
                  <a:cubicBezTo>
                    <a:pt x="885" y="2167"/>
                    <a:pt x="889" y="2174"/>
                    <a:pt x="892" y="2181"/>
                  </a:cubicBezTo>
                  <a:cubicBezTo>
                    <a:pt x="896" y="2191"/>
                    <a:pt x="899" y="2202"/>
                    <a:pt x="902" y="2212"/>
                  </a:cubicBezTo>
                  <a:cubicBezTo>
                    <a:pt x="919" y="2249"/>
                    <a:pt x="936" y="2287"/>
                    <a:pt x="957" y="2321"/>
                  </a:cubicBezTo>
                  <a:cubicBezTo>
                    <a:pt x="994" y="2389"/>
                    <a:pt x="1035" y="2450"/>
                    <a:pt x="1079" y="2505"/>
                  </a:cubicBezTo>
                  <a:cubicBezTo>
                    <a:pt x="1158" y="2593"/>
                    <a:pt x="1252" y="2657"/>
                    <a:pt x="1354" y="2668"/>
                  </a:cubicBezTo>
                  <a:cubicBezTo>
                    <a:pt x="1367" y="2670"/>
                    <a:pt x="1379" y="2670"/>
                    <a:pt x="1391" y="2670"/>
                  </a:cubicBezTo>
                  <a:cubicBezTo>
                    <a:pt x="1402" y="2670"/>
                    <a:pt x="1414" y="2670"/>
                    <a:pt x="1426" y="2668"/>
                  </a:cubicBezTo>
                  <a:cubicBezTo>
                    <a:pt x="1450" y="2661"/>
                    <a:pt x="1470" y="2654"/>
                    <a:pt x="1487" y="2640"/>
                  </a:cubicBezTo>
                  <a:cubicBezTo>
                    <a:pt x="1525" y="2616"/>
                    <a:pt x="1549" y="2586"/>
                    <a:pt x="1566" y="2555"/>
                  </a:cubicBezTo>
                  <a:cubicBezTo>
                    <a:pt x="1593" y="2491"/>
                    <a:pt x="1586" y="2429"/>
                    <a:pt x="1566" y="2398"/>
                  </a:cubicBezTo>
                  <a:cubicBezTo>
                    <a:pt x="1563" y="2392"/>
                    <a:pt x="1555" y="2385"/>
                    <a:pt x="1552" y="2382"/>
                  </a:cubicBezTo>
                  <a:cubicBezTo>
                    <a:pt x="1549" y="2375"/>
                    <a:pt x="1543" y="2372"/>
                    <a:pt x="1539" y="2372"/>
                  </a:cubicBezTo>
                  <a:lnTo>
                    <a:pt x="1539" y="2372"/>
                  </a:lnTo>
                  <a:cubicBezTo>
                    <a:pt x="1546" y="2378"/>
                    <a:pt x="1554" y="2388"/>
                    <a:pt x="1563" y="2403"/>
                  </a:cubicBezTo>
                  <a:cubicBezTo>
                    <a:pt x="1576" y="2433"/>
                    <a:pt x="1579" y="2491"/>
                    <a:pt x="1545" y="2545"/>
                  </a:cubicBezTo>
                  <a:cubicBezTo>
                    <a:pt x="1528" y="2572"/>
                    <a:pt x="1505" y="2596"/>
                    <a:pt x="1474" y="2613"/>
                  </a:cubicBezTo>
                  <a:cubicBezTo>
                    <a:pt x="1452" y="2628"/>
                    <a:pt x="1425" y="2632"/>
                    <a:pt x="1395" y="2632"/>
                  </a:cubicBezTo>
                  <a:cubicBezTo>
                    <a:pt x="1383" y="2632"/>
                    <a:pt x="1371" y="2631"/>
                    <a:pt x="1358" y="2630"/>
                  </a:cubicBezTo>
                  <a:cubicBezTo>
                    <a:pt x="1277" y="2613"/>
                    <a:pt x="1191" y="2549"/>
                    <a:pt x="1127" y="2464"/>
                  </a:cubicBezTo>
                  <a:cubicBezTo>
                    <a:pt x="1086" y="2412"/>
                    <a:pt x="1048" y="2354"/>
                    <a:pt x="1018" y="2290"/>
                  </a:cubicBezTo>
                  <a:cubicBezTo>
                    <a:pt x="1001" y="2256"/>
                    <a:pt x="987" y="2222"/>
                    <a:pt x="974" y="2185"/>
                  </a:cubicBezTo>
                  <a:cubicBezTo>
                    <a:pt x="971" y="2174"/>
                    <a:pt x="967" y="2167"/>
                    <a:pt x="963" y="2158"/>
                  </a:cubicBezTo>
                  <a:lnTo>
                    <a:pt x="960" y="2144"/>
                  </a:lnTo>
                  <a:lnTo>
                    <a:pt x="957" y="2130"/>
                  </a:lnTo>
                  <a:lnTo>
                    <a:pt x="953" y="2117"/>
                  </a:lnTo>
                  <a:cubicBezTo>
                    <a:pt x="950" y="2100"/>
                    <a:pt x="943" y="2079"/>
                    <a:pt x="940" y="2059"/>
                  </a:cubicBezTo>
                  <a:cubicBezTo>
                    <a:pt x="936" y="2038"/>
                    <a:pt x="933" y="2015"/>
                    <a:pt x="926" y="1994"/>
                  </a:cubicBezTo>
                  <a:cubicBezTo>
                    <a:pt x="919" y="1990"/>
                    <a:pt x="913" y="1990"/>
                    <a:pt x="902" y="1987"/>
                  </a:cubicBezTo>
                  <a:cubicBezTo>
                    <a:pt x="899" y="1984"/>
                    <a:pt x="892" y="1980"/>
                    <a:pt x="889" y="1980"/>
                  </a:cubicBezTo>
                  <a:cubicBezTo>
                    <a:pt x="886" y="1977"/>
                    <a:pt x="884" y="1976"/>
                    <a:pt x="884" y="1976"/>
                  </a:cubicBezTo>
                  <a:lnTo>
                    <a:pt x="884" y="1976"/>
                  </a:lnTo>
                  <a:cubicBezTo>
                    <a:pt x="883" y="1976"/>
                    <a:pt x="887" y="1982"/>
                    <a:pt x="882" y="1984"/>
                  </a:cubicBezTo>
                  <a:cubicBezTo>
                    <a:pt x="882" y="1987"/>
                    <a:pt x="864" y="1990"/>
                    <a:pt x="834" y="1998"/>
                  </a:cubicBezTo>
                  <a:cubicBezTo>
                    <a:pt x="831" y="2015"/>
                    <a:pt x="824" y="2035"/>
                    <a:pt x="820" y="2056"/>
                  </a:cubicBezTo>
                  <a:cubicBezTo>
                    <a:pt x="817" y="2059"/>
                    <a:pt x="817" y="2065"/>
                    <a:pt x="817" y="2072"/>
                  </a:cubicBezTo>
                  <a:lnTo>
                    <a:pt x="811" y="2079"/>
                  </a:lnTo>
                  <a:cubicBezTo>
                    <a:pt x="807" y="2083"/>
                    <a:pt x="803" y="2086"/>
                    <a:pt x="800" y="2092"/>
                  </a:cubicBezTo>
                  <a:cubicBezTo>
                    <a:pt x="797" y="2096"/>
                    <a:pt x="793" y="2103"/>
                    <a:pt x="790" y="2106"/>
                  </a:cubicBezTo>
                  <a:lnTo>
                    <a:pt x="783" y="2113"/>
                  </a:lnTo>
                  <a:cubicBezTo>
                    <a:pt x="780" y="2117"/>
                    <a:pt x="776" y="2123"/>
                    <a:pt x="770" y="2127"/>
                  </a:cubicBezTo>
                  <a:cubicBezTo>
                    <a:pt x="731" y="2160"/>
                    <a:pt x="679" y="2179"/>
                    <a:pt x="628" y="2179"/>
                  </a:cubicBezTo>
                  <a:cubicBezTo>
                    <a:pt x="621" y="2179"/>
                    <a:pt x="614" y="2179"/>
                    <a:pt x="606" y="2178"/>
                  </a:cubicBezTo>
                  <a:cubicBezTo>
                    <a:pt x="549" y="2167"/>
                    <a:pt x="491" y="2137"/>
                    <a:pt x="443" y="2089"/>
                  </a:cubicBezTo>
                  <a:cubicBezTo>
                    <a:pt x="395" y="2045"/>
                    <a:pt x="365" y="1987"/>
                    <a:pt x="344" y="1923"/>
                  </a:cubicBezTo>
                  <a:cubicBezTo>
                    <a:pt x="324" y="1855"/>
                    <a:pt x="321" y="1786"/>
                    <a:pt x="321" y="1715"/>
                  </a:cubicBezTo>
                  <a:cubicBezTo>
                    <a:pt x="327" y="1616"/>
                    <a:pt x="344" y="1514"/>
                    <a:pt x="365" y="1416"/>
                  </a:cubicBezTo>
                  <a:cubicBezTo>
                    <a:pt x="379" y="1368"/>
                    <a:pt x="392" y="1321"/>
                    <a:pt x="406" y="1273"/>
                  </a:cubicBezTo>
                  <a:cubicBezTo>
                    <a:pt x="415" y="1252"/>
                    <a:pt x="423" y="1229"/>
                    <a:pt x="433" y="1205"/>
                  </a:cubicBezTo>
                  <a:cubicBezTo>
                    <a:pt x="433" y="1202"/>
                    <a:pt x="440" y="1188"/>
                    <a:pt x="443" y="1178"/>
                  </a:cubicBezTo>
                  <a:lnTo>
                    <a:pt x="460" y="1144"/>
                  </a:lnTo>
                  <a:cubicBezTo>
                    <a:pt x="470" y="1120"/>
                    <a:pt x="481" y="1096"/>
                    <a:pt x="491" y="1076"/>
                  </a:cubicBezTo>
                  <a:cubicBezTo>
                    <a:pt x="481" y="1065"/>
                    <a:pt x="477" y="1062"/>
                    <a:pt x="470" y="1059"/>
                  </a:cubicBezTo>
                  <a:lnTo>
                    <a:pt x="460" y="1051"/>
                  </a:lnTo>
                  <a:lnTo>
                    <a:pt x="456" y="1048"/>
                  </a:lnTo>
                  <a:lnTo>
                    <a:pt x="453" y="1045"/>
                  </a:lnTo>
                  <a:cubicBezTo>
                    <a:pt x="451" y="1045"/>
                    <a:pt x="450" y="1043"/>
                    <a:pt x="450" y="1043"/>
                  </a:cubicBezTo>
                  <a:cubicBezTo>
                    <a:pt x="450" y="1043"/>
                    <a:pt x="450" y="1044"/>
                    <a:pt x="450" y="1045"/>
                  </a:cubicBezTo>
                  <a:lnTo>
                    <a:pt x="446" y="1045"/>
                  </a:lnTo>
                  <a:lnTo>
                    <a:pt x="443" y="1042"/>
                  </a:lnTo>
                  <a:cubicBezTo>
                    <a:pt x="440" y="1042"/>
                    <a:pt x="436" y="1042"/>
                    <a:pt x="433" y="1038"/>
                  </a:cubicBezTo>
                  <a:lnTo>
                    <a:pt x="426" y="1035"/>
                  </a:lnTo>
                  <a:lnTo>
                    <a:pt x="420" y="1031"/>
                  </a:lnTo>
                  <a:lnTo>
                    <a:pt x="399" y="1021"/>
                  </a:lnTo>
                  <a:cubicBezTo>
                    <a:pt x="389" y="1031"/>
                    <a:pt x="389" y="1031"/>
                    <a:pt x="382" y="1035"/>
                  </a:cubicBezTo>
                  <a:lnTo>
                    <a:pt x="368" y="1042"/>
                  </a:lnTo>
                  <a:cubicBezTo>
                    <a:pt x="358" y="1048"/>
                    <a:pt x="351" y="1051"/>
                    <a:pt x="341" y="1059"/>
                  </a:cubicBezTo>
                  <a:lnTo>
                    <a:pt x="334" y="1062"/>
                  </a:lnTo>
                  <a:lnTo>
                    <a:pt x="331" y="1062"/>
                  </a:lnTo>
                  <a:cubicBezTo>
                    <a:pt x="327" y="1064"/>
                    <a:pt x="326" y="1064"/>
                    <a:pt x="324" y="1064"/>
                  </a:cubicBezTo>
                  <a:cubicBezTo>
                    <a:pt x="323" y="1064"/>
                    <a:pt x="322" y="1064"/>
                    <a:pt x="321" y="1065"/>
                  </a:cubicBezTo>
                  <a:lnTo>
                    <a:pt x="277" y="1065"/>
                  </a:lnTo>
                  <a:cubicBezTo>
                    <a:pt x="219" y="1062"/>
                    <a:pt x="161" y="1031"/>
                    <a:pt x="126" y="987"/>
                  </a:cubicBezTo>
                  <a:cubicBezTo>
                    <a:pt x="93" y="943"/>
                    <a:pt x="76" y="882"/>
                    <a:pt x="79" y="824"/>
                  </a:cubicBezTo>
                  <a:cubicBezTo>
                    <a:pt x="79" y="766"/>
                    <a:pt x="96" y="704"/>
                    <a:pt x="120" y="654"/>
                  </a:cubicBezTo>
                  <a:cubicBezTo>
                    <a:pt x="147" y="602"/>
                    <a:pt x="181" y="558"/>
                    <a:pt x="219" y="517"/>
                  </a:cubicBezTo>
                  <a:cubicBezTo>
                    <a:pt x="293" y="436"/>
                    <a:pt x="375" y="375"/>
                    <a:pt x="450" y="317"/>
                  </a:cubicBezTo>
                  <a:cubicBezTo>
                    <a:pt x="522" y="263"/>
                    <a:pt x="583" y="208"/>
                    <a:pt x="627" y="157"/>
                  </a:cubicBezTo>
                  <a:cubicBezTo>
                    <a:pt x="674" y="109"/>
                    <a:pt x="701" y="65"/>
                    <a:pt x="722" y="35"/>
                  </a:cubicBezTo>
                  <a:cubicBezTo>
                    <a:pt x="729" y="21"/>
                    <a:pt x="735" y="8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673037" y="672130"/>
              <a:ext cx="62470" cy="60538"/>
            </a:xfrm>
            <a:custGeom>
              <a:avLst/>
              <a:gdLst/>
              <a:ahLst/>
              <a:cxnLst/>
              <a:rect l="l" t="t" r="r" b="b"/>
              <a:pathLst>
                <a:path w="1423" h="1379" extrusionOk="0">
                  <a:moveTo>
                    <a:pt x="854" y="497"/>
                  </a:move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close/>
                  <a:moveTo>
                    <a:pt x="801" y="0"/>
                  </a:moveTo>
                  <a:cubicBezTo>
                    <a:pt x="668" y="0"/>
                    <a:pt x="538" y="45"/>
                    <a:pt x="435" y="133"/>
                  </a:cubicBezTo>
                  <a:cubicBezTo>
                    <a:pt x="377" y="180"/>
                    <a:pt x="330" y="246"/>
                    <a:pt x="300" y="313"/>
                  </a:cubicBezTo>
                  <a:cubicBezTo>
                    <a:pt x="272" y="381"/>
                    <a:pt x="259" y="453"/>
                    <a:pt x="262" y="521"/>
                  </a:cubicBezTo>
                  <a:cubicBezTo>
                    <a:pt x="265" y="593"/>
                    <a:pt x="283" y="660"/>
                    <a:pt x="316" y="718"/>
                  </a:cubicBezTo>
                  <a:cubicBezTo>
                    <a:pt x="350" y="780"/>
                    <a:pt x="402" y="824"/>
                    <a:pt x="452" y="854"/>
                  </a:cubicBezTo>
                  <a:cubicBezTo>
                    <a:pt x="507" y="887"/>
                    <a:pt x="566" y="903"/>
                    <a:pt x="623" y="903"/>
                  </a:cubicBezTo>
                  <a:cubicBezTo>
                    <a:pt x="676" y="903"/>
                    <a:pt x="728" y="889"/>
                    <a:pt x="769" y="864"/>
                  </a:cubicBezTo>
                  <a:cubicBezTo>
                    <a:pt x="813" y="841"/>
                    <a:pt x="843" y="807"/>
                    <a:pt x="864" y="772"/>
                  </a:cubicBezTo>
                  <a:cubicBezTo>
                    <a:pt x="884" y="739"/>
                    <a:pt x="895" y="704"/>
                    <a:pt x="901" y="674"/>
                  </a:cubicBezTo>
                  <a:cubicBezTo>
                    <a:pt x="908" y="609"/>
                    <a:pt x="895" y="562"/>
                    <a:pt x="878" y="535"/>
                  </a:cubicBezTo>
                  <a:cubicBezTo>
                    <a:pt x="865" y="509"/>
                    <a:pt x="853" y="499"/>
                    <a:pt x="854" y="497"/>
                  </a:cubicBezTo>
                  <a:lnTo>
                    <a:pt x="854" y="497"/>
                  </a:lnTo>
                  <a:cubicBezTo>
                    <a:pt x="852" y="499"/>
                    <a:pt x="861" y="513"/>
                    <a:pt x="864" y="541"/>
                  </a:cubicBezTo>
                  <a:cubicBezTo>
                    <a:pt x="867" y="568"/>
                    <a:pt x="861" y="609"/>
                    <a:pt x="837" y="654"/>
                  </a:cubicBezTo>
                  <a:cubicBezTo>
                    <a:pt x="820" y="698"/>
                    <a:pt x="772" y="742"/>
                    <a:pt x="721" y="752"/>
                  </a:cubicBezTo>
                  <a:cubicBezTo>
                    <a:pt x="709" y="755"/>
                    <a:pt x="696" y="757"/>
                    <a:pt x="682" y="757"/>
                  </a:cubicBezTo>
                  <a:cubicBezTo>
                    <a:pt x="638" y="757"/>
                    <a:pt x="589" y="739"/>
                    <a:pt x="548" y="708"/>
                  </a:cubicBezTo>
                  <a:cubicBezTo>
                    <a:pt x="520" y="687"/>
                    <a:pt x="500" y="660"/>
                    <a:pt x="487" y="629"/>
                  </a:cubicBezTo>
                  <a:cubicBezTo>
                    <a:pt x="473" y="599"/>
                    <a:pt x="470" y="562"/>
                    <a:pt x="473" y="524"/>
                  </a:cubicBezTo>
                  <a:cubicBezTo>
                    <a:pt x="476" y="486"/>
                    <a:pt x="490" y="446"/>
                    <a:pt x="510" y="412"/>
                  </a:cubicBezTo>
                  <a:cubicBezTo>
                    <a:pt x="531" y="381"/>
                    <a:pt x="558" y="351"/>
                    <a:pt x="589" y="327"/>
                  </a:cubicBezTo>
                  <a:cubicBezTo>
                    <a:pt x="644" y="288"/>
                    <a:pt x="717" y="265"/>
                    <a:pt x="789" y="265"/>
                  </a:cubicBezTo>
                  <a:cubicBezTo>
                    <a:pt x="806" y="265"/>
                    <a:pt x="823" y="267"/>
                    <a:pt x="840" y="269"/>
                  </a:cubicBezTo>
                  <a:cubicBezTo>
                    <a:pt x="884" y="273"/>
                    <a:pt x="925" y="286"/>
                    <a:pt x="963" y="310"/>
                  </a:cubicBezTo>
                  <a:cubicBezTo>
                    <a:pt x="1000" y="334"/>
                    <a:pt x="1035" y="364"/>
                    <a:pt x="1061" y="402"/>
                  </a:cubicBezTo>
                  <a:cubicBezTo>
                    <a:pt x="1116" y="473"/>
                    <a:pt x="1150" y="572"/>
                    <a:pt x="1150" y="664"/>
                  </a:cubicBezTo>
                  <a:cubicBezTo>
                    <a:pt x="1150" y="759"/>
                    <a:pt x="1119" y="851"/>
                    <a:pt x="1068" y="932"/>
                  </a:cubicBezTo>
                  <a:cubicBezTo>
                    <a:pt x="1014" y="1011"/>
                    <a:pt x="942" y="1078"/>
                    <a:pt x="864" y="1130"/>
                  </a:cubicBezTo>
                  <a:cubicBezTo>
                    <a:pt x="786" y="1177"/>
                    <a:pt x="697" y="1208"/>
                    <a:pt x="609" y="1225"/>
                  </a:cubicBezTo>
                  <a:cubicBezTo>
                    <a:pt x="463" y="1248"/>
                    <a:pt x="326" y="1268"/>
                    <a:pt x="222" y="1268"/>
                  </a:cubicBezTo>
                  <a:cubicBezTo>
                    <a:pt x="202" y="1268"/>
                    <a:pt x="184" y="1268"/>
                    <a:pt x="167" y="1266"/>
                  </a:cubicBezTo>
                  <a:cubicBezTo>
                    <a:pt x="112" y="1266"/>
                    <a:pt x="71" y="1259"/>
                    <a:pt x="41" y="1256"/>
                  </a:cubicBezTo>
                  <a:cubicBezTo>
                    <a:pt x="14" y="1249"/>
                    <a:pt x="0" y="1242"/>
                    <a:pt x="0" y="1242"/>
                  </a:cubicBezTo>
                  <a:lnTo>
                    <a:pt x="0" y="1242"/>
                  </a:lnTo>
                  <a:cubicBezTo>
                    <a:pt x="0" y="1242"/>
                    <a:pt x="14" y="1249"/>
                    <a:pt x="41" y="1262"/>
                  </a:cubicBezTo>
                  <a:cubicBezTo>
                    <a:pt x="68" y="1276"/>
                    <a:pt x="109" y="1293"/>
                    <a:pt x="160" y="1310"/>
                  </a:cubicBezTo>
                  <a:cubicBezTo>
                    <a:pt x="214" y="1323"/>
                    <a:pt x="283" y="1337"/>
                    <a:pt x="361" y="1354"/>
                  </a:cubicBezTo>
                  <a:cubicBezTo>
                    <a:pt x="427" y="1367"/>
                    <a:pt x="508" y="1379"/>
                    <a:pt x="595" y="1379"/>
                  </a:cubicBezTo>
                  <a:cubicBezTo>
                    <a:pt x="606" y="1379"/>
                    <a:pt x="616" y="1378"/>
                    <a:pt x="626" y="1378"/>
                  </a:cubicBezTo>
                  <a:cubicBezTo>
                    <a:pt x="728" y="1375"/>
                    <a:pt x="840" y="1361"/>
                    <a:pt x="956" y="1314"/>
                  </a:cubicBezTo>
                  <a:cubicBezTo>
                    <a:pt x="1071" y="1266"/>
                    <a:pt x="1184" y="1188"/>
                    <a:pt x="1269" y="1078"/>
                  </a:cubicBezTo>
                  <a:cubicBezTo>
                    <a:pt x="1354" y="970"/>
                    <a:pt x="1415" y="824"/>
                    <a:pt x="1418" y="667"/>
                  </a:cubicBezTo>
                  <a:cubicBezTo>
                    <a:pt x="1422" y="514"/>
                    <a:pt x="1374" y="361"/>
                    <a:pt x="1279" y="232"/>
                  </a:cubicBezTo>
                  <a:cubicBezTo>
                    <a:pt x="1231" y="171"/>
                    <a:pt x="1170" y="116"/>
                    <a:pt x="1099" y="75"/>
                  </a:cubicBezTo>
                  <a:cubicBezTo>
                    <a:pt x="1027" y="34"/>
                    <a:pt x="946" y="11"/>
                    <a:pt x="867" y="4"/>
                  </a:cubicBezTo>
                  <a:cubicBezTo>
                    <a:pt x="845" y="2"/>
                    <a:pt x="823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745737" y="335148"/>
              <a:ext cx="821676" cy="194082"/>
            </a:xfrm>
            <a:custGeom>
              <a:avLst/>
              <a:gdLst/>
              <a:ahLst/>
              <a:cxnLst/>
              <a:rect l="l" t="t" r="r" b="b"/>
              <a:pathLst>
                <a:path w="18717" h="4421" extrusionOk="0">
                  <a:moveTo>
                    <a:pt x="5284" y="1"/>
                  </a:moveTo>
                  <a:cubicBezTo>
                    <a:pt x="5231" y="1"/>
                    <a:pt x="5178" y="3"/>
                    <a:pt x="5124" y="3"/>
                  </a:cubicBezTo>
                  <a:cubicBezTo>
                    <a:pt x="5098" y="2"/>
                    <a:pt x="5073" y="2"/>
                    <a:pt x="5048" y="2"/>
                  </a:cubicBezTo>
                  <a:cubicBezTo>
                    <a:pt x="4914" y="2"/>
                    <a:pt x="4783" y="10"/>
                    <a:pt x="4654" y="12"/>
                  </a:cubicBezTo>
                  <a:cubicBezTo>
                    <a:pt x="4576" y="16"/>
                    <a:pt x="4501" y="23"/>
                    <a:pt x="4423" y="29"/>
                  </a:cubicBezTo>
                  <a:cubicBezTo>
                    <a:pt x="4348" y="33"/>
                    <a:pt x="4273" y="36"/>
                    <a:pt x="4199" y="47"/>
                  </a:cubicBezTo>
                  <a:cubicBezTo>
                    <a:pt x="4052" y="64"/>
                    <a:pt x="3905" y="77"/>
                    <a:pt x="3763" y="94"/>
                  </a:cubicBezTo>
                  <a:cubicBezTo>
                    <a:pt x="3692" y="100"/>
                    <a:pt x="3620" y="111"/>
                    <a:pt x="3549" y="118"/>
                  </a:cubicBezTo>
                  <a:cubicBezTo>
                    <a:pt x="3481" y="132"/>
                    <a:pt x="3412" y="141"/>
                    <a:pt x="3345" y="152"/>
                  </a:cubicBezTo>
                  <a:cubicBezTo>
                    <a:pt x="3069" y="196"/>
                    <a:pt x="2811" y="254"/>
                    <a:pt x="2569" y="318"/>
                  </a:cubicBezTo>
                  <a:cubicBezTo>
                    <a:pt x="2508" y="332"/>
                    <a:pt x="2450" y="353"/>
                    <a:pt x="2389" y="370"/>
                  </a:cubicBezTo>
                  <a:cubicBezTo>
                    <a:pt x="2331" y="386"/>
                    <a:pt x="2273" y="403"/>
                    <a:pt x="2216" y="421"/>
                  </a:cubicBezTo>
                  <a:cubicBezTo>
                    <a:pt x="2158" y="438"/>
                    <a:pt x="2103" y="458"/>
                    <a:pt x="2048" y="478"/>
                  </a:cubicBezTo>
                  <a:cubicBezTo>
                    <a:pt x="1994" y="496"/>
                    <a:pt x="1940" y="516"/>
                    <a:pt x="1889" y="533"/>
                  </a:cubicBezTo>
                  <a:cubicBezTo>
                    <a:pt x="1467" y="686"/>
                    <a:pt x="1117" y="863"/>
                    <a:pt x="837" y="1016"/>
                  </a:cubicBezTo>
                  <a:cubicBezTo>
                    <a:pt x="698" y="1097"/>
                    <a:pt x="572" y="1169"/>
                    <a:pt x="470" y="1240"/>
                  </a:cubicBezTo>
                  <a:cubicBezTo>
                    <a:pt x="368" y="1309"/>
                    <a:pt x="280" y="1366"/>
                    <a:pt x="211" y="1417"/>
                  </a:cubicBezTo>
                  <a:cubicBezTo>
                    <a:pt x="76" y="1519"/>
                    <a:pt x="1" y="1574"/>
                    <a:pt x="1" y="1574"/>
                  </a:cubicBezTo>
                  <a:cubicBezTo>
                    <a:pt x="1" y="1574"/>
                    <a:pt x="79" y="1526"/>
                    <a:pt x="222" y="1434"/>
                  </a:cubicBezTo>
                  <a:cubicBezTo>
                    <a:pt x="293" y="1383"/>
                    <a:pt x="385" y="1332"/>
                    <a:pt x="490" y="1271"/>
                  </a:cubicBezTo>
                  <a:cubicBezTo>
                    <a:pt x="596" y="1207"/>
                    <a:pt x="726" y="1145"/>
                    <a:pt x="864" y="1070"/>
                  </a:cubicBezTo>
                  <a:cubicBezTo>
                    <a:pt x="1150" y="928"/>
                    <a:pt x="1504" y="771"/>
                    <a:pt x="1922" y="635"/>
                  </a:cubicBezTo>
                  <a:cubicBezTo>
                    <a:pt x="2028" y="601"/>
                    <a:pt x="2137" y="567"/>
                    <a:pt x="2249" y="536"/>
                  </a:cubicBezTo>
                  <a:cubicBezTo>
                    <a:pt x="2307" y="523"/>
                    <a:pt x="2365" y="505"/>
                    <a:pt x="2423" y="492"/>
                  </a:cubicBezTo>
                  <a:cubicBezTo>
                    <a:pt x="2481" y="478"/>
                    <a:pt x="2538" y="461"/>
                    <a:pt x="2599" y="447"/>
                  </a:cubicBezTo>
                  <a:cubicBezTo>
                    <a:pt x="2660" y="434"/>
                    <a:pt x="2722" y="424"/>
                    <a:pt x="2783" y="411"/>
                  </a:cubicBezTo>
                  <a:cubicBezTo>
                    <a:pt x="2814" y="403"/>
                    <a:pt x="2848" y="397"/>
                    <a:pt x="2878" y="390"/>
                  </a:cubicBezTo>
                  <a:cubicBezTo>
                    <a:pt x="2909" y="383"/>
                    <a:pt x="2943" y="380"/>
                    <a:pt x="2974" y="373"/>
                  </a:cubicBezTo>
                  <a:cubicBezTo>
                    <a:pt x="3103" y="353"/>
                    <a:pt x="3232" y="329"/>
                    <a:pt x="3368" y="315"/>
                  </a:cubicBezTo>
                  <a:cubicBezTo>
                    <a:pt x="3433" y="305"/>
                    <a:pt x="3501" y="298"/>
                    <a:pt x="3572" y="288"/>
                  </a:cubicBezTo>
                  <a:cubicBezTo>
                    <a:pt x="3640" y="281"/>
                    <a:pt x="3709" y="278"/>
                    <a:pt x="3780" y="271"/>
                  </a:cubicBezTo>
                  <a:cubicBezTo>
                    <a:pt x="3919" y="254"/>
                    <a:pt x="4062" y="257"/>
                    <a:pt x="4208" y="251"/>
                  </a:cubicBezTo>
                  <a:cubicBezTo>
                    <a:pt x="4283" y="251"/>
                    <a:pt x="4355" y="254"/>
                    <a:pt x="4430" y="254"/>
                  </a:cubicBezTo>
                  <a:cubicBezTo>
                    <a:pt x="4505" y="257"/>
                    <a:pt x="4579" y="257"/>
                    <a:pt x="4654" y="261"/>
                  </a:cubicBezTo>
                  <a:cubicBezTo>
                    <a:pt x="4804" y="271"/>
                    <a:pt x="4957" y="274"/>
                    <a:pt x="5110" y="292"/>
                  </a:cubicBezTo>
                  <a:cubicBezTo>
                    <a:pt x="5188" y="298"/>
                    <a:pt x="5266" y="305"/>
                    <a:pt x="5345" y="315"/>
                  </a:cubicBezTo>
                  <a:cubicBezTo>
                    <a:pt x="5423" y="325"/>
                    <a:pt x="5502" y="336"/>
                    <a:pt x="5579" y="345"/>
                  </a:cubicBezTo>
                  <a:cubicBezTo>
                    <a:pt x="5657" y="356"/>
                    <a:pt x="5736" y="373"/>
                    <a:pt x="5814" y="386"/>
                  </a:cubicBezTo>
                  <a:cubicBezTo>
                    <a:pt x="5893" y="403"/>
                    <a:pt x="5974" y="414"/>
                    <a:pt x="6053" y="431"/>
                  </a:cubicBezTo>
                  <a:cubicBezTo>
                    <a:pt x="6130" y="447"/>
                    <a:pt x="6209" y="468"/>
                    <a:pt x="6290" y="482"/>
                  </a:cubicBezTo>
                  <a:cubicBezTo>
                    <a:pt x="6372" y="499"/>
                    <a:pt x="6450" y="519"/>
                    <a:pt x="6532" y="540"/>
                  </a:cubicBezTo>
                  <a:cubicBezTo>
                    <a:pt x="6569" y="550"/>
                    <a:pt x="6610" y="557"/>
                    <a:pt x="6651" y="567"/>
                  </a:cubicBezTo>
                  <a:cubicBezTo>
                    <a:pt x="6692" y="574"/>
                    <a:pt x="6733" y="584"/>
                    <a:pt x="6774" y="594"/>
                  </a:cubicBezTo>
                  <a:cubicBezTo>
                    <a:pt x="6852" y="611"/>
                    <a:pt x="6934" y="631"/>
                    <a:pt x="7015" y="648"/>
                  </a:cubicBezTo>
                  <a:lnTo>
                    <a:pt x="7260" y="710"/>
                  </a:lnTo>
                  <a:cubicBezTo>
                    <a:pt x="7342" y="730"/>
                    <a:pt x="7423" y="754"/>
                    <a:pt x="7505" y="778"/>
                  </a:cubicBezTo>
                  <a:cubicBezTo>
                    <a:pt x="7587" y="802"/>
                    <a:pt x="7672" y="825"/>
                    <a:pt x="7753" y="849"/>
                  </a:cubicBezTo>
                  <a:cubicBezTo>
                    <a:pt x="7835" y="876"/>
                    <a:pt x="7916" y="904"/>
                    <a:pt x="7998" y="931"/>
                  </a:cubicBezTo>
                  <a:cubicBezTo>
                    <a:pt x="8325" y="1039"/>
                    <a:pt x="8651" y="1162"/>
                    <a:pt x="8975" y="1301"/>
                  </a:cubicBezTo>
                  <a:cubicBezTo>
                    <a:pt x="9298" y="1441"/>
                    <a:pt x="9617" y="1595"/>
                    <a:pt x="9931" y="1758"/>
                  </a:cubicBezTo>
                  <a:cubicBezTo>
                    <a:pt x="10243" y="1928"/>
                    <a:pt x="10553" y="2101"/>
                    <a:pt x="10856" y="2292"/>
                  </a:cubicBezTo>
                  <a:cubicBezTo>
                    <a:pt x="11162" y="2482"/>
                    <a:pt x="11465" y="2680"/>
                    <a:pt x="11771" y="2880"/>
                  </a:cubicBezTo>
                  <a:cubicBezTo>
                    <a:pt x="12077" y="3077"/>
                    <a:pt x="12386" y="3271"/>
                    <a:pt x="12702" y="3452"/>
                  </a:cubicBezTo>
                  <a:cubicBezTo>
                    <a:pt x="12862" y="3543"/>
                    <a:pt x="13026" y="3628"/>
                    <a:pt x="13186" y="3710"/>
                  </a:cubicBezTo>
                  <a:cubicBezTo>
                    <a:pt x="13349" y="3791"/>
                    <a:pt x="13515" y="3870"/>
                    <a:pt x="13682" y="3942"/>
                  </a:cubicBezTo>
                  <a:cubicBezTo>
                    <a:pt x="13849" y="4013"/>
                    <a:pt x="14016" y="4080"/>
                    <a:pt x="14186" y="4138"/>
                  </a:cubicBezTo>
                  <a:cubicBezTo>
                    <a:pt x="14355" y="4196"/>
                    <a:pt x="14526" y="4248"/>
                    <a:pt x="14699" y="4289"/>
                  </a:cubicBezTo>
                  <a:cubicBezTo>
                    <a:pt x="14740" y="4298"/>
                    <a:pt x="14784" y="4309"/>
                    <a:pt x="14829" y="4319"/>
                  </a:cubicBezTo>
                  <a:cubicBezTo>
                    <a:pt x="14870" y="4325"/>
                    <a:pt x="14914" y="4336"/>
                    <a:pt x="14958" y="4343"/>
                  </a:cubicBezTo>
                  <a:cubicBezTo>
                    <a:pt x="15043" y="4360"/>
                    <a:pt x="15131" y="4377"/>
                    <a:pt x="15217" y="4383"/>
                  </a:cubicBezTo>
                  <a:cubicBezTo>
                    <a:pt x="15305" y="4397"/>
                    <a:pt x="15390" y="4404"/>
                    <a:pt x="15475" y="4411"/>
                  </a:cubicBezTo>
                  <a:cubicBezTo>
                    <a:pt x="15519" y="4414"/>
                    <a:pt x="15564" y="4414"/>
                    <a:pt x="15605" y="4418"/>
                  </a:cubicBezTo>
                  <a:cubicBezTo>
                    <a:pt x="15649" y="4418"/>
                    <a:pt x="15693" y="4421"/>
                    <a:pt x="15734" y="4421"/>
                  </a:cubicBezTo>
                  <a:lnTo>
                    <a:pt x="15863" y="4421"/>
                  </a:lnTo>
                  <a:cubicBezTo>
                    <a:pt x="15907" y="4418"/>
                    <a:pt x="15952" y="4418"/>
                    <a:pt x="15992" y="4414"/>
                  </a:cubicBezTo>
                  <a:cubicBezTo>
                    <a:pt x="16077" y="4407"/>
                    <a:pt x="16162" y="4400"/>
                    <a:pt x="16247" y="4387"/>
                  </a:cubicBezTo>
                  <a:cubicBezTo>
                    <a:pt x="16414" y="4360"/>
                    <a:pt x="16574" y="4322"/>
                    <a:pt x="16730" y="4278"/>
                  </a:cubicBezTo>
                  <a:cubicBezTo>
                    <a:pt x="17040" y="4187"/>
                    <a:pt x="17332" y="4064"/>
                    <a:pt x="17597" y="3911"/>
                  </a:cubicBezTo>
                  <a:cubicBezTo>
                    <a:pt x="17730" y="3836"/>
                    <a:pt x="17856" y="3754"/>
                    <a:pt x="17972" y="3662"/>
                  </a:cubicBezTo>
                  <a:cubicBezTo>
                    <a:pt x="18091" y="3574"/>
                    <a:pt x="18200" y="3476"/>
                    <a:pt x="18295" y="3370"/>
                  </a:cubicBezTo>
                  <a:cubicBezTo>
                    <a:pt x="18393" y="3261"/>
                    <a:pt x="18478" y="3149"/>
                    <a:pt x="18544" y="3026"/>
                  </a:cubicBezTo>
                  <a:cubicBezTo>
                    <a:pt x="18611" y="2904"/>
                    <a:pt x="18659" y="2774"/>
                    <a:pt x="18686" y="2642"/>
                  </a:cubicBezTo>
                  <a:cubicBezTo>
                    <a:pt x="18717" y="2513"/>
                    <a:pt x="18717" y="2380"/>
                    <a:pt x="18707" y="2257"/>
                  </a:cubicBezTo>
                  <a:cubicBezTo>
                    <a:pt x="18696" y="2132"/>
                    <a:pt x="18662" y="2009"/>
                    <a:pt x="18615" y="1904"/>
                  </a:cubicBezTo>
                  <a:cubicBezTo>
                    <a:pt x="18519" y="1686"/>
                    <a:pt x="18370" y="1519"/>
                    <a:pt x="18203" y="1403"/>
                  </a:cubicBezTo>
                  <a:cubicBezTo>
                    <a:pt x="18037" y="1292"/>
                    <a:pt x="17856" y="1234"/>
                    <a:pt x="17693" y="1220"/>
                  </a:cubicBezTo>
                  <a:cubicBezTo>
                    <a:pt x="17659" y="1217"/>
                    <a:pt x="17626" y="1216"/>
                    <a:pt x="17594" y="1216"/>
                  </a:cubicBezTo>
                  <a:cubicBezTo>
                    <a:pt x="17470" y="1216"/>
                    <a:pt x="17358" y="1235"/>
                    <a:pt x="17261" y="1264"/>
                  </a:cubicBezTo>
                  <a:cubicBezTo>
                    <a:pt x="17142" y="1301"/>
                    <a:pt x="17046" y="1353"/>
                    <a:pt x="16975" y="1400"/>
                  </a:cubicBezTo>
                  <a:cubicBezTo>
                    <a:pt x="16955" y="1411"/>
                    <a:pt x="16941" y="1421"/>
                    <a:pt x="16924" y="1434"/>
                  </a:cubicBezTo>
                  <a:cubicBezTo>
                    <a:pt x="16911" y="1444"/>
                    <a:pt x="16897" y="1455"/>
                    <a:pt x="16883" y="1465"/>
                  </a:cubicBezTo>
                  <a:cubicBezTo>
                    <a:pt x="16859" y="1488"/>
                    <a:pt x="16836" y="1506"/>
                    <a:pt x="16822" y="1523"/>
                  </a:cubicBezTo>
                  <a:cubicBezTo>
                    <a:pt x="16839" y="1509"/>
                    <a:pt x="16863" y="1492"/>
                    <a:pt x="16886" y="1472"/>
                  </a:cubicBezTo>
                  <a:cubicBezTo>
                    <a:pt x="16900" y="1461"/>
                    <a:pt x="16914" y="1455"/>
                    <a:pt x="16931" y="1444"/>
                  </a:cubicBezTo>
                  <a:cubicBezTo>
                    <a:pt x="16938" y="1438"/>
                    <a:pt x="16948" y="1431"/>
                    <a:pt x="16955" y="1427"/>
                  </a:cubicBezTo>
                  <a:cubicBezTo>
                    <a:pt x="16965" y="1421"/>
                    <a:pt x="16972" y="1417"/>
                    <a:pt x="16982" y="1411"/>
                  </a:cubicBezTo>
                  <a:cubicBezTo>
                    <a:pt x="17057" y="1370"/>
                    <a:pt x="17152" y="1325"/>
                    <a:pt x="17271" y="1298"/>
                  </a:cubicBezTo>
                  <a:cubicBezTo>
                    <a:pt x="17344" y="1282"/>
                    <a:pt x="17427" y="1271"/>
                    <a:pt x="17515" y="1271"/>
                  </a:cubicBezTo>
                  <a:cubicBezTo>
                    <a:pt x="17570" y="1271"/>
                    <a:pt x="17627" y="1275"/>
                    <a:pt x="17686" y="1284"/>
                  </a:cubicBezTo>
                  <a:cubicBezTo>
                    <a:pt x="17839" y="1305"/>
                    <a:pt x="18002" y="1366"/>
                    <a:pt x="18148" y="1482"/>
                  </a:cubicBezTo>
                  <a:cubicBezTo>
                    <a:pt x="18295" y="1595"/>
                    <a:pt x="18421" y="1754"/>
                    <a:pt x="18492" y="1951"/>
                  </a:cubicBezTo>
                  <a:cubicBezTo>
                    <a:pt x="18530" y="2050"/>
                    <a:pt x="18553" y="2155"/>
                    <a:pt x="18553" y="2268"/>
                  </a:cubicBezTo>
                  <a:cubicBezTo>
                    <a:pt x="18557" y="2377"/>
                    <a:pt x="18550" y="2493"/>
                    <a:pt x="18519" y="2604"/>
                  </a:cubicBezTo>
                  <a:cubicBezTo>
                    <a:pt x="18489" y="2717"/>
                    <a:pt x="18442" y="2826"/>
                    <a:pt x="18380" y="2931"/>
                  </a:cubicBezTo>
                  <a:cubicBezTo>
                    <a:pt x="18315" y="3036"/>
                    <a:pt x="18237" y="3135"/>
                    <a:pt x="18145" y="3227"/>
                  </a:cubicBezTo>
                  <a:cubicBezTo>
                    <a:pt x="18057" y="3322"/>
                    <a:pt x="17952" y="3407"/>
                    <a:pt x="17842" y="3489"/>
                  </a:cubicBezTo>
                  <a:cubicBezTo>
                    <a:pt x="17730" y="3567"/>
                    <a:pt x="17611" y="3639"/>
                    <a:pt x="17482" y="3703"/>
                  </a:cubicBezTo>
                  <a:cubicBezTo>
                    <a:pt x="17230" y="3836"/>
                    <a:pt x="16952" y="3942"/>
                    <a:pt x="16659" y="4013"/>
                  </a:cubicBezTo>
                  <a:cubicBezTo>
                    <a:pt x="16509" y="4050"/>
                    <a:pt x="16360" y="4080"/>
                    <a:pt x="16206" y="4098"/>
                  </a:cubicBezTo>
                  <a:cubicBezTo>
                    <a:pt x="16131" y="4108"/>
                    <a:pt x="16054" y="4111"/>
                    <a:pt x="15978" y="4115"/>
                  </a:cubicBezTo>
                  <a:cubicBezTo>
                    <a:pt x="15941" y="4118"/>
                    <a:pt x="15903" y="4118"/>
                    <a:pt x="15863" y="4118"/>
                  </a:cubicBezTo>
                  <a:cubicBezTo>
                    <a:pt x="15822" y="4115"/>
                    <a:pt x="15784" y="4111"/>
                    <a:pt x="15743" y="4111"/>
                  </a:cubicBezTo>
                  <a:cubicBezTo>
                    <a:pt x="15707" y="4111"/>
                    <a:pt x="15666" y="4105"/>
                    <a:pt x="15625" y="4101"/>
                  </a:cubicBezTo>
                  <a:cubicBezTo>
                    <a:pt x="15587" y="4098"/>
                    <a:pt x="15547" y="4094"/>
                    <a:pt x="15509" y="4088"/>
                  </a:cubicBezTo>
                  <a:cubicBezTo>
                    <a:pt x="15427" y="4077"/>
                    <a:pt x="15349" y="4067"/>
                    <a:pt x="15271" y="4050"/>
                  </a:cubicBezTo>
                  <a:cubicBezTo>
                    <a:pt x="15189" y="4036"/>
                    <a:pt x="15111" y="4016"/>
                    <a:pt x="15033" y="3999"/>
                  </a:cubicBezTo>
                  <a:cubicBezTo>
                    <a:pt x="14992" y="3992"/>
                    <a:pt x="14951" y="3978"/>
                    <a:pt x="14914" y="3969"/>
                  </a:cubicBezTo>
                  <a:cubicBezTo>
                    <a:pt x="14873" y="3958"/>
                    <a:pt x="14832" y="3948"/>
                    <a:pt x="14795" y="3934"/>
                  </a:cubicBezTo>
                  <a:cubicBezTo>
                    <a:pt x="14635" y="3890"/>
                    <a:pt x="14478" y="3829"/>
                    <a:pt x="14322" y="3768"/>
                  </a:cubicBezTo>
                  <a:cubicBezTo>
                    <a:pt x="14165" y="3707"/>
                    <a:pt x="14013" y="3636"/>
                    <a:pt x="13859" y="3560"/>
                  </a:cubicBezTo>
                  <a:cubicBezTo>
                    <a:pt x="13553" y="3407"/>
                    <a:pt x="13253" y="3227"/>
                    <a:pt x="12961" y="3033"/>
                  </a:cubicBezTo>
                  <a:cubicBezTo>
                    <a:pt x="12666" y="2840"/>
                    <a:pt x="12369" y="2635"/>
                    <a:pt x="12074" y="2424"/>
                  </a:cubicBezTo>
                  <a:cubicBezTo>
                    <a:pt x="11774" y="2220"/>
                    <a:pt x="11471" y="2013"/>
                    <a:pt x="11162" y="1808"/>
                  </a:cubicBezTo>
                  <a:cubicBezTo>
                    <a:pt x="11005" y="1710"/>
                    <a:pt x="10845" y="1611"/>
                    <a:pt x="10682" y="1519"/>
                  </a:cubicBezTo>
                  <a:cubicBezTo>
                    <a:pt x="10522" y="1424"/>
                    <a:pt x="10359" y="1336"/>
                    <a:pt x="10192" y="1251"/>
                  </a:cubicBezTo>
                  <a:cubicBezTo>
                    <a:pt x="9862" y="1084"/>
                    <a:pt x="9522" y="931"/>
                    <a:pt x="9182" y="794"/>
                  </a:cubicBezTo>
                  <a:cubicBezTo>
                    <a:pt x="8841" y="659"/>
                    <a:pt x="8498" y="540"/>
                    <a:pt x="8155" y="434"/>
                  </a:cubicBezTo>
                  <a:cubicBezTo>
                    <a:pt x="7811" y="332"/>
                    <a:pt x="7467" y="243"/>
                    <a:pt x="7124" y="169"/>
                  </a:cubicBezTo>
                  <a:cubicBezTo>
                    <a:pt x="6783" y="94"/>
                    <a:pt x="6440" y="53"/>
                    <a:pt x="6107" y="29"/>
                  </a:cubicBezTo>
                  <a:cubicBezTo>
                    <a:pt x="6022" y="23"/>
                    <a:pt x="5937" y="23"/>
                    <a:pt x="5855" y="16"/>
                  </a:cubicBezTo>
                  <a:cubicBezTo>
                    <a:pt x="5773" y="12"/>
                    <a:pt x="5692" y="9"/>
                    <a:pt x="5610" y="9"/>
                  </a:cubicBezTo>
                  <a:cubicBezTo>
                    <a:pt x="5525" y="9"/>
                    <a:pt x="5447" y="3"/>
                    <a:pt x="5365" y="3"/>
                  </a:cubicBezTo>
                  <a:cubicBezTo>
                    <a:pt x="5338" y="1"/>
                    <a:pt x="5311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422275" y="666028"/>
              <a:ext cx="219851" cy="574080"/>
            </a:xfrm>
            <a:custGeom>
              <a:avLst/>
              <a:gdLst/>
              <a:ahLst/>
              <a:cxnLst/>
              <a:rect l="l" t="t" r="r" b="b"/>
              <a:pathLst>
                <a:path w="5008" h="13077" extrusionOk="0">
                  <a:moveTo>
                    <a:pt x="2354" y="0"/>
                  </a:moveTo>
                  <a:lnTo>
                    <a:pt x="2354" y="0"/>
                  </a:lnTo>
                  <a:cubicBezTo>
                    <a:pt x="2354" y="0"/>
                    <a:pt x="2277" y="24"/>
                    <a:pt x="2127" y="74"/>
                  </a:cubicBezTo>
                  <a:cubicBezTo>
                    <a:pt x="1977" y="129"/>
                    <a:pt x="1759" y="217"/>
                    <a:pt x="1511" y="381"/>
                  </a:cubicBezTo>
                  <a:cubicBezTo>
                    <a:pt x="1263" y="548"/>
                    <a:pt x="987" y="789"/>
                    <a:pt x="732" y="1119"/>
                  </a:cubicBezTo>
                  <a:cubicBezTo>
                    <a:pt x="715" y="1140"/>
                    <a:pt x="698" y="1160"/>
                    <a:pt x="681" y="1184"/>
                  </a:cubicBezTo>
                  <a:cubicBezTo>
                    <a:pt x="668" y="1204"/>
                    <a:pt x="654" y="1228"/>
                    <a:pt x="637" y="1248"/>
                  </a:cubicBezTo>
                  <a:cubicBezTo>
                    <a:pt x="606" y="1292"/>
                    <a:pt x="575" y="1337"/>
                    <a:pt x="545" y="1385"/>
                  </a:cubicBezTo>
                  <a:cubicBezTo>
                    <a:pt x="490" y="1483"/>
                    <a:pt x="429" y="1578"/>
                    <a:pt x="379" y="1687"/>
                  </a:cubicBezTo>
                  <a:cubicBezTo>
                    <a:pt x="324" y="1789"/>
                    <a:pt x="280" y="1905"/>
                    <a:pt x="232" y="2017"/>
                  </a:cubicBezTo>
                  <a:cubicBezTo>
                    <a:pt x="211" y="2079"/>
                    <a:pt x="191" y="2136"/>
                    <a:pt x="170" y="2197"/>
                  </a:cubicBezTo>
                  <a:cubicBezTo>
                    <a:pt x="167" y="2211"/>
                    <a:pt x="161" y="2228"/>
                    <a:pt x="157" y="2242"/>
                  </a:cubicBezTo>
                  <a:lnTo>
                    <a:pt x="143" y="2289"/>
                  </a:lnTo>
                  <a:cubicBezTo>
                    <a:pt x="137" y="2320"/>
                    <a:pt x="126" y="2351"/>
                    <a:pt x="120" y="2381"/>
                  </a:cubicBezTo>
                  <a:cubicBezTo>
                    <a:pt x="55" y="2636"/>
                    <a:pt x="18" y="2905"/>
                    <a:pt x="7" y="3187"/>
                  </a:cubicBezTo>
                  <a:cubicBezTo>
                    <a:pt x="1" y="3467"/>
                    <a:pt x="21" y="3759"/>
                    <a:pt x="76" y="4051"/>
                  </a:cubicBezTo>
                  <a:cubicBezTo>
                    <a:pt x="181" y="4640"/>
                    <a:pt x="412" y="5238"/>
                    <a:pt x="759" y="5789"/>
                  </a:cubicBezTo>
                  <a:cubicBezTo>
                    <a:pt x="933" y="6062"/>
                    <a:pt x="1137" y="6331"/>
                    <a:pt x="1362" y="6572"/>
                  </a:cubicBezTo>
                  <a:cubicBezTo>
                    <a:pt x="1586" y="6820"/>
                    <a:pt x="1828" y="7051"/>
                    <a:pt x="2076" y="7276"/>
                  </a:cubicBezTo>
                  <a:cubicBezTo>
                    <a:pt x="2569" y="7725"/>
                    <a:pt x="3086" y="8150"/>
                    <a:pt x="3528" y="8634"/>
                  </a:cubicBezTo>
                  <a:cubicBezTo>
                    <a:pt x="3750" y="8871"/>
                    <a:pt x="3957" y="9127"/>
                    <a:pt x="4127" y="9395"/>
                  </a:cubicBezTo>
                  <a:cubicBezTo>
                    <a:pt x="4216" y="9528"/>
                    <a:pt x="4290" y="9671"/>
                    <a:pt x="4359" y="9810"/>
                  </a:cubicBezTo>
                  <a:cubicBezTo>
                    <a:pt x="4423" y="9953"/>
                    <a:pt x="4481" y="10103"/>
                    <a:pt x="4522" y="10249"/>
                  </a:cubicBezTo>
                  <a:cubicBezTo>
                    <a:pt x="4610" y="10542"/>
                    <a:pt x="4640" y="10851"/>
                    <a:pt x="4617" y="11151"/>
                  </a:cubicBezTo>
                  <a:cubicBezTo>
                    <a:pt x="4613" y="11188"/>
                    <a:pt x="4610" y="11226"/>
                    <a:pt x="4603" y="11263"/>
                  </a:cubicBezTo>
                  <a:cubicBezTo>
                    <a:pt x="4599" y="11300"/>
                    <a:pt x="4593" y="11338"/>
                    <a:pt x="4586" y="11375"/>
                  </a:cubicBezTo>
                  <a:lnTo>
                    <a:pt x="4579" y="11430"/>
                  </a:lnTo>
                  <a:lnTo>
                    <a:pt x="4566" y="11484"/>
                  </a:lnTo>
                  <a:cubicBezTo>
                    <a:pt x="4555" y="11518"/>
                    <a:pt x="4549" y="11556"/>
                    <a:pt x="4538" y="11590"/>
                  </a:cubicBezTo>
                  <a:cubicBezTo>
                    <a:pt x="4497" y="11733"/>
                    <a:pt x="4443" y="11868"/>
                    <a:pt x="4375" y="11994"/>
                  </a:cubicBezTo>
                  <a:cubicBezTo>
                    <a:pt x="4359" y="12025"/>
                    <a:pt x="4338" y="12055"/>
                    <a:pt x="4321" y="12086"/>
                  </a:cubicBezTo>
                  <a:cubicBezTo>
                    <a:pt x="4310" y="12100"/>
                    <a:pt x="4301" y="12116"/>
                    <a:pt x="4290" y="12130"/>
                  </a:cubicBezTo>
                  <a:lnTo>
                    <a:pt x="4260" y="12171"/>
                  </a:lnTo>
                  <a:lnTo>
                    <a:pt x="4229" y="12215"/>
                  </a:lnTo>
                  <a:cubicBezTo>
                    <a:pt x="4219" y="12229"/>
                    <a:pt x="4208" y="12243"/>
                    <a:pt x="4195" y="12256"/>
                  </a:cubicBezTo>
                  <a:cubicBezTo>
                    <a:pt x="4175" y="12284"/>
                    <a:pt x="4150" y="12307"/>
                    <a:pt x="4127" y="12334"/>
                  </a:cubicBezTo>
                  <a:cubicBezTo>
                    <a:pt x="4117" y="12348"/>
                    <a:pt x="4103" y="12361"/>
                    <a:pt x="4089" y="12372"/>
                  </a:cubicBezTo>
                  <a:lnTo>
                    <a:pt x="4052" y="12406"/>
                  </a:lnTo>
                  <a:cubicBezTo>
                    <a:pt x="4028" y="12430"/>
                    <a:pt x="4001" y="12457"/>
                    <a:pt x="3974" y="12477"/>
                  </a:cubicBezTo>
                  <a:cubicBezTo>
                    <a:pt x="3923" y="12518"/>
                    <a:pt x="3869" y="12556"/>
                    <a:pt x="3811" y="12586"/>
                  </a:cubicBezTo>
                  <a:cubicBezTo>
                    <a:pt x="3589" y="12711"/>
                    <a:pt x="3331" y="12770"/>
                    <a:pt x="3083" y="12770"/>
                  </a:cubicBezTo>
                  <a:cubicBezTo>
                    <a:pt x="3068" y="12770"/>
                    <a:pt x="3053" y="12770"/>
                    <a:pt x="3038" y="12770"/>
                  </a:cubicBezTo>
                  <a:cubicBezTo>
                    <a:pt x="2905" y="12766"/>
                    <a:pt x="2776" y="12746"/>
                    <a:pt x="2654" y="12708"/>
                  </a:cubicBezTo>
                  <a:cubicBezTo>
                    <a:pt x="2535" y="12672"/>
                    <a:pt x="2420" y="12620"/>
                    <a:pt x="2318" y="12552"/>
                  </a:cubicBezTo>
                  <a:cubicBezTo>
                    <a:pt x="2215" y="12484"/>
                    <a:pt x="2127" y="12402"/>
                    <a:pt x="2059" y="12311"/>
                  </a:cubicBezTo>
                  <a:cubicBezTo>
                    <a:pt x="1991" y="12215"/>
                    <a:pt x="1936" y="12113"/>
                    <a:pt x="1905" y="12005"/>
                  </a:cubicBezTo>
                  <a:cubicBezTo>
                    <a:pt x="1872" y="11899"/>
                    <a:pt x="1858" y="11787"/>
                    <a:pt x="1869" y="11681"/>
                  </a:cubicBezTo>
                  <a:cubicBezTo>
                    <a:pt x="1875" y="11576"/>
                    <a:pt x="1902" y="11477"/>
                    <a:pt x="1953" y="11396"/>
                  </a:cubicBezTo>
                  <a:cubicBezTo>
                    <a:pt x="2004" y="11311"/>
                    <a:pt x="2073" y="11243"/>
                    <a:pt x="2154" y="11195"/>
                  </a:cubicBezTo>
                  <a:cubicBezTo>
                    <a:pt x="2236" y="11144"/>
                    <a:pt x="2327" y="11113"/>
                    <a:pt x="2416" y="11096"/>
                  </a:cubicBezTo>
                  <a:cubicBezTo>
                    <a:pt x="2457" y="11088"/>
                    <a:pt x="2499" y="11085"/>
                    <a:pt x="2539" y="11085"/>
                  </a:cubicBezTo>
                  <a:cubicBezTo>
                    <a:pt x="2678" y="11085"/>
                    <a:pt x="2809" y="11127"/>
                    <a:pt x="2909" y="11195"/>
                  </a:cubicBezTo>
                  <a:cubicBezTo>
                    <a:pt x="2977" y="11239"/>
                    <a:pt x="3028" y="11297"/>
                    <a:pt x="3069" y="11361"/>
                  </a:cubicBezTo>
                  <a:cubicBezTo>
                    <a:pt x="3079" y="11375"/>
                    <a:pt x="3089" y="11392"/>
                    <a:pt x="3096" y="11409"/>
                  </a:cubicBezTo>
                  <a:cubicBezTo>
                    <a:pt x="3106" y="11427"/>
                    <a:pt x="3114" y="11443"/>
                    <a:pt x="3120" y="11460"/>
                  </a:cubicBezTo>
                  <a:cubicBezTo>
                    <a:pt x="3134" y="11491"/>
                    <a:pt x="3140" y="11525"/>
                    <a:pt x="3150" y="11559"/>
                  </a:cubicBezTo>
                  <a:cubicBezTo>
                    <a:pt x="3185" y="11695"/>
                    <a:pt x="3178" y="11824"/>
                    <a:pt x="3154" y="11929"/>
                  </a:cubicBezTo>
                  <a:cubicBezTo>
                    <a:pt x="3130" y="12039"/>
                    <a:pt x="3086" y="12127"/>
                    <a:pt x="3042" y="12188"/>
                  </a:cubicBezTo>
                  <a:cubicBezTo>
                    <a:pt x="3018" y="12218"/>
                    <a:pt x="3001" y="12249"/>
                    <a:pt x="2977" y="12270"/>
                  </a:cubicBezTo>
                  <a:cubicBezTo>
                    <a:pt x="2957" y="12290"/>
                    <a:pt x="2940" y="12307"/>
                    <a:pt x="2923" y="12320"/>
                  </a:cubicBezTo>
                  <a:cubicBezTo>
                    <a:pt x="2892" y="12345"/>
                    <a:pt x="2875" y="12358"/>
                    <a:pt x="2875" y="12358"/>
                  </a:cubicBezTo>
                  <a:cubicBezTo>
                    <a:pt x="2875" y="12358"/>
                    <a:pt x="2892" y="12348"/>
                    <a:pt x="2926" y="12325"/>
                  </a:cubicBezTo>
                  <a:cubicBezTo>
                    <a:pt x="2943" y="12314"/>
                    <a:pt x="2963" y="12297"/>
                    <a:pt x="2987" y="12280"/>
                  </a:cubicBezTo>
                  <a:cubicBezTo>
                    <a:pt x="3011" y="12259"/>
                    <a:pt x="3035" y="12232"/>
                    <a:pt x="3062" y="12205"/>
                  </a:cubicBezTo>
                  <a:cubicBezTo>
                    <a:pt x="3114" y="12144"/>
                    <a:pt x="3167" y="12059"/>
                    <a:pt x="3208" y="11947"/>
                  </a:cubicBezTo>
                  <a:cubicBezTo>
                    <a:pt x="3243" y="11835"/>
                    <a:pt x="3266" y="11695"/>
                    <a:pt x="3243" y="11542"/>
                  </a:cubicBezTo>
                  <a:cubicBezTo>
                    <a:pt x="3236" y="11504"/>
                    <a:pt x="3229" y="11463"/>
                    <a:pt x="3216" y="11422"/>
                  </a:cubicBezTo>
                  <a:cubicBezTo>
                    <a:pt x="3205" y="11406"/>
                    <a:pt x="3202" y="11386"/>
                    <a:pt x="3191" y="11365"/>
                  </a:cubicBezTo>
                  <a:cubicBezTo>
                    <a:pt x="3185" y="11345"/>
                    <a:pt x="3175" y="11324"/>
                    <a:pt x="3164" y="11307"/>
                  </a:cubicBezTo>
                  <a:cubicBezTo>
                    <a:pt x="3123" y="11229"/>
                    <a:pt x="3065" y="11154"/>
                    <a:pt x="2987" y="11089"/>
                  </a:cubicBezTo>
                  <a:cubicBezTo>
                    <a:pt x="2858" y="10986"/>
                    <a:pt x="2677" y="10921"/>
                    <a:pt x="2484" y="10921"/>
                  </a:cubicBezTo>
                  <a:cubicBezTo>
                    <a:pt x="2455" y="10921"/>
                    <a:pt x="2425" y="10923"/>
                    <a:pt x="2395" y="10926"/>
                  </a:cubicBezTo>
                  <a:cubicBezTo>
                    <a:pt x="2283" y="10937"/>
                    <a:pt x="2167" y="10970"/>
                    <a:pt x="2059" y="11028"/>
                  </a:cubicBezTo>
                  <a:cubicBezTo>
                    <a:pt x="1950" y="11083"/>
                    <a:pt x="1851" y="11171"/>
                    <a:pt x="1776" y="11284"/>
                  </a:cubicBezTo>
                  <a:cubicBezTo>
                    <a:pt x="1701" y="11392"/>
                    <a:pt x="1660" y="11525"/>
                    <a:pt x="1644" y="11661"/>
                  </a:cubicBezTo>
                  <a:cubicBezTo>
                    <a:pt x="1627" y="11794"/>
                    <a:pt x="1640" y="11933"/>
                    <a:pt x="1674" y="12069"/>
                  </a:cubicBezTo>
                  <a:cubicBezTo>
                    <a:pt x="1709" y="12205"/>
                    <a:pt x="1770" y="12338"/>
                    <a:pt x="1855" y="12457"/>
                  </a:cubicBezTo>
                  <a:cubicBezTo>
                    <a:pt x="1936" y="12579"/>
                    <a:pt x="2042" y="12685"/>
                    <a:pt x="2164" y="12774"/>
                  </a:cubicBezTo>
                  <a:cubicBezTo>
                    <a:pt x="2287" y="12862"/>
                    <a:pt x="2423" y="12930"/>
                    <a:pt x="2566" y="12981"/>
                  </a:cubicBezTo>
                  <a:cubicBezTo>
                    <a:pt x="2712" y="13032"/>
                    <a:pt x="2865" y="13063"/>
                    <a:pt x="3021" y="13072"/>
                  </a:cubicBezTo>
                  <a:cubicBezTo>
                    <a:pt x="3067" y="13075"/>
                    <a:pt x="3112" y="13077"/>
                    <a:pt x="3158" y="13077"/>
                  </a:cubicBezTo>
                  <a:cubicBezTo>
                    <a:pt x="3272" y="13077"/>
                    <a:pt x="3387" y="13067"/>
                    <a:pt x="3501" y="13045"/>
                  </a:cubicBezTo>
                  <a:cubicBezTo>
                    <a:pt x="3579" y="13032"/>
                    <a:pt x="3661" y="13008"/>
                    <a:pt x="3739" y="12984"/>
                  </a:cubicBezTo>
                  <a:cubicBezTo>
                    <a:pt x="3817" y="12957"/>
                    <a:pt x="3896" y="12923"/>
                    <a:pt x="3971" y="12885"/>
                  </a:cubicBezTo>
                  <a:cubicBezTo>
                    <a:pt x="4277" y="12725"/>
                    <a:pt x="4511" y="12467"/>
                    <a:pt x="4688" y="12171"/>
                  </a:cubicBezTo>
                  <a:cubicBezTo>
                    <a:pt x="4773" y="12022"/>
                    <a:pt x="4841" y="11862"/>
                    <a:pt x="4892" y="11695"/>
                  </a:cubicBezTo>
                  <a:cubicBezTo>
                    <a:pt x="4906" y="11654"/>
                    <a:pt x="4916" y="11613"/>
                    <a:pt x="4926" y="11569"/>
                  </a:cubicBezTo>
                  <a:lnTo>
                    <a:pt x="4943" y="11508"/>
                  </a:lnTo>
                  <a:lnTo>
                    <a:pt x="4954" y="11443"/>
                  </a:lnTo>
                  <a:cubicBezTo>
                    <a:pt x="4964" y="11402"/>
                    <a:pt x="4971" y="11358"/>
                    <a:pt x="4977" y="11314"/>
                  </a:cubicBezTo>
                  <a:cubicBezTo>
                    <a:pt x="4984" y="11273"/>
                    <a:pt x="4987" y="11229"/>
                    <a:pt x="4995" y="11185"/>
                  </a:cubicBezTo>
                  <a:cubicBezTo>
                    <a:pt x="4998" y="11144"/>
                    <a:pt x="4998" y="11100"/>
                    <a:pt x="5001" y="11055"/>
                  </a:cubicBezTo>
                  <a:cubicBezTo>
                    <a:pt x="5004" y="11011"/>
                    <a:pt x="5008" y="10967"/>
                    <a:pt x="5004" y="10923"/>
                  </a:cubicBezTo>
                  <a:lnTo>
                    <a:pt x="5004" y="10794"/>
                  </a:lnTo>
                  <a:cubicBezTo>
                    <a:pt x="5001" y="10749"/>
                    <a:pt x="4998" y="10705"/>
                    <a:pt x="4995" y="10661"/>
                  </a:cubicBezTo>
                  <a:cubicBezTo>
                    <a:pt x="4977" y="10488"/>
                    <a:pt x="4946" y="10311"/>
                    <a:pt x="4896" y="10141"/>
                  </a:cubicBezTo>
                  <a:cubicBezTo>
                    <a:pt x="4848" y="9970"/>
                    <a:pt x="4787" y="9807"/>
                    <a:pt x="4712" y="9647"/>
                  </a:cubicBezTo>
                  <a:cubicBezTo>
                    <a:pt x="4637" y="9488"/>
                    <a:pt x="4555" y="9331"/>
                    <a:pt x="4461" y="9185"/>
                  </a:cubicBezTo>
                  <a:cubicBezTo>
                    <a:pt x="4277" y="8888"/>
                    <a:pt x="4056" y="8616"/>
                    <a:pt x="3821" y="8361"/>
                  </a:cubicBezTo>
                  <a:cubicBezTo>
                    <a:pt x="3351" y="7855"/>
                    <a:pt x="2820" y="7426"/>
                    <a:pt x="2331" y="6990"/>
                  </a:cubicBezTo>
                  <a:cubicBezTo>
                    <a:pt x="2086" y="6773"/>
                    <a:pt x="1848" y="6555"/>
                    <a:pt x="1633" y="6324"/>
                  </a:cubicBezTo>
                  <a:cubicBezTo>
                    <a:pt x="1525" y="6208"/>
                    <a:pt x="1420" y="6092"/>
                    <a:pt x="1324" y="5970"/>
                  </a:cubicBezTo>
                  <a:cubicBezTo>
                    <a:pt x="1277" y="5908"/>
                    <a:pt x="1228" y="5850"/>
                    <a:pt x="1184" y="5786"/>
                  </a:cubicBezTo>
                  <a:cubicBezTo>
                    <a:pt x="1137" y="5725"/>
                    <a:pt x="1093" y="5664"/>
                    <a:pt x="1052" y="5599"/>
                  </a:cubicBezTo>
                  <a:cubicBezTo>
                    <a:pt x="715" y="5092"/>
                    <a:pt x="477" y="4541"/>
                    <a:pt x="354" y="3997"/>
                  </a:cubicBezTo>
                  <a:cubicBezTo>
                    <a:pt x="293" y="3721"/>
                    <a:pt x="259" y="3453"/>
                    <a:pt x="256" y="3187"/>
                  </a:cubicBezTo>
                  <a:cubicBezTo>
                    <a:pt x="252" y="2925"/>
                    <a:pt x="280" y="2671"/>
                    <a:pt x="330" y="2432"/>
                  </a:cubicBezTo>
                  <a:cubicBezTo>
                    <a:pt x="338" y="2401"/>
                    <a:pt x="344" y="2371"/>
                    <a:pt x="351" y="2344"/>
                  </a:cubicBezTo>
                  <a:lnTo>
                    <a:pt x="358" y="2299"/>
                  </a:lnTo>
                  <a:cubicBezTo>
                    <a:pt x="361" y="2283"/>
                    <a:pt x="368" y="2269"/>
                    <a:pt x="371" y="2255"/>
                  </a:cubicBezTo>
                  <a:cubicBezTo>
                    <a:pt x="388" y="2197"/>
                    <a:pt x="406" y="2140"/>
                    <a:pt x="419" y="2085"/>
                  </a:cubicBezTo>
                  <a:cubicBezTo>
                    <a:pt x="460" y="1973"/>
                    <a:pt x="497" y="1864"/>
                    <a:pt x="542" y="1762"/>
                  </a:cubicBezTo>
                  <a:cubicBezTo>
                    <a:pt x="586" y="1660"/>
                    <a:pt x="637" y="1561"/>
                    <a:pt x="685" y="1466"/>
                  </a:cubicBezTo>
                  <a:cubicBezTo>
                    <a:pt x="712" y="1421"/>
                    <a:pt x="739" y="1377"/>
                    <a:pt x="766" y="1330"/>
                  </a:cubicBezTo>
                  <a:cubicBezTo>
                    <a:pt x="776" y="1310"/>
                    <a:pt x="790" y="1286"/>
                    <a:pt x="803" y="1266"/>
                  </a:cubicBezTo>
                  <a:cubicBezTo>
                    <a:pt x="817" y="1245"/>
                    <a:pt x="831" y="1225"/>
                    <a:pt x="848" y="1204"/>
                  </a:cubicBezTo>
                  <a:cubicBezTo>
                    <a:pt x="1068" y="867"/>
                    <a:pt x="1321" y="616"/>
                    <a:pt x="1552" y="439"/>
                  </a:cubicBezTo>
                  <a:cubicBezTo>
                    <a:pt x="1783" y="258"/>
                    <a:pt x="1991" y="156"/>
                    <a:pt x="2130" y="88"/>
                  </a:cubicBezTo>
                  <a:cubicBezTo>
                    <a:pt x="2202" y="58"/>
                    <a:pt x="2260" y="38"/>
                    <a:pt x="2297" y="21"/>
                  </a:cubicBezTo>
                  <a:cubicBezTo>
                    <a:pt x="2338" y="7"/>
                    <a:pt x="2354" y="0"/>
                    <a:pt x="2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405110" y="1116448"/>
              <a:ext cx="218403" cy="649896"/>
            </a:xfrm>
            <a:custGeom>
              <a:avLst/>
              <a:gdLst/>
              <a:ahLst/>
              <a:cxnLst/>
              <a:rect l="l" t="t" r="r" b="b"/>
              <a:pathLst>
                <a:path w="4975" h="14804" extrusionOk="0">
                  <a:moveTo>
                    <a:pt x="2716" y="0"/>
                  </a:moveTo>
                  <a:cubicBezTo>
                    <a:pt x="2604" y="0"/>
                    <a:pt x="2486" y="13"/>
                    <a:pt x="2365" y="37"/>
                  </a:cubicBezTo>
                  <a:cubicBezTo>
                    <a:pt x="1984" y="112"/>
                    <a:pt x="1582" y="313"/>
                    <a:pt x="1222" y="622"/>
                  </a:cubicBezTo>
                  <a:cubicBezTo>
                    <a:pt x="1041" y="779"/>
                    <a:pt x="872" y="962"/>
                    <a:pt x="718" y="1167"/>
                  </a:cubicBezTo>
                  <a:cubicBezTo>
                    <a:pt x="565" y="1374"/>
                    <a:pt x="432" y="1605"/>
                    <a:pt x="324" y="1856"/>
                  </a:cubicBezTo>
                  <a:cubicBezTo>
                    <a:pt x="214" y="2109"/>
                    <a:pt x="130" y="2377"/>
                    <a:pt x="76" y="2663"/>
                  </a:cubicBezTo>
                  <a:cubicBezTo>
                    <a:pt x="21" y="2945"/>
                    <a:pt x="1" y="3241"/>
                    <a:pt x="10" y="3541"/>
                  </a:cubicBezTo>
                  <a:cubicBezTo>
                    <a:pt x="24" y="3840"/>
                    <a:pt x="65" y="4139"/>
                    <a:pt x="140" y="4439"/>
                  </a:cubicBezTo>
                  <a:cubicBezTo>
                    <a:pt x="211" y="4738"/>
                    <a:pt x="310" y="5031"/>
                    <a:pt x="432" y="5316"/>
                  </a:cubicBezTo>
                  <a:cubicBezTo>
                    <a:pt x="555" y="5602"/>
                    <a:pt x="704" y="5881"/>
                    <a:pt x="872" y="6150"/>
                  </a:cubicBezTo>
                  <a:cubicBezTo>
                    <a:pt x="1038" y="6415"/>
                    <a:pt x="1225" y="6670"/>
                    <a:pt x="1423" y="6912"/>
                  </a:cubicBezTo>
                  <a:cubicBezTo>
                    <a:pt x="1623" y="7153"/>
                    <a:pt x="1831" y="7381"/>
                    <a:pt x="2042" y="7606"/>
                  </a:cubicBezTo>
                  <a:cubicBezTo>
                    <a:pt x="2252" y="7827"/>
                    <a:pt x="2460" y="8048"/>
                    <a:pt x="2668" y="8265"/>
                  </a:cubicBezTo>
                  <a:cubicBezTo>
                    <a:pt x="2872" y="8486"/>
                    <a:pt x="3069" y="8704"/>
                    <a:pt x="3249" y="8929"/>
                  </a:cubicBezTo>
                  <a:cubicBezTo>
                    <a:pt x="3433" y="9153"/>
                    <a:pt x="3603" y="9384"/>
                    <a:pt x="3756" y="9620"/>
                  </a:cubicBezTo>
                  <a:cubicBezTo>
                    <a:pt x="3909" y="9854"/>
                    <a:pt x="4045" y="10092"/>
                    <a:pt x="4167" y="10334"/>
                  </a:cubicBezTo>
                  <a:cubicBezTo>
                    <a:pt x="4287" y="10576"/>
                    <a:pt x="4392" y="10816"/>
                    <a:pt x="4477" y="11061"/>
                  </a:cubicBezTo>
                  <a:cubicBezTo>
                    <a:pt x="4562" y="11303"/>
                    <a:pt x="4627" y="11545"/>
                    <a:pt x="4668" y="11780"/>
                  </a:cubicBezTo>
                  <a:cubicBezTo>
                    <a:pt x="4712" y="12017"/>
                    <a:pt x="4736" y="12249"/>
                    <a:pt x="4736" y="12474"/>
                  </a:cubicBezTo>
                  <a:cubicBezTo>
                    <a:pt x="4739" y="12698"/>
                    <a:pt x="4722" y="12912"/>
                    <a:pt x="4692" y="13113"/>
                  </a:cubicBezTo>
                  <a:cubicBezTo>
                    <a:pt x="4688" y="13137"/>
                    <a:pt x="4684" y="13164"/>
                    <a:pt x="4681" y="13188"/>
                  </a:cubicBezTo>
                  <a:cubicBezTo>
                    <a:pt x="4678" y="13212"/>
                    <a:pt x="4671" y="13239"/>
                    <a:pt x="4668" y="13262"/>
                  </a:cubicBezTo>
                  <a:cubicBezTo>
                    <a:pt x="4657" y="13311"/>
                    <a:pt x="4648" y="13358"/>
                    <a:pt x="4637" y="13405"/>
                  </a:cubicBezTo>
                  <a:cubicBezTo>
                    <a:pt x="4613" y="13498"/>
                    <a:pt x="4586" y="13589"/>
                    <a:pt x="4555" y="13674"/>
                  </a:cubicBezTo>
                  <a:cubicBezTo>
                    <a:pt x="4433" y="14014"/>
                    <a:pt x="4252" y="14286"/>
                    <a:pt x="4059" y="14463"/>
                  </a:cubicBezTo>
                  <a:cubicBezTo>
                    <a:pt x="3872" y="14647"/>
                    <a:pt x="3674" y="14732"/>
                    <a:pt x="3538" y="14769"/>
                  </a:cubicBezTo>
                  <a:cubicBezTo>
                    <a:pt x="3470" y="14787"/>
                    <a:pt x="3416" y="14796"/>
                    <a:pt x="3378" y="14801"/>
                  </a:cubicBezTo>
                  <a:cubicBezTo>
                    <a:pt x="3341" y="14804"/>
                    <a:pt x="3321" y="14804"/>
                    <a:pt x="3321" y="14804"/>
                  </a:cubicBezTo>
                  <a:lnTo>
                    <a:pt x="3378" y="14804"/>
                  </a:lnTo>
                  <a:cubicBezTo>
                    <a:pt x="3416" y="14804"/>
                    <a:pt x="3470" y="14801"/>
                    <a:pt x="3541" y="14790"/>
                  </a:cubicBezTo>
                  <a:cubicBezTo>
                    <a:pt x="3684" y="14766"/>
                    <a:pt x="3896" y="14694"/>
                    <a:pt x="4113" y="14525"/>
                  </a:cubicBezTo>
                  <a:cubicBezTo>
                    <a:pt x="4324" y="14351"/>
                    <a:pt x="4541" y="14082"/>
                    <a:pt x="4698" y="13732"/>
                  </a:cubicBezTo>
                  <a:cubicBezTo>
                    <a:pt x="4739" y="13644"/>
                    <a:pt x="4776" y="13551"/>
                    <a:pt x="4807" y="13453"/>
                  </a:cubicBezTo>
                  <a:cubicBezTo>
                    <a:pt x="4821" y="13405"/>
                    <a:pt x="4834" y="13355"/>
                    <a:pt x="4848" y="13303"/>
                  </a:cubicBezTo>
                  <a:cubicBezTo>
                    <a:pt x="4855" y="13280"/>
                    <a:pt x="4861" y="13253"/>
                    <a:pt x="4868" y="13225"/>
                  </a:cubicBezTo>
                  <a:cubicBezTo>
                    <a:pt x="4875" y="13201"/>
                    <a:pt x="4879" y="13174"/>
                    <a:pt x="4885" y="13147"/>
                  </a:cubicBezTo>
                  <a:cubicBezTo>
                    <a:pt x="4929" y="12939"/>
                    <a:pt x="4960" y="12711"/>
                    <a:pt x="4967" y="12477"/>
                  </a:cubicBezTo>
                  <a:cubicBezTo>
                    <a:pt x="4974" y="12239"/>
                    <a:pt x="4960" y="11994"/>
                    <a:pt x="4926" y="11739"/>
                  </a:cubicBezTo>
                  <a:cubicBezTo>
                    <a:pt x="4892" y="11487"/>
                    <a:pt x="4834" y="11229"/>
                    <a:pt x="4759" y="10970"/>
                  </a:cubicBezTo>
                  <a:cubicBezTo>
                    <a:pt x="4681" y="10711"/>
                    <a:pt x="4582" y="10449"/>
                    <a:pt x="4467" y="10191"/>
                  </a:cubicBezTo>
                  <a:cubicBezTo>
                    <a:pt x="4351" y="9932"/>
                    <a:pt x="4212" y="9678"/>
                    <a:pt x="4059" y="9425"/>
                  </a:cubicBezTo>
                  <a:cubicBezTo>
                    <a:pt x="3905" y="9174"/>
                    <a:pt x="3736" y="8929"/>
                    <a:pt x="3552" y="8691"/>
                  </a:cubicBezTo>
                  <a:cubicBezTo>
                    <a:pt x="3365" y="8449"/>
                    <a:pt x="3164" y="8221"/>
                    <a:pt x="2960" y="7997"/>
                  </a:cubicBezTo>
                  <a:cubicBezTo>
                    <a:pt x="2549" y="7548"/>
                    <a:pt x="2113" y="7119"/>
                    <a:pt x="1729" y="6657"/>
                  </a:cubicBezTo>
                  <a:cubicBezTo>
                    <a:pt x="1535" y="6428"/>
                    <a:pt x="1354" y="6191"/>
                    <a:pt x="1194" y="5943"/>
                  </a:cubicBezTo>
                  <a:cubicBezTo>
                    <a:pt x="1035" y="5694"/>
                    <a:pt x="892" y="5436"/>
                    <a:pt x="770" y="5170"/>
                  </a:cubicBezTo>
                  <a:cubicBezTo>
                    <a:pt x="525" y="4640"/>
                    <a:pt x="382" y="4075"/>
                    <a:pt x="351" y="3523"/>
                  </a:cubicBezTo>
                  <a:cubicBezTo>
                    <a:pt x="316" y="2972"/>
                    <a:pt x="405" y="2438"/>
                    <a:pt x="589" y="1966"/>
                  </a:cubicBezTo>
                  <a:cubicBezTo>
                    <a:pt x="677" y="1731"/>
                    <a:pt x="790" y="1506"/>
                    <a:pt x="919" y="1309"/>
                  </a:cubicBezTo>
                  <a:cubicBezTo>
                    <a:pt x="1051" y="1109"/>
                    <a:pt x="1201" y="931"/>
                    <a:pt x="1361" y="779"/>
                  </a:cubicBezTo>
                  <a:cubicBezTo>
                    <a:pt x="1521" y="622"/>
                    <a:pt x="1698" y="500"/>
                    <a:pt x="1868" y="394"/>
                  </a:cubicBezTo>
                  <a:cubicBezTo>
                    <a:pt x="2045" y="292"/>
                    <a:pt x="2222" y="214"/>
                    <a:pt x="2395" y="166"/>
                  </a:cubicBezTo>
                  <a:cubicBezTo>
                    <a:pt x="2484" y="142"/>
                    <a:pt x="2569" y="126"/>
                    <a:pt x="2651" y="115"/>
                  </a:cubicBezTo>
                  <a:cubicBezTo>
                    <a:pt x="2713" y="108"/>
                    <a:pt x="2774" y="104"/>
                    <a:pt x="2834" y="104"/>
                  </a:cubicBezTo>
                  <a:cubicBezTo>
                    <a:pt x="2855" y="104"/>
                    <a:pt x="2875" y="104"/>
                    <a:pt x="2896" y="105"/>
                  </a:cubicBezTo>
                  <a:cubicBezTo>
                    <a:pt x="3051" y="112"/>
                    <a:pt x="3194" y="149"/>
                    <a:pt x="3314" y="200"/>
                  </a:cubicBezTo>
                  <a:cubicBezTo>
                    <a:pt x="3436" y="248"/>
                    <a:pt x="3535" y="313"/>
                    <a:pt x="3616" y="377"/>
                  </a:cubicBezTo>
                  <a:cubicBezTo>
                    <a:pt x="3695" y="442"/>
                    <a:pt x="3756" y="506"/>
                    <a:pt x="3797" y="564"/>
                  </a:cubicBezTo>
                  <a:cubicBezTo>
                    <a:pt x="3841" y="622"/>
                    <a:pt x="3868" y="669"/>
                    <a:pt x="3882" y="704"/>
                  </a:cubicBezTo>
                  <a:cubicBezTo>
                    <a:pt x="3899" y="734"/>
                    <a:pt x="3905" y="754"/>
                    <a:pt x="3905" y="754"/>
                  </a:cubicBezTo>
                  <a:cubicBezTo>
                    <a:pt x="3905" y="754"/>
                    <a:pt x="3899" y="734"/>
                    <a:pt x="3885" y="700"/>
                  </a:cubicBezTo>
                  <a:cubicBezTo>
                    <a:pt x="3872" y="666"/>
                    <a:pt x="3847" y="615"/>
                    <a:pt x="3811" y="554"/>
                  </a:cubicBezTo>
                  <a:cubicBezTo>
                    <a:pt x="3770" y="496"/>
                    <a:pt x="3715" y="421"/>
                    <a:pt x="3640" y="350"/>
                  </a:cubicBezTo>
                  <a:cubicBezTo>
                    <a:pt x="3562" y="278"/>
                    <a:pt x="3464" y="203"/>
                    <a:pt x="3341" y="142"/>
                  </a:cubicBezTo>
                  <a:cubicBezTo>
                    <a:pt x="3215" y="81"/>
                    <a:pt x="3069" y="33"/>
                    <a:pt x="2902" y="13"/>
                  </a:cubicBezTo>
                  <a:cubicBezTo>
                    <a:pt x="2842" y="4"/>
                    <a:pt x="2780" y="0"/>
                    <a:pt x="2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1392221" y="384317"/>
              <a:ext cx="179068" cy="143904"/>
            </a:xfrm>
            <a:custGeom>
              <a:avLst/>
              <a:gdLst/>
              <a:ahLst/>
              <a:cxnLst/>
              <a:rect l="l" t="t" r="r" b="b"/>
              <a:pathLst>
                <a:path w="4079" h="3278" extrusionOk="0">
                  <a:moveTo>
                    <a:pt x="2751" y="1"/>
                  </a:moveTo>
                  <a:cubicBezTo>
                    <a:pt x="2741" y="1"/>
                    <a:pt x="2731" y="1"/>
                    <a:pt x="2722" y="1"/>
                  </a:cubicBezTo>
                  <a:cubicBezTo>
                    <a:pt x="2600" y="1"/>
                    <a:pt x="2487" y="18"/>
                    <a:pt x="2382" y="52"/>
                  </a:cubicBezTo>
                  <a:cubicBezTo>
                    <a:pt x="2276" y="83"/>
                    <a:pt x="2181" y="134"/>
                    <a:pt x="2099" y="192"/>
                  </a:cubicBezTo>
                  <a:cubicBezTo>
                    <a:pt x="2017" y="250"/>
                    <a:pt x="1956" y="314"/>
                    <a:pt x="1902" y="382"/>
                  </a:cubicBezTo>
                  <a:cubicBezTo>
                    <a:pt x="1800" y="519"/>
                    <a:pt x="1752" y="654"/>
                    <a:pt x="1719" y="764"/>
                  </a:cubicBezTo>
                  <a:cubicBezTo>
                    <a:pt x="1695" y="879"/>
                    <a:pt x="1691" y="964"/>
                    <a:pt x="1691" y="1026"/>
                  </a:cubicBezTo>
                  <a:cubicBezTo>
                    <a:pt x="1691" y="1053"/>
                    <a:pt x="1695" y="1076"/>
                    <a:pt x="1695" y="1090"/>
                  </a:cubicBezTo>
                  <a:lnTo>
                    <a:pt x="1695" y="1114"/>
                  </a:lnTo>
                  <a:cubicBezTo>
                    <a:pt x="1695" y="1114"/>
                    <a:pt x="1695" y="1107"/>
                    <a:pt x="1698" y="1090"/>
                  </a:cubicBezTo>
                  <a:cubicBezTo>
                    <a:pt x="1701" y="1076"/>
                    <a:pt x="1705" y="1056"/>
                    <a:pt x="1711" y="1029"/>
                  </a:cubicBezTo>
                  <a:cubicBezTo>
                    <a:pt x="1728" y="971"/>
                    <a:pt x="1759" y="893"/>
                    <a:pt x="1821" y="808"/>
                  </a:cubicBezTo>
                  <a:cubicBezTo>
                    <a:pt x="1848" y="764"/>
                    <a:pt x="1882" y="719"/>
                    <a:pt x="1923" y="675"/>
                  </a:cubicBezTo>
                  <a:cubicBezTo>
                    <a:pt x="1967" y="630"/>
                    <a:pt x="2014" y="590"/>
                    <a:pt x="2069" y="552"/>
                  </a:cubicBezTo>
                  <a:cubicBezTo>
                    <a:pt x="2181" y="478"/>
                    <a:pt x="2314" y="423"/>
                    <a:pt x="2463" y="406"/>
                  </a:cubicBezTo>
                  <a:cubicBezTo>
                    <a:pt x="2492" y="402"/>
                    <a:pt x="2523" y="400"/>
                    <a:pt x="2553" y="400"/>
                  </a:cubicBezTo>
                  <a:cubicBezTo>
                    <a:pt x="2675" y="400"/>
                    <a:pt x="2805" y="432"/>
                    <a:pt x="2920" y="495"/>
                  </a:cubicBezTo>
                  <a:cubicBezTo>
                    <a:pt x="2936" y="505"/>
                    <a:pt x="2953" y="511"/>
                    <a:pt x="2970" y="522"/>
                  </a:cubicBezTo>
                  <a:cubicBezTo>
                    <a:pt x="2987" y="532"/>
                    <a:pt x="3004" y="546"/>
                    <a:pt x="3018" y="556"/>
                  </a:cubicBezTo>
                  <a:cubicBezTo>
                    <a:pt x="3035" y="569"/>
                    <a:pt x="3049" y="583"/>
                    <a:pt x="3066" y="593"/>
                  </a:cubicBezTo>
                  <a:cubicBezTo>
                    <a:pt x="3079" y="607"/>
                    <a:pt x="3096" y="621"/>
                    <a:pt x="3110" y="638"/>
                  </a:cubicBezTo>
                  <a:cubicBezTo>
                    <a:pt x="3168" y="695"/>
                    <a:pt x="3226" y="770"/>
                    <a:pt x="3280" y="855"/>
                  </a:cubicBezTo>
                  <a:cubicBezTo>
                    <a:pt x="3385" y="1032"/>
                    <a:pt x="3474" y="1213"/>
                    <a:pt x="3484" y="1379"/>
                  </a:cubicBezTo>
                  <a:cubicBezTo>
                    <a:pt x="3498" y="1546"/>
                    <a:pt x="3446" y="1723"/>
                    <a:pt x="3341" y="1889"/>
                  </a:cubicBezTo>
                  <a:cubicBezTo>
                    <a:pt x="3239" y="2059"/>
                    <a:pt x="3089" y="2216"/>
                    <a:pt x="2923" y="2345"/>
                  </a:cubicBezTo>
                  <a:cubicBezTo>
                    <a:pt x="2882" y="2376"/>
                    <a:pt x="2834" y="2406"/>
                    <a:pt x="2790" y="2437"/>
                  </a:cubicBezTo>
                  <a:cubicBezTo>
                    <a:pt x="2769" y="2450"/>
                    <a:pt x="2746" y="2467"/>
                    <a:pt x="2722" y="2481"/>
                  </a:cubicBezTo>
                  <a:cubicBezTo>
                    <a:pt x="2698" y="2495"/>
                    <a:pt x="2678" y="2508"/>
                    <a:pt x="2654" y="2522"/>
                  </a:cubicBezTo>
                  <a:cubicBezTo>
                    <a:pt x="2630" y="2536"/>
                    <a:pt x="2606" y="2549"/>
                    <a:pt x="2582" y="2563"/>
                  </a:cubicBezTo>
                  <a:cubicBezTo>
                    <a:pt x="2559" y="2577"/>
                    <a:pt x="2535" y="2587"/>
                    <a:pt x="2511" y="2600"/>
                  </a:cubicBezTo>
                  <a:cubicBezTo>
                    <a:pt x="2463" y="2624"/>
                    <a:pt x="2416" y="2651"/>
                    <a:pt x="2368" y="2671"/>
                  </a:cubicBezTo>
                  <a:cubicBezTo>
                    <a:pt x="1981" y="2849"/>
                    <a:pt x="1573" y="2951"/>
                    <a:pt x="1218" y="2988"/>
                  </a:cubicBezTo>
                  <a:cubicBezTo>
                    <a:pt x="896" y="3025"/>
                    <a:pt x="614" y="3043"/>
                    <a:pt x="405" y="3043"/>
                  </a:cubicBezTo>
                  <a:cubicBezTo>
                    <a:pt x="382" y="3043"/>
                    <a:pt x="361" y="3042"/>
                    <a:pt x="341" y="3042"/>
                  </a:cubicBezTo>
                  <a:cubicBezTo>
                    <a:pt x="287" y="3042"/>
                    <a:pt x="235" y="3042"/>
                    <a:pt x="194" y="3046"/>
                  </a:cubicBezTo>
                  <a:cubicBezTo>
                    <a:pt x="154" y="3042"/>
                    <a:pt x="116" y="3042"/>
                    <a:pt x="89" y="3042"/>
                  </a:cubicBezTo>
                  <a:cubicBezTo>
                    <a:pt x="31" y="3042"/>
                    <a:pt x="1" y="3039"/>
                    <a:pt x="1" y="3039"/>
                  </a:cubicBezTo>
                  <a:lnTo>
                    <a:pt x="1" y="3039"/>
                  </a:lnTo>
                  <a:cubicBezTo>
                    <a:pt x="1" y="3039"/>
                    <a:pt x="28" y="3049"/>
                    <a:pt x="86" y="3067"/>
                  </a:cubicBezTo>
                  <a:cubicBezTo>
                    <a:pt x="113" y="3073"/>
                    <a:pt x="147" y="3083"/>
                    <a:pt x="188" y="3097"/>
                  </a:cubicBezTo>
                  <a:cubicBezTo>
                    <a:pt x="229" y="3107"/>
                    <a:pt x="276" y="3120"/>
                    <a:pt x="327" y="3134"/>
                  </a:cubicBezTo>
                  <a:cubicBezTo>
                    <a:pt x="381" y="3148"/>
                    <a:pt x="439" y="3161"/>
                    <a:pt x="504" y="3175"/>
                  </a:cubicBezTo>
                  <a:cubicBezTo>
                    <a:pt x="568" y="3189"/>
                    <a:pt x="640" y="3202"/>
                    <a:pt x="715" y="3216"/>
                  </a:cubicBezTo>
                  <a:cubicBezTo>
                    <a:pt x="790" y="3233"/>
                    <a:pt x="871" y="3243"/>
                    <a:pt x="956" y="3254"/>
                  </a:cubicBezTo>
                  <a:cubicBezTo>
                    <a:pt x="997" y="3260"/>
                    <a:pt x="1042" y="3263"/>
                    <a:pt x="1089" y="3267"/>
                  </a:cubicBezTo>
                  <a:cubicBezTo>
                    <a:pt x="1133" y="3271"/>
                    <a:pt x="1181" y="3274"/>
                    <a:pt x="1229" y="3274"/>
                  </a:cubicBezTo>
                  <a:cubicBezTo>
                    <a:pt x="1288" y="3276"/>
                    <a:pt x="1350" y="3277"/>
                    <a:pt x="1412" y="3277"/>
                  </a:cubicBezTo>
                  <a:cubicBezTo>
                    <a:pt x="1550" y="3277"/>
                    <a:pt x="1696" y="3272"/>
                    <a:pt x="1848" y="3260"/>
                  </a:cubicBezTo>
                  <a:cubicBezTo>
                    <a:pt x="2069" y="3243"/>
                    <a:pt x="2303" y="3202"/>
                    <a:pt x="2538" y="3124"/>
                  </a:cubicBezTo>
                  <a:cubicBezTo>
                    <a:pt x="2600" y="3107"/>
                    <a:pt x="2658" y="3083"/>
                    <a:pt x="2719" y="3063"/>
                  </a:cubicBezTo>
                  <a:cubicBezTo>
                    <a:pt x="2749" y="3049"/>
                    <a:pt x="2777" y="3039"/>
                    <a:pt x="2807" y="3026"/>
                  </a:cubicBezTo>
                  <a:cubicBezTo>
                    <a:pt x="2838" y="3015"/>
                    <a:pt x="2865" y="3001"/>
                    <a:pt x="2895" y="2988"/>
                  </a:cubicBezTo>
                  <a:cubicBezTo>
                    <a:pt x="2923" y="2974"/>
                    <a:pt x="2953" y="2960"/>
                    <a:pt x="2984" y="2944"/>
                  </a:cubicBezTo>
                  <a:cubicBezTo>
                    <a:pt x="3011" y="2930"/>
                    <a:pt x="3042" y="2913"/>
                    <a:pt x="3069" y="2896"/>
                  </a:cubicBezTo>
                  <a:cubicBezTo>
                    <a:pt x="3127" y="2866"/>
                    <a:pt x="3185" y="2835"/>
                    <a:pt x="3242" y="2794"/>
                  </a:cubicBezTo>
                  <a:cubicBezTo>
                    <a:pt x="3467" y="2641"/>
                    <a:pt x="3675" y="2447"/>
                    <a:pt x="3838" y="2202"/>
                  </a:cubicBezTo>
                  <a:cubicBezTo>
                    <a:pt x="3916" y="2076"/>
                    <a:pt x="3981" y="1940"/>
                    <a:pt x="4022" y="1791"/>
                  </a:cubicBezTo>
                  <a:cubicBezTo>
                    <a:pt x="4063" y="1641"/>
                    <a:pt x="4079" y="1478"/>
                    <a:pt x="4058" y="1321"/>
                  </a:cubicBezTo>
                  <a:cubicBezTo>
                    <a:pt x="4045" y="1161"/>
                    <a:pt x="3994" y="1018"/>
                    <a:pt x="3936" y="889"/>
                  </a:cubicBezTo>
                  <a:cubicBezTo>
                    <a:pt x="3875" y="760"/>
                    <a:pt x="3800" y="651"/>
                    <a:pt x="3725" y="546"/>
                  </a:cubicBezTo>
                  <a:cubicBezTo>
                    <a:pt x="3647" y="443"/>
                    <a:pt x="3559" y="341"/>
                    <a:pt x="3453" y="253"/>
                  </a:cubicBezTo>
                  <a:cubicBezTo>
                    <a:pt x="3426" y="230"/>
                    <a:pt x="3399" y="209"/>
                    <a:pt x="3369" y="192"/>
                  </a:cubicBezTo>
                  <a:cubicBezTo>
                    <a:pt x="3338" y="172"/>
                    <a:pt x="3311" y="151"/>
                    <a:pt x="3280" y="137"/>
                  </a:cubicBezTo>
                  <a:cubicBezTo>
                    <a:pt x="3249" y="120"/>
                    <a:pt x="3218" y="103"/>
                    <a:pt x="3188" y="90"/>
                  </a:cubicBezTo>
                  <a:cubicBezTo>
                    <a:pt x="3157" y="76"/>
                    <a:pt x="3127" y="66"/>
                    <a:pt x="3093" y="56"/>
                  </a:cubicBezTo>
                  <a:cubicBezTo>
                    <a:pt x="2977" y="18"/>
                    <a:pt x="2861" y="1"/>
                    <a:pt x="2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506784" y="1136950"/>
              <a:ext cx="74586" cy="74235"/>
            </a:xfrm>
            <a:custGeom>
              <a:avLst/>
              <a:gdLst/>
              <a:ahLst/>
              <a:cxnLst/>
              <a:rect l="l" t="t" r="r" b="b"/>
              <a:pathLst>
                <a:path w="1699" h="1691" extrusionOk="0">
                  <a:moveTo>
                    <a:pt x="736" y="1"/>
                  </a:moveTo>
                  <a:cubicBezTo>
                    <a:pt x="646" y="1"/>
                    <a:pt x="557" y="16"/>
                    <a:pt x="477" y="46"/>
                  </a:cubicBezTo>
                  <a:cubicBezTo>
                    <a:pt x="362" y="87"/>
                    <a:pt x="270" y="155"/>
                    <a:pt x="195" y="219"/>
                  </a:cubicBezTo>
                  <a:cubicBezTo>
                    <a:pt x="120" y="287"/>
                    <a:pt x="73" y="366"/>
                    <a:pt x="46" y="437"/>
                  </a:cubicBezTo>
                  <a:cubicBezTo>
                    <a:pt x="18" y="512"/>
                    <a:pt x="8" y="580"/>
                    <a:pt x="1" y="631"/>
                  </a:cubicBezTo>
                  <a:lnTo>
                    <a:pt x="1" y="669"/>
                  </a:lnTo>
                  <a:cubicBezTo>
                    <a:pt x="5" y="679"/>
                    <a:pt x="5" y="689"/>
                    <a:pt x="8" y="700"/>
                  </a:cubicBezTo>
                  <a:cubicBezTo>
                    <a:pt x="8" y="720"/>
                    <a:pt x="11" y="736"/>
                    <a:pt x="15" y="750"/>
                  </a:cubicBezTo>
                  <a:cubicBezTo>
                    <a:pt x="21" y="777"/>
                    <a:pt x="25" y="791"/>
                    <a:pt x="25" y="791"/>
                  </a:cubicBezTo>
                  <a:cubicBezTo>
                    <a:pt x="25" y="791"/>
                    <a:pt x="32" y="777"/>
                    <a:pt x="46" y="753"/>
                  </a:cubicBezTo>
                  <a:cubicBezTo>
                    <a:pt x="49" y="744"/>
                    <a:pt x="59" y="730"/>
                    <a:pt x="69" y="716"/>
                  </a:cubicBezTo>
                  <a:cubicBezTo>
                    <a:pt x="76" y="709"/>
                    <a:pt x="82" y="703"/>
                    <a:pt x="90" y="692"/>
                  </a:cubicBezTo>
                  <a:cubicBezTo>
                    <a:pt x="96" y="686"/>
                    <a:pt x="103" y="679"/>
                    <a:pt x="110" y="669"/>
                  </a:cubicBezTo>
                  <a:cubicBezTo>
                    <a:pt x="137" y="634"/>
                    <a:pt x="175" y="601"/>
                    <a:pt x="225" y="573"/>
                  </a:cubicBezTo>
                  <a:cubicBezTo>
                    <a:pt x="273" y="543"/>
                    <a:pt x="327" y="522"/>
                    <a:pt x="385" y="499"/>
                  </a:cubicBezTo>
                  <a:cubicBezTo>
                    <a:pt x="426" y="483"/>
                    <a:pt x="472" y="476"/>
                    <a:pt x="519" y="476"/>
                  </a:cubicBezTo>
                  <a:cubicBezTo>
                    <a:pt x="534" y="476"/>
                    <a:pt x="550" y="476"/>
                    <a:pt x="566" y="478"/>
                  </a:cubicBezTo>
                  <a:cubicBezTo>
                    <a:pt x="624" y="488"/>
                    <a:pt x="678" y="508"/>
                    <a:pt x="735" y="532"/>
                  </a:cubicBezTo>
                  <a:cubicBezTo>
                    <a:pt x="790" y="560"/>
                    <a:pt x="845" y="597"/>
                    <a:pt x="892" y="642"/>
                  </a:cubicBezTo>
                  <a:cubicBezTo>
                    <a:pt x="916" y="665"/>
                    <a:pt x="940" y="689"/>
                    <a:pt x="960" y="713"/>
                  </a:cubicBezTo>
                  <a:cubicBezTo>
                    <a:pt x="980" y="740"/>
                    <a:pt x="998" y="767"/>
                    <a:pt x="1015" y="794"/>
                  </a:cubicBezTo>
                  <a:cubicBezTo>
                    <a:pt x="1049" y="849"/>
                    <a:pt x="1076" y="910"/>
                    <a:pt x="1090" y="968"/>
                  </a:cubicBezTo>
                  <a:cubicBezTo>
                    <a:pt x="1100" y="1026"/>
                    <a:pt x="1103" y="1077"/>
                    <a:pt x="1100" y="1124"/>
                  </a:cubicBezTo>
                  <a:cubicBezTo>
                    <a:pt x="1093" y="1162"/>
                    <a:pt x="1082" y="1216"/>
                    <a:pt x="1055" y="1260"/>
                  </a:cubicBezTo>
                  <a:cubicBezTo>
                    <a:pt x="1042" y="1281"/>
                    <a:pt x="1029" y="1301"/>
                    <a:pt x="1008" y="1318"/>
                  </a:cubicBezTo>
                  <a:cubicBezTo>
                    <a:pt x="991" y="1332"/>
                    <a:pt x="971" y="1345"/>
                    <a:pt x="950" y="1353"/>
                  </a:cubicBezTo>
                  <a:cubicBezTo>
                    <a:pt x="926" y="1366"/>
                    <a:pt x="896" y="1372"/>
                    <a:pt x="864" y="1372"/>
                  </a:cubicBezTo>
                  <a:cubicBezTo>
                    <a:pt x="845" y="1372"/>
                    <a:pt x="826" y="1370"/>
                    <a:pt x="807" y="1366"/>
                  </a:cubicBezTo>
                  <a:cubicBezTo>
                    <a:pt x="756" y="1356"/>
                    <a:pt x="712" y="1332"/>
                    <a:pt x="685" y="1301"/>
                  </a:cubicBezTo>
                  <a:cubicBezTo>
                    <a:pt x="654" y="1274"/>
                    <a:pt x="633" y="1243"/>
                    <a:pt x="624" y="1220"/>
                  </a:cubicBezTo>
                  <a:cubicBezTo>
                    <a:pt x="617" y="1210"/>
                    <a:pt x="613" y="1199"/>
                    <a:pt x="613" y="1193"/>
                  </a:cubicBezTo>
                  <a:cubicBezTo>
                    <a:pt x="613" y="1185"/>
                    <a:pt x="610" y="1182"/>
                    <a:pt x="610" y="1182"/>
                  </a:cubicBezTo>
                  <a:lnTo>
                    <a:pt x="610" y="1182"/>
                  </a:lnTo>
                  <a:cubicBezTo>
                    <a:pt x="610" y="1182"/>
                    <a:pt x="613" y="1196"/>
                    <a:pt x="603" y="1223"/>
                  </a:cubicBezTo>
                  <a:cubicBezTo>
                    <a:pt x="597" y="1247"/>
                    <a:pt x="593" y="1287"/>
                    <a:pt x="600" y="1342"/>
                  </a:cubicBezTo>
                  <a:cubicBezTo>
                    <a:pt x="613" y="1397"/>
                    <a:pt x="637" y="1461"/>
                    <a:pt x="688" y="1526"/>
                  </a:cubicBezTo>
                  <a:cubicBezTo>
                    <a:pt x="715" y="1560"/>
                    <a:pt x="746" y="1590"/>
                    <a:pt x="790" y="1621"/>
                  </a:cubicBezTo>
                  <a:cubicBezTo>
                    <a:pt x="831" y="1648"/>
                    <a:pt x="882" y="1672"/>
                    <a:pt x="944" y="1682"/>
                  </a:cubicBezTo>
                  <a:cubicBezTo>
                    <a:pt x="973" y="1688"/>
                    <a:pt x="1003" y="1690"/>
                    <a:pt x="1034" y="1690"/>
                  </a:cubicBezTo>
                  <a:cubicBezTo>
                    <a:pt x="1125" y="1690"/>
                    <a:pt x="1222" y="1668"/>
                    <a:pt x="1311" y="1625"/>
                  </a:cubicBezTo>
                  <a:cubicBezTo>
                    <a:pt x="1433" y="1563"/>
                    <a:pt x="1545" y="1468"/>
                    <a:pt x="1610" y="1322"/>
                  </a:cubicBezTo>
                  <a:cubicBezTo>
                    <a:pt x="1678" y="1185"/>
                    <a:pt x="1699" y="1029"/>
                    <a:pt x="1682" y="883"/>
                  </a:cubicBezTo>
                  <a:cubicBezTo>
                    <a:pt x="1668" y="736"/>
                    <a:pt x="1620" y="601"/>
                    <a:pt x="1545" y="471"/>
                  </a:cubicBezTo>
                  <a:cubicBezTo>
                    <a:pt x="1508" y="410"/>
                    <a:pt x="1460" y="356"/>
                    <a:pt x="1413" y="304"/>
                  </a:cubicBezTo>
                  <a:cubicBezTo>
                    <a:pt x="1362" y="254"/>
                    <a:pt x="1307" y="206"/>
                    <a:pt x="1253" y="169"/>
                  </a:cubicBezTo>
                  <a:cubicBezTo>
                    <a:pt x="1137" y="87"/>
                    <a:pt x="1005" y="33"/>
                    <a:pt x="869" y="12"/>
                  </a:cubicBezTo>
                  <a:cubicBezTo>
                    <a:pt x="825" y="4"/>
                    <a:pt x="780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416129" y="1303070"/>
              <a:ext cx="203038" cy="379647"/>
            </a:xfrm>
            <a:custGeom>
              <a:avLst/>
              <a:gdLst/>
              <a:ahLst/>
              <a:cxnLst/>
              <a:rect l="l" t="t" r="r" b="b"/>
              <a:pathLst>
                <a:path w="4625" h="8648" extrusionOk="0">
                  <a:moveTo>
                    <a:pt x="15" y="1"/>
                  </a:moveTo>
                  <a:cubicBezTo>
                    <a:pt x="15" y="2"/>
                    <a:pt x="12" y="49"/>
                    <a:pt x="8" y="136"/>
                  </a:cubicBezTo>
                  <a:cubicBezTo>
                    <a:pt x="4" y="181"/>
                    <a:pt x="4" y="235"/>
                    <a:pt x="1" y="304"/>
                  </a:cubicBezTo>
                  <a:lnTo>
                    <a:pt x="1" y="524"/>
                  </a:lnTo>
                  <a:cubicBezTo>
                    <a:pt x="8" y="858"/>
                    <a:pt x="35" y="1337"/>
                    <a:pt x="164" y="1896"/>
                  </a:cubicBezTo>
                  <a:cubicBezTo>
                    <a:pt x="229" y="2174"/>
                    <a:pt x="310" y="2477"/>
                    <a:pt x="433" y="2783"/>
                  </a:cubicBezTo>
                  <a:cubicBezTo>
                    <a:pt x="491" y="2937"/>
                    <a:pt x="563" y="3092"/>
                    <a:pt x="651" y="3243"/>
                  </a:cubicBezTo>
                  <a:cubicBezTo>
                    <a:pt x="671" y="3283"/>
                    <a:pt x="695" y="3317"/>
                    <a:pt x="719" y="3355"/>
                  </a:cubicBezTo>
                  <a:cubicBezTo>
                    <a:pt x="743" y="3392"/>
                    <a:pt x="767" y="3430"/>
                    <a:pt x="794" y="3467"/>
                  </a:cubicBezTo>
                  <a:cubicBezTo>
                    <a:pt x="848" y="3538"/>
                    <a:pt x="906" y="3610"/>
                    <a:pt x="968" y="3675"/>
                  </a:cubicBezTo>
                  <a:cubicBezTo>
                    <a:pt x="1049" y="3763"/>
                    <a:pt x="1141" y="3844"/>
                    <a:pt x="1243" y="3912"/>
                  </a:cubicBezTo>
                  <a:cubicBezTo>
                    <a:pt x="1345" y="3984"/>
                    <a:pt x="1461" y="4042"/>
                    <a:pt x="1586" y="4072"/>
                  </a:cubicBezTo>
                  <a:cubicBezTo>
                    <a:pt x="1651" y="4089"/>
                    <a:pt x="1715" y="4100"/>
                    <a:pt x="1784" y="4100"/>
                  </a:cubicBezTo>
                  <a:cubicBezTo>
                    <a:pt x="1852" y="4100"/>
                    <a:pt x="1920" y="4089"/>
                    <a:pt x="1984" y="4069"/>
                  </a:cubicBezTo>
                  <a:cubicBezTo>
                    <a:pt x="2049" y="4052"/>
                    <a:pt x="2114" y="4022"/>
                    <a:pt x="2172" y="3984"/>
                  </a:cubicBezTo>
                  <a:cubicBezTo>
                    <a:pt x="2185" y="3973"/>
                    <a:pt x="2199" y="3964"/>
                    <a:pt x="2213" y="3953"/>
                  </a:cubicBezTo>
                  <a:cubicBezTo>
                    <a:pt x="2226" y="3943"/>
                    <a:pt x="2240" y="3929"/>
                    <a:pt x="2253" y="3919"/>
                  </a:cubicBezTo>
                  <a:lnTo>
                    <a:pt x="2274" y="3899"/>
                  </a:lnTo>
                  <a:lnTo>
                    <a:pt x="2274" y="3896"/>
                  </a:lnTo>
                  <a:lnTo>
                    <a:pt x="2277" y="3896"/>
                  </a:lnTo>
                  <a:lnTo>
                    <a:pt x="2277" y="3906"/>
                  </a:lnTo>
                  <a:lnTo>
                    <a:pt x="2277" y="3912"/>
                  </a:lnTo>
                  <a:lnTo>
                    <a:pt x="2280" y="3933"/>
                  </a:lnTo>
                  <a:cubicBezTo>
                    <a:pt x="2284" y="3981"/>
                    <a:pt x="2290" y="4025"/>
                    <a:pt x="2294" y="4072"/>
                  </a:cubicBezTo>
                  <a:cubicBezTo>
                    <a:pt x="2307" y="4164"/>
                    <a:pt x="2321" y="4256"/>
                    <a:pt x="2338" y="4351"/>
                  </a:cubicBezTo>
                  <a:cubicBezTo>
                    <a:pt x="2403" y="4729"/>
                    <a:pt x="2505" y="5103"/>
                    <a:pt x="2645" y="5457"/>
                  </a:cubicBezTo>
                  <a:cubicBezTo>
                    <a:pt x="2712" y="5634"/>
                    <a:pt x="2797" y="5807"/>
                    <a:pt x="2910" y="5964"/>
                  </a:cubicBezTo>
                  <a:cubicBezTo>
                    <a:pt x="2968" y="6039"/>
                    <a:pt x="3032" y="6110"/>
                    <a:pt x="3107" y="6171"/>
                  </a:cubicBezTo>
                  <a:cubicBezTo>
                    <a:pt x="3124" y="6188"/>
                    <a:pt x="3144" y="6202"/>
                    <a:pt x="3165" y="6215"/>
                  </a:cubicBezTo>
                  <a:cubicBezTo>
                    <a:pt x="3185" y="6229"/>
                    <a:pt x="3205" y="6243"/>
                    <a:pt x="3226" y="6256"/>
                  </a:cubicBezTo>
                  <a:cubicBezTo>
                    <a:pt x="3267" y="6280"/>
                    <a:pt x="3311" y="6300"/>
                    <a:pt x="3356" y="6317"/>
                  </a:cubicBezTo>
                  <a:cubicBezTo>
                    <a:pt x="3451" y="6355"/>
                    <a:pt x="3555" y="6374"/>
                    <a:pt x="3655" y="6374"/>
                  </a:cubicBezTo>
                  <a:cubicBezTo>
                    <a:pt x="3693" y="6374"/>
                    <a:pt x="3730" y="6371"/>
                    <a:pt x="3767" y="6365"/>
                  </a:cubicBezTo>
                  <a:cubicBezTo>
                    <a:pt x="3835" y="6355"/>
                    <a:pt x="3896" y="6334"/>
                    <a:pt x="3954" y="6307"/>
                  </a:cubicBezTo>
                  <a:lnTo>
                    <a:pt x="3971" y="6297"/>
                  </a:lnTo>
                  <a:lnTo>
                    <a:pt x="3974" y="6294"/>
                  </a:lnTo>
                  <a:cubicBezTo>
                    <a:pt x="3978" y="6290"/>
                    <a:pt x="3981" y="6290"/>
                    <a:pt x="3981" y="6287"/>
                  </a:cubicBezTo>
                  <a:cubicBezTo>
                    <a:pt x="3988" y="6284"/>
                    <a:pt x="3992" y="6280"/>
                    <a:pt x="3998" y="6273"/>
                  </a:cubicBezTo>
                  <a:lnTo>
                    <a:pt x="3998" y="6311"/>
                  </a:lnTo>
                  <a:cubicBezTo>
                    <a:pt x="3995" y="6361"/>
                    <a:pt x="3988" y="6419"/>
                    <a:pt x="3981" y="6474"/>
                  </a:cubicBezTo>
                  <a:cubicBezTo>
                    <a:pt x="3971" y="6583"/>
                    <a:pt x="3961" y="6685"/>
                    <a:pt x="3951" y="6787"/>
                  </a:cubicBezTo>
                  <a:cubicBezTo>
                    <a:pt x="3930" y="6988"/>
                    <a:pt x="3910" y="7174"/>
                    <a:pt x="3893" y="7355"/>
                  </a:cubicBezTo>
                  <a:cubicBezTo>
                    <a:pt x="3879" y="7498"/>
                    <a:pt x="3862" y="7634"/>
                    <a:pt x="3852" y="7763"/>
                  </a:cubicBezTo>
                  <a:cubicBezTo>
                    <a:pt x="3838" y="7892"/>
                    <a:pt x="3835" y="8019"/>
                    <a:pt x="3849" y="8137"/>
                  </a:cubicBezTo>
                  <a:cubicBezTo>
                    <a:pt x="3855" y="8195"/>
                    <a:pt x="3866" y="8253"/>
                    <a:pt x="3882" y="8308"/>
                  </a:cubicBezTo>
                  <a:cubicBezTo>
                    <a:pt x="3903" y="8358"/>
                    <a:pt x="3927" y="8410"/>
                    <a:pt x="3954" y="8451"/>
                  </a:cubicBezTo>
                  <a:cubicBezTo>
                    <a:pt x="3981" y="8495"/>
                    <a:pt x="4019" y="8532"/>
                    <a:pt x="4056" y="8562"/>
                  </a:cubicBezTo>
                  <a:cubicBezTo>
                    <a:pt x="4066" y="8570"/>
                    <a:pt x="4076" y="8573"/>
                    <a:pt x="4086" y="8580"/>
                  </a:cubicBezTo>
                  <a:cubicBezTo>
                    <a:pt x="4097" y="8586"/>
                    <a:pt x="4107" y="8593"/>
                    <a:pt x="4117" y="8597"/>
                  </a:cubicBezTo>
                  <a:cubicBezTo>
                    <a:pt x="4138" y="8606"/>
                    <a:pt x="4158" y="8614"/>
                    <a:pt x="4179" y="8624"/>
                  </a:cubicBezTo>
                  <a:cubicBezTo>
                    <a:pt x="4229" y="8641"/>
                    <a:pt x="4278" y="8647"/>
                    <a:pt x="4324" y="8647"/>
                  </a:cubicBezTo>
                  <a:cubicBezTo>
                    <a:pt x="4352" y="8647"/>
                    <a:pt x="4378" y="8645"/>
                    <a:pt x="4403" y="8641"/>
                  </a:cubicBezTo>
                  <a:cubicBezTo>
                    <a:pt x="4468" y="8627"/>
                    <a:pt x="4519" y="8600"/>
                    <a:pt x="4552" y="8570"/>
                  </a:cubicBezTo>
                  <a:cubicBezTo>
                    <a:pt x="4587" y="8539"/>
                    <a:pt x="4604" y="8508"/>
                    <a:pt x="4610" y="8488"/>
                  </a:cubicBezTo>
                  <a:cubicBezTo>
                    <a:pt x="4621" y="8464"/>
                    <a:pt x="4624" y="8454"/>
                    <a:pt x="4624" y="8454"/>
                  </a:cubicBezTo>
                  <a:lnTo>
                    <a:pt x="4624" y="8454"/>
                  </a:lnTo>
                  <a:cubicBezTo>
                    <a:pt x="4624" y="8454"/>
                    <a:pt x="4621" y="8464"/>
                    <a:pt x="4610" y="8484"/>
                  </a:cubicBezTo>
                  <a:cubicBezTo>
                    <a:pt x="4601" y="8508"/>
                    <a:pt x="4580" y="8535"/>
                    <a:pt x="4549" y="8562"/>
                  </a:cubicBezTo>
                  <a:cubicBezTo>
                    <a:pt x="4512" y="8590"/>
                    <a:pt x="4464" y="8614"/>
                    <a:pt x="4400" y="8624"/>
                  </a:cubicBezTo>
                  <a:cubicBezTo>
                    <a:pt x="4385" y="8625"/>
                    <a:pt x="4370" y="8626"/>
                    <a:pt x="4353" y="8626"/>
                  </a:cubicBezTo>
                  <a:cubicBezTo>
                    <a:pt x="4302" y="8626"/>
                    <a:pt x="4245" y="8617"/>
                    <a:pt x="4185" y="8597"/>
                  </a:cubicBezTo>
                  <a:cubicBezTo>
                    <a:pt x="4168" y="8586"/>
                    <a:pt x="4148" y="8580"/>
                    <a:pt x="4131" y="8570"/>
                  </a:cubicBezTo>
                  <a:cubicBezTo>
                    <a:pt x="4111" y="8559"/>
                    <a:pt x="4094" y="8549"/>
                    <a:pt x="4076" y="8535"/>
                  </a:cubicBezTo>
                  <a:cubicBezTo>
                    <a:pt x="4042" y="8504"/>
                    <a:pt x="4012" y="8474"/>
                    <a:pt x="3988" y="8430"/>
                  </a:cubicBezTo>
                  <a:cubicBezTo>
                    <a:pt x="3961" y="8389"/>
                    <a:pt x="3943" y="8341"/>
                    <a:pt x="3927" y="8294"/>
                  </a:cubicBezTo>
                  <a:cubicBezTo>
                    <a:pt x="3913" y="8243"/>
                    <a:pt x="3903" y="8188"/>
                    <a:pt x="3899" y="8130"/>
                  </a:cubicBezTo>
                  <a:cubicBezTo>
                    <a:pt x="3890" y="8019"/>
                    <a:pt x="3899" y="7896"/>
                    <a:pt x="3916" y="7770"/>
                  </a:cubicBezTo>
                  <a:cubicBezTo>
                    <a:pt x="3934" y="7641"/>
                    <a:pt x="3951" y="7504"/>
                    <a:pt x="3968" y="7361"/>
                  </a:cubicBezTo>
                  <a:cubicBezTo>
                    <a:pt x="4015" y="6970"/>
                    <a:pt x="4070" y="6535"/>
                    <a:pt x="4134" y="6018"/>
                  </a:cubicBezTo>
                  <a:lnTo>
                    <a:pt x="4134" y="6018"/>
                  </a:lnTo>
                  <a:cubicBezTo>
                    <a:pt x="4097" y="6052"/>
                    <a:pt x="4059" y="6086"/>
                    <a:pt x="4019" y="6121"/>
                  </a:cubicBezTo>
                  <a:cubicBezTo>
                    <a:pt x="3998" y="6137"/>
                    <a:pt x="3974" y="6161"/>
                    <a:pt x="3954" y="6171"/>
                  </a:cubicBezTo>
                  <a:cubicBezTo>
                    <a:pt x="3943" y="6182"/>
                    <a:pt x="3934" y="6185"/>
                    <a:pt x="3920" y="6192"/>
                  </a:cubicBezTo>
                  <a:lnTo>
                    <a:pt x="3903" y="6202"/>
                  </a:lnTo>
                  <a:cubicBezTo>
                    <a:pt x="3855" y="6223"/>
                    <a:pt x="3805" y="6239"/>
                    <a:pt x="3750" y="6249"/>
                  </a:cubicBezTo>
                  <a:cubicBezTo>
                    <a:pt x="3722" y="6253"/>
                    <a:pt x="3694" y="6255"/>
                    <a:pt x="3665" y="6255"/>
                  </a:cubicBezTo>
                  <a:cubicBezTo>
                    <a:pt x="3577" y="6255"/>
                    <a:pt x="3486" y="6239"/>
                    <a:pt x="3400" y="6205"/>
                  </a:cubicBezTo>
                  <a:cubicBezTo>
                    <a:pt x="3243" y="6147"/>
                    <a:pt x="3117" y="6028"/>
                    <a:pt x="3012" y="5889"/>
                  </a:cubicBezTo>
                  <a:cubicBezTo>
                    <a:pt x="2910" y="5746"/>
                    <a:pt x="2831" y="5579"/>
                    <a:pt x="2764" y="5409"/>
                  </a:cubicBezTo>
                  <a:cubicBezTo>
                    <a:pt x="2631" y="5062"/>
                    <a:pt x="2529" y="4698"/>
                    <a:pt x="2464" y="4328"/>
                  </a:cubicBezTo>
                  <a:cubicBezTo>
                    <a:pt x="2450" y="4235"/>
                    <a:pt x="2437" y="4147"/>
                    <a:pt x="2427" y="4055"/>
                  </a:cubicBezTo>
                  <a:cubicBezTo>
                    <a:pt x="2420" y="4011"/>
                    <a:pt x="2417" y="3964"/>
                    <a:pt x="2413" y="3919"/>
                  </a:cubicBezTo>
                  <a:lnTo>
                    <a:pt x="2409" y="3906"/>
                  </a:lnTo>
                  <a:lnTo>
                    <a:pt x="2409" y="3875"/>
                  </a:lnTo>
                  <a:cubicBezTo>
                    <a:pt x="2406" y="3855"/>
                    <a:pt x="2406" y="3835"/>
                    <a:pt x="2403" y="3810"/>
                  </a:cubicBezTo>
                  <a:cubicBezTo>
                    <a:pt x="2400" y="3769"/>
                    <a:pt x="2396" y="3728"/>
                    <a:pt x="2392" y="3688"/>
                  </a:cubicBezTo>
                  <a:cubicBezTo>
                    <a:pt x="2372" y="3684"/>
                    <a:pt x="2348" y="3681"/>
                    <a:pt x="2328" y="3678"/>
                  </a:cubicBezTo>
                  <a:lnTo>
                    <a:pt x="2324" y="3678"/>
                  </a:lnTo>
                  <a:cubicBezTo>
                    <a:pt x="2318" y="3678"/>
                    <a:pt x="2315" y="3678"/>
                    <a:pt x="2311" y="3675"/>
                  </a:cubicBezTo>
                  <a:cubicBezTo>
                    <a:pt x="2294" y="3675"/>
                    <a:pt x="2280" y="3671"/>
                    <a:pt x="2263" y="3671"/>
                  </a:cubicBezTo>
                  <a:cubicBezTo>
                    <a:pt x="2253" y="3695"/>
                    <a:pt x="2243" y="3708"/>
                    <a:pt x="2236" y="3725"/>
                  </a:cubicBezTo>
                  <a:lnTo>
                    <a:pt x="2205" y="3773"/>
                  </a:lnTo>
                  <a:cubicBezTo>
                    <a:pt x="2202" y="3783"/>
                    <a:pt x="2195" y="3786"/>
                    <a:pt x="2192" y="3794"/>
                  </a:cubicBezTo>
                  <a:cubicBezTo>
                    <a:pt x="2188" y="3797"/>
                    <a:pt x="2185" y="3800"/>
                    <a:pt x="2185" y="3804"/>
                  </a:cubicBezTo>
                  <a:lnTo>
                    <a:pt x="2178" y="3810"/>
                  </a:lnTo>
                  <a:lnTo>
                    <a:pt x="2164" y="3824"/>
                  </a:lnTo>
                  <a:cubicBezTo>
                    <a:pt x="2155" y="3835"/>
                    <a:pt x="2144" y="3844"/>
                    <a:pt x="2131" y="3851"/>
                  </a:cubicBezTo>
                  <a:cubicBezTo>
                    <a:pt x="2120" y="3862"/>
                    <a:pt x="2111" y="3868"/>
                    <a:pt x="2100" y="3875"/>
                  </a:cubicBezTo>
                  <a:cubicBezTo>
                    <a:pt x="2053" y="3909"/>
                    <a:pt x="2001" y="3933"/>
                    <a:pt x="1947" y="3950"/>
                  </a:cubicBezTo>
                  <a:cubicBezTo>
                    <a:pt x="1891" y="3968"/>
                    <a:pt x="1832" y="3976"/>
                    <a:pt x="1773" y="3976"/>
                  </a:cubicBezTo>
                  <a:cubicBezTo>
                    <a:pt x="1721" y="3976"/>
                    <a:pt x="1668" y="3970"/>
                    <a:pt x="1617" y="3957"/>
                  </a:cubicBezTo>
                  <a:cubicBezTo>
                    <a:pt x="1505" y="3929"/>
                    <a:pt x="1403" y="3882"/>
                    <a:pt x="1307" y="3821"/>
                  </a:cubicBezTo>
                  <a:cubicBezTo>
                    <a:pt x="1213" y="3756"/>
                    <a:pt x="1124" y="3681"/>
                    <a:pt x="1045" y="3603"/>
                  </a:cubicBezTo>
                  <a:cubicBezTo>
                    <a:pt x="800" y="3355"/>
                    <a:pt x="634" y="3052"/>
                    <a:pt x="505" y="2753"/>
                  </a:cubicBezTo>
                  <a:cubicBezTo>
                    <a:pt x="382" y="2453"/>
                    <a:pt x="290" y="2157"/>
                    <a:pt x="219" y="1882"/>
                  </a:cubicBezTo>
                  <a:cubicBezTo>
                    <a:pt x="83" y="1331"/>
                    <a:pt x="32" y="855"/>
                    <a:pt x="18" y="524"/>
                  </a:cubicBezTo>
                  <a:cubicBezTo>
                    <a:pt x="8" y="357"/>
                    <a:pt x="8" y="225"/>
                    <a:pt x="12" y="136"/>
                  </a:cubicBezTo>
                  <a:cubicBezTo>
                    <a:pt x="12" y="49"/>
                    <a:pt x="15" y="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503535" y="1620691"/>
              <a:ext cx="116379" cy="158699"/>
            </a:xfrm>
            <a:custGeom>
              <a:avLst/>
              <a:gdLst/>
              <a:ahLst/>
              <a:cxnLst/>
              <a:rect l="l" t="t" r="r" b="b"/>
              <a:pathLst>
                <a:path w="2651" h="3615" extrusionOk="0">
                  <a:moveTo>
                    <a:pt x="2503" y="1"/>
                  </a:moveTo>
                  <a:lnTo>
                    <a:pt x="2503" y="82"/>
                  </a:lnTo>
                  <a:cubicBezTo>
                    <a:pt x="2503" y="137"/>
                    <a:pt x="2503" y="215"/>
                    <a:pt x="2500" y="314"/>
                  </a:cubicBezTo>
                  <a:cubicBezTo>
                    <a:pt x="2494" y="514"/>
                    <a:pt x="2480" y="800"/>
                    <a:pt x="2436" y="1134"/>
                  </a:cubicBezTo>
                  <a:cubicBezTo>
                    <a:pt x="2426" y="1216"/>
                    <a:pt x="2412" y="1300"/>
                    <a:pt x="2395" y="1389"/>
                  </a:cubicBezTo>
                  <a:cubicBezTo>
                    <a:pt x="2378" y="1478"/>
                    <a:pt x="2354" y="1566"/>
                    <a:pt x="2330" y="1657"/>
                  </a:cubicBezTo>
                  <a:cubicBezTo>
                    <a:pt x="2307" y="1746"/>
                    <a:pt x="2276" y="1838"/>
                    <a:pt x="2242" y="1927"/>
                  </a:cubicBezTo>
                  <a:cubicBezTo>
                    <a:pt x="2208" y="2018"/>
                    <a:pt x="2167" y="2106"/>
                    <a:pt x="2123" y="2195"/>
                  </a:cubicBezTo>
                  <a:cubicBezTo>
                    <a:pt x="2109" y="2216"/>
                    <a:pt x="2099" y="2236"/>
                    <a:pt x="2085" y="2260"/>
                  </a:cubicBezTo>
                  <a:cubicBezTo>
                    <a:pt x="2075" y="2280"/>
                    <a:pt x="2062" y="2301"/>
                    <a:pt x="2048" y="2324"/>
                  </a:cubicBezTo>
                  <a:cubicBezTo>
                    <a:pt x="2038" y="2345"/>
                    <a:pt x="2024" y="2365"/>
                    <a:pt x="2010" y="2385"/>
                  </a:cubicBezTo>
                  <a:cubicBezTo>
                    <a:pt x="1997" y="2406"/>
                    <a:pt x="1987" y="2430"/>
                    <a:pt x="1970" y="2450"/>
                  </a:cubicBezTo>
                  <a:cubicBezTo>
                    <a:pt x="1916" y="2532"/>
                    <a:pt x="1854" y="2610"/>
                    <a:pt x="1789" y="2685"/>
                  </a:cubicBezTo>
                  <a:cubicBezTo>
                    <a:pt x="1725" y="2756"/>
                    <a:pt x="1650" y="2825"/>
                    <a:pt x="1575" y="2886"/>
                  </a:cubicBezTo>
                  <a:cubicBezTo>
                    <a:pt x="1497" y="2943"/>
                    <a:pt x="1415" y="2994"/>
                    <a:pt x="1330" y="3035"/>
                  </a:cubicBezTo>
                  <a:cubicBezTo>
                    <a:pt x="1245" y="3079"/>
                    <a:pt x="1164" y="3106"/>
                    <a:pt x="1089" y="3117"/>
                  </a:cubicBezTo>
                  <a:cubicBezTo>
                    <a:pt x="1071" y="3119"/>
                    <a:pt x="1054" y="3120"/>
                    <a:pt x="1038" y="3120"/>
                  </a:cubicBezTo>
                  <a:cubicBezTo>
                    <a:pt x="983" y="3120"/>
                    <a:pt x="933" y="3109"/>
                    <a:pt x="881" y="3093"/>
                  </a:cubicBezTo>
                  <a:cubicBezTo>
                    <a:pt x="844" y="3083"/>
                    <a:pt x="809" y="3062"/>
                    <a:pt x="776" y="3042"/>
                  </a:cubicBezTo>
                  <a:cubicBezTo>
                    <a:pt x="742" y="3021"/>
                    <a:pt x="707" y="2998"/>
                    <a:pt x="677" y="2971"/>
                  </a:cubicBezTo>
                  <a:lnTo>
                    <a:pt x="585" y="2879"/>
                  </a:lnTo>
                  <a:cubicBezTo>
                    <a:pt x="572" y="2861"/>
                    <a:pt x="558" y="2845"/>
                    <a:pt x="544" y="2825"/>
                  </a:cubicBezTo>
                  <a:cubicBezTo>
                    <a:pt x="531" y="2808"/>
                    <a:pt x="517" y="2790"/>
                    <a:pt x="503" y="2773"/>
                  </a:cubicBezTo>
                  <a:cubicBezTo>
                    <a:pt x="497" y="2763"/>
                    <a:pt x="493" y="2753"/>
                    <a:pt x="487" y="2743"/>
                  </a:cubicBezTo>
                  <a:cubicBezTo>
                    <a:pt x="480" y="2732"/>
                    <a:pt x="476" y="2726"/>
                    <a:pt x="470" y="2715"/>
                  </a:cubicBezTo>
                  <a:lnTo>
                    <a:pt x="439" y="2654"/>
                  </a:lnTo>
                  <a:cubicBezTo>
                    <a:pt x="422" y="2616"/>
                    <a:pt x="405" y="2572"/>
                    <a:pt x="391" y="2532"/>
                  </a:cubicBezTo>
                  <a:cubicBezTo>
                    <a:pt x="364" y="2450"/>
                    <a:pt x="347" y="2372"/>
                    <a:pt x="347" y="2297"/>
                  </a:cubicBezTo>
                  <a:cubicBezTo>
                    <a:pt x="337" y="2141"/>
                    <a:pt x="422" y="2029"/>
                    <a:pt x="534" y="1967"/>
                  </a:cubicBezTo>
                  <a:cubicBezTo>
                    <a:pt x="611" y="1927"/>
                    <a:pt x="692" y="1906"/>
                    <a:pt x="769" y="1906"/>
                  </a:cubicBezTo>
                  <a:cubicBezTo>
                    <a:pt x="808" y="1906"/>
                    <a:pt x="846" y="1911"/>
                    <a:pt x="881" y="1923"/>
                  </a:cubicBezTo>
                  <a:cubicBezTo>
                    <a:pt x="987" y="1950"/>
                    <a:pt x="1075" y="2025"/>
                    <a:pt x="1126" y="2100"/>
                  </a:cubicBezTo>
                  <a:cubicBezTo>
                    <a:pt x="1153" y="2137"/>
                    <a:pt x="1174" y="2175"/>
                    <a:pt x="1187" y="2208"/>
                  </a:cubicBezTo>
                  <a:cubicBezTo>
                    <a:pt x="1201" y="2243"/>
                    <a:pt x="1211" y="2274"/>
                    <a:pt x="1218" y="2297"/>
                  </a:cubicBezTo>
                  <a:cubicBezTo>
                    <a:pt x="1218" y="2310"/>
                    <a:pt x="1222" y="2324"/>
                    <a:pt x="1222" y="2335"/>
                  </a:cubicBezTo>
                  <a:cubicBezTo>
                    <a:pt x="1225" y="2341"/>
                    <a:pt x="1225" y="2351"/>
                    <a:pt x="1225" y="2358"/>
                  </a:cubicBezTo>
                  <a:cubicBezTo>
                    <a:pt x="1225" y="2372"/>
                    <a:pt x="1228" y="2379"/>
                    <a:pt x="1228" y="2379"/>
                  </a:cubicBezTo>
                  <a:cubicBezTo>
                    <a:pt x="1228" y="2379"/>
                    <a:pt x="1228" y="2372"/>
                    <a:pt x="1232" y="2358"/>
                  </a:cubicBezTo>
                  <a:cubicBezTo>
                    <a:pt x="1235" y="2351"/>
                    <a:pt x="1238" y="2345"/>
                    <a:pt x="1238" y="2335"/>
                  </a:cubicBezTo>
                  <a:cubicBezTo>
                    <a:pt x="1242" y="2324"/>
                    <a:pt x="1242" y="2310"/>
                    <a:pt x="1245" y="2297"/>
                  </a:cubicBezTo>
                  <a:cubicBezTo>
                    <a:pt x="1255" y="2243"/>
                    <a:pt x="1255" y="2158"/>
                    <a:pt x="1225" y="2052"/>
                  </a:cubicBezTo>
                  <a:cubicBezTo>
                    <a:pt x="1205" y="2001"/>
                    <a:pt x="1177" y="1943"/>
                    <a:pt x="1136" y="1889"/>
                  </a:cubicBezTo>
                  <a:cubicBezTo>
                    <a:pt x="1095" y="1834"/>
                    <a:pt x="1041" y="1780"/>
                    <a:pt x="966" y="1736"/>
                  </a:cubicBezTo>
                  <a:cubicBezTo>
                    <a:pt x="886" y="1686"/>
                    <a:pt x="786" y="1658"/>
                    <a:pt x="680" y="1658"/>
                  </a:cubicBezTo>
                  <a:cubicBezTo>
                    <a:pt x="592" y="1658"/>
                    <a:pt x="500" y="1677"/>
                    <a:pt x="412" y="1718"/>
                  </a:cubicBezTo>
                  <a:cubicBezTo>
                    <a:pt x="364" y="1743"/>
                    <a:pt x="316" y="1770"/>
                    <a:pt x="272" y="1804"/>
                  </a:cubicBezTo>
                  <a:cubicBezTo>
                    <a:pt x="228" y="1841"/>
                    <a:pt x="187" y="1882"/>
                    <a:pt x="153" y="1930"/>
                  </a:cubicBezTo>
                  <a:cubicBezTo>
                    <a:pt x="115" y="1980"/>
                    <a:pt x="89" y="2035"/>
                    <a:pt x="68" y="2090"/>
                  </a:cubicBezTo>
                  <a:cubicBezTo>
                    <a:pt x="44" y="2147"/>
                    <a:pt x="27" y="2205"/>
                    <a:pt x="18" y="2266"/>
                  </a:cubicBezTo>
                  <a:cubicBezTo>
                    <a:pt x="0" y="2385"/>
                    <a:pt x="7" y="2508"/>
                    <a:pt x="27" y="2624"/>
                  </a:cubicBezTo>
                  <a:cubicBezTo>
                    <a:pt x="48" y="2739"/>
                    <a:pt x="89" y="2855"/>
                    <a:pt x="143" y="2968"/>
                  </a:cubicBezTo>
                  <a:cubicBezTo>
                    <a:pt x="194" y="3083"/>
                    <a:pt x="262" y="3192"/>
                    <a:pt x="354" y="3290"/>
                  </a:cubicBezTo>
                  <a:cubicBezTo>
                    <a:pt x="398" y="3341"/>
                    <a:pt x="449" y="3389"/>
                    <a:pt x="507" y="3433"/>
                  </a:cubicBezTo>
                  <a:cubicBezTo>
                    <a:pt x="565" y="3474"/>
                    <a:pt x="626" y="3511"/>
                    <a:pt x="698" y="3542"/>
                  </a:cubicBezTo>
                  <a:cubicBezTo>
                    <a:pt x="800" y="3591"/>
                    <a:pt x="920" y="3614"/>
                    <a:pt x="1036" y="3614"/>
                  </a:cubicBezTo>
                  <a:cubicBezTo>
                    <a:pt x="1075" y="3614"/>
                    <a:pt x="1113" y="3612"/>
                    <a:pt x="1150" y="3607"/>
                  </a:cubicBezTo>
                  <a:cubicBezTo>
                    <a:pt x="1299" y="3586"/>
                    <a:pt x="1436" y="3535"/>
                    <a:pt x="1555" y="3478"/>
                  </a:cubicBezTo>
                  <a:cubicBezTo>
                    <a:pt x="1671" y="3412"/>
                    <a:pt x="1779" y="3341"/>
                    <a:pt x="1878" y="3257"/>
                  </a:cubicBezTo>
                  <a:cubicBezTo>
                    <a:pt x="1977" y="3172"/>
                    <a:pt x="2065" y="3079"/>
                    <a:pt x="2143" y="2981"/>
                  </a:cubicBezTo>
                  <a:cubicBezTo>
                    <a:pt x="2296" y="2784"/>
                    <a:pt x="2415" y="2569"/>
                    <a:pt x="2490" y="2351"/>
                  </a:cubicBezTo>
                  <a:cubicBezTo>
                    <a:pt x="2572" y="2137"/>
                    <a:pt x="2613" y="1916"/>
                    <a:pt x="2633" y="1712"/>
                  </a:cubicBezTo>
                  <a:cubicBezTo>
                    <a:pt x="2640" y="1610"/>
                    <a:pt x="2646" y="1511"/>
                    <a:pt x="2650" y="1416"/>
                  </a:cubicBezTo>
                  <a:cubicBezTo>
                    <a:pt x="2650" y="1321"/>
                    <a:pt x="2646" y="1229"/>
                    <a:pt x="2646" y="1140"/>
                  </a:cubicBezTo>
                  <a:cubicBezTo>
                    <a:pt x="2640" y="967"/>
                    <a:pt x="2619" y="811"/>
                    <a:pt x="2602" y="671"/>
                  </a:cubicBezTo>
                  <a:cubicBezTo>
                    <a:pt x="2585" y="531"/>
                    <a:pt x="2561" y="409"/>
                    <a:pt x="2548" y="310"/>
                  </a:cubicBezTo>
                  <a:cubicBezTo>
                    <a:pt x="2517" y="113"/>
                    <a:pt x="2503" y="1"/>
                    <a:pt x="2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468854" y="1650236"/>
              <a:ext cx="100882" cy="142543"/>
            </a:xfrm>
            <a:custGeom>
              <a:avLst/>
              <a:gdLst/>
              <a:ahLst/>
              <a:cxnLst/>
              <a:rect l="l" t="t" r="r" b="b"/>
              <a:pathLst>
                <a:path w="2298" h="3247" extrusionOk="0">
                  <a:moveTo>
                    <a:pt x="681" y="1821"/>
                  </a:moveTo>
                  <a:lnTo>
                    <a:pt x="681" y="1825"/>
                  </a:lnTo>
                  <a:cubicBezTo>
                    <a:pt x="685" y="1825"/>
                    <a:pt x="681" y="1825"/>
                    <a:pt x="681" y="1821"/>
                  </a:cubicBezTo>
                  <a:close/>
                  <a:moveTo>
                    <a:pt x="1360" y="0"/>
                  </a:moveTo>
                  <a:cubicBezTo>
                    <a:pt x="1328" y="0"/>
                    <a:pt x="1296" y="3"/>
                    <a:pt x="1263" y="9"/>
                  </a:cubicBezTo>
                  <a:cubicBezTo>
                    <a:pt x="1208" y="15"/>
                    <a:pt x="1150" y="29"/>
                    <a:pt x="1097" y="53"/>
                  </a:cubicBezTo>
                  <a:cubicBezTo>
                    <a:pt x="991" y="97"/>
                    <a:pt x="889" y="165"/>
                    <a:pt x="808" y="254"/>
                  </a:cubicBezTo>
                  <a:cubicBezTo>
                    <a:pt x="722" y="342"/>
                    <a:pt x="654" y="444"/>
                    <a:pt x="603" y="556"/>
                  </a:cubicBezTo>
                  <a:cubicBezTo>
                    <a:pt x="555" y="662"/>
                    <a:pt x="522" y="774"/>
                    <a:pt x="505" y="889"/>
                  </a:cubicBezTo>
                  <a:cubicBezTo>
                    <a:pt x="487" y="1009"/>
                    <a:pt x="487" y="1127"/>
                    <a:pt x="497" y="1246"/>
                  </a:cubicBezTo>
                  <a:cubicBezTo>
                    <a:pt x="511" y="1362"/>
                    <a:pt x="538" y="1481"/>
                    <a:pt x="579" y="1597"/>
                  </a:cubicBezTo>
                  <a:cubicBezTo>
                    <a:pt x="590" y="1624"/>
                    <a:pt x="603" y="1651"/>
                    <a:pt x="613" y="1682"/>
                  </a:cubicBezTo>
                  <a:cubicBezTo>
                    <a:pt x="627" y="1709"/>
                    <a:pt x="637" y="1736"/>
                    <a:pt x="651" y="1764"/>
                  </a:cubicBezTo>
                  <a:lnTo>
                    <a:pt x="678" y="1818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5" y="1825"/>
                  </a:lnTo>
                  <a:lnTo>
                    <a:pt x="681" y="1825"/>
                  </a:lnTo>
                  <a:cubicBezTo>
                    <a:pt x="683" y="1826"/>
                    <a:pt x="684" y="1826"/>
                    <a:pt x="684" y="1826"/>
                  </a:cubicBezTo>
                  <a:cubicBezTo>
                    <a:pt x="683" y="1826"/>
                    <a:pt x="648" y="1810"/>
                    <a:pt x="627" y="1801"/>
                  </a:cubicBezTo>
                  <a:cubicBezTo>
                    <a:pt x="569" y="1784"/>
                    <a:pt x="505" y="1770"/>
                    <a:pt x="443" y="1770"/>
                  </a:cubicBezTo>
                  <a:cubicBezTo>
                    <a:pt x="379" y="1774"/>
                    <a:pt x="314" y="1791"/>
                    <a:pt x="260" y="1821"/>
                  </a:cubicBezTo>
                  <a:cubicBezTo>
                    <a:pt x="202" y="1852"/>
                    <a:pt x="154" y="1893"/>
                    <a:pt x="117" y="1940"/>
                  </a:cubicBezTo>
                  <a:cubicBezTo>
                    <a:pt x="79" y="1988"/>
                    <a:pt x="48" y="2039"/>
                    <a:pt x="32" y="2097"/>
                  </a:cubicBezTo>
                  <a:cubicBezTo>
                    <a:pt x="12" y="2155"/>
                    <a:pt x="4" y="2213"/>
                    <a:pt x="1" y="2270"/>
                  </a:cubicBezTo>
                  <a:cubicBezTo>
                    <a:pt x="1" y="2386"/>
                    <a:pt x="25" y="2499"/>
                    <a:pt x="69" y="2597"/>
                  </a:cubicBezTo>
                  <a:cubicBezTo>
                    <a:pt x="120" y="2716"/>
                    <a:pt x="191" y="2818"/>
                    <a:pt x="277" y="2903"/>
                  </a:cubicBezTo>
                  <a:cubicBezTo>
                    <a:pt x="362" y="2988"/>
                    <a:pt x="461" y="3053"/>
                    <a:pt x="563" y="3104"/>
                  </a:cubicBezTo>
                  <a:cubicBezTo>
                    <a:pt x="665" y="3155"/>
                    <a:pt x="767" y="3188"/>
                    <a:pt x="872" y="3213"/>
                  </a:cubicBezTo>
                  <a:cubicBezTo>
                    <a:pt x="974" y="3237"/>
                    <a:pt x="1076" y="3246"/>
                    <a:pt x="1175" y="3246"/>
                  </a:cubicBezTo>
                  <a:cubicBezTo>
                    <a:pt x="1372" y="3246"/>
                    <a:pt x="1549" y="3202"/>
                    <a:pt x="1695" y="3144"/>
                  </a:cubicBezTo>
                  <a:cubicBezTo>
                    <a:pt x="1767" y="3117"/>
                    <a:pt x="1835" y="3083"/>
                    <a:pt x="1893" y="3053"/>
                  </a:cubicBezTo>
                  <a:cubicBezTo>
                    <a:pt x="1954" y="3019"/>
                    <a:pt x="2004" y="2984"/>
                    <a:pt x="2053" y="2951"/>
                  </a:cubicBezTo>
                  <a:cubicBezTo>
                    <a:pt x="2141" y="2886"/>
                    <a:pt x="2205" y="2825"/>
                    <a:pt x="2249" y="2784"/>
                  </a:cubicBezTo>
                  <a:cubicBezTo>
                    <a:pt x="2270" y="2764"/>
                    <a:pt x="2287" y="2744"/>
                    <a:pt x="2297" y="2733"/>
                  </a:cubicBezTo>
                  <a:lnTo>
                    <a:pt x="2297" y="2733"/>
                  </a:lnTo>
                  <a:cubicBezTo>
                    <a:pt x="2284" y="2744"/>
                    <a:pt x="2270" y="2760"/>
                    <a:pt x="2246" y="2780"/>
                  </a:cubicBezTo>
                  <a:cubicBezTo>
                    <a:pt x="2202" y="2821"/>
                    <a:pt x="2137" y="2879"/>
                    <a:pt x="2042" y="2937"/>
                  </a:cubicBezTo>
                  <a:cubicBezTo>
                    <a:pt x="1950" y="2998"/>
                    <a:pt x="1828" y="3063"/>
                    <a:pt x="1681" y="3111"/>
                  </a:cubicBezTo>
                  <a:cubicBezTo>
                    <a:pt x="1543" y="3156"/>
                    <a:pt x="1381" y="3189"/>
                    <a:pt x="1205" y="3189"/>
                  </a:cubicBezTo>
                  <a:cubicBezTo>
                    <a:pt x="1195" y="3189"/>
                    <a:pt x="1185" y="3189"/>
                    <a:pt x="1175" y="3188"/>
                  </a:cubicBezTo>
                  <a:cubicBezTo>
                    <a:pt x="1083" y="3182"/>
                    <a:pt x="984" y="3172"/>
                    <a:pt x="889" y="3144"/>
                  </a:cubicBezTo>
                  <a:cubicBezTo>
                    <a:pt x="790" y="3121"/>
                    <a:pt x="692" y="3083"/>
                    <a:pt x="599" y="3033"/>
                  </a:cubicBezTo>
                  <a:cubicBezTo>
                    <a:pt x="409" y="2937"/>
                    <a:pt x="239" y="2774"/>
                    <a:pt x="154" y="2563"/>
                  </a:cubicBezTo>
                  <a:cubicBezTo>
                    <a:pt x="114" y="2471"/>
                    <a:pt x="93" y="2372"/>
                    <a:pt x="96" y="2274"/>
                  </a:cubicBezTo>
                  <a:cubicBezTo>
                    <a:pt x="100" y="2175"/>
                    <a:pt x="130" y="2077"/>
                    <a:pt x="195" y="2001"/>
                  </a:cubicBezTo>
                  <a:cubicBezTo>
                    <a:pt x="258" y="1930"/>
                    <a:pt x="342" y="1882"/>
                    <a:pt x="434" y="1882"/>
                  </a:cubicBezTo>
                  <a:cubicBezTo>
                    <a:pt x="437" y="1882"/>
                    <a:pt x="440" y="1882"/>
                    <a:pt x="443" y="1882"/>
                  </a:cubicBezTo>
                  <a:cubicBezTo>
                    <a:pt x="491" y="1882"/>
                    <a:pt x="538" y="1893"/>
                    <a:pt x="586" y="1910"/>
                  </a:cubicBezTo>
                  <a:cubicBezTo>
                    <a:pt x="613" y="1923"/>
                    <a:pt x="620" y="1923"/>
                    <a:pt x="685" y="1957"/>
                  </a:cubicBezTo>
                  <a:cubicBezTo>
                    <a:pt x="709" y="1974"/>
                    <a:pt x="736" y="1984"/>
                    <a:pt x="763" y="2005"/>
                  </a:cubicBezTo>
                  <a:lnTo>
                    <a:pt x="803" y="2036"/>
                  </a:lnTo>
                  <a:lnTo>
                    <a:pt x="852" y="2066"/>
                  </a:lnTo>
                  <a:cubicBezTo>
                    <a:pt x="861" y="2053"/>
                    <a:pt x="879" y="2039"/>
                    <a:pt x="892" y="2022"/>
                  </a:cubicBezTo>
                  <a:lnTo>
                    <a:pt x="896" y="2019"/>
                  </a:lnTo>
                  <a:lnTo>
                    <a:pt x="910" y="2005"/>
                  </a:lnTo>
                  <a:lnTo>
                    <a:pt x="916" y="1995"/>
                  </a:lnTo>
                  <a:cubicBezTo>
                    <a:pt x="919" y="1992"/>
                    <a:pt x="919" y="1992"/>
                    <a:pt x="923" y="1988"/>
                  </a:cubicBezTo>
                  <a:lnTo>
                    <a:pt x="933" y="1978"/>
                  </a:lnTo>
                  <a:lnTo>
                    <a:pt x="858" y="1886"/>
                  </a:lnTo>
                  <a:cubicBezTo>
                    <a:pt x="855" y="1879"/>
                    <a:pt x="844" y="1872"/>
                    <a:pt x="841" y="1866"/>
                  </a:cubicBezTo>
                  <a:lnTo>
                    <a:pt x="831" y="1849"/>
                  </a:lnTo>
                  <a:lnTo>
                    <a:pt x="808" y="1814"/>
                  </a:lnTo>
                  <a:lnTo>
                    <a:pt x="787" y="1780"/>
                  </a:lnTo>
                  <a:cubicBezTo>
                    <a:pt x="780" y="1770"/>
                    <a:pt x="770" y="1753"/>
                    <a:pt x="770" y="1750"/>
                  </a:cubicBezTo>
                  <a:lnTo>
                    <a:pt x="750" y="1712"/>
                  </a:lnTo>
                  <a:cubicBezTo>
                    <a:pt x="736" y="1689"/>
                    <a:pt x="726" y="1662"/>
                    <a:pt x="712" y="1637"/>
                  </a:cubicBezTo>
                  <a:cubicBezTo>
                    <a:pt x="701" y="1610"/>
                    <a:pt x="692" y="1587"/>
                    <a:pt x="681" y="1560"/>
                  </a:cubicBezTo>
                  <a:cubicBezTo>
                    <a:pt x="640" y="1454"/>
                    <a:pt x="613" y="1345"/>
                    <a:pt x="599" y="1233"/>
                  </a:cubicBezTo>
                  <a:cubicBezTo>
                    <a:pt x="586" y="1124"/>
                    <a:pt x="590" y="1012"/>
                    <a:pt x="603" y="903"/>
                  </a:cubicBezTo>
                  <a:cubicBezTo>
                    <a:pt x="616" y="797"/>
                    <a:pt x="648" y="695"/>
                    <a:pt x="692" y="596"/>
                  </a:cubicBezTo>
                  <a:cubicBezTo>
                    <a:pt x="783" y="389"/>
                    <a:pt x="940" y="213"/>
                    <a:pt x="1130" y="134"/>
                  </a:cubicBezTo>
                  <a:cubicBezTo>
                    <a:pt x="1178" y="114"/>
                    <a:pt x="1229" y="100"/>
                    <a:pt x="1277" y="90"/>
                  </a:cubicBezTo>
                  <a:cubicBezTo>
                    <a:pt x="1307" y="86"/>
                    <a:pt x="1338" y="83"/>
                    <a:pt x="1368" y="83"/>
                  </a:cubicBezTo>
                  <a:cubicBezTo>
                    <a:pt x="1387" y="83"/>
                    <a:pt x="1405" y="84"/>
                    <a:pt x="1423" y="86"/>
                  </a:cubicBezTo>
                  <a:cubicBezTo>
                    <a:pt x="1518" y="97"/>
                    <a:pt x="1610" y="131"/>
                    <a:pt x="1681" y="182"/>
                  </a:cubicBezTo>
                  <a:cubicBezTo>
                    <a:pt x="1701" y="196"/>
                    <a:pt x="1719" y="209"/>
                    <a:pt x="1736" y="222"/>
                  </a:cubicBezTo>
                  <a:cubicBezTo>
                    <a:pt x="1750" y="240"/>
                    <a:pt x="1767" y="254"/>
                    <a:pt x="1780" y="270"/>
                  </a:cubicBezTo>
                  <a:cubicBezTo>
                    <a:pt x="1808" y="301"/>
                    <a:pt x="1828" y="338"/>
                    <a:pt x="1841" y="376"/>
                  </a:cubicBezTo>
                  <a:cubicBezTo>
                    <a:pt x="1848" y="392"/>
                    <a:pt x="1858" y="413"/>
                    <a:pt x="1858" y="433"/>
                  </a:cubicBezTo>
                  <a:cubicBezTo>
                    <a:pt x="1865" y="450"/>
                    <a:pt x="1869" y="471"/>
                    <a:pt x="1869" y="491"/>
                  </a:cubicBezTo>
                  <a:cubicBezTo>
                    <a:pt x="1872" y="529"/>
                    <a:pt x="1869" y="566"/>
                    <a:pt x="1862" y="604"/>
                  </a:cubicBezTo>
                  <a:cubicBezTo>
                    <a:pt x="1848" y="678"/>
                    <a:pt x="1828" y="747"/>
                    <a:pt x="1804" y="811"/>
                  </a:cubicBezTo>
                  <a:cubicBezTo>
                    <a:pt x="1780" y="872"/>
                    <a:pt x="1756" y="927"/>
                    <a:pt x="1729" y="974"/>
                  </a:cubicBezTo>
                  <a:cubicBezTo>
                    <a:pt x="1671" y="1070"/>
                    <a:pt x="1607" y="1131"/>
                    <a:pt x="1552" y="1158"/>
                  </a:cubicBezTo>
                  <a:cubicBezTo>
                    <a:pt x="1546" y="1161"/>
                    <a:pt x="1542" y="1165"/>
                    <a:pt x="1535" y="1168"/>
                  </a:cubicBezTo>
                  <a:cubicBezTo>
                    <a:pt x="1528" y="1172"/>
                    <a:pt x="1522" y="1172"/>
                    <a:pt x="1518" y="1175"/>
                  </a:cubicBezTo>
                  <a:cubicBezTo>
                    <a:pt x="1508" y="1179"/>
                    <a:pt x="1497" y="1182"/>
                    <a:pt x="1491" y="1185"/>
                  </a:cubicBezTo>
                  <a:cubicBezTo>
                    <a:pt x="1497" y="1185"/>
                    <a:pt x="1508" y="1182"/>
                    <a:pt x="1518" y="1179"/>
                  </a:cubicBezTo>
                  <a:cubicBezTo>
                    <a:pt x="1525" y="1175"/>
                    <a:pt x="1532" y="1175"/>
                    <a:pt x="1538" y="1172"/>
                  </a:cubicBezTo>
                  <a:cubicBezTo>
                    <a:pt x="1542" y="1168"/>
                    <a:pt x="1549" y="1168"/>
                    <a:pt x="1555" y="1165"/>
                  </a:cubicBezTo>
                  <a:cubicBezTo>
                    <a:pt x="1613" y="1141"/>
                    <a:pt x="1685" y="1083"/>
                    <a:pt x="1750" y="988"/>
                  </a:cubicBezTo>
                  <a:cubicBezTo>
                    <a:pt x="1780" y="940"/>
                    <a:pt x="1811" y="886"/>
                    <a:pt x="1838" y="825"/>
                  </a:cubicBezTo>
                  <a:cubicBezTo>
                    <a:pt x="1865" y="760"/>
                    <a:pt x="1893" y="692"/>
                    <a:pt x="1910" y="614"/>
                  </a:cubicBezTo>
                  <a:cubicBezTo>
                    <a:pt x="1919" y="573"/>
                    <a:pt x="1926" y="532"/>
                    <a:pt x="1926" y="488"/>
                  </a:cubicBezTo>
                  <a:cubicBezTo>
                    <a:pt x="1926" y="467"/>
                    <a:pt x="1923" y="444"/>
                    <a:pt x="1919" y="420"/>
                  </a:cubicBezTo>
                  <a:cubicBezTo>
                    <a:pt x="1916" y="400"/>
                    <a:pt x="1910" y="376"/>
                    <a:pt x="1902" y="351"/>
                  </a:cubicBezTo>
                  <a:cubicBezTo>
                    <a:pt x="1885" y="307"/>
                    <a:pt x="1865" y="267"/>
                    <a:pt x="1831" y="226"/>
                  </a:cubicBezTo>
                  <a:cubicBezTo>
                    <a:pt x="1817" y="205"/>
                    <a:pt x="1800" y="188"/>
                    <a:pt x="1783" y="172"/>
                  </a:cubicBezTo>
                  <a:cubicBezTo>
                    <a:pt x="1763" y="155"/>
                    <a:pt x="1746" y="138"/>
                    <a:pt x="1726" y="124"/>
                  </a:cubicBezTo>
                  <a:cubicBezTo>
                    <a:pt x="1644" y="62"/>
                    <a:pt x="1542" y="22"/>
                    <a:pt x="1433" y="5"/>
                  </a:cubicBezTo>
                  <a:cubicBezTo>
                    <a:pt x="1409" y="2"/>
                    <a:pt x="1385" y="0"/>
                    <a:pt x="1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571757" y="1009770"/>
              <a:ext cx="1580" cy="2853"/>
            </a:xfrm>
            <a:custGeom>
              <a:avLst/>
              <a:gdLst/>
              <a:ahLst/>
              <a:cxnLst/>
              <a:rect l="l" t="t" r="r" b="b"/>
              <a:pathLst>
                <a:path w="36" h="65" extrusionOk="0">
                  <a:moveTo>
                    <a:pt x="4" y="0"/>
                  </a:moveTo>
                  <a:lnTo>
                    <a:pt x="4" y="4"/>
                  </a:lnTo>
                  <a:cubicBezTo>
                    <a:pt x="7" y="8"/>
                    <a:pt x="4" y="11"/>
                    <a:pt x="4" y="14"/>
                  </a:cubicBezTo>
                  <a:cubicBezTo>
                    <a:pt x="7" y="17"/>
                    <a:pt x="4" y="21"/>
                    <a:pt x="4" y="21"/>
                  </a:cubicBezTo>
                  <a:lnTo>
                    <a:pt x="4" y="31"/>
                  </a:lnTo>
                  <a:lnTo>
                    <a:pt x="4" y="41"/>
                  </a:lnTo>
                  <a:lnTo>
                    <a:pt x="4" y="48"/>
                  </a:lnTo>
                  <a:cubicBezTo>
                    <a:pt x="4" y="52"/>
                    <a:pt x="4" y="55"/>
                    <a:pt x="1" y="58"/>
                  </a:cubicBezTo>
                  <a:lnTo>
                    <a:pt x="1" y="61"/>
                  </a:lnTo>
                  <a:lnTo>
                    <a:pt x="4" y="61"/>
                  </a:lnTo>
                  <a:cubicBezTo>
                    <a:pt x="6" y="64"/>
                    <a:pt x="8" y="65"/>
                    <a:pt x="11" y="65"/>
                  </a:cubicBezTo>
                  <a:cubicBezTo>
                    <a:pt x="14" y="65"/>
                    <a:pt x="16" y="64"/>
                    <a:pt x="18" y="61"/>
                  </a:cubicBezTo>
                  <a:cubicBezTo>
                    <a:pt x="21" y="58"/>
                    <a:pt x="24" y="55"/>
                    <a:pt x="28" y="52"/>
                  </a:cubicBezTo>
                  <a:cubicBezTo>
                    <a:pt x="31" y="45"/>
                    <a:pt x="35" y="38"/>
                    <a:pt x="35" y="35"/>
                  </a:cubicBezTo>
                  <a:cubicBezTo>
                    <a:pt x="35" y="28"/>
                    <a:pt x="35" y="21"/>
                    <a:pt x="31" y="14"/>
                  </a:cubicBezTo>
                  <a:cubicBezTo>
                    <a:pt x="28" y="11"/>
                    <a:pt x="24" y="8"/>
                    <a:pt x="21" y="4"/>
                  </a:cubicBezTo>
                  <a:cubicBezTo>
                    <a:pt x="15" y="0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554285" y="1012009"/>
              <a:ext cx="105492" cy="93990"/>
            </a:xfrm>
            <a:custGeom>
              <a:avLst/>
              <a:gdLst/>
              <a:ahLst/>
              <a:cxnLst/>
              <a:rect l="l" t="t" r="r" b="b"/>
              <a:pathLst>
                <a:path w="2403" h="2141" extrusionOk="0">
                  <a:moveTo>
                    <a:pt x="0" y="1"/>
                  </a:moveTo>
                  <a:cubicBezTo>
                    <a:pt x="0" y="1"/>
                    <a:pt x="52" y="31"/>
                    <a:pt x="147" y="89"/>
                  </a:cubicBezTo>
                  <a:cubicBezTo>
                    <a:pt x="239" y="147"/>
                    <a:pt x="368" y="232"/>
                    <a:pt x="528" y="334"/>
                  </a:cubicBezTo>
                  <a:cubicBezTo>
                    <a:pt x="688" y="433"/>
                    <a:pt x="868" y="552"/>
                    <a:pt x="1069" y="671"/>
                  </a:cubicBezTo>
                  <a:cubicBezTo>
                    <a:pt x="1171" y="732"/>
                    <a:pt x="1273" y="793"/>
                    <a:pt x="1382" y="855"/>
                  </a:cubicBezTo>
                  <a:cubicBezTo>
                    <a:pt x="1487" y="916"/>
                    <a:pt x="1596" y="977"/>
                    <a:pt x="1699" y="1042"/>
                  </a:cubicBezTo>
                  <a:cubicBezTo>
                    <a:pt x="1804" y="1106"/>
                    <a:pt x="1903" y="1174"/>
                    <a:pt x="1994" y="1249"/>
                  </a:cubicBezTo>
                  <a:cubicBezTo>
                    <a:pt x="2082" y="1327"/>
                    <a:pt x="2164" y="1409"/>
                    <a:pt x="2219" y="1500"/>
                  </a:cubicBezTo>
                  <a:cubicBezTo>
                    <a:pt x="2246" y="1545"/>
                    <a:pt x="2266" y="1593"/>
                    <a:pt x="2280" y="1640"/>
                  </a:cubicBezTo>
                  <a:cubicBezTo>
                    <a:pt x="2290" y="1688"/>
                    <a:pt x="2297" y="1739"/>
                    <a:pt x="2290" y="1786"/>
                  </a:cubicBezTo>
                  <a:cubicBezTo>
                    <a:pt x="2283" y="1882"/>
                    <a:pt x="2239" y="1963"/>
                    <a:pt x="2171" y="2011"/>
                  </a:cubicBezTo>
                  <a:cubicBezTo>
                    <a:pt x="2137" y="2035"/>
                    <a:pt x="2099" y="2056"/>
                    <a:pt x="2062" y="2065"/>
                  </a:cubicBezTo>
                  <a:cubicBezTo>
                    <a:pt x="2025" y="2076"/>
                    <a:pt x="1988" y="2083"/>
                    <a:pt x="1950" y="2086"/>
                  </a:cubicBezTo>
                  <a:cubicBezTo>
                    <a:pt x="1929" y="2088"/>
                    <a:pt x="1909" y="2089"/>
                    <a:pt x="1889" y="2089"/>
                  </a:cubicBezTo>
                  <a:cubicBezTo>
                    <a:pt x="1841" y="2089"/>
                    <a:pt x="1798" y="2084"/>
                    <a:pt x="1760" y="2079"/>
                  </a:cubicBezTo>
                  <a:cubicBezTo>
                    <a:pt x="1705" y="2072"/>
                    <a:pt x="1664" y="2062"/>
                    <a:pt x="1633" y="2059"/>
                  </a:cubicBezTo>
                  <a:cubicBezTo>
                    <a:pt x="1606" y="2052"/>
                    <a:pt x="1589" y="2048"/>
                    <a:pt x="1589" y="2048"/>
                  </a:cubicBezTo>
                  <a:lnTo>
                    <a:pt x="1589" y="2048"/>
                  </a:lnTo>
                  <a:cubicBezTo>
                    <a:pt x="1589" y="2048"/>
                    <a:pt x="1606" y="2056"/>
                    <a:pt x="1633" y="2065"/>
                  </a:cubicBezTo>
                  <a:cubicBezTo>
                    <a:pt x="1661" y="2076"/>
                    <a:pt x="1702" y="2089"/>
                    <a:pt x="1752" y="2106"/>
                  </a:cubicBezTo>
                  <a:cubicBezTo>
                    <a:pt x="1807" y="2120"/>
                    <a:pt x="1872" y="2133"/>
                    <a:pt x="1953" y="2141"/>
                  </a:cubicBezTo>
                  <a:cubicBezTo>
                    <a:pt x="1991" y="2141"/>
                    <a:pt x="2035" y="2141"/>
                    <a:pt x="2079" y="2130"/>
                  </a:cubicBezTo>
                  <a:cubicBezTo>
                    <a:pt x="2123" y="2123"/>
                    <a:pt x="2171" y="2106"/>
                    <a:pt x="2215" y="2076"/>
                  </a:cubicBezTo>
                  <a:cubicBezTo>
                    <a:pt x="2259" y="2048"/>
                    <a:pt x="2300" y="2011"/>
                    <a:pt x="2331" y="1963"/>
                  </a:cubicBezTo>
                  <a:cubicBezTo>
                    <a:pt x="2361" y="1913"/>
                    <a:pt x="2382" y="1858"/>
                    <a:pt x="2392" y="1800"/>
                  </a:cubicBezTo>
                  <a:cubicBezTo>
                    <a:pt x="2402" y="1739"/>
                    <a:pt x="2402" y="1678"/>
                    <a:pt x="2392" y="1616"/>
                  </a:cubicBezTo>
                  <a:cubicBezTo>
                    <a:pt x="2379" y="1555"/>
                    <a:pt x="2355" y="1494"/>
                    <a:pt x="2324" y="1439"/>
                  </a:cubicBezTo>
                  <a:cubicBezTo>
                    <a:pt x="2266" y="1327"/>
                    <a:pt x="2174" y="1232"/>
                    <a:pt x="2079" y="1147"/>
                  </a:cubicBezTo>
                  <a:cubicBezTo>
                    <a:pt x="1984" y="1065"/>
                    <a:pt x="1878" y="990"/>
                    <a:pt x="1770" y="926"/>
                  </a:cubicBezTo>
                  <a:cubicBezTo>
                    <a:pt x="1661" y="858"/>
                    <a:pt x="1552" y="797"/>
                    <a:pt x="1446" y="739"/>
                  </a:cubicBezTo>
                  <a:cubicBezTo>
                    <a:pt x="1338" y="681"/>
                    <a:pt x="1232" y="623"/>
                    <a:pt x="1127" y="569"/>
                  </a:cubicBezTo>
                  <a:cubicBezTo>
                    <a:pt x="923" y="456"/>
                    <a:pt x="725" y="365"/>
                    <a:pt x="559" y="280"/>
                  </a:cubicBezTo>
                  <a:cubicBezTo>
                    <a:pt x="392" y="194"/>
                    <a:pt x="249" y="130"/>
                    <a:pt x="154" y="79"/>
                  </a:cubicBezTo>
                  <a:cubicBezTo>
                    <a:pt x="55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590108" y="1102664"/>
              <a:ext cx="78318" cy="145836"/>
            </a:xfrm>
            <a:custGeom>
              <a:avLst/>
              <a:gdLst/>
              <a:ahLst/>
              <a:cxnLst/>
              <a:rect l="l" t="t" r="r" b="b"/>
              <a:pathLst>
                <a:path w="1784" h="3322" extrusionOk="0">
                  <a:moveTo>
                    <a:pt x="1049" y="1975"/>
                  </a:moveTo>
                  <a:lnTo>
                    <a:pt x="1049" y="1975"/>
                  </a:lnTo>
                  <a:cubicBezTo>
                    <a:pt x="1049" y="1976"/>
                    <a:pt x="1049" y="1978"/>
                    <a:pt x="1049" y="1980"/>
                  </a:cubicBezTo>
                  <a:lnTo>
                    <a:pt x="1049" y="1980"/>
                  </a:lnTo>
                  <a:lnTo>
                    <a:pt x="1049" y="1980"/>
                  </a:lnTo>
                  <a:cubicBezTo>
                    <a:pt x="1049" y="1978"/>
                    <a:pt x="1049" y="1976"/>
                    <a:pt x="1049" y="1975"/>
                  </a:cubicBezTo>
                  <a:close/>
                  <a:moveTo>
                    <a:pt x="770" y="0"/>
                  </a:moveTo>
                  <a:cubicBezTo>
                    <a:pt x="770" y="1"/>
                    <a:pt x="787" y="11"/>
                    <a:pt x="821" y="35"/>
                  </a:cubicBezTo>
                  <a:cubicBezTo>
                    <a:pt x="855" y="55"/>
                    <a:pt x="903" y="89"/>
                    <a:pt x="957" y="137"/>
                  </a:cubicBezTo>
                  <a:cubicBezTo>
                    <a:pt x="1012" y="187"/>
                    <a:pt x="1076" y="249"/>
                    <a:pt x="1144" y="327"/>
                  </a:cubicBezTo>
                  <a:cubicBezTo>
                    <a:pt x="1209" y="405"/>
                    <a:pt x="1274" y="501"/>
                    <a:pt x="1341" y="606"/>
                  </a:cubicBezTo>
                  <a:cubicBezTo>
                    <a:pt x="1409" y="711"/>
                    <a:pt x="1470" y="834"/>
                    <a:pt x="1525" y="966"/>
                  </a:cubicBezTo>
                  <a:cubicBezTo>
                    <a:pt x="1583" y="1099"/>
                    <a:pt x="1634" y="1239"/>
                    <a:pt x="1647" y="1388"/>
                  </a:cubicBezTo>
                  <a:cubicBezTo>
                    <a:pt x="1654" y="1463"/>
                    <a:pt x="1651" y="1538"/>
                    <a:pt x="1630" y="1610"/>
                  </a:cubicBezTo>
                  <a:cubicBezTo>
                    <a:pt x="1613" y="1681"/>
                    <a:pt x="1580" y="1749"/>
                    <a:pt x="1532" y="1803"/>
                  </a:cubicBezTo>
                  <a:cubicBezTo>
                    <a:pt x="1508" y="1831"/>
                    <a:pt x="1484" y="1858"/>
                    <a:pt x="1454" y="1875"/>
                  </a:cubicBezTo>
                  <a:cubicBezTo>
                    <a:pt x="1423" y="1895"/>
                    <a:pt x="1393" y="1909"/>
                    <a:pt x="1358" y="1919"/>
                  </a:cubicBezTo>
                  <a:cubicBezTo>
                    <a:pt x="1338" y="1925"/>
                    <a:pt x="1316" y="1927"/>
                    <a:pt x="1293" y="1927"/>
                  </a:cubicBezTo>
                  <a:cubicBezTo>
                    <a:pt x="1246" y="1927"/>
                    <a:pt x="1198" y="1916"/>
                    <a:pt x="1154" y="1895"/>
                  </a:cubicBezTo>
                  <a:cubicBezTo>
                    <a:pt x="1148" y="1892"/>
                    <a:pt x="1141" y="1889"/>
                    <a:pt x="1134" y="1885"/>
                  </a:cubicBezTo>
                  <a:lnTo>
                    <a:pt x="1127" y="1881"/>
                  </a:lnTo>
                  <a:lnTo>
                    <a:pt x="1120" y="1878"/>
                  </a:lnTo>
                  <a:lnTo>
                    <a:pt x="1110" y="1868"/>
                  </a:lnTo>
                  <a:cubicBezTo>
                    <a:pt x="1096" y="1858"/>
                    <a:pt x="1083" y="1844"/>
                    <a:pt x="1069" y="1834"/>
                  </a:cubicBezTo>
                  <a:cubicBezTo>
                    <a:pt x="1069" y="1834"/>
                    <a:pt x="1062" y="1823"/>
                    <a:pt x="1059" y="1817"/>
                  </a:cubicBezTo>
                  <a:lnTo>
                    <a:pt x="1049" y="1796"/>
                  </a:lnTo>
                  <a:cubicBezTo>
                    <a:pt x="1042" y="1783"/>
                    <a:pt x="1035" y="1770"/>
                    <a:pt x="1029" y="1756"/>
                  </a:cubicBezTo>
                  <a:cubicBezTo>
                    <a:pt x="1012" y="1759"/>
                    <a:pt x="998" y="1759"/>
                    <a:pt x="985" y="1762"/>
                  </a:cubicBezTo>
                  <a:lnTo>
                    <a:pt x="974" y="1766"/>
                  </a:lnTo>
                  <a:lnTo>
                    <a:pt x="957" y="1766"/>
                  </a:lnTo>
                  <a:cubicBezTo>
                    <a:pt x="940" y="1770"/>
                    <a:pt x="923" y="1773"/>
                    <a:pt x="906" y="1779"/>
                  </a:cubicBezTo>
                  <a:cubicBezTo>
                    <a:pt x="916" y="1881"/>
                    <a:pt x="927" y="2018"/>
                    <a:pt x="930" y="2045"/>
                  </a:cubicBezTo>
                  <a:cubicBezTo>
                    <a:pt x="933" y="2099"/>
                    <a:pt x="936" y="2150"/>
                    <a:pt x="936" y="2205"/>
                  </a:cubicBezTo>
                  <a:cubicBezTo>
                    <a:pt x="940" y="2307"/>
                    <a:pt x="936" y="2406"/>
                    <a:pt x="923" y="2504"/>
                  </a:cubicBezTo>
                  <a:cubicBezTo>
                    <a:pt x="903" y="2654"/>
                    <a:pt x="862" y="2797"/>
                    <a:pt x="797" y="2919"/>
                  </a:cubicBezTo>
                  <a:cubicBezTo>
                    <a:pt x="763" y="2980"/>
                    <a:pt x="726" y="3035"/>
                    <a:pt x="682" y="3082"/>
                  </a:cubicBezTo>
                  <a:cubicBezTo>
                    <a:pt x="638" y="3130"/>
                    <a:pt x="589" y="3175"/>
                    <a:pt x="539" y="3205"/>
                  </a:cubicBezTo>
                  <a:cubicBezTo>
                    <a:pt x="487" y="3236"/>
                    <a:pt x="437" y="3252"/>
                    <a:pt x="382" y="3259"/>
                  </a:cubicBezTo>
                  <a:cubicBezTo>
                    <a:pt x="372" y="3261"/>
                    <a:pt x="361" y="3261"/>
                    <a:pt x="351" y="3261"/>
                  </a:cubicBezTo>
                  <a:cubicBezTo>
                    <a:pt x="311" y="3261"/>
                    <a:pt x="272" y="3252"/>
                    <a:pt x="239" y="3236"/>
                  </a:cubicBezTo>
                  <a:cubicBezTo>
                    <a:pt x="195" y="3215"/>
                    <a:pt x="158" y="3188"/>
                    <a:pt x="127" y="3157"/>
                  </a:cubicBezTo>
                  <a:cubicBezTo>
                    <a:pt x="96" y="3126"/>
                    <a:pt x="73" y="3093"/>
                    <a:pt x="59" y="3062"/>
                  </a:cubicBezTo>
                  <a:cubicBezTo>
                    <a:pt x="25" y="2997"/>
                    <a:pt x="11" y="2939"/>
                    <a:pt x="11" y="2899"/>
                  </a:cubicBezTo>
                  <a:cubicBezTo>
                    <a:pt x="8" y="2881"/>
                    <a:pt x="11" y="2864"/>
                    <a:pt x="11" y="2855"/>
                  </a:cubicBezTo>
                  <a:lnTo>
                    <a:pt x="11" y="2841"/>
                  </a:lnTo>
                  <a:cubicBezTo>
                    <a:pt x="11" y="2841"/>
                    <a:pt x="11" y="2844"/>
                    <a:pt x="8" y="2855"/>
                  </a:cubicBezTo>
                  <a:cubicBezTo>
                    <a:pt x="8" y="2864"/>
                    <a:pt x="5" y="2881"/>
                    <a:pt x="5" y="2899"/>
                  </a:cubicBezTo>
                  <a:cubicBezTo>
                    <a:pt x="1" y="2939"/>
                    <a:pt x="8" y="3001"/>
                    <a:pt x="35" y="3073"/>
                  </a:cubicBezTo>
                  <a:cubicBezTo>
                    <a:pt x="49" y="3106"/>
                    <a:pt x="73" y="3144"/>
                    <a:pt x="100" y="3181"/>
                  </a:cubicBezTo>
                  <a:cubicBezTo>
                    <a:pt x="131" y="3215"/>
                    <a:pt x="168" y="3252"/>
                    <a:pt x="216" y="3280"/>
                  </a:cubicBezTo>
                  <a:cubicBezTo>
                    <a:pt x="259" y="3305"/>
                    <a:pt x="314" y="3321"/>
                    <a:pt x="373" y="3321"/>
                  </a:cubicBezTo>
                  <a:cubicBezTo>
                    <a:pt x="378" y="3321"/>
                    <a:pt x="383" y="3321"/>
                    <a:pt x="389" y="3321"/>
                  </a:cubicBezTo>
                  <a:cubicBezTo>
                    <a:pt x="450" y="3321"/>
                    <a:pt x="518" y="3300"/>
                    <a:pt x="576" y="3269"/>
                  </a:cubicBezTo>
                  <a:cubicBezTo>
                    <a:pt x="638" y="3236"/>
                    <a:pt x="691" y="3195"/>
                    <a:pt x="743" y="3144"/>
                  </a:cubicBezTo>
                  <a:cubicBezTo>
                    <a:pt x="794" y="3093"/>
                    <a:pt x="842" y="3032"/>
                    <a:pt x="883" y="2966"/>
                  </a:cubicBezTo>
                  <a:cubicBezTo>
                    <a:pt x="960" y="2837"/>
                    <a:pt x="1015" y="2681"/>
                    <a:pt x="1038" y="2517"/>
                  </a:cubicBezTo>
                  <a:cubicBezTo>
                    <a:pt x="1056" y="2415"/>
                    <a:pt x="1059" y="2310"/>
                    <a:pt x="1059" y="2201"/>
                  </a:cubicBezTo>
                  <a:cubicBezTo>
                    <a:pt x="1059" y="2130"/>
                    <a:pt x="1052" y="2018"/>
                    <a:pt x="1049" y="1983"/>
                  </a:cubicBezTo>
                  <a:lnTo>
                    <a:pt x="1052" y="1983"/>
                  </a:lnTo>
                  <a:lnTo>
                    <a:pt x="1059" y="1987"/>
                  </a:lnTo>
                  <a:lnTo>
                    <a:pt x="1073" y="1997"/>
                  </a:lnTo>
                  <a:cubicBezTo>
                    <a:pt x="1079" y="2001"/>
                    <a:pt x="1090" y="2007"/>
                    <a:pt x="1100" y="2011"/>
                  </a:cubicBezTo>
                  <a:cubicBezTo>
                    <a:pt x="1157" y="2040"/>
                    <a:pt x="1222" y="2054"/>
                    <a:pt x="1286" y="2054"/>
                  </a:cubicBezTo>
                  <a:cubicBezTo>
                    <a:pt x="1321" y="2054"/>
                    <a:pt x="1355" y="2050"/>
                    <a:pt x="1389" y="2041"/>
                  </a:cubicBezTo>
                  <a:cubicBezTo>
                    <a:pt x="1491" y="2018"/>
                    <a:pt x="1569" y="1956"/>
                    <a:pt x="1630" y="1881"/>
                  </a:cubicBezTo>
                  <a:cubicBezTo>
                    <a:pt x="1750" y="1735"/>
                    <a:pt x="1784" y="1542"/>
                    <a:pt x="1760" y="1374"/>
                  </a:cubicBezTo>
                  <a:cubicBezTo>
                    <a:pt x="1740" y="1208"/>
                    <a:pt x="1674" y="1058"/>
                    <a:pt x="1610" y="929"/>
                  </a:cubicBezTo>
                  <a:cubicBezTo>
                    <a:pt x="1542" y="796"/>
                    <a:pt x="1474" y="674"/>
                    <a:pt x="1399" y="569"/>
                  </a:cubicBezTo>
                  <a:cubicBezTo>
                    <a:pt x="1250" y="358"/>
                    <a:pt x="1087" y="211"/>
                    <a:pt x="967" y="123"/>
                  </a:cubicBezTo>
                  <a:cubicBezTo>
                    <a:pt x="906" y="82"/>
                    <a:pt x="858" y="52"/>
                    <a:pt x="825" y="31"/>
                  </a:cubicBezTo>
                  <a:cubicBezTo>
                    <a:pt x="787" y="11"/>
                    <a:pt x="770" y="1"/>
                    <a:pt x="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1191945" y="408550"/>
              <a:ext cx="378023" cy="149699"/>
            </a:xfrm>
            <a:custGeom>
              <a:avLst/>
              <a:gdLst/>
              <a:ahLst/>
              <a:cxnLst/>
              <a:rect l="l" t="t" r="r" b="b"/>
              <a:pathLst>
                <a:path w="8611" h="341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5" y="45"/>
                    <a:pt x="76" y="127"/>
                  </a:cubicBezTo>
                  <a:cubicBezTo>
                    <a:pt x="127" y="208"/>
                    <a:pt x="198" y="327"/>
                    <a:pt x="297" y="474"/>
                  </a:cubicBezTo>
                  <a:cubicBezTo>
                    <a:pt x="494" y="769"/>
                    <a:pt x="790" y="1184"/>
                    <a:pt x="1191" y="1640"/>
                  </a:cubicBezTo>
                  <a:cubicBezTo>
                    <a:pt x="1290" y="1755"/>
                    <a:pt x="1399" y="1875"/>
                    <a:pt x="1511" y="1994"/>
                  </a:cubicBezTo>
                  <a:cubicBezTo>
                    <a:pt x="1569" y="2052"/>
                    <a:pt x="1627" y="2113"/>
                    <a:pt x="1685" y="2174"/>
                  </a:cubicBezTo>
                  <a:cubicBezTo>
                    <a:pt x="1746" y="2232"/>
                    <a:pt x="1808" y="2293"/>
                    <a:pt x="1875" y="2351"/>
                  </a:cubicBezTo>
                  <a:cubicBezTo>
                    <a:pt x="1946" y="2408"/>
                    <a:pt x="2021" y="2460"/>
                    <a:pt x="2110" y="2497"/>
                  </a:cubicBezTo>
                  <a:cubicBezTo>
                    <a:pt x="2182" y="2525"/>
                    <a:pt x="2260" y="2541"/>
                    <a:pt x="2340" y="2541"/>
                  </a:cubicBezTo>
                  <a:cubicBezTo>
                    <a:pt x="2358" y="2541"/>
                    <a:pt x="2377" y="2540"/>
                    <a:pt x="2395" y="2538"/>
                  </a:cubicBezTo>
                  <a:cubicBezTo>
                    <a:pt x="2494" y="2524"/>
                    <a:pt x="2599" y="2484"/>
                    <a:pt x="2668" y="2402"/>
                  </a:cubicBezTo>
                  <a:cubicBezTo>
                    <a:pt x="2739" y="2320"/>
                    <a:pt x="2770" y="2215"/>
                    <a:pt x="2777" y="2113"/>
                  </a:cubicBezTo>
                  <a:cubicBezTo>
                    <a:pt x="2780" y="2072"/>
                    <a:pt x="2780" y="2031"/>
                    <a:pt x="2780" y="1990"/>
                  </a:cubicBezTo>
                  <a:lnTo>
                    <a:pt x="2777" y="1980"/>
                  </a:lnTo>
                  <a:lnTo>
                    <a:pt x="2777" y="1977"/>
                  </a:lnTo>
                  <a:lnTo>
                    <a:pt x="2777" y="1970"/>
                  </a:lnTo>
                  <a:lnTo>
                    <a:pt x="2777" y="1959"/>
                  </a:lnTo>
                  <a:cubicBezTo>
                    <a:pt x="2777" y="1964"/>
                    <a:pt x="2780" y="1964"/>
                    <a:pt x="2783" y="1967"/>
                  </a:cubicBezTo>
                  <a:lnTo>
                    <a:pt x="2783" y="1973"/>
                  </a:lnTo>
                  <a:lnTo>
                    <a:pt x="2787" y="1977"/>
                  </a:lnTo>
                  <a:lnTo>
                    <a:pt x="2787" y="1980"/>
                  </a:lnTo>
                  <a:lnTo>
                    <a:pt x="2817" y="2021"/>
                  </a:lnTo>
                  <a:cubicBezTo>
                    <a:pt x="2828" y="2035"/>
                    <a:pt x="2838" y="2052"/>
                    <a:pt x="2852" y="2066"/>
                  </a:cubicBezTo>
                  <a:cubicBezTo>
                    <a:pt x="2899" y="2127"/>
                    <a:pt x="2946" y="2188"/>
                    <a:pt x="2998" y="2242"/>
                  </a:cubicBezTo>
                  <a:cubicBezTo>
                    <a:pt x="3100" y="2361"/>
                    <a:pt x="3209" y="2470"/>
                    <a:pt x="3328" y="2576"/>
                  </a:cubicBezTo>
                  <a:cubicBezTo>
                    <a:pt x="3389" y="2630"/>
                    <a:pt x="3447" y="2681"/>
                    <a:pt x="3511" y="2728"/>
                  </a:cubicBezTo>
                  <a:cubicBezTo>
                    <a:pt x="3573" y="2780"/>
                    <a:pt x="3637" y="2824"/>
                    <a:pt x="3706" y="2868"/>
                  </a:cubicBezTo>
                  <a:cubicBezTo>
                    <a:pt x="3736" y="2892"/>
                    <a:pt x="3770" y="2912"/>
                    <a:pt x="3804" y="2933"/>
                  </a:cubicBezTo>
                  <a:cubicBezTo>
                    <a:pt x="3838" y="2956"/>
                    <a:pt x="3872" y="2977"/>
                    <a:pt x="3906" y="2997"/>
                  </a:cubicBezTo>
                  <a:lnTo>
                    <a:pt x="4012" y="3055"/>
                  </a:lnTo>
                  <a:lnTo>
                    <a:pt x="4120" y="3110"/>
                  </a:lnTo>
                  <a:cubicBezTo>
                    <a:pt x="4138" y="3120"/>
                    <a:pt x="4155" y="3130"/>
                    <a:pt x="4175" y="3137"/>
                  </a:cubicBezTo>
                  <a:lnTo>
                    <a:pt x="4232" y="3164"/>
                  </a:lnTo>
                  <a:cubicBezTo>
                    <a:pt x="4270" y="3181"/>
                    <a:pt x="4307" y="3198"/>
                    <a:pt x="4345" y="3215"/>
                  </a:cubicBezTo>
                  <a:cubicBezTo>
                    <a:pt x="4423" y="3242"/>
                    <a:pt x="4498" y="3276"/>
                    <a:pt x="4576" y="3300"/>
                  </a:cubicBezTo>
                  <a:cubicBezTo>
                    <a:pt x="4654" y="3327"/>
                    <a:pt x="4736" y="3347"/>
                    <a:pt x="4814" y="3368"/>
                  </a:cubicBezTo>
                  <a:cubicBezTo>
                    <a:pt x="4896" y="3392"/>
                    <a:pt x="4978" y="3405"/>
                    <a:pt x="5063" y="3409"/>
                  </a:cubicBezTo>
                  <a:cubicBezTo>
                    <a:pt x="5074" y="3409"/>
                    <a:pt x="5086" y="3409"/>
                    <a:pt x="5097" y="3409"/>
                  </a:cubicBezTo>
                  <a:cubicBezTo>
                    <a:pt x="5174" y="3409"/>
                    <a:pt x="5251" y="3397"/>
                    <a:pt x="5325" y="3361"/>
                  </a:cubicBezTo>
                  <a:cubicBezTo>
                    <a:pt x="5410" y="3324"/>
                    <a:pt x="5477" y="3249"/>
                    <a:pt x="5512" y="3160"/>
                  </a:cubicBezTo>
                  <a:cubicBezTo>
                    <a:pt x="5543" y="3075"/>
                    <a:pt x="5543" y="2984"/>
                    <a:pt x="5532" y="2902"/>
                  </a:cubicBezTo>
                  <a:cubicBezTo>
                    <a:pt x="5525" y="2882"/>
                    <a:pt x="5522" y="2862"/>
                    <a:pt x="5515" y="2841"/>
                  </a:cubicBezTo>
                  <a:lnTo>
                    <a:pt x="5508" y="2813"/>
                  </a:lnTo>
                  <a:lnTo>
                    <a:pt x="5508" y="2807"/>
                  </a:lnTo>
                  <a:lnTo>
                    <a:pt x="5505" y="2804"/>
                  </a:lnTo>
                  <a:lnTo>
                    <a:pt x="5505" y="2800"/>
                  </a:lnTo>
                  <a:lnTo>
                    <a:pt x="5502" y="2800"/>
                  </a:lnTo>
                  <a:lnTo>
                    <a:pt x="5502" y="2796"/>
                  </a:lnTo>
                  <a:lnTo>
                    <a:pt x="5505" y="2800"/>
                  </a:lnTo>
                  <a:lnTo>
                    <a:pt x="5512" y="2800"/>
                  </a:lnTo>
                  <a:cubicBezTo>
                    <a:pt x="5525" y="2807"/>
                    <a:pt x="5539" y="2813"/>
                    <a:pt x="5549" y="2817"/>
                  </a:cubicBezTo>
                  <a:cubicBezTo>
                    <a:pt x="5570" y="2827"/>
                    <a:pt x="5587" y="2834"/>
                    <a:pt x="5604" y="2841"/>
                  </a:cubicBezTo>
                  <a:cubicBezTo>
                    <a:pt x="5678" y="2871"/>
                    <a:pt x="5747" y="2898"/>
                    <a:pt x="5818" y="2923"/>
                  </a:cubicBezTo>
                  <a:cubicBezTo>
                    <a:pt x="6182" y="3052"/>
                    <a:pt x="6549" y="3123"/>
                    <a:pt x="6903" y="3140"/>
                  </a:cubicBezTo>
                  <a:cubicBezTo>
                    <a:pt x="6984" y="3145"/>
                    <a:pt x="7065" y="3148"/>
                    <a:pt x="7145" y="3148"/>
                  </a:cubicBezTo>
                  <a:cubicBezTo>
                    <a:pt x="7236" y="3148"/>
                    <a:pt x="7326" y="3144"/>
                    <a:pt x="7413" y="3137"/>
                  </a:cubicBezTo>
                  <a:cubicBezTo>
                    <a:pt x="7580" y="3123"/>
                    <a:pt x="7740" y="3096"/>
                    <a:pt x="7886" y="3052"/>
                  </a:cubicBezTo>
                  <a:cubicBezTo>
                    <a:pt x="8036" y="3008"/>
                    <a:pt x="8171" y="2939"/>
                    <a:pt x="8284" y="2851"/>
                  </a:cubicBezTo>
                  <a:cubicBezTo>
                    <a:pt x="8396" y="2760"/>
                    <a:pt x="8482" y="2650"/>
                    <a:pt x="8536" y="2535"/>
                  </a:cubicBezTo>
                  <a:cubicBezTo>
                    <a:pt x="8590" y="2422"/>
                    <a:pt x="8611" y="2300"/>
                    <a:pt x="8600" y="2191"/>
                  </a:cubicBezTo>
                  <a:cubicBezTo>
                    <a:pt x="8600" y="2164"/>
                    <a:pt x="8594" y="2137"/>
                    <a:pt x="8587" y="2110"/>
                  </a:cubicBezTo>
                  <a:cubicBezTo>
                    <a:pt x="8580" y="2086"/>
                    <a:pt x="8576" y="2058"/>
                    <a:pt x="8563" y="2038"/>
                  </a:cubicBezTo>
                  <a:cubicBezTo>
                    <a:pt x="8546" y="1990"/>
                    <a:pt x="8522" y="1950"/>
                    <a:pt x="8495" y="1912"/>
                  </a:cubicBezTo>
                  <a:cubicBezTo>
                    <a:pt x="8441" y="1841"/>
                    <a:pt x="8376" y="1786"/>
                    <a:pt x="8318" y="1752"/>
                  </a:cubicBezTo>
                  <a:cubicBezTo>
                    <a:pt x="8257" y="1719"/>
                    <a:pt x="8199" y="1705"/>
                    <a:pt x="8151" y="1698"/>
                  </a:cubicBezTo>
                  <a:cubicBezTo>
                    <a:pt x="8127" y="1694"/>
                    <a:pt x="8107" y="1691"/>
                    <a:pt x="8087" y="1691"/>
                  </a:cubicBezTo>
                  <a:cubicBezTo>
                    <a:pt x="8069" y="1694"/>
                    <a:pt x="8056" y="1694"/>
                    <a:pt x="8042" y="1694"/>
                  </a:cubicBezTo>
                  <a:cubicBezTo>
                    <a:pt x="8019" y="1701"/>
                    <a:pt x="8005" y="1701"/>
                    <a:pt x="8005" y="1701"/>
                  </a:cubicBezTo>
                  <a:cubicBezTo>
                    <a:pt x="8005" y="1701"/>
                    <a:pt x="8019" y="1701"/>
                    <a:pt x="8042" y="1698"/>
                  </a:cubicBezTo>
                  <a:cubicBezTo>
                    <a:pt x="8056" y="1694"/>
                    <a:pt x="8069" y="1694"/>
                    <a:pt x="8087" y="1694"/>
                  </a:cubicBezTo>
                  <a:cubicBezTo>
                    <a:pt x="8107" y="1694"/>
                    <a:pt x="8127" y="1698"/>
                    <a:pt x="8151" y="1701"/>
                  </a:cubicBezTo>
                  <a:cubicBezTo>
                    <a:pt x="8196" y="1711"/>
                    <a:pt x="8253" y="1728"/>
                    <a:pt x="8311" y="1766"/>
                  </a:cubicBezTo>
                  <a:cubicBezTo>
                    <a:pt x="8369" y="1800"/>
                    <a:pt x="8427" y="1854"/>
                    <a:pt x="8478" y="1926"/>
                  </a:cubicBezTo>
                  <a:cubicBezTo>
                    <a:pt x="8502" y="1964"/>
                    <a:pt x="8526" y="2000"/>
                    <a:pt x="8539" y="2048"/>
                  </a:cubicBezTo>
                  <a:cubicBezTo>
                    <a:pt x="8549" y="2069"/>
                    <a:pt x="8553" y="2093"/>
                    <a:pt x="8559" y="2116"/>
                  </a:cubicBezTo>
                  <a:cubicBezTo>
                    <a:pt x="8563" y="2140"/>
                    <a:pt x="8567" y="2168"/>
                    <a:pt x="8567" y="2191"/>
                  </a:cubicBezTo>
                  <a:cubicBezTo>
                    <a:pt x="8573" y="2297"/>
                    <a:pt x="8549" y="2408"/>
                    <a:pt x="8495" y="2518"/>
                  </a:cubicBezTo>
                  <a:cubicBezTo>
                    <a:pt x="8441" y="2623"/>
                    <a:pt x="8355" y="2725"/>
                    <a:pt x="8250" y="2804"/>
                  </a:cubicBezTo>
                  <a:cubicBezTo>
                    <a:pt x="8141" y="2885"/>
                    <a:pt x="8012" y="2946"/>
                    <a:pt x="7869" y="2987"/>
                  </a:cubicBezTo>
                  <a:cubicBezTo>
                    <a:pt x="7726" y="3028"/>
                    <a:pt x="7570" y="3052"/>
                    <a:pt x="7410" y="3062"/>
                  </a:cubicBezTo>
                  <a:cubicBezTo>
                    <a:pt x="7340" y="3066"/>
                    <a:pt x="7270" y="3068"/>
                    <a:pt x="7200" y="3068"/>
                  </a:cubicBezTo>
                  <a:cubicBezTo>
                    <a:pt x="7104" y="3068"/>
                    <a:pt x="7006" y="3064"/>
                    <a:pt x="6906" y="3058"/>
                  </a:cubicBezTo>
                  <a:cubicBezTo>
                    <a:pt x="6563" y="3031"/>
                    <a:pt x="6206" y="2960"/>
                    <a:pt x="5852" y="2831"/>
                  </a:cubicBezTo>
                  <a:cubicBezTo>
                    <a:pt x="5780" y="2807"/>
                    <a:pt x="5712" y="2780"/>
                    <a:pt x="5645" y="2749"/>
                  </a:cubicBezTo>
                  <a:cubicBezTo>
                    <a:pt x="5628" y="2742"/>
                    <a:pt x="5607" y="2735"/>
                    <a:pt x="5590" y="2725"/>
                  </a:cubicBezTo>
                  <a:lnTo>
                    <a:pt x="5563" y="2715"/>
                  </a:lnTo>
                  <a:lnTo>
                    <a:pt x="5546" y="2708"/>
                  </a:lnTo>
                  <a:lnTo>
                    <a:pt x="5522" y="2694"/>
                  </a:lnTo>
                  <a:cubicBezTo>
                    <a:pt x="5485" y="2678"/>
                    <a:pt x="5450" y="2661"/>
                    <a:pt x="5413" y="2640"/>
                  </a:cubicBezTo>
                  <a:cubicBezTo>
                    <a:pt x="5375" y="2623"/>
                    <a:pt x="5339" y="2603"/>
                    <a:pt x="5298" y="2582"/>
                  </a:cubicBezTo>
                  <a:lnTo>
                    <a:pt x="5298" y="2582"/>
                  </a:lnTo>
                  <a:cubicBezTo>
                    <a:pt x="5314" y="2620"/>
                    <a:pt x="5325" y="2647"/>
                    <a:pt x="5342" y="2684"/>
                  </a:cubicBezTo>
                  <a:cubicBezTo>
                    <a:pt x="5359" y="2719"/>
                    <a:pt x="5372" y="2755"/>
                    <a:pt x="5383" y="2790"/>
                  </a:cubicBezTo>
                  <a:lnTo>
                    <a:pt x="5400" y="2837"/>
                  </a:lnTo>
                  <a:lnTo>
                    <a:pt x="5403" y="2848"/>
                  </a:lnTo>
                  <a:lnTo>
                    <a:pt x="5403" y="2854"/>
                  </a:lnTo>
                  <a:lnTo>
                    <a:pt x="5406" y="2868"/>
                  </a:lnTo>
                  <a:cubicBezTo>
                    <a:pt x="5410" y="2885"/>
                    <a:pt x="5413" y="2902"/>
                    <a:pt x="5416" y="2919"/>
                  </a:cubicBezTo>
                  <a:cubicBezTo>
                    <a:pt x="5427" y="2991"/>
                    <a:pt x="5427" y="3062"/>
                    <a:pt x="5403" y="3120"/>
                  </a:cubicBezTo>
                  <a:cubicBezTo>
                    <a:pt x="5379" y="3181"/>
                    <a:pt x="5334" y="3232"/>
                    <a:pt x="5273" y="3259"/>
                  </a:cubicBezTo>
                  <a:cubicBezTo>
                    <a:pt x="5223" y="3286"/>
                    <a:pt x="5159" y="3297"/>
                    <a:pt x="5095" y="3297"/>
                  </a:cubicBezTo>
                  <a:cubicBezTo>
                    <a:pt x="5086" y="3297"/>
                    <a:pt x="5078" y="3297"/>
                    <a:pt x="5069" y="3297"/>
                  </a:cubicBezTo>
                  <a:cubicBezTo>
                    <a:pt x="4995" y="3293"/>
                    <a:pt x="4916" y="3280"/>
                    <a:pt x="4841" y="3262"/>
                  </a:cubicBezTo>
                  <a:cubicBezTo>
                    <a:pt x="4767" y="3239"/>
                    <a:pt x="4689" y="3222"/>
                    <a:pt x="4614" y="3195"/>
                  </a:cubicBezTo>
                  <a:cubicBezTo>
                    <a:pt x="4535" y="3171"/>
                    <a:pt x="4461" y="3140"/>
                    <a:pt x="4386" y="3110"/>
                  </a:cubicBezTo>
                  <a:cubicBezTo>
                    <a:pt x="4351" y="3096"/>
                    <a:pt x="4314" y="3079"/>
                    <a:pt x="4277" y="3062"/>
                  </a:cubicBezTo>
                  <a:lnTo>
                    <a:pt x="4222" y="3038"/>
                  </a:lnTo>
                  <a:cubicBezTo>
                    <a:pt x="4205" y="3028"/>
                    <a:pt x="4185" y="3021"/>
                    <a:pt x="4168" y="3011"/>
                  </a:cubicBezTo>
                  <a:lnTo>
                    <a:pt x="4066" y="2960"/>
                  </a:lnTo>
                  <a:lnTo>
                    <a:pt x="3964" y="2902"/>
                  </a:lnTo>
                  <a:cubicBezTo>
                    <a:pt x="3930" y="2882"/>
                    <a:pt x="3896" y="2862"/>
                    <a:pt x="3862" y="2841"/>
                  </a:cubicBezTo>
                  <a:cubicBezTo>
                    <a:pt x="3831" y="2821"/>
                    <a:pt x="3797" y="2800"/>
                    <a:pt x="3763" y="2780"/>
                  </a:cubicBezTo>
                  <a:cubicBezTo>
                    <a:pt x="3702" y="2735"/>
                    <a:pt x="3637" y="2691"/>
                    <a:pt x="3576" y="2644"/>
                  </a:cubicBezTo>
                  <a:cubicBezTo>
                    <a:pt x="3515" y="2596"/>
                    <a:pt x="3457" y="2548"/>
                    <a:pt x="3400" y="2497"/>
                  </a:cubicBezTo>
                  <a:cubicBezTo>
                    <a:pt x="3284" y="2395"/>
                    <a:pt x="3175" y="2290"/>
                    <a:pt x="3076" y="2174"/>
                  </a:cubicBezTo>
                  <a:cubicBezTo>
                    <a:pt x="3025" y="2119"/>
                    <a:pt x="2981" y="2061"/>
                    <a:pt x="2933" y="2004"/>
                  </a:cubicBezTo>
                  <a:cubicBezTo>
                    <a:pt x="2923" y="1987"/>
                    <a:pt x="2910" y="1973"/>
                    <a:pt x="2899" y="1959"/>
                  </a:cubicBezTo>
                  <a:lnTo>
                    <a:pt x="2865" y="1909"/>
                  </a:lnTo>
                  <a:cubicBezTo>
                    <a:pt x="2844" y="1878"/>
                    <a:pt x="2821" y="1851"/>
                    <a:pt x="2800" y="1813"/>
                  </a:cubicBezTo>
                  <a:lnTo>
                    <a:pt x="2770" y="1763"/>
                  </a:lnTo>
                  <a:lnTo>
                    <a:pt x="2739" y="1719"/>
                  </a:lnTo>
                  <a:cubicBezTo>
                    <a:pt x="2719" y="1722"/>
                    <a:pt x="2698" y="1722"/>
                    <a:pt x="2681" y="1725"/>
                  </a:cubicBezTo>
                  <a:cubicBezTo>
                    <a:pt x="2675" y="1732"/>
                    <a:pt x="2665" y="1742"/>
                    <a:pt x="2634" y="1759"/>
                  </a:cubicBezTo>
                  <a:cubicBezTo>
                    <a:pt x="2640" y="1783"/>
                    <a:pt x="2644" y="1804"/>
                    <a:pt x="2651" y="1827"/>
                  </a:cubicBezTo>
                  <a:cubicBezTo>
                    <a:pt x="2654" y="1851"/>
                    <a:pt x="2657" y="1871"/>
                    <a:pt x="2661" y="1892"/>
                  </a:cubicBezTo>
                  <a:cubicBezTo>
                    <a:pt x="2665" y="1912"/>
                    <a:pt x="2668" y="1932"/>
                    <a:pt x="2671" y="1953"/>
                  </a:cubicBezTo>
                  <a:cubicBezTo>
                    <a:pt x="2671" y="1959"/>
                    <a:pt x="2671" y="1970"/>
                    <a:pt x="2675" y="1980"/>
                  </a:cubicBezTo>
                  <a:lnTo>
                    <a:pt x="2675" y="1997"/>
                  </a:lnTo>
                  <a:cubicBezTo>
                    <a:pt x="2678" y="2035"/>
                    <a:pt x="2678" y="2072"/>
                    <a:pt x="2678" y="2106"/>
                  </a:cubicBezTo>
                  <a:cubicBezTo>
                    <a:pt x="2675" y="2195"/>
                    <a:pt x="2648" y="2276"/>
                    <a:pt x="2596" y="2341"/>
                  </a:cubicBezTo>
                  <a:cubicBezTo>
                    <a:pt x="2546" y="2402"/>
                    <a:pt x="2467" y="2439"/>
                    <a:pt x="2386" y="2453"/>
                  </a:cubicBezTo>
                  <a:cubicBezTo>
                    <a:pt x="2368" y="2455"/>
                    <a:pt x="2350" y="2457"/>
                    <a:pt x="2332" y="2457"/>
                  </a:cubicBezTo>
                  <a:cubicBezTo>
                    <a:pt x="2267" y="2457"/>
                    <a:pt x="2202" y="2443"/>
                    <a:pt x="2141" y="2422"/>
                  </a:cubicBezTo>
                  <a:cubicBezTo>
                    <a:pt x="2062" y="2392"/>
                    <a:pt x="1991" y="2344"/>
                    <a:pt x="1923" y="2293"/>
                  </a:cubicBezTo>
                  <a:cubicBezTo>
                    <a:pt x="1858" y="2239"/>
                    <a:pt x="1797" y="2181"/>
                    <a:pt x="1736" y="2123"/>
                  </a:cubicBezTo>
                  <a:cubicBezTo>
                    <a:pt x="1674" y="2066"/>
                    <a:pt x="1613" y="2008"/>
                    <a:pt x="1559" y="1950"/>
                  </a:cubicBezTo>
                  <a:cubicBezTo>
                    <a:pt x="1443" y="1834"/>
                    <a:pt x="1334" y="1719"/>
                    <a:pt x="1232" y="1606"/>
                  </a:cubicBezTo>
                  <a:cubicBezTo>
                    <a:pt x="824" y="1157"/>
                    <a:pt x="514" y="755"/>
                    <a:pt x="310" y="463"/>
                  </a:cubicBezTo>
                  <a:cubicBezTo>
                    <a:pt x="208" y="320"/>
                    <a:pt x="130" y="204"/>
                    <a:pt x="79" y="123"/>
                  </a:cubicBezTo>
                  <a:cubicBezTo>
                    <a:pt x="28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1473306" y="419526"/>
              <a:ext cx="59177" cy="52460"/>
            </a:xfrm>
            <a:custGeom>
              <a:avLst/>
              <a:gdLst/>
              <a:ahLst/>
              <a:cxnLst/>
              <a:rect l="l" t="t" r="r" b="b"/>
              <a:pathLst>
                <a:path w="1348" h="1195" extrusionOk="0">
                  <a:moveTo>
                    <a:pt x="630" y="1"/>
                  </a:moveTo>
                  <a:cubicBezTo>
                    <a:pt x="555" y="1"/>
                    <a:pt x="478" y="12"/>
                    <a:pt x="402" y="36"/>
                  </a:cubicBezTo>
                  <a:cubicBezTo>
                    <a:pt x="334" y="56"/>
                    <a:pt x="266" y="87"/>
                    <a:pt x="201" y="131"/>
                  </a:cubicBezTo>
                  <a:cubicBezTo>
                    <a:pt x="140" y="175"/>
                    <a:pt x="82" y="237"/>
                    <a:pt x="52" y="312"/>
                  </a:cubicBezTo>
                  <a:cubicBezTo>
                    <a:pt x="18" y="387"/>
                    <a:pt x="7" y="464"/>
                    <a:pt x="4" y="543"/>
                  </a:cubicBezTo>
                  <a:cubicBezTo>
                    <a:pt x="1" y="621"/>
                    <a:pt x="11" y="700"/>
                    <a:pt x="32" y="775"/>
                  </a:cubicBezTo>
                  <a:cubicBezTo>
                    <a:pt x="55" y="849"/>
                    <a:pt x="89" y="921"/>
                    <a:pt x="140" y="985"/>
                  </a:cubicBezTo>
                  <a:cubicBezTo>
                    <a:pt x="188" y="1047"/>
                    <a:pt x="249" y="1101"/>
                    <a:pt x="321" y="1138"/>
                  </a:cubicBezTo>
                  <a:cubicBezTo>
                    <a:pt x="393" y="1175"/>
                    <a:pt x="474" y="1195"/>
                    <a:pt x="555" y="1195"/>
                  </a:cubicBezTo>
                  <a:cubicBezTo>
                    <a:pt x="631" y="1195"/>
                    <a:pt x="706" y="1178"/>
                    <a:pt x="773" y="1142"/>
                  </a:cubicBezTo>
                  <a:cubicBezTo>
                    <a:pt x="844" y="1108"/>
                    <a:pt x="899" y="1047"/>
                    <a:pt x="936" y="982"/>
                  </a:cubicBezTo>
                  <a:cubicBezTo>
                    <a:pt x="971" y="918"/>
                    <a:pt x="987" y="846"/>
                    <a:pt x="984" y="775"/>
                  </a:cubicBezTo>
                  <a:cubicBezTo>
                    <a:pt x="987" y="740"/>
                    <a:pt x="977" y="703"/>
                    <a:pt x="971" y="673"/>
                  </a:cubicBezTo>
                  <a:cubicBezTo>
                    <a:pt x="957" y="638"/>
                    <a:pt x="943" y="607"/>
                    <a:pt x="922" y="580"/>
                  </a:cubicBezTo>
                  <a:cubicBezTo>
                    <a:pt x="885" y="526"/>
                    <a:pt x="831" y="485"/>
                    <a:pt x="779" y="461"/>
                  </a:cubicBezTo>
                  <a:cubicBezTo>
                    <a:pt x="729" y="434"/>
                    <a:pt x="671" y="417"/>
                    <a:pt x="616" y="417"/>
                  </a:cubicBezTo>
                  <a:cubicBezTo>
                    <a:pt x="558" y="417"/>
                    <a:pt x="504" y="441"/>
                    <a:pt x="470" y="478"/>
                  </a:cubicBezTo>
                  <a:cubicBezTo>
                    <a:pt x="440" y="519"/>
                    <a:pt x="426" y="563"/>
                    <a:pt x="423" y="604"/>
                  </a:cubicBezTo>
                  <a:cubicBezTo>
                    <a:pt x="419" y="645"/>
                    <a:pt x="426" y="682"/>
                    <a:pt x="436" y="713"/>
                  </a:cubicBezTo>
                  <a:cubicBezTo>
                    <a:pt x="460" y="778"/>
                    <a:pt x="501" y="815"/>
                    <a:pt x="535" y="829"/>
                  </a:cubicBezTo>
                  <a:cubicBezTo>
                    <a:pt x="552" y="836"/>
                    <a:pt x="562" y="836"/>
                    <a:pt x="572" y="836"/>
                  </a:cubicBezTo>
                  <a:cubicBezTo>
                    <a:pt x="566" y="832"/>
                    <a:pt x="552" y="829"/>
                    <a:pt x="538" y="822"/>
                  </a:cubicBezTo>
                  <a:cubicBezTo>
                    <a:pt x="508" y="805"/>
                    <a:pt x="473" y="767"/>
                    <a:pt x="460" y="706"/>
                  </a:cubicBezTo>
                  <a:cubicBezTo>
                    <a:pt x="450" y="679"/>
                    <a:pt x="450" y="645"/>
                    <a:pt x="453" y="607"/>
                  </a:cubicBezTo>
                  <a:cubicBezTo>
                    <a:pt x="460" y="574"/>
                    <a:pt x="477" y="536"/>
                    <a:pt x="504" y="509"/>
                  </a:cubicBezTo>
                  <a:cubicBezTo>
                    <a:pt x="529" y="484"/>
                    <a:pt x="564" y="471"/>
                    <a:pt x="601" y="471"/>
                  </a:cubicBezTo>
                  <a:cubicBezTo>
                    <a:pt x="605" y="471"/>
                    <a:pt x="609" y="471"/>
                    <a:pt x="613" y="472"/>
                  </a:cubicBezTo>
                  <a:cubicBezTo>
                    <a:pt x="657" y="475"/>
                    <a:pt x="705" y="495"/>
                    <a:pt x="749" y="519"/>
                  </a:cubicBezTo>
                  <a:cubicBezTo>
                    <a:pt x="790" y="546"/>
                    <a:pt x="831" y="580"/>
                    <a:pt x="858" y="624"/>
                  </a:cubicBezTo>
                  <a:cubicBezTo>
                    <a:pt x="872" y="645"/>
                    <a:pt x="878" y="669"/>
                    <a:pt x="885" y="696"/>
                  </a:cubicBezTo>
                  <a:cubicBezTo>
                    <a:pt x="892" y="720"/>
                    <a:pt x="895" y="747"/>
                    <a:pt x="892" y="775"/>
                  </a:cubicBezTo>
                  <a:cubicBezTo>
                    <a:pt x="889" y="883"/>
                    <a:pt x="828" y="999"/>
                    <a:pt x="726" y="1053"/>
                  </a:cubicBezTo>
                  <a:cubicBezTo>
                    <a:pt x="678" y="1078"/>
                    <a:pt x="622" y="1091"/>
                    <a:pt x="564" y="1091"/>
                  </a:cubicBezTo>
                  <a:cubicBezTo>
                    <a:pt x="497" y="1091"/>
                    <a:pt x="428" y="1074"/>
                    <a:pt x="368" y="1043"/>
                  </a:cubicBezTo>
                  <a:cubicBezTo>
                    <a:pt x="252" y="989"/>
                    <a:pt x="170" y="873"/>
                    <a:pt x="134" y="744"/>
                  </a:cubicBezTo>
                  <a:cubicBezTo>
                    <a:pt x="113" y="679"/>
                    <a:pt x="106" y="611"/>
                    <a:pt x="106" y="546"/>
                  </a:cubicBezTo>
                  <a:cubicBezTo>
                    <a:pt x="106" y="478"/>
                    <a:pt x="120" y="411"/>
                    <a:pt x="144" y="353"/>
                  </a:cubicBezTo>
                  <a:cubicBezTo>
                    <a:pt x="191" y="237"/>
                    <a:pt x="310" y="162"/>
                    <a:pt x="429" y="122"/>
                  </a:cubicBezTo>
                  <a:cubicBezTo>
                    <a:pt x="508" y="95"/>
                    <a:pt x="590" y="83"/>
                    <a:pt x="669" y="83"/>
                  </a:cubicBezTo>
                  <a:cubicBezTo>
                    <a:pt x="713" y="83"/>
                    <a:pt x="756" y="87"/>
                    <a:pt x="797" y="94"/>
                  </a:cubicBezTo>
                  <a:cubicBezTo>
                    <a:pt x="916" y="114"/>
                    <a:pt x="1021" y="166"/>
                    <a:pt x="1100" y="233"/>
                  </a:cubicBezTo>
                  <a:cubicBezTo>
                    <a:pt x="1181" y="298"/>
                    <a:pt x="1236" y="380"/>
                    <a:pt x="1273" y="458"/>
                  </a:cubicBezTo>
                  <a:cubicBezTo>
                    <a:pt x="1310" y="536"/>
                    <a:pt x="1327" y="611"/>
                    <a:pt x="1331" y="676"/>
                  </a:cubicBezTo>
                  <a:cubicBezTo>
                    <a:pt x="1338" y="737"/>
                    <a:pt x="1331" y="788"/>
                    <a:pt x="1327" y="822"/>
                  </a:cubicBezTo>
                  <a:cubicBezTo>
                    <a:pt x="1321" y="856"/>
                    <a:pt x="1317" y="873"/>
                    <a:pt x="1317" y="873"/>
                  </a:cubicBezTo>
                  <a:cubicBezTo>
                    <a:pt x="1317" y="873"/>
                    <a:pt x="1321" y="856"/>
                    <a:pt x="1331" y="822"/>
                  </a:cubicBezTo>
                  <a:cubicBezTo>
                    <a:pt x="1338" y="788"/>
                    <a:pt x="1348" y="740"/>
                    <a:pt x="1348" y="676"/>
                  </a:cubicBezTo>
                  <a:cubicBezTo>
                    <a:pt x="1348" y="611"/>
                    <a:pt x="1338" y="530"/>
                    <a:pt x="1307" y="444"/>
                  </a:cubicBezTo>
                  <a:cubicBezTo>
                    <a:pt x="1277" y="359"/>
                    <a:pt x="1222" y="268"/>
                    <a:pt x="1137" y="189"/>
                  </a:cubicBezTo>
                  <a:cubicBezTo>
                    <a:pt x="1055" y="111"/>
                    <a:pt x="939" y="50"/>
                    <a:pt x="814" y="23"/>
                  </a:cubicBezTo>
                  <a:cubicBezTo>
                    <a:pt x="755" y="9"/>
                    <a:pt x="693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952422" y="311925"/>
              <a:ext cx="455638" cy="189692"/>
            </a:xfrm>
            <a:custGeom>
              <a:avLst/>
              <a:gdLst/>
              <a:ahLst/>
              <a:cxnLst/>
              <a:rect l="l" t="t" r="r" b="b"/>
              <a:pathLst>
                <a:path w="10379" h="4321" extrusionOk="0">
                  <a:moveTo>
                    <a:pt x="1232" y="1"/>
                  </a:moveTo>
                  <a:cubicBezTo>
                    <a:pt x="1174" y="1"/>
                    <a:pt x="1116" y="4"/>
                    <a:pt x="1062" y="4"/>
                  </a:cubicBezTo>
                  <a:lnTo>
                    <a:pt x="902" y="4"/>
                  </a:lnTo>
                  <a:cubicBezTo>
                    <a:pt x="851" y="4"/>
                    <a:pt x="800" y="4"/>
                    <a:pt x="753" y="7"/>
                  </a:cubicBezTo>
                  <a:cubicBezTo>
                    <a:pt x="657" y="14"/>
                    <a:pt x="572" y="17"/>
                    <a:pt x="494" y="21"/>
                  </a:cubicBezTo>
                  <a:cubicBezTo>
                    <a:pt x="412" y="25"/>
                    <a:pt x="345" y="31"/>
                    <a:pt x="283" y="38"/>
                  </a:cubicBezTo>
                  <a:cubicBezTo>
                    <a:pt x="222" y="45"/>
                    <a:pt x="171" y="51"/>
                    <a:pt x="130" y="55"/>
                  </a:cubicBezTo>
                  <a:cubicBezTo>
                    <a:pt x="45" y="62"/>
                    <a:pt x="1" y="65"/>
                    <a:pt x="1" y="65"/>
                  </a:cubicBezTo>
                  <a:cubicBezTo>
                    <a:pt x="1" y="65"/>
                    <a:pt x="45" y="69"/>
                    <a:pt x="130" y="69"/>
                  </a:cubicBezTo>
                  <a:lnTo>
                    <a:pt x="283" y="69"/>
                  </a:lnTo>
                  <a:cubicBezTo>
                    <a:pt x="345" y="72"/>
                    <a:pt x="416" y="72"/>
                    <a:pt x="494" y="75"/>
                  </a:cubicBezTo>
                  <a:cubicBezTo>
                    <a:pt x="572" y="78"/>
                    <a:pt x="657" y="82"/>
                    <a:pt x="753" y="86"/>
                  </a:cubicBezTo>
                  <a:cubicBezTo>
                    <a:pt x="800" y="89"/>
                    <a:pt x="847" y="92"/>
                    <a:pt x="899" y="96"/>
                  </a:cubicBezTo>
                  <a:cubicBezTo>
                    <a:pt x="949" y="103"/>
                    <a:pt x="1004" y="106"/>
                    <a:pt x="1055" y="109"/>
                  </a:cubicBezTo>
                  <a:cubicBezTo>
                    <a:pt x="1110" y="113"/>
                    <a:pt x="1167" y="119"/>
                    <a:pt x="1225" y="123"/>
                  </a:cubicBezTo>
                  <a:cubicBezTo>
                    <a:pt x="1283" y="130"/>
                    <a:pt x="1341" y="136"/>
                    <a:pt x="1402" y="144"/>
                  </a:cubicBezTo>
                  <a:cubicBezTo>
                    <a:pt x="1463" y="150"/>
                    <a:pt x="1524" y="157"/>
                    <a:pt x="1590" y="164"/>
                  </a:cubicBezTo>
                  <a:cubicBezTo>
                    <a:pt x="1651" y="171"/>
                    <a:pt x="1715" y="180"/>
                    <a:pt x="1783" y="191"/>
                  </a:cubicBezTo>
                  <a:cubicBezTo>
                    <a:pt x="2310" y="259"/>
                    <a:pt x="2923" y="392"/>
                    <a:pt x="3559" y="582"/>
                  </a:cubicBezTo>
                  <a:cubicBezTo>
                    <a:pt x="3637" y="606"/>
                    <a:pt x="3719" y="637"/>
                    <a:pt x="3797" y="661"/>
                  </a:cubicBezTo>
                  <a:cubicBezTo>
                    <a:pt x="3838" y="674"/>
                    <a:pt x="3879" y="687"/>
                    <a:pt x="3920" y="701"/>
                  </a:cubicBezTo>
                  <a:lnTo>
                    <a:pt x="3978" y="722"/>
                  </a:lnTo>
                  <a:lnTo>
                    <a:pt x="4039" y="742"/>
                  </a:lnTo>
                  <a:cubicBezTo>
                    <a:pt x="4198" y="803"/>
                    <a:pt x="4361" y="861"/>
                    <a:pt x="4521" y="929"/>
                  </a:cubicBezTo>
                  <a:cubicBezTo>
                    <a:pt x="4848" y="1055"/>
                    <a:pt x="5168" y="1212"/>
                    <a:pt x="5481" y="1372"/>
                  </a:cubicBezTo>
                  <a:cubicBezTo>
                    <a:pt x="5637" y="1457"/>
                    <a:pt x="5794" y="1535"/>
                    <a:pt x="5947" y="1630"/>
                  </a:cubicBezTo>
                  <a:cubicBezTo>
                    <a:pt x="6022" y="1674"/>
                    <a:pt x="6096" y="1719"/>
                    <a:pt x="6171" y="1763"/>
                  </a:cubicBezTo>
                  <a:cubicBezTo>
                    <a:pt x="6246" y="1810"/>
                    <a:pt x="6321" y="1858"/>
                    <a:pt x="6396" y="1902"/>
                  </a:cubicBezTo>
                  <a:cubicBezTo>
                    <a:pt x="6688" y="2092"/>
                    <a:pt x="6974" y="2287"/>
                    <a:pt x="7246" y="2480"/>
                  </a:cubicBezTo>
                  <a:cubicBezTo>
                    <a:pt x="7794" y="2868"/>
                    <a:pt x="8311" y="3232"/>
                    <a:pt x="8767" y="3521"/>
                  </a:cubicBezTo>
                  <a:cubicBezTo>
                    <a:pt x="9226" y="3810"/>
                    <a:pt x="9631" y="4011"/>
                    <a:pt x="9920" y="4137"/>
                  </a:cubicBezTo>
                  <a:cubicBezTo>
                    <a:pt x="9991" y="4168"/>
                    <a:pt x="10056" y="4198"/>
                    <a:pt x="10114" y="4218"/>
                  </a:cubicBezTo>
                  <a:cubicBezTo>
                    <a:pt x="10172" y="4239"/>
                    <a:pt x="10219" y="4259"/>
                    <a:pt x="10257" y="4273"/>
                  </a:cubicBezTo>
                  <a:cubicBezTo>
                    <a:pt x="10338" y="4303"/>
                    <a:pt x="10379" y="4320"/>
                    <a:pt x="10379" y="4320"/>
                  </a:cubicBezTo>
                  <a:cubicBezTo>
                    <a:pt x="10379" y="4320"/>
                    <a:pt x="10338" y="4300"/>
                    <a:pt x="10260" y="4267"/>
                  </a:cubicBezTo>
                  <a:cubicBezTo>
                    <a:pt x="10223" y="4246"/>
                    <a:pt x="10175" y="4226"/>
                    <a:pt x="10121" y="4198"/>
                  </a:cubicBezTo>
                  <a:cubicBezTo>
                    <a:pt x="10066" y="4174"/>
                    <a:pt x="10005" y="4140"/>
                    <a:pt x="9937" y="4103"/>
                  </a:cubicBezTo>
                  <a:cubicBezTo>
                    <a:pt x="9900" y="4086"/>
                    <a:pt x="9865" y="4066"/>
                    <a:pt x="9825" y="4045"/>
                  </a:cubicBezTo>
                  <a:cubicBezTo>
                    <a:pt x="9787" y="4025"/>
                    <a:pt x="9750" y="4001"/>
                    <a:pt x="9709" y="3977"/>
                  </a:cubicBezTo>
                  <a:cubicBezTo>
                    <a:pt x="9668" y="3953"/>
                    <a:pt x="9624" y="3929"/>
                    <a:pt x="9583" y="3906"/>
                  </a:cubicBezTo>
                  <a:cubicBezTo>
                    <a:pt x="9539" y="3879"/>
                    <a:pt x="9495" y="3848"/>
                    <a:pt x="9447" y="3821"/>
                  </a:cubicBezTo>
                  <a:cubicBezTo>
                    <a:pt x="9403" y="3790"/>
                    <a:pt x="9355" y="3763"/>
                    <a:pt x="9305" y="3729"/>
                  </a:cubicBezTo>
                  <a:cubicBezTo>
                    <a:pt x="9256" y="3698"/>
                    <a:pt x="9209" y="3664"/>
                    <a:pt x="9158" y="3630"/>
                  </a:cubicBezTo>
                  <a:cubicBezTo>
                    <a:pt x="9056" y="3562"/>
                    <a:pt x="8950" y="3487"/>
                    <a:pt x="8842" y="3413"/>
                  </a:cubicBezTo>
                  <a:cubicBezTo>
                    <a:pt x="8402" y="3103"/>
                    <a:pt x="7920" y="2705"/>
                    <a:pt x="7386" y="2293"/>
                  </a:cubicBezTo>
                  <a:cubicBezTo>
                    <a:pt x="7117" y="2089"/>
                    <a:pt x="6838" y="1879"/>
                    <a:pt x="6542" y="1678"/>
                  </a:cubicBezTo>
                  <a:cubicBezTo>
                    <a:pt x="6468" y="1630"/>
                    <a:pt x="6392" y="1579"/>
                    <a:pt x="6317" y="1532"/>
                  </a:cubicBezTo>
                  <a:cubicBezTo>
                    <a:pt x="6239" y="1483"/>
                    <a:pt x="6161" y="1439"/>
                    <a:pt x="6086" y="1392"/>
                  </a:cubicBezTo>
                  <a:cubicBezTo>
                    <a:pt x="5930" y="1296"/>
                    <a:pt x="5770" y="1212"/>
                    <a:pt x="5610" y="1123"/>
                  </a:cubicBezTo>
                  <a:cubicBezTo>
                    <a:pt x="5287" y="960"/>
                    <a:pt x="4957" y="807"/>
                    <a:pt x="4623" y="678"/>
                  </a:cubicBezTo>
                  <a:cubicBezTo>
                    <a:pt x="4457" y="609"/>
                    <a:pt x="4287" y="555"/>
                    <a:pt x="4124" y="497"/>
                  </a:cubicBezTo>
                  <a:lnTo>
                    <a:pt x="4062" y="477"/>
                  </a:lnTo>
                  <a:lnTo>
                    <a:pt x="3998" y="456"/>
                  </a:lnTo>
                  <a:cubicBezTo>
                    <a:pt x="3957" y="446"/>
                    <a:pt x="3916" y="433"/>
                    <a:pt x="3871" y="419"/>
                  </a:cubicBezTo>
                  <a:cubicBezTo>
                    <a:pt x="3790" y="395"/>
                    <a:pt x="3708" y="372"/>
                    <a:pt x="3626" y="348"/>
                  </a:cubicBezTo>
                  <a:cubicBezTo>
                    <a:pt x="2970" y="171"/>
                    <a:pt x="2341" y="78"/>
                    <a:pt x="1800" y="31"/>
                  </a:cubicBezTo>
                  <a:cubicBezTo>
                    <a:pt x="1732" y="28"/>
                    <a:pt x="1667" y="17"/>
                    <a:pt x="1603" y="14"/>
                  </a:cubicBezTo>
                  <a:cubicBezTo>
                    <a:pt x="1535" y="14"/>
                    <a:pt x="1474" y="11"/>
                    <a:pt x="1412" y="7"/>
                  </a:cubicBezTo>
                  <a:cubicBezTo>
                    <a:pt x="1351" y="7"/>
                    <a:pt x="1290" y="4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1184351" y="341953"/>
              <a:ext cx="219719" cy="139821"/>
            </a:xfrm>
            <a:custGeom>
              <a:avLst/>
              <a:gdLst/>
              <a:ahLst/>
              <a:cxnLst/>
              <a:rect l="l" t="t" r="r" b="b"/>
              <a:pathLst>
                <a:path w="5005" h="3185" extrusionOk="0">
                  <a:moveTo>
                    <a:pt x="1" y="0"/>
                  </a:moveTo>
                  <a:cubicBezTo>
                    <a:pt x="1" y="0"/>
                    <a:pt x="21" y="11"/>
                    <a:pt x="62" y="27"/>
                  </a:cubicBezTo>
                  <a:cubicBezTo>
                    <a:pt x="103" y="44"/>
                    <a:pt x="160" y="72"/>
                    <a:pt x="235" y="109"/>
                  </a:cubicBezTo>
                  <a:cubicBezTo>
                    <a:pt x="381" y="174"/>
                    <a:pt x="589" y="283"/>
                    <a:pt x="838" y="408"/>
                  </a:cubicBezTo>
                  <a:cubicBezTo>
                    <a:pt x="1086" y="534"/>
                    <a:pt x="1361" y="701"/>
                    <a:pt x="1654" y="888"/>
                  </a:cubicBezTo>
                  <a:cubicBezTo>
                    <a:pt x="1943" y="1075"/>
                    <a:pt x="2246" y="1286"/>
                    <a:pt x="2532" y="1517"/>
                  </a:cubicBezTo>
                  <a:cubicBezTo>
                    <a:pt x="2824" y="1746"/>
                    <a:pt x="3110" y="1983"/>
                    <a:pt x="3389" y="2198"/>
                  </a:cubicBezTo>
                  <a:cubicBezTo>
                    <a:pt x="3664" y="2415"/>
                    <a:pt x="3933" y="2606"/>
                    <a:pt x="4171" y="2759"/>
                  </a:cubicBezTo>
                  <a:cubicBezTo>
                    <a:pt x="4409" y="2912"/>
                    <a:pt x="4620" y="3018"/>
                    <a:pt x="4769" y="3085"/>
                  </a:cubicBezTo>
                  <a:cubicBezTo>
                    <a:pt x="4804" y="3103"/>
                    <a:pt x="4838" y="3116"/>
                    <a:pt x="4868" y="3129"/>
                  </a:cubicBezTo>
                  <a:cubicBezTo>
                    <a:pt x="4899" y="3140"/>
                    <a:pt x="4923" y="3150"/>
                    <a:pt x="4943" y="3160"/>
                  </a:cubicBezTo>
                  <a:cubicBezTo>
                    <a:pt x="4984" y="3178"/>
                    <a:pt x="5005" y="3184"/>
                    <a:pt x="5005" y="3184"/>
                  </a:cubicBezTo>
                  <a:cubicBezTo>
                    <a:pt x="5005" y="3184"/>
                    <a:pt x="4984" y="3174"/>
                    <a:pt x="4947" y="3154"/>
                  </a:cubicBezTo>
                  <a:cubicBezTo>
                    <a:pt x="4929" y="3140"/>
                    <a:pt x="4906" y="3126"/>
                    <a:pt x="4879" y="3113"/>
                  </a:cubicBezTo>
                  <a:cubicBezTo>
                    <a:pt x="4851" y="3096"/>
                    <a:pt x="4818" y="3079"/>
                    <a:pt x="4783" y="3055"/>
                  </a:cubicBezTo>
                  <a:cubicBezTo>
                    <a:pt x="4644" y="2974"/>
                    <a:pt x="4453" y="2837"/>
                    <a:pt x="4232" y="2671"/>
                  </a:cubicBezTo>
                  <a:cubicBezTo>
                    <a:pt x="4011" y="2501"/>
                    <a:pt x="3769" y="2286"/>
                    <a:pt x="3511" y="2052"/>
                  </a:cubicBezTo>
                  <a:cubicBezTo>
                    <a:pt x="3253" y="1817"/>
                    <a:pt x="2977" y="1565"/>
                    <a:pt x="2681" y="1327"/>
                  </a:cubicBezTo>
                  <a:cubicBezTo>
                    <a:pt x="2389" y="1093"/>
                    <a:pt x="2075" y="875"/>
                    <a:pt x="1766" y="701"/>
                  </a:cubicBezTo>
                  <a:cubicBezTo>
                    <a:pt x="1460" y="521"/>
                    <a:pt x="1157" y="388"/>
                    <a:pt x="895" y="279"/>
                  </a:cubicBezTo>
                  <a:cubicBezTo>
                    <a:pt x="637" y="170"/>
                    <a:pt x="409" y="109"/>
                    <a:pt x="249" y="61"/>
                  </a:cubicBezTo>
                  <a:cubicBezTo>
                    <a:pt x="171" y="41"/>
                    <a:pt x="109" y="27"/>
                    <a:pt x="65" y="17"/>
                  </a:cubicBezTo>
                  <a:cubicBezTo>
                    <a:pt x="24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475439" y="690963"/>
              <a:ext cx="61416" cy="279116"/>
            </a:xfrm>
            <a:custGeom>
              <a:avLst/>
              <a:gdLst/>
              <a:ahLst/>
              <a:cxnLst/>
              <a:rect l="l" t="t" r="r" b="b"/>
              <a:pathLst>
                <a:path w="1399" h="6358" extrusionOk="0">
                  <a:moveTo>
                    <a:pt x="964" y="0"/>
                  </a:moveTo>
                  <a:cubicBezTo>
                    <a:pt x="964" y="0"/>
                    <a:pt x="950" y="21"/>
                    <a:pt x="923" y="62"/>
                  </a:cubicBezTo>
                  <a:cubicBezTo>
                    <a:pt x="895" y="106"/>
                    <a:pt x="851" y="164"/>
                    <a:pt x="800" y="241"/>
                  </a:cubicBezTo>
                  <a:cubicBezTo>
                    <a:pt x="705" y="401"/>
                    <a:pt x="559" y="629"/>
                    <a:pt x="426" y="925"/>
                  </a:cubicBezTo>
                  <a:cubicBezTo>
                    <a:pt x="395" y="1000"/>
                    <a:pt x="361" y="1075"/>
                    <a:pt x="331" y="1156"/>
                  </a:cubicBezTo>
                  <a:cubicBezTo>
                    <a:pt x="300" y="1241"/>
                    <a:pt x="266" y="1323"/>
                    <a:pt x="239" y="1415"/>
                  </a:cubicBezTo>
                  <a:cubicBezTo>
                    <a:pt x="177" y="1588"/>
                    <a:pt x="127" y="1783"/>
                    <a:pt x="89" y="1983"/>
                  </a:cubicBezTo>
                  <a:cubicBezTo>
                    <a:pt x="69" y="2082"/>
                    <a:pt x="52" y="2184"/>
                    <a:pt x="38" y="2290"/>
                  </a:cubicBezTo>
                  <a:cubicBezTo>
                    <a:pt x="21" y="2395"/>
                    <a:pt x="17" y="2500"/>
                    <a:pt x="8" y="2605"/>
                  </a:cubicBezTo>
                  <a:cubicBezTo>
                    <a:pt x="0" y="2823"/>
                    <a:pt x="0" y="3041"/>
                    <a:pt x="14" y="3259"/>
                  </a:cubicBezTo>
                  <a:cubicBezTo>
                    <a:pt x="35" y="3477"/>
                    <a:pt x="66" y="3695"/>
                    <a:pt x="106" y="3905"/>
                  </a:cubicBezTo>
                  <a:cubicBezTo>
                    <a:pt x="151" y="4113"/>
                    <a:pt x="201" y="4320"/>
                    <a:pt x="266" y="4514"/>
                  </a:cubicBezTo>
                  <a:cubicBezTo>
                    <a:pt x="392" y="4902"/>
                    <a:pt x="572" y="5242"/>
                    <a:pt x="735" y="5521"/>
                  </a:cubicBezTo>
                  <a:cubicBezTo>
                    <a:pt x="898" y="5800"/>
                    <a:pt x="1076" y="6004"/>
                    <a:pt x="1198" y="6147"/>
                  </a:cubicBezTo>
                  <a:cubicBezTo>
                    <a:pt x="1259" y="6218"/>
                    <a:pt x="1314" y="6266"/>
                    <a:pt x="1347" y="6303"/>
                  </a:cubicBezTo>
                  <a:cubicBezTo>
                    <a:pt x="1382" y="6337"/>
                    <a:pt x="1399" y="6358"/>
                    <a:pt x="1399" y="6358"/>
                  </a:cubicBezTo>
                  <a:cubicBezTo>
                    <a:pt x="1399" y="6358"/>
                    <a:pt x="1385" y="6334"/>
                    <a:pt x="1361" y="6293"/>
                  </a:cubicBezTo>
                  <a:cubicBezTo>
                    <a:pt x="1334" y="6249"/>
                    <a:pt x="1294" y="6188"/>
                    <a:pt x="1249" y="6106"/>
                  </a:cubicBezTo>
                  <a:cubicBezTo>
                    <a:pt x="1154" y="5949"/>
                    <a:pt x="1038" y="5711"/>
                    <a:pt x="909" y="5429"/>
                  </a:cubicBezTo>
                  <a:cubicBezTo>
                    <a:pt x="780" y="5144"/>
                    <a:pt x="667" y="4797"/>
                    <a:pt x="572" y="4422"/>
                  </a:cubicBezTo>
                  <a:cubicBezTo>
                    <a:pt x="528" y="4235"/>
                    <a:pt x="487" y="4042"/>
                    <a:pt x="457" y="3841"/>
                  </a:cubicBezTo>
                  <a:cubicBezTo>
                    <a:pt x="426" y="3643"/>
                    <a:pt x="402" y="3439"/>
                    <a:pt x="392" y="3232"/>
                  </a:cubicBezTo>
                  <a:cubicBezTo>
                    <a:pt x="378" y="3028"/>
                    <a:pt x="375" y="2823"/>
                    <a:pt x="378" y="2623"/>
                  </a:cubicBezTo>
                  <a:cubicBezTo>
                    <a:pt x="388" y="2422"/>
                    <a:pt x="395" y="2221"/>
                    <a:pt x="413" y="2031"/>
                  </a:cubicBezTo>
                  <a:cubicBezTo>
                    <a:pt x="419" y="1980"/>
                    <a:pt x="426" y="1935"/>
                    <a:pt x="429" y="1888"/>
                  </a:cubicBezTo>
                  <a:cubicBezTo>
                    <a:pt x="436" y="1841"/>
                    <a:pt x="440" y="1792"/>
                    <a:pt x="446" y="1748"/>
                  </a:cubicBezTo>
                  <a:cubicBezTo>
                    <a:pt x="453" y="1701"/>
                    <a:pt x="460" y="1654"/>
                    <a:pt x="466" y="1609"/>
                  </a:cubicBezTo>
                  <a:cubicBezTo>
                    <a:pt x="470" y="1565"/>
                    <a:pt x="480" y="1520"/>
                    <a:pt x="487" y="1476"/>
                  </a:cubicBezTo>
                  <a:cubicBezTo>
                    <a:pt x="501" y="1388"/>
                    <a:pt x="518" y="1303"/>
                    <a:pt x="535" y="1221"/>
                  </a:cubicBezTo>
                  <a:cubicBezTo>
                    <a:pt x="555" y="1139"/>
                    <a:pt x="576" y="1062"/>
                    <a:pt x="592" y="983"/>
                  </a:cubicBezTo>
                  <a:cubicBezTo>
                    <a:pt x="674" y="680"/>
                    <a:pt x="763" y="432"/>
                    <a:pt x="841" y="262"/>
                  </a:cubicBezTo>
                  <a:cubicBezTo>
                    <a:pt x="875" y="177"/>
                    <a:pt x="909" y="112"/>
                    <a:pt x="929" y="68"/>
                  </a:cubicBezTo>
                  <a:cubicBezTo>
                    <a:pt x="953" y="24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451689" y="748297"/>
              <a:ext cx="17999" cy="125642"/>
            </a:xfrm>
            <a:custGeom>
              <a:avLst/>
              <a:gdLst/>
              <a:ahLst/>
              <a:cxnLst/>
              <a:rect l="l" t="t" r="r" b="b"/>
              <a:pathLst>
                <a:path w="410" h="2862" extrusionOk="0">
                  <a:moveTo>
                    <a:pt x="409" y="1"/>
                  </a:moveTo>
                  <a:lnTo>
                    <a:pt x="409" y="1"/>
                  </a:lnTo>
                  <a:cubicBezTo>
                    <a:pt x="409" y="1"/>
                    <a:pt x="389" y="41"/>
                    <a:pt x="351" y="112"/>
                  </a:cubicBezTo>
                  <a:cubicBezTo>
                    <a:pt x="334" y="150"/>
                    <a:pt x="310" y="194"/>
                    <a:pt x="287" y="246"/>
                  </a:cubicBezTo>
                  <a:cubicBezTo>
                    <a:pt x="276" y="272"/>
                    <a:pt x="263" y="299"/>
                    <a:pt x="249" y="327"/>
                  </a:cubicBezTo>
                  <a:cubicBezTo>
                    <a:pt x="239" y="357"/>
                    <a:pt x="225" y="388"/>
                    <a:pt x="215" y="422"/>
                  </a:cubicBezTo>
                  <a:cubicBezTo>
                    <a:pt x="167" y="552"/>
                    <a:pt x="113" y="708"/>
                    <a:pt x="72" y="881"/>
                  </a:cubicBezTo>
                  <a:cubicBezTo>
                    <a:pt x="31" y="1051"/>
                    <a:pt x="15" y="1242"/>
                    <a:pt x="4" y="1429"/>
                  </a:cubicBezTo>
                  <a:cubicBezTo>
                    <a:pt x="4" y="1524"/>
                    <a:pt x="1" y="1620"/>
                    <a:pt x="11" y="1711"/>
                  </a:cubicBezTo>
                  <a:cubicBezTo>
                    <a:pt x="18" y="1803"/>
                    <a:pt x="31" y="1895"/>
                    <a:pt x="48" y="1980"/>
                  </a:cubicBezTo>
                  <a:cubicBezTo>
                    <a:pt x="79" y="2153"/>
                    <a:pt x="137" y="2313"/>
                    <a:pt x="185" y="2442"/>
                  </a:cubicBezTo>
                  <a:cubicBezTo>
                    <a:pt x="194" y="2477"/>
                    <a:pt x="208" y="2507"/>
                    <a:pt x="222" y="2538"/>
                  </a:cubicBezTo>
                  <a:cubicBezTo>
                    <a:pt x="235" y="2565"/>
                    <a:pt x="249" y="2593"/>
                    <a:pt x="263" y="2620"/>
                  </a:cubicBezTo>
                  <a:cubicBezTo>
                    <a:pt x="276" y="2643"/>
                    <a:pt x="287" y="2667"/>
                    <a:pt x="300" y="2691"/>
                  </a:cubicBezTo>
                  <a:cubicBezTo>
                    <a:pt x="310" y="2711"/>
                    <a:pt x="324" y="2731"/>
                    <a:pt x="331" y="2749"/>
                  </a:cubicBezTo>
                  <a:cubicBezTo>
                    <a:pt x="375" y="2820"/>
                    <a:pt x="395" y="2861"/>
                    <a:pt x="395" y="2861"/>
                  </a:cubicBezTo>
                  <a:cubicBezTo>
                    <a:pt x="395" y="2861"/>
                    <a:pt x="389" y="2813"/>
                    <a:pt x="378" y="2736"/>
                  </a:cubicBezTo>
                  <a:cubicBezTo>
                    <a:pt x="372" y="2695"/>
                    <a:pt x="368" y="2647"/>
                    <a:pt x="365" y="2589"/>
                  </a:cubicBezTo>
                  <a:cubicBezTo>
                    <a:pt x="362" y="2562"/>
                    <a:pt x="358" y="2531"/>
                    <a:pt x="358" y="2500"/>
                  </a:cubicBezTo>
                  <a:cubicBezTo>
                    <a:pt x="354" y="2470"/>
                    <a:pt x="351" y="2439"/>
                    <a:pt x="348" y="2405"/>
                  </a:cubicBezTo>
                  <a:cubicBezTo>
                    <a:pt x="327" y="2273"/>
                    <a:pt x="327" y="2113"/>
                    <a:pt x="314" y="1949"/>
                  </a:cubicBezTo>
                  <a:cubicBezTo>
                    <a:pt x="314" y="1864"/>
                    <a:pt x="307" y="1780"/>
                    <a:pt x="304" y="1695"/>
                  </a:cubicBezTo>
                  <a:cubicBezTo>
                    <a:pt x="300" y="1606"/>
                    <a:pt x="296" y="1517"/>
                    <a:pt x="296" y="1429"/>
                  </a:cubicBezTo>
                  <a:cubicBezTo>
                    <a:pt x="290" y="1255"/>
                    <a:pt x="293" y="1078"/>
                    <a:pt x="300" y="912"/>
                  </a:cubicBezTo>
                  <a:cubicBezTo>
                    <a:pt x="310" y="745"/>
                    <a:pt x="310" y="585"/>
                    <a:pt x="334" y="453"/>
                  </a:cubicBezTo>
                  <a:cubicBezTo>
                    <a:pt x="337" y="419"/>
                    <a:pt x="341" y="384"/>
                    <a:pt x="348" y="354"/>
                  </a:cubicBezTo>
                  <a:cubicBezTo>
                    <a:pt x="351" y="323"/>
                    <a:pt x="354" y="296"/>
                    <a:pt x="362" y="266"/>
                  </a:cubicBezTo>
                  <a:cubicBezTo>
                    <a:pt x="365" y="238"/>
                    <a:pt x="368" y="214"/>
                    <a:pt x="372" y="191"/>
                  </a:cubicBezTo>
                  <a:cubicBezTo>
                    <a:pt x="375" y="167"/>
                    <a:pt x="378" y="143"/>
                    <a:pt x="385" y="126"/>
                  </a:cubicBezTo>
                  <a:cubicBezTo>
                    <a:pt x="398" y="45"/>
                    <a:pt x="40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482902" y="1144150"/>
              <a:ext cx="215681" cy="240440"/>
            </a:xfrm>
            <a:custGeom>
              <a:avLst/>
              <a:gdLst/>
              <a:ahLst/>
              <a:cxnLst/>
              <a:rect l="l" t="t" r="r" b="b"/>
              <a:pathLst>
                <a:path w="4913" h="5477" extrusionOk="0">
                  <a:moveTo>
                    <a:pt x="1409" y="1"/>
                  </a:moveTo>
                  <a:cubicBezTo>
                    <a:pt x="1409" y="1"/>
                    <a:pt x="1402" y="5"/>
                    <a:pt x="1381" y="5"/>
                  </a:cubicBezTo>
                  <a:cubicBezTo>
                    <a:pt x="1365" y="5"/>
                    <a:pt x="1341" y="5"/>
                    <a:pt x="1307" y="11"/>
                  </a:cubicBezTo>
                  <a:cubicBezTo>
                    <a:pt x="1239" y="18"/>
                    <a:pt x="1137" y="35"/>
                    <a:pt x="1014" y="79"/>
                  </a:cubicBezTo>
                  <a:cubicBezTo>
                    <a:pt x="896" y="127"/>
                    <a:pt x="756" y="202"/>
                    <a:pt x="613" y="321"/>
                  </a:cubicBezTo>
                  <a:cubicBezTo>
                    <a:pt x="470" y="437"/>
                    <a:pt x="334" y="603"/>
                    <a:pt x="232" y="811"/>
                  </a:cubicBezTo>
                  <a:cubicBezTo>
                    <a:pt x="133" y="1015"/>
                    <a:pt x="62" y="1256"/>
                    <a:pt x="31" y="1518"/>
                  </a:cubicBezTo>
                  <a:cubicBezTo>
                    <a:pt x="1" y="1776"/>
                    <a:pt x="7" y="2052"/>
                    <a:pt x="48" y="2335"/>
                  </a:cubicBezTo>
                  <a:cubicBezTo>
                    <a:pt x="86" y="2613"/>
                    <a:pt x="157" y="2899"/>
                    <a:pt x="266" y="3178"/>
                  </a:cubicBezTo>
                  <a:cubicBezTo>
                    <a:pt x="375" y="3454"/>
                    <a:pt x="521" y="3720"/>
                    <a:pt x="695" y="3968"/>
                  </a:cubicBezTo>
                  <a:lnTo>
                    <a:pt x="763" y="4059"/>
                  </a:lnTo>
                  <a:cubicBezTo>
                    <a:pt x="783" y="4090"/>
                    <a:pt x="807" y="4117"/>
                    <a:pt x="830" y="4148"/>
                  </a:cubicBezTo>
                  <a:lnTo>
                    <a:pt x="902" y="4236"/>
                  </a:lnTo>
                  <a:lnTo>
                    <a:pt x="977" y="4321"/>
                  </a:lnTo>
                  <a:lnTo>
                    <a:pt x="1052" y="4403"/>
                  </a:lnTo>
                  <a:lnTo>
                    <a:pt x="1130" y="4484"/>
                  </a:lnTo>
                  <a:cubicBezTo>
                    <a:pt x="1157" y="4511"/>
                    <a:pt x="1185" y="4539"/>
                    <a:pt x="1212" y="4563"/>
                  </a:cubicBezTo>
                  <a:lnTo>
                    <a:pt x="1293" y="4638"/>
                  </a:lnTo>
                  <a:cubicBezTo>
                    <a:pt x="1518" y="4835"/>
                    <a:pt x="1763" y="5001"/>
                    <a:pt x="2014" y="5128"/>
                  </a:cubicBezTo>
                  <a:cubicBezTo>
                    <a:pt x="2270" y="5254"/>
                    <a:pt x="2529" y="5338"/>
                    <a:pt x="2780" y="5393"/>
                  </a:cubicBezTo>
                  <a:cubicBezTo>
                    <a:pt x="3031" y="5447"/>
                    <a:pt x="3273" y="5475"/>
                    <a:pt x="3498" y="5475"/>
                  </a:cubicBezTo>
                  <a:cubicBezTo>
                    <a:pt x="3513" y="5476"/>
                    <a:pt x="3529" y="5476"/>
                    <a:pt x="3544" y="5476"/>
                  </a:cubicBezTo>
                  <a:cubicBezTo>
                    <a:pt x="3583" y="5476"/>
                    <a:pt x="3622" y="5474"/>
                    <a:pt x="3661" y="5471"/>
                  </a:cubicBezTo>
                  <a:cubicBezTo>
                    <a:pt x="3688" y="5471"/>
                    <a:pt x="3712" y="5471"/>
                    <a:pt x="3739" y="5467"/>
                  </a:cubicBezTo>
                  <a:cubicBezTo>
                    <a:pt x="3766" y="5464"/>
                    <a:pt x="3790" y="5464"/>
                    <a:pt x="3814" y="5461"/>
                  </a:cubicBezTo>
                  <a:cubicBezTo>
                    <a:pt x="3865" y="5454"/>
                    <a:pt x="3916" y="5450"/>
                    <a:pt x="3964" y="5444"/>
                  </a:cubicBezTo>
                  <a:cubicBezTo>
                    <a:pt x="4011" y="5434"/>
                    <a:pt x="4055" y="5427"/>
                    <a:pt x="4100" y="5420"/>
                  </a:cubicBezTo>
                  <a:cubicBezTo>
                    <a:pt x="4144" y="5414"/>
                    <a:pt x="4185" y="5400"/>
                    <a:pt x="4226" y="5389"/>
                  </a:cubicBezTo>
                  <a:cubicBezTo>
                    <a:pt x="4267" y="5379"/>
                    <a:pt x="4307" y="5369"/>
                    <a:pt x="4345" y="5359"/>
                  </a:cubicBezTo>
                  <a:cubicBezTo>
                    <a:pt x="4419" y="5335"/>
                    <a:pt x="4488" y="5315"/>
                    <a:pt x="4549" y="5294"/>
                  </a:cubicBezTo>
                  <a:cubicBezTo>
                    <a:pt x="4606" y="5271"/>
                    <a:pt x="4661" y="5250"/>
                    <a:pt x="4705" y="5230"/>
                  </a:cubicBezTo>
                  <a:cubicBezTo>
                    <a:pt x="4753" y="5213"/>
                    <a:pt x="4787" y="5189"/>
                    <a:pt x="4821" y="5175"/>
                  </a:cubicBezTo>
                  <a:cubicBezTo>
                    <a:pt x="4879" y="5144"/>
                    <a:pt x="4912" y="5128"/>
                    <a:pt x="4912" y="5128"/>
                  </a:cubicBezTo>
                  <a:lnTo>
                    <a:pt x="4912" y="5128"/>
                  </a:lnTo>
                  <a:cubicBezTo>
                    <a:pt x="4912" y="5128"/>
                    <a:pt x="4879" y="5141"/>
                    <a:pt x="4814" y="5161"/>
                  </a:cubicBezTo>
                  <a:cubicBezTo>
                    <a:pt x="4780" y="5172"/>
                    <a:pt x="4743" y="5189"/>
                    <a:pt x="4695" y="5199"/>
                  </a:cubicBezTo>
                  <a:cubicBezTo>
                    <a:pt x="4647" y="5213"/>
                    <a:pt x="4593" y="5226"/>
                    <a:pt x="4532" y="5243"/>
                  </a:cubicBezTo>
                  <a:cubicBezTo>
                    <a:pt x="4342" y="5290"/>
                    <a:pt x="4083" y="5324"/>
                    <a:pt x="3779" y="5324"/>
                  </a:cubicBezTo>
                  <a:cubicBezTo>
                    <a:pt x="3691" y="5324"/>
                    <a:pt x="3599" y="5321"/>
                    <a:pt x="3504" y="5315"/>
                  </a:cubicBezTo>
                  <a:cubicBezTo>
                    <a:pt x="3080" y="5284"/>
                    <a:pt x="2593" y="5148"/>
                    <a:pt x="2137" y="4896"/>
                  </a:cubicBezTo>
                  <a:cubicBezTo>
                    <a:pt x="1909" y="4770"/>
                    <a:pt x="1688" y="4610"/>
                    <a:pt x="1488" y="4423"/>
                  </a:cubicBezTo>
                  <a:lnTo>
                    <a:pt x="1413" y="4355"/>
                  </a:lnTo>
                  <a:cubicBezTo>
                    <a:pt x="1389" y="4332"/>
                    <a:pt x="1365" y="4304"/>
                    <a:pt x="1341" y="4280"/>
                  </a:cubicBezTo>
                  <a:lnTo>
                    <a:pt x="1270" y="4205"/>
                  </a:lnTo>
                  <a:lnTo>
                    <a:pt x="1202" y="4128"/>
                  </a:lnTo>
                  <a:cubicBezTo>
                    <a:pt x="1177" y="4100"/>
                    <a:pt x="1154" y="4073"/>
                    <a:pt x="1133" y="4046"/>
                  </a:cubicBezTo>
                  <a:lnTo>
                    <a:pt x="1072" y="3964"/>
                  </a:lnTo>
                  <a:cubicBezTo>
                    <a:pt x="1052" y="3933"/>
                    <a:pt x="1031" y="3906"/>
                    <a:pt x="1011" y="3879"/>
                  </a:cubicBezTo>
                  <a:lnTo>
                    <a:pt x="953" y="3791"/>
                  </a:lnTo>
                  <a:cubicBezTo>
                    <a:pt x="800" y="3559"/>
                    <a:pt x="674" y="3311"/>
                    <a:pt x="576" y="3056"/>
                  </a:cubicBezTo>
                  <a:cubicBezTo>
                    <a:pt x="474" y="2801"/>
                    <a:pt x="395" y="2542"/>
                    <a:pt x="348" y="2283"/>
                  </a:cubicBezTo>
                  <a:cubicBezTo>
                    <a:pt x="300" y="2029"/>
                    <a:pt x="273" y="1773"/>
                    <a:pt x="279" y="1536"/>
                  </a:cubicBezTo>
                  <a:cubicBezTo>
                    <a:pt x="283" y="1416"/>
                    <a:pt x="296" y="1304"/>
                    <a:pt x="314" y="1192"/>
                  </a:cubicBezTo>
                  <a:cubicBezTo>
                    <a:pt x="334" y="1083"/>
                    <a:pt x="361" y="977"/>
                    <a:pt x="399" y="883"/>
                  </a:cubicBezTo>
                  <a:cubicBezTo>
                    <a:pt x="474" y="688"/>
                    <a:pt x="576" y="528"/>
                    <a:pt x="688" y="399"/>
                  </a:cubicBezTo>
                  <a:cubicBezTo>
                    <a:pt x="803" y="270"/>
                    <a:pt x="926" y="178"/>
                    <a:pt x="1035" y="123"/>
                  </a:cubicBezTo>
                  <a:cubicBezTo>
                    <a:pt x="1144" y="62"/>
                    <a:pt x="1243" y="32"/>
                    <a:pt x="1307" y="18"/>
                  </a:cubicBezTo>
                  <a:cubicBezTo>
                    <a:pt x="1341" y="11"/>
                    <a:pt x="1365" y="8"/>
                    <a:pt x="1386" y="8"/>
                  </a:cubicBezTo>
                  <a:cubicBezTo>
                    <a:pt x="1402" y="5"/>
                    <a:pt x="1409" y="1"/>
                    <a:pt x="1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457966" y="1143886"/>
              <a:ext cx="111462" cy="275868"/>
            </a:xfrm>
            <a:custGeom>
              <a:avLst/>
              <a:gdLst/>
              <a:ahLst/>
              <a:cxnLst/>
              <a:rect l="l" t="t" r="r" b="b"/>
              <a:pathLst>
                <a:path w="2539" h="6284" extrusionOk="0">
                  <a:moveTo>
                    <a:pt x="1878" y="0"/>
                  </a:moveTo>
                  <a:lnTo>
                    <a:pt x="1878" y="0"/>
                  </a:lnTo>
                  <a:cubicBezTo>
                    <a:pt x="1878" y="0"/>
                    <a:pt x="1847" y="7"/>
                    <a:pt x="1790" y="17"/>
                  </a:cubicBezTo>
                  <a:cubicBezTo>
                    <a:pt x="1759" y="21"/>
                    <a:pt x="1725" y="31"/>
                    <a:pt x="1681" y="41"/>
                  </a:cubicBezTo>
                  <a:cubicBezTo>
                    <a:pt x="1660" y="48"/>
                    <a:pt x="1640" y="52"/>
                    <a:pt x="1616" y="61"/>
                  </a:cubicBezTo>
                  <a:cubicBezTo>
                    <a:pt x="1593" y="68"/>
                    <a:pt x="1569" y="75"/>
                    <a:pt x="1541" y="85"/>
                  </a:cubicBezTo>
                  <a:cubicBezTo>
                    <a:pt x="1436" y="126"/>
                    <a:pt x="1310" y="174"/>
                    <a:pt x="1174" y="256"/>
                  </a:cubicBezTo>
                  <a:cubicBezTo>
                    <a:pt x="1042" y="333"/>
                    <a:pt x="896" y="443"/>
                    <a:pt x="759" y="578"/>
                  </a:cubicBezTo>
                  <a:cubicBezTo>
                    <a:pt x="620" y="715"/>
                    <a:pt x="487" y="881"/>
                    <a:pt x="375" y="1075"/>
                  </a:cubicBezTo>
                  <a:cubicBezTo>
                    <a:pt x="260" y="1269"/>
                    <a:pt x="167" y="1493"/>
                    <a:pt x="106" y="1729"/>
                  </a:cubicBezTo>
                  <a:cubicBezTo>
                    <a:pt x="42" y="1966"/>
                    <a:pt x="7" y="2218"/>
                    <a:pt x="1" y="2476"/>
                  </a:cubicBezTo>
                  <a:cubicBezTo>
                    <a:pt x="1" y="2603"/>
                    <a:pt x="4" y="2732"/>
                    <a:pt x="15" y="2861"/>
                  </a:cubicBezTo>
                  <a:cubicBezTo>
                    <a:pt x="24" y="2991"/>
                    <a:pt x="42" y="3120"/>
                    <a:pt x="62" y="3245"/>
                  </a:cubicBezTo>
                  <a:cubicBezTo>
                    <a:pt x="72" y="3310"/>
                    <a:pt x="89" y="3371"/>
                    <a:pt x="103" y="3436"/>
                  </a:cubicBezTo>
                  <a:cubicBezTo>
                    <a:pt x="120" y="3497"/>
                    <a:pt x="133" y="3562"/>
                    <a:pt x="150" y="3623"/>
                  </a:cubicBezTo>
                  <a:cubicBezTo>
                    <a:pt x="171" y="3685"/>
                    <a:pt x="188" y="3746"/>
                    <a:pt x="208" y="3807"/>
                  </a:cubicBezTo>
                  <a:cubicBezTo>
                    <a:pt x="229" y="3868"/>
                    <a:pt x="249" y="3930"/>
                    <a:pt x="273" y="3987"/>
                  </a:cubicBezTo>
                  <a:cubicBezTo>
                    <a:pt x="293" y="4048"/>
                    <a:pt x="321" y="4106"/>
                    <a:pt x="344" y="4164"/>
                  </a:cubicBezTo>
                  <a:cubicBezTo>
                    <a:pt x="368" y="4222"/>
                    <a:pt x="392" y="4280"/>
                    <a:pt x="423" y="4334"/>
                  </a:cubicBezTo>
                  <a:cubicBezTo>
                    <a:pt x="450" y="4392"/>
                    <a:pt x="477" y="4446"/>
                    <a:pt x="504" y="4501"/>
                  </a:cubicBezTo>
                  <a:cubicBezTo>
                    <a:pt x="535" y="4555"/>
                    <a:pt x="566" y="4606"/>
                    <a:pt x="596" y="4657"/>
                  </a:cubicBezTo>
                  <a:cubicBezTo>
                    <a:pt x="613" y="4685"/>
                    <a:pt x="627" y="4712"/>
                    <a:pt x="643" y="4735"/>
                  </a:cubicBezTo>
                  <a:cubicBezTo>
                    <a:pt x="660" y="4759"/>
                    <a:pt x="678" y="4787"/>
                    <a:pt x="695" y="4811"/>
                  </a:cubicBezTo>
                  <a:cubicBezTo>
                    <a:pt x="725" y="4858"/>
                    <a:pt x="759" y="4909"/>
                    <a:pt x="793" y="4953"/>
                  </a:cubicBezTo>
                  <a:cubicBezTo>
                    <a:pt x="864" y="5045"/>
                    <a:pt x="929" y="5137"/>
                    <a:pt x="1004" y="5219"/>
                  </a:cubicBezTo>
                  <a:cubicBezTo>
                    <a:pt x="1042" y="5260"/>
                    <a:pt x="1076" y="5304"/>
                    <a:pt x="1113" y="5341"/>
                  </a:cubicBezTo>
                  <a:cubicBezTo>
                    <a:pt x="1150" y="5379"/>
                    <a:pt x="1188" y="5415"/>
                    <a:pt x="1225" y="5453"/>
                  </a:cubicBezTo>
                  <a:cubicBezTo>
                    <a:pt x="1242" y="5470"/>
                    <a:pt x="1263" y="5491"/>
                    <a:pt x="1280" y="5508"/>
                  </a:cubicBezTo>
                  <a:cubicBezTo>
                    <a:pt x="1296" y="5525"/>
                    <a:pt x="1317" y="5542"/>
                    <a:pt x="1334" y="5558"/>
                  </a:cubicBezTo>
                  <a:cubicBezTo>
                    <a:pt x="1371" y="5593"/>
                    <a:pt x="1409" y="5624"/>
                    <a:pt x="1443" y="5657"/>
                  </a:cubicBezTo>
                  <a:cubicBezTo>
                    <a:pt x="1518" y="5718"/>
                    <a:pt x="1589" y="5773"/>
                    <a:pt x="1660" y="5828"/>
                  </a:cubicBezTo>
                  <a:cubicBezTo>
                    <a:pt x="1732" y="5875"/>
                    <a:pt x="1800" y="5919"/>
                    <a:pt x="1865" y="5963"/>
                  </a:cubicBezTo>
                  <a:cubicBezTo>
                    <a:pt x="1933" y="6001"/>
                    <a:pt x="1994" y="6035"/>
                    <a:pt x="2056" y="6069"/>
                  </a:cubicBezTo>
                  <a:cubicBezTo>
                    <a:pt x="2083" y="6086"/>
                    <a:pt x="2113" y="6100"/>
                    <a:pt x="2141" y="6113"/>
                  </a:cubicBezTo>
                  <a:cubicBezTo>
                    <a:pt x="2167" y="6127"/>
                    <a:pt x="2194" y="6137"/>
                    <a:pt x="2219" y="6150"/>
                  </a:cubicBezTo>
                  <a:cubicBezTo>
                    <a:pt x="2317" y="6198"/>
                    <a:pt x="2399" y="6225"/>
                    <a:pt x="2453" y="6249"/>
                  </a:cubicBezTo>
                  <a:cubicBezTo>
                    <a:pt x="2508" y="6269"/>
                    <a:pt x="2538" y="6283"/>
                    <a:pt x="2538" y="6283"/>
                  </a:cubicBezTo>
                  <a:cubicBezTo>
                    <a:pt x="2538" y="6283"/>
                    <a:pt x="2511" y="6266"/>
                    <a:pt x="2460" y="6239"/>
                  </a:cubicBezTo>
                  <a:cubicBezTo>
                    <a:pt x="2409" y="6208"/>
                    <a:pt x="2331" y="6171"/>
                    <a:pt x="2239" y="6109"/>
                  </a:cubicBezTo>
                  <a:cubicBezTo>
                    <a:pt x="2052" y="5998"/>
                    <a:pt x="1803" y="5811"/>
                    <a:pt x="1541" y="5549"/>
                  </a:cubicBezTo>
                  <a:cubicBezTo>
                    <a:pt x="1511" y="5514"/>
                    <a:pt x="1477" y="5484"/>
                    <a:pt x="1443" y="5446"/>
                  </a:cubicBezTo>
                  <a:cubicBezTo>
                    <a:pt x="1429" y="5429"/>
                    <a:pt x="1412" y="5412"/>
                    <a:pt x="1395" y="5395"/>
                  </a:cubicBezTo>
                  <a:cubicBezTo>
                    <a:pt x="1378" y="5375"/>
                    <a:pt x="1365" y="5358"/>
                    <a:pt x="1348" y="5338"/>
                  </a:cubicBezTo>
                  <a:cubicBezTo>
                    <a:pt x="1314" y="5300"/>
                    <a:pt x="1283" y="5263"/>
                    <a:pt x="1249" y="5222"/>
                  </a:cubicBezTo>
                  <a:cubicBezTo>
                    <a:pt x="1219" y="5184"/>
                    <a:pt x="1188" y="5140"/>
                    <a:pt x="1158" y="5100"/>
                  </a:cubicBezTo>
                  <a:cubicBezTo>
                    <a:pt x="1092" y="5015"/>
                    <a:pt x="1035" y="4922"/>
                    <a:pt x="974" y="4831"/>
                  </a:cubicBezTo>
                  <a:cubicBezTo>
                    <a:pt x="943" y="4787"/>
                    <a:pt x="919" y="4735"/>
                    <a:pt x="888" y="4688"/>
                  </a:cubicBezTo>
                  <a:cubicBezTo>
                    <a:pt x="875" y="4664"/>
                    <a:pt x="861" y="4640"/>
                    <a:pt x="847" y="4616"/>
                  </a:cubicBezTo>
                  <a:cubicBezTo>
                    <a:pt x="831" y="4589"/>
                    <a:pt x="820" y="4566"/>
                    <a:pt x="807" y="4538"/>
                  </a:cubicBezTo>
                  <a:cubicBezTo>
                    <a:pt x="780" y="4490"/>
                    <a:pt x="753" y="4436"/>
                    <a:pt x="729" y="4385"/>
                  </a:cubicBezTo>
                  <a:cubicBezTo>
                    <a:pt x="704" y="4334"/>
                    <a:pt x="681" y="4280"/>
                    <a:pt x="654" y="4225"/>
                  </a:cubicBezTo>
                  <a:cubicBezTo>
                    <a:pt x="630" y="4175"/>
                    <a:pt x="610" y="4120"/>
                    <a:pt x="589" y="4062"/>
                  </a:cubicBezTo>
                  <a:cubicBezTo>
                    <a:pt x="569" y="4007"/>
                    <a:pt x="541" y="3953"/>
                    <a:pt x="525" y="3895"/>
                  </a:cubicBezTo>
                  <a:cubicBezTo>
                    <a:pt x="508" y="3841"/>
                    <a:pt x="487" y="3783"/>
                    <a:pt x="470" y="3726"/>
                  </a:cubicBezTo>
                  <a:cubicBezTo>
                    <a:pt x="453" y="3668"/>
                    <a:pt x="439" y="3610"/>
                    <a:pt x="423" y="3552"/>
                  </a:cubicBezTo>
                  <a:cubicBezTo>
                    <a:pt x="406" y="3494"/>
                    <a:pt x="395" y="3432"/>
                    <a:pt x="382" y="3374"/>
                  </a:cubicBezTo>
                  <a:cubicBezTo>
                    <a:pt x="371" y="3317"/>
                    <a:pt x="354" y="3256"/>
                    <a:pt x="348" y="3198"/>
                  </a:cubicBezTo>
                  <a:cubicBezTo>
                    <a:pt x="263" y="2718"/>
                    <a:pt x="266" y="2231"/>
                    <a:pt x="362" y="1790"/>
                  </a:cubicBezTo>
                  <a:cubicBezTo>
                    <a:pt x="409" y="1572"/>
                    <a:pt x="477" y="1364"/>
                    <a:pt x="566" y="1181"/>
                  </a:cubicBezTo>
                  <a:cubicBezTo>
                    <a:pt x="579" y="1157"/>
                    <a:pt x="589" y="1133"/>
                    <a:pt x="599" y="1113"/>
                  </a:cubicBezTo>
                  <a:cubicBezTo>
                    <a:pt x="613" y="1089"/>
                    <a:pt x="627" y="1065"/>
                    <a:pt x="637" y="1044"/>
                  </a:cubicBezTo>
                  <a:cubicBezTo>
                    <a:pt x="660" y="1000"/>
                    <a:pt x="688" y="960"/>
                    <a:pt x="715" y="919"/>
                  </a:cubicBezTo>
                  <a:cubicBezTo>
                    <a:pt x="739" y="878"/>
                    <a:pt x="770" y="837"/>
                    <a:pt x="793" y="800"/>
                  </a:cubicBezTo>
                  <a:cubicBezTo>
                    <a:pt x="824" y="762"/>
                    <a:pt x="851" y="725"/>
                    <a:pt x="878" y="691"/>
                  </a:cubicBezTo>
                  <a:cubicBezTo>
                    <a:pt x="1113" y="412"/>
                    <a:pt x="1365" y="225"/>
                    <a:pt x="1558" y="129"/>
                  </a:cubicBezTo>
                  <a:cubicBezTo>
                    <a:pt x="1582" y="116"/>
                    <a:pt x="1607" y="106"/>
                    <a:pt x="1627" y="93"/>
                  </a:cubicBezTo>
                  <a:cubicBezTo>
                    <a:pt x="1651" y="82"/>
                    <a:pt x="1671" y="75"/>
                    <a:pt x="1692" y="65"/>
                  </a:cubicBezTo>
                  <a:cubicBezTo>
                    <a:pt x="1729" y="48"/>
                    <a:pt x="1763" y="35"/>
                    <a:pt x="1790" y="27"/>
                  </a:cubicBezTo>
                  <a:cubicBezTo>
                    <a:pt x="1847" y="11"/>
                    <a:pt x="1878" y="0"/>
                    <a:pt x="1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626414" y="1306538"/>
              <a:ext cx="95175" cy="55577"/>
            </a:xfrm>
            <a:custGeom>
              <a:avLst/>
              <a:gdLst/>
              <a:ahLst/>
              <a:cxnLst/>
              <a:rect l="l" t="t" r="r" b="b"/>
              <a:pathLst>
                <a:path w="2168" h="1266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2168" y="0"/>
                    <a:pt x="2133" y="27"/>
                    <a:pt x="2069" y="71"/>
                  </a:cubicBezTo>
                  <a:cubicBezTo>
                    <a:pt x="2056" y="82"/>
                    <a:pt x="2042" y="95"/>
                    <a:pt x="2021" y="109"/>
                  </a:cubicBezTo>
                  <a:cubicBezTo>
                    <a:pt x="2004" y="118"/>
                    <a:pt x="1984" y="132"/>
                    <a:pt x="1960" y="146"/>
                  </a:cubicBezTo>
                  <a:cubicBezTo>
                    <a:pt x="1940" y="159"/>
                    <a:pt x="1916" y="173"/>
                    <a:pt x="1892" y="187"/>
                  </a:cubicBezTo>
                  <a:cubicBezTo>
                    <a:pt x="1872" y="204"/>
                    <a:pt x="1844" y="217"/>
                    <a:pt x="1824" y="234"/>
                  </a:cubicBezTo>
                  <a:cubicBezTo>
                    <a:pt x="1800" y="252"/>
                    <a:pt x="1777" y="269"/>
                    <a:pt x="1750" y="286"/>
                  </a:cubicBezTo>
                  <a:cubicBezTo>
                    <a:pt x="1722" y="299"/>
                    <a:pt x="1695" y="313"/>
                    <a:pt x="1664" y="330"/>
                  </a:cubicBezTo>
                  <a:cubicBezTo>
                    <a:pt x="1651" y="336"/>
                    <a:pt x="1637" y="347"/>
                    <a:pt x="1623" y="354"/>
                  </a:cubicBezTo>
                  <a:cubicBezTo>
                    <a:pt x="1610" y="360"/>
                    <a:pt x="1596" y="367"/>
                    <a:pt x="1579" y="377"/>
                  </a:cubicBezTo>
                  <a:cubicBezTo>
                    <a:pt x="1552" y="391"/>
                    <a:pt x="1525" y="408"/>
                    <a:pt x="1494" y="425"/>
                  </a:cubicBezTo>
                  <a:cubicBezTo>
                    <a:pt x="1375" y="486"/>
                    <a:pt x="1263" y="564"/>
                    <a:pt x="1137" y="625"/>
                  </a:cubicBezTo>
                  <a:cubicBezTo>
                    <a:pt x="1076" y="660"/>
                    <a:pt x="1015" y="694"/>
                    <a:pt x="949" y="721"/>
                  </a:cubicBezTo>
                  <a:cubicBezTo>
                    <a:pt x="933" y="728"/>
                    <a:pt x="919" y="738"/>
                    <a:pt x="902" y="745"/>
                  </a:cubicBezTo>
                  <a:cubicBezTo>
                    <a:pt x="888" y="751"/>
                    <a:pt x="872" y="759"/>
                    <a:pt x="855" y="768"/>
                  </a:cubicBezTo>
                  <a:cubicBezTo>
                    <a:pt x="824" y="782"/>
                    <a:pt x="794" y="796"/>
                    <a:pt x="763" y="812"/>
                  </a:cubicBezTo>
                  <a:cubicBezTo>
                    <a:pt x="732" y="826"/>
                    <a:pt x="701" y="840"/>
                    <a:pt x="671" y="853"/>
                  </a:cubicBezTo>
                  <a:cubicBezTo>
                    <a:pt x="654" y="861"/>
                    <a:pt x="640" y="870"/>
                    <a:pt x="623" y="878"/>
                  </a:cubicBezTo>
                  <a:cubicBezTo>
                    <a:pt x="610" y="884"/>
                    <a:pt x="593" y="888"/>
                    <a:pt x="579" y="894"/>
                  </a:cubicBezTo>
                  <a:cubicBezTo>
                    <a:pt x="549" y="905"/>
                    <a:pt x="518" y="922"/>
                    <a:pt x="491" y="932"/>
                  </a:cubicBezTo>
                  <a:cubicBezTo>
                    <a:pt x="460" y="946"/>
                    <a:pt x="429" y="952"/>
                    <a:pt x="403" y="959"/>
                  </a:cubicBezTo>
                  <a:cubicBezTo>
                    <a:pt x="375" y="969"/>
                    <a:pt x="348" y="976"/>
                    <a:pt x="321" y="986"/>
                  </a:cubicBezTo>
                  <a:cubicBezTo>
                    <a:pt x="293" y="993"/>
                    <a:pt x="266" y="1000"/>
                    <a:pt x="242" y="1003"/>
                  </a:cubicBezTo>
                  <a:cubicBezTo>
                    <a:pt x="194" y="1017"/>
                    <a:pt x="150" y="1027"/>
                    <a:pt x="117" y="1030"/>
                  </a:cubicBezTo>
                  <a:cubicBezTo>
                    <a:pt x="79" y="1037"/>
                    <a:pt x="51" y="1041"/>
                    <a:pt x="31" y="1041"/>
                  </a:cubicBezTo>
                  <a:lnTo>
                    <a:pt x="1" y="1041"/>
                  </a:lnTo>
                  <a:cubicBezTo>
                    <a:pt x="1" y="1041"/>
                    <a:pt x="11" y="1044"/>
                    <a:pt x="28" y="1051"/>
                  </a:cubicBezTo>
                  <a:cubicBezTo>
                    <a:pt x="48" y="1061"/>
                    <a:pt x="72" y="1071"/>
                    <a:pt x="106" y="1092"/>
                  </a:cubicBezTo>
                  <a:cubicBezTo>
                    <a:pt x="117" y="1095"/>
                    <a:pt x="123" y="1098"/>
                    <a:pt x="133" y="1106"/>
                  </a:cubicBezTo>
                  <a:cubicBezTo>
                    <a:pt x="144" y="1109"/>
                    <a:pt x="150" y="1115"/>
                    <a:pt x="164" y="1119"/>
                  </a:cubicBezTo>
                  <a:cubicBezTo>
                    <a:pt x="185" y="1129"/>
                    <a:pt x="208" y="1139"/>
                    <a:pt x="232" y="1150"/>
                  </a:cubicBezTo>
                  <a:cubicBezTo>
                    <a:pt x="256" y="1159"/>
                    <a:pt x="283" y="1170"/>
                    <a:pt x="310" y="1180"/>
                  </a:cubicBezTo>
                  <a:cubicBezTo>
                    <a:pt x="341" y="1190"/>
                    <a:pt x="371" y="1200"/>
                    <a:pt x="403" y="1208"/>
                  </a:cubicBezTo>
                  <a:cubicBezTo>
                    <a:pt x="436" y="1214"/>
                    <a:pt x="470" y="1225"/>
                    <a:pt x="505" y="1231"/>
                  </a:cubicBezTo>
                  <a:cubicBezTo>
                    <a:pt x="541" y="1238"/>
                    <a:pt x="579" y="1245"/>
                    <a:pt x="616" y="1252"/>
                  </a:cubicBezTo>
                  <a:cubicBezTo>
                    <a:pt x="637" y="1255"/>
                    <a:pt x="657" y="1258"/>
                    <a:pt x="674" y="1258"/>
                  </a:cubicBezTo>
                  <a:cubicBezTo>
                    <a:pt x="695" y="1261"/>
                    <a:pt x="715" y="1261"/>
                    <a:pt x="736" y="1261"/>
                  </a:cubicBezTo>
                  <a:cubicBezTo>
                    <a:pt x="776" y="1266"/>
                    <a:pt x="820" y="1266"/>
                    <a:pt x="861" y="1266"/>
                  </a:cubicBezTo>
                  <a:cubicBezTo>
                    <a:pt x="1035" y="1261"/>
                    <a:pt x="1212" y="1208"/>
                    <a:pt x="1385" y="1143"/>
                  </a:cubicBezTo>
                  <a:cubicBezTo>
                    <a:pt x="1549" y="1057"/>
                    <a:pt x="1709" y="963"/>
                    <a:pt x="1827" y="837"/>
                  </a:cubicBezTo>
                  <a:cubicBezTo>
                    <a:pt x="1946" y="710"/>
                    <a:pt x="2025" y="564"/>
                    <a:pt x="2079" y="442"/>
                  </a:cubicBezTo>
                  <a:cubicBezTo>
                    <a:pt x="2097" y="412"/>
                    <a:pt x="2106" y="381"/>
                    <a:pt x="2117" y="350"/>
                  </a:cubicBezTo>
                  <a:cubicBezTo>
                    <a:pt x="2127" y="319"/>
                    <a:pt x="2130" y="289"/>
                    <a:pt x="2137" y="261"/>
                  </a:cubicBezTo>
                  <a:cubicBezTo>
                    <a:pt x="2144" y="234"/>
                    <a:pt x="2147" y="211"/>
                    <a:pt x="2150" y="187"/>
                  </a:cubicBezTo>
                  <a:cubicBezTo>
                    <a:pt x="2154" y="163"/>
                    <a:pt x="2158" y="139"/>
                    <a:pt x="2161" y="123"/>
                  </a:cubicBezTo>
                  <a:cubicBezTo>
                    <a:pt x="2164" y="41"/>
                    <a:pt x="2168" y="0"/>
                    <a:pt x="2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601610" y="1316065"/>
              <a:ext cx="47851" cy="33101"/>
            </a:xfrm>
            <a:custGeom>
              <a:avLst/>
              <a:gdLst/>
              <a:ahLst/>
              <a:cxnLst/>
              <a:rect l="l" t="t" r="r" b="b"/>
              <a:pathLst>
                <a:path w="1090" h="754" extrusionOk="0">
                  <a:moveTo>
                    <a:pt x="1090" y="0"/>
                  </a:moveTo>
                  <a:cubicBezTo>
                    <a:pt x="1090" y="0"/>
                    <a:pt x="1065" y="4"/>
                    <a:pt x="1018" y="8"/>
                  </a:cubicBezTo>
                  <a:cubicBezTo>
                    <a:pt x="977" y="17"/>
                    <a:pt x="902" y="17"/>
                    <a:pt x="841" y="38"/>
                  </a:cubicBezTo>
                  <a:cubicBezTo>
                    <a:pt x="814" y="52"/>
                    <a:pt x="776" y="58"/>
                    <a:pt x="743" y="69"/>
                  </a:cubicBezTo>
                  <a:cubicBezTo>
                    <a:pt x="705" y="79"/>
                    <a:pt x="668" y="89"/>
                    <a:pt x="641" y="110"/>
                  </a:cubicBezTo>
                  <a:cubicBezTo>
                    <a:pt x="576" y="140"/>
                    <a:pt x="518" y="184"/>
                    <a:pt x="461" y="222"/>
                  </a:cubicBezTo>
                  <a:cubicBezTo>
                    <a:pt x="409" y="262"/>
                    <a:pt x="362" y="314"/>
                    <a:pt x="314" y="361"/>
                  </a:cubicBezTo>
                  <a:cubicBezTo>
                    <a:pt x="294" y="385"/>
                    <a:pt x="269" y="408"/>
                    <a:pt x="249" y="436"/>
                  </a:cubicBezTo>
                  <a:cubicBezTo>
                    <a:pt x="225" y="463"/>
                    <a:pt x="205" y="490"/>
                    <a:pt x="181" y="507"/>
                  </a:cubicBezTo>
                  <a:cubicBezTo>
                    <a:pt x="175" y="511"/>
                    <a:pt x="172" y="518"/>
                    <a:pt x="164" y="521"/>
                  </a:cubicBezTo>
                  <a:cubicBezTo>
                    <a:pt x="158" y="528"/>
                    <a:pt x="154" y="531"/>
                    <a:pt x="147" y="538"/>
                  </a:cubicBezTo>
                  <a:cubicBezTo>
                    <a:pt x="137" y="548"/>
                    <a:pt x="123" y="555"/>
                    <a:pt x="114" y="565"/>
                  </a:cubicBezTo>
                  <a:cubicBezTo>
                    <a:pt x="93" y="582"/>
                    <a:pt x="73" y="600"/>
                    <a:pt x="56" y="606"/>
                  </a:cubicBezTo>
                  <a:cubicBezTo>
                    <a:pt x="21" y="626"/>
                    <a:pt x="1" y="633"/>
                    <a:pt x="1" y="633"/>
                  </a:cubicBezTo>
                  <a:cubicBezTo>
                    <a:pt x="1" y="633"/>
                    <a:pt x="21" y="640"/>
                    <a:pt x="59" y="661"/>
                  </a:cubicBezTo>
                  <a:cubicBezTo>
                    <a:pt x="65" y="664"/>
                    <a:pt x="76" y="671"/>
                    <a:pt x="90" y="677"/>
                  </a:cubicBezTo>
                  <a:cubicBezTo>
                    <a:pt x="100" y="681"/>
                    <a:pt x="114" y="688"/>
                    <a:pt x="127" y="694"/>
                  </a:cubicBezTo>
                  <a:cubicBezTo>
                    <a:pt x="154" y="708"/>
                    <a:pt x="188" y="725"/>
                    <a:pt x="225" y="729"/>
                  </a:cubicBezTo>
                  <a:cubicBezTo>
                    <a:pt x="263" y="735"/>
                    <a:pt x="304" y="742"/>
                    <a:pt x="348" y="752"/>
                  </a:cubicBezTo>
                  <a:cubicBezTo>
                    <a:pt x="356" y="753"/>
                    <a:pt x="364" y="754"/>
                    <a:pt x="372" y="754"/>
                  </a:cubicBezTo>
                  <a:cubicBezTo>
                    <a:pt x="387" y="754"/>
                    <a:pt x="403" y="752"/>
                    <a:pt x="416" y="752"/>
                  </a:cubicBezTo>
                  <a:cubicBezTo>
                    <a:pt x="440" y="752"/>
                    <a:pt x="464" y="752"/>
                    <a:pt x="487" y="746"/>
                  </a:cubicBezTo>
                  <a:cubicBezTo>
                    <a:pt x="583" y="735"/>
                    <a:pt x="674" y="697"/>
                    <a:pt x="756" y="650"/>
                  </a:cubicBezTo>
                  <a:cubicBezTo>
                    <a:pt x="834" y="595"/>
                    <a:pt x="902" y="538"/>
                    <a:pt x="954" y="466"/>
                  </a:cubicBezTo>
                  <a:cubicBezTo>
                    <a:pt x="981" y="436"/>
                    <a:pt x="1001" y="395"/>
                    <a:pt x="1015" y="358"/>
                  </a:cubicBezTo>
                  <a:cubicBezTo>
                    <a:pt x="1029" y="320"/>
                    <a:pt x="1042" y="286"/>
                    <a:pt x="1056" y="253"/>
                  </a:cubicBezTo>
                  <a:cubicBezTo>
                    <a:pt x="1079" y="187"/>
                    <a:pt x="1079" y="113"/>
                    <a:pt x="1086" y="72"/>
                  </a:cubicBezTo>
                  <a:cubicBezTo>
                    <a:pt x="1090" y="24"/>
                    <a:pt x="1090" y="0"/>
                    <a:pt x="1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578343" y="1319357"/>
              <a:ext cx="29325" cy="21994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55" y="327"/>
                  </a:moveTo>
                  <a:cubicBezTo>
                    <a:pt x="57" y="327"/>
                    <a:pt x="56" y="327"/>
                    <a:pt x="55" y="328"/>
                  </a:cubicBezTo>
                  <a:lnTo>
                    <a:pt x="55" y="328"/>
                  </a:lnTo>
                  <a:lnTo>
                    <a:pt x="55" y="327"/>
                  </a:lnTo>
                  <a:close/>
                  <a:moveTo>
                    <a:pt x="469" y="0"/>
                  </a:moveTo>
                  <a:cubicBezTo>
                    <a:pt x="466" y="0"/>
                    <a:pt x="463" y="0"/>
                    <a:pt x="460" y="0"/>
                  </a:cubicBezTo>
                  <a:cubicBezTo>
                    <a:pt x="451" y="2"/>
                    <a:pt x="442" y="2"/>
                    <a:pt x="432" y="2"/>
                  </a:cubicBezTo>
                  <a:cubicBezTo>
                    <a:pt x="414" y="2"/>
                    <a:pt x="395" y="1"/>
                    <a:pt x="377" y="1"/>
                  </a:cubicBezTo>
                  <a:cubicBezTo>
                    <a:pt x="360" y="1"/>
                    <a:pt x="344" y="2"/>
                    <a:pt x="330" y="7"/>
                  </a:cubicBezTo>
                  <a:cubicBezTo>
                    <a:pt x="289" y="14"/>
                    <a:pt x="259" y="35"/>
                    <a:pt x="221" y="51"/>
                  </a:cubicBezTo>
                  <a:cubicBezTo>
                    <a:pt x="208" y="65"/>
                    <a:pt x="195" y="79"/>
                    <a:pt x="177" y="92"/>
                  </a:cubicBezTo>
                  <a:cubicBezTo>
                    <a:pt x="163" y="109"/>
                    <a:pt x="150" y="126"/>
                    <a:pt x="137" y="143"/>
                  </a:cubicBezTo>
                  <a:cubicBezTo>
                    <a:pt x="123" y="160"/>
                    <a:pt x="110" y="181"/>
                    <a:pt x="99" y="204"/>
                  </a:cubicBezTo>
                  <a:cubicBezTo>
                    <a:pt x="85" y="225"/>
                    <a:pt x="72" y="249"/>
                    <a:pt x="69" y="259"/>
                  </a:cubicBezTo>
                  <a:lnTo>
                    <a:pt x="69" y="269"/>
                  </a:lnTo>
                  <a:lnTo>
                    <a:pt x="69" y="276"/>
                  </a:lnTo>
                  <a:lnTo>
                    <a:pt x="69" y="283"/>
                  </a:lnTo>
                  <a:lnTo>
                    <a:pt x="69" y="296"/>
                  </a:lnTo>
                  <a:cubicBezTo>
                    <a:pt x="69" y="303"/>
                    <a:pt x="65" y="307"/>
                    <a:pt x="65" y="310"/>
                  </a:cubicBezTo>
                  <a:cubicBezTo>
                    <a:pt x="62" y="312"/>
                    <a:pt x="65" y="314"/>
                    <a:pt x="65" y="314"/>
                  </a:cubicBezTo>
                  <a:cubicBezTo>
                    <a:pt x="65" y="314"/>
                    <a:pt x="64" y="314"/>
                    <a:pt x="62" y="313"/>
                  </a:cubicBezTo>
                  <a:lnTo>
                    <a:pt x="62" y="313"/>
                  </a:lnTo>
                  <a:cubicBezTo>
                    <a:pt x="62" y="312"/>
                    <a:pt x="63" y="311"/>
                    <a:pt x="63" y="311"/>
                  </a:cubicBezTo>
                  <a:lnTo>
                    <a:pt x="63" y="311"/>
                  </a:lnTo>
                  <a:cubicBezTo>
                    <a:pt x="63" y="311"/>
                    <a:pt x="63" y="312"/>
                    <a:pt x="62" y="313"/>
                  </a:cubicBezTo>
                  <a:lnTo>
                    <a:pt x="62" y="313"/>
                  </a:lnTo>
                  <a:cubicBezTo>
                    <a:pt x="62" y="313"/>
                    <a:pt x="62" y="313"/>
                    <a:pt x="61" y="313"/>
                  </a:cubicBezTo>
                  <a:cubicBezTo>
                    <a:pt x="61" y="314"/>
                    <a:pt x="61" y="315"/>
                    <a:pt x="61" y="315"/>
                  </a:cubicBezTo>
                  <a:cubicBezTo>
                    <a:pt x="61" y="315"/>
                    <a:pt x="61" y="314"/>
                    <a:pt x="61" y="314"/>
                  </a:cubicBezTo>
                  <a:lnTo>
                    <a:pt x="61" y="314"/>
                  </a:lnTo>
                  <a:cubicBezTo>
                    <a:pt x="60" y="317"/>
                    <a:pt x="57" y="322"/>
                    <a:pt x="52" y="330"/>
                  </a:cubicBezTo>
                  <a:cubicBezTo>
                    <a:pt x="52" y="330"/>
                    <a:pt x="48" y="330"/>
                    <a:pt x="44" y="333"/>
                  </a:cubicBezTo>
                  <a:lnTo>
                    <a:pt x="38" y="333"/>
                  </a:lnTo>
                  <a:cubicBezTo>
                    <a:pt x="31" y="330"/>
                    <a:pt x="31" y="324"/>
                    <a:pt x="31" y="320"/>
                  </a:cubicBezTo>
                  <a:cubicBezTo>
                    <a:pt x="28" y="310"/>
                    <a:pt x="31" y="303"/>
                    <a:pt x="35" y="300"/>
                  </a:cubicBezTo>
                  <a:cubicBezTo>
                    <a:pt x="41" y="296"/>
                    <a:pt x="44" y="296"/>
                    <a:pt x="44" y="296"/>
                  </a:cubicBezTo>
                  <a:lnTo>
                    <a:pt x="35" y="296"/>
                  </a:lnTo>
                  <a:cubicBezTo>
                    <a:pt x="28" y="300"/>
                    <a:pt x="21" y="307"/>
                    <a:pt x="17" y="320"/>
                  </a:cubicBezTo>
                  <a:cubicBezTo>
                    <a:pt x="17" y="327"/>
                    <a:pt x="17" y="330"/>
                    <a:pt x="14" y="341"/>
                  </a:cubicBezTo>
                  <a:cubicBezTo>
                    <a:pt x="17" y="344"/>
                    <a:pt x="8" y="354"/>
                    <a:pt x="3" y="368"/>
                  </a:cubicBezTo>
                  <a:cubicBezTo>
                    <a:pt x="3" y="368"/>
                    <a:pt x="2" y="369"/>
                    <a:pt x="1" y="369"/>
                  </a:cubicBezTo>
                  <a:cubicBezTo>
                    <a:pt x="1" y="369"/>
                    <a:pt x="0" y="369"/>
                    <a:pt x="0" y="368"/>
                  </a:cubicBezTo>
                  <a:lnTo>
                    <a:pt x="0" y="371"/>
                  </a:lnTo>
                  <a:lnTo>
                    <a:pt x="3" y="374"/>
                  </a:lnTo>
                  <a:lnTo>
                    <a:pt x="8" y="382"/>
                  </a:lnTo>
                  <a:cubicBezTo>
                    <a:pt x="8" y="385"/>
                    <a:pt x="11" y="388"/>
                    <a:pt x="14" y="395"/>
                  </a:cubicBezTo>
                  <a:cubicBezTo>
                    <a:pt x="14" y="398"/>
                    <a:pt x="24" y="409"/>
                    <a:pt x="31" y="415"/>
                  </a:cubicBezTo>
                  <a:cubicBezTo>
                    <a:pt x="38" y="422"/>
                    <a:pt x="44" y="429"/>
                    <a:pt x="52" y="436"/>
                  </a:cubicBezTo>
                  <a:cubicBezTo>
                    <a:pt x="61" y="443"/>
                    <a:pt x="69" y="446"/>
                    <a:pt x="79" y="449"/>
                  </a:cubicBezTo>
                  <a:cubicBezTo>
                    <a:pt x="89" y="453"/>
                    <a:pt x="96" y="456"/>
                    <a:pt x="106" y="456"/>
                  </a:cubicBezTo>
                  <a:cubicBezTo>
                    <a:pt x="140" y="463"/>
                    <a:pt x="160" y="473"/>
                    <a:pt x="187" y="484"/>
                  </a:cubicBezTo>
                  <a:cubicBezTo>
                    <a:pt x="215" y="490"/>
                    <a:pt x="245" y="500"/>
                    <a:pt x="276" y="500"/>
                  </a:cubicBezTo>
                  <a:cubicBezTo>
                    <a:pt x="303" y="500"/>
                    <a:pt x="334" y="500"/>
                    <a:pt x="361" y="493"/>
                  </a:cubicBezTo>
                  <a:cubicBezTo>
                    <a:pt x="391" y="490"/>
                    <a:pt x="419" y="484"/>
                    <a:pt x="446" y="473"/>
                  </a:cubicBezTo>
                  <a:cubicBezTo>
                    <a:pt x="497" y="443"/>
                    <a:pt x="548" y="412"/>
                    <a:pt x="582" y="368"/>
                  </a:cubicBezTo>
                  <a:cubicBezTo>
                    <a:pt x="620" y="327"/>
                    <a:pt x="633" y="262"/>
                    <a:pt x="650" y="218"/>
                  </a:cubicBezTo>
                  <a:cubicBezTo>
                    <a:pt x="667" y="178"/>
                    <a:pt x="653" y="116"/>
                    <a:pt x="653" y="85"/>
                  </a:cubicBezTo>
                  <a:cubicBezTo>
                    <a:pt x="647" y="44"/>
                    <a:pt x="644" y="27"/>
                    <a:pt x="644" y="27"/>
                  </a:cubicBezTo>
                  <a:cubicBezTo>
                    <a:pt x="644" y="27"/>
                    <a:pt x="623" y="24"/>
                    <a:pt x="586" y="18"/>
                  </a:cubicBezTo>
                  <a:cubicBezTo>
                    <a:pt x="557" y="18"/>
                    <a:pt x="506" y="0"/>
                    <a:pt x="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484878" y="1383101"/>
              <a:ext cx="191755" cy="177751"/>
            </a:xfrm>
            <a:custGeom>
              <a:avLst/>
              <a:gdLst/>
              <a:ahLst/>
              <a:cxnLst/>
              <a:rect l="l" t="t" r="r" b="b"/>
              <a:pathLst>
                <a:path w="4368" h="4049" extrusionOk="0">
                  <a:moveTo>
                    <a:pt x="0" y="1"/>
                  </a:moveTo>
                  <a:cubicBezTo>
                    <a:pt x="0" y="1"/>
                    <a:pt x="17" y="32"/>
                    <a:pt x="44" y="86"/>
                  </a:cubicBezTo>
                  <a:cubicBezTo>
                    <a:pt x="75" y="144"/>
                    <a:pt x="122" y="222"/>
                    <a:pt x="187" y="321"/>
                  </a:cubicBezTo>
                  <a:cubicBezTo>
                    <a:pt x="255" y="420"/>
                    <a:pt x="344" y="531"/>
                    <a:pt x="459" y="654"/>
                  </a:cubicBezTo>
                  <a:cubicBezTo>
                    <a:pt x="572" y="773"/>
                    <a:pt x="714" y="902"/>
                    <a:pt x="881" y="1021"/>
                  </a:cubicBezTo>
                  <a:cubicBezTo>
                    <a:pt x="1211" y="1263"/>
                    <a:pt x="1643" y="1481"/>
                    <a:pt x="2109" y="1674"/>
                  </a:cubicBezTo>
                  <a:cubicBezTo>
                    <a:pt x="2344" y="1770"/>
                    <a:pt x="2586" y="1869"/>
                    <a:pt x="2823" y="1971"/>
                  </a:cubicBezTo>
                  <a:cubicBezTo>
                    <a:pt x="2946" y="2021"/>
                    <a:pt x="3065" y="2079"/>
                    <a:pt x="3181" y="2137"/>
                  </a:cubicBezTo>
                  <a:cubicBezTo>
                    <a:pt x="3296" y="2195"/>
                    <a:pt x="3412" y="2260"/>
                    <a:pt x="3517" y="2328"/>
                  </a:cubicBezTo>
                  <a:cubicBezTo>
                    <a:pt x="3732" y="2467"/>
                    <a:pt x="3912" y="2640"/>
                    <a:pt x="4018" y="2852"/>
                  </a:cubicBezTo>
                  <a:cubicBezTo>
                    <a:pt x="4126" y="3062"/>
                    <a:pt x="4153" y="3304"/>
                    <a:pt x="4068" y="3497"/>
                  </a:cubicBezTo>
                  <a:cubicBezTo>
                    <a:pt x="4048" y="3546"/>
                    <a:pt x="4021" y="3593"/>
                    <a:pt x="3987" y="3634"/>
                  </a:cubicBezTo>
                  <a:cubicBezTo>
                    <a:pt x="3956" y="3675"/>
                    <a:pt x="3922" y="3712"/>
                    <a:pt x="3881" y="3742"/>
                  </a:cubicBezTo>
                  <a:cubicBezTo>
                    <a:pt x="3840" y="3773"/>
                    <a:pt x="3800" y="3800"/>
                    <a:pt x="3755" y="3817"/>
                  </a:cubicBezTo>
                  <a:cubicBezTo>
                    <a:pt x="3708" y="3835"/>
                    <a:pt x="3660" y="3848"/>
                    <a:pt x="3616" y="3848"/>
                  </a:cubicBezTo>
                  <a:cubicBezTo>
                    <a:pt x="3609" y="3849"/>
                    <a:pt x="3601" y="3849"/>
                    <a:pt x="3594" y="3849"/>
                  </a:cubicBezTo>
                  <a:cubicBezTo>
                    <a:pt x="3556" y="3849"/>
                    <a:pt x="3517" y="3843"/>
                    <a:pt x="3480" y="3835"/>
                  </a:cubicBezTo>
                  <a:cubicBezTo>
                    <a:pt x="3435" y="3821"/>
                    <a:pt x="3391" y="3800"/>
                    <a:pt x="3351" y="3777"/>
                  </a:cubicBezTo>
                  <a:cubicBezTo>
                    <a:pt x="3275" y="3726"/>
                    <a:pt x="3211" y="3654"/>
                    <a:pt x="3181" y="3573"/>
                  </a:cubicBezTo>
                  <a:cubicBezTo>
                    <a:pt x="3170" y="3555"/>
                    <a:pt x="3167" y="3535"/>
                    <a:pt x="3164" y="3515"/>
                  </a:cubicBezTo>
                  <a:cubicBezTo>
                    <a:pt x="3160" y="3505"/>
                    <a:pt x="3160" y="3494"/>
                    <a:pt x="3160" y="3484"/>
                  </a:cubicBezTo>
                  <a:cubicBezTo>
                    <a:pt x="3157" y="3474"/>
                    <a:pt x="3157" y="3464"/>
                    <a:pt x="3157" y="3453"/>
                  </a:cubicBezTo>
                  <a:cubicBezTo>
                    <a:pt x="3157" y="3413"/>
                    <a:pt x="3164" y="3372"/>
                    <a:pt x="3177" y="3338"/>
                  </a:cubicBezTo>
                  <a:cubicBezTo>
                    <a:pt x="3191" y="3304"/>
                    <a:pt x="3211" y="3270"/>
                    <a:pt x="3235" y="3249"/>
                  </a:cubicBezTo>
                  <a:cubicBezTo>
                    <a:pt x="3259" y="3226"/>
                    <a:pt x="3286" y="3212"/>
                    <a:pt x="3320" y="3202"/>
                  </a:cubicBezTo>
                  <a:cubicBezTo>
                    <a:pt x="3344" y="3194"/>
                    <a:pt x="3368" y="3191"/>
                    <a:pt x="3391" y="3191"/>
                  </a:cubicBezTo>
                  <a:cubicBezTo>
                    <a:pt x="3433" y="3191"/>
                    <a:pt x="3473" y="3201"/>
                    <a:pt x="3507" y="3219"/>
                  </a:cubicBezTo>
                  <a:cubicBezTo>
                    <a:pt x="3534" y="3232"/>
                    <a:pt x="3558" y="3253"/>
                    <a:pt x="3575" y="3273"/>
                  </a:cubicBezTo>
                  <a:cubicBezTo>
                    <a:pt x="3592" y="3297"/>
                    <a:pt x="3606" y="3321"/>
                    <a:pt x="3613" y="3345"/>
                  </a:cubicBezTo>
                  <a:cubicBezTo>
                    <a:pt x="3633" y="3395"/>
                    <a:pt x="3633" y="3447"/>
                    <a:pt x="3627" y="3488"/>
                  </a:cubicBezTo>
                  <a:cubicBezTo>
                    <a:pt x="3622" y="3532"/>
                    <a:pt x="3606" y="3566"/>
                    <a:pt x="3592" y="3593"/>
                  </a:cubicBezTo>
                  <a:cubicBezTo>
                    <a:pt x="3578" y="3620"/>
                    <a:pt x="3561" y="3640"/>
                    <a:pt x="3551" y="3651"/>
                  </a:cubicBezTo>
                  <a:cubicBezTo>
                    <a:pt x="3538" y="3661"/>
                    <a:pt x="3531" y="3668"/>
                    <a:pt x="3531" y="3668"/>
                  </a:cubicBezTo>
                  <a:cubicBezTo>
                    <a:pt x="3531" y="3668"/>
                    <a:pt x="3541" y="3665"/>
                    <a:pt x="3551" y="3654"/>
                  </a:cubicBezTo>
                  <a:cubicBezTo>
                    <a:pt x="3565" y="3644"/>
                    <a:pt x="3586" y="3627"/>
                    <a:pt x="3606" y="3604"/>
                  </a:cubicBezTo>
                  <a:cubicBezTo>
                    <a:pt x="3627" y="3576"/>
                    <a:pt x="3647" y="3542"/>
                    <a:pt x="3660" y="3497"/>
                  </a:cubicBezTo>
                  <a:cubicBezTo>
                    <a:pt x="3674" y="3450"/>
                    <a:pt x="3684" y="3392"/>
                    <a:pt x="3671" y="3331"/>
                  </a:cubicBezTo>
                  <a:cubicBezTo>
                    <a:pt x="3663" y="3297"/>
                    <a:pt x="3650" y="3266"/>
                    <a:pt x="3630" y="3232"/>
                  </a:cubicBezTo>
                  <a:cubicBezTo>
                    <a:pt x="3609" y="3202"/>
                    <a:pt x="3582" y="3175"/>
                    <a:pt x="3548" y="3150"/>
                  </a:cubicBezTo>
                  <a:cubicBezTo>
                    <a:pt x="3497" y="3116"/>
                    <a:pt x="3428" y="3091"/>
                    <a:pt x="3355" y="3091"/>
                  </a:cubicBezTo>
                  <a:cubicBezTo>
                    <a:pt x="3335" y="3091"/>
                    <a:pt x="3316" y="3093"/>
                    <a:pt x="3296" y="3097"/>
                  </a:cubicBezTo>
                  <a:cubicBezTo>
                    <a:pt x="3249" y="3103"/>
                    <a:pt x="3198" y="3124"/>
                    <a:pt x="3157" y="3161"/>
                  </a:cubicBezTo>
                  <a:cubicBezTo>
                    <a:pt x="3116" y="3195"/>
                    <a:pt x="3085" y="3239"/>
                    <a:pt x="3062" y="3290"/>
                  </a:cubicBezTo>
                  <a:cubicBezTo>
                    <a:pt x="3021" y="3389"/>
                    <a:pt x="3014" y="3508"/>
                    <a:pt x="3051" y="3620"/>
                  </a:cubicBezTo>
                  <a:cubicBezTo>
                    <a:pt x="3085" y="3733"/>
                    <a:pt x="3160" y="3831"/>
                    <a:pt x="3255" y="3910"/>
                  </a:cubicBezTo>
                  <a:cubicBezTo>
                    <a:pt x="3303" y="3946"/>
                    <a:pt x="3361" y="3981"/>
                    <a:pt x="3418" y="4004"/>
                  </a:cubicBezTo>
                  <a:cubicBezTo>
                    <a:pt x="3480" y="4028"/>
                    <a:pt x="3548" y="4045"/>
                    <a:pt x="3616" y="4048"/>
                  </a:cubicBezTo>
                  <a:cubicBezTo>
                    <a:pt x="3688" y="4048"/>
                    <a:pt x="3755" y="4035"/>
                    <a:pt x="3823" y="4015"/>
                  </a:cubicBezTo>
                  <a:cubicBezTo>
                    <a:pt x="3892" y="3995"/>
                    <a:pt x="3953" y="3960"/>
                    <a:pt x="4010" y="3920"/>
                  </a:cubicBezTo>
                  <a:cubicBezTo>
                    <a:pt x="4068" y="3879"/>
                    <a:pt x="4123" y="3831"/>
                    <a:pt x="4167" y="3777"/>
                  </a:cubicBezTo>
                  <a:cubicBezTo>
                    <a:pt x="4211" y="3719"/>
                    <a:pt x="4252" y="3661"/>
                    <a:pt x="4283" y="3593"/>
                  </a:cubicBezTo>
                  <a:cubicBezTo>
                    <a:pt x="4313" y="3528"/>
                    <a:pt x="4337" y="3457"/>
                    <a:pt x="4351" y="3386"/>
                  </a:cubicBezTo>
                  <a:cubicBezTo>
                    <a:pt x="4365" y="3310"/>
                    <a:pt x="4368" y="3236"/>
                    <a:pt x="4361" y="3161"/>
                  </a:cubicBezTo>
                  <a:cubicBezTo>
                    <a:pt x="4354" y="3015"/>
                    <a:pt x="4310" y="2869"/>
                    <a:pt x="4245" y="2739"/>
                  </a:cubicBezTo>
                  <a:cubicBezTo>
                    <a:pt x="4181" y="2607"/>
                    <a:pt x="4092" y="2488"/>
                    <a:pt x="3990" y="2385"/>
                  </a:cubicBezTo>
                  <a:cubicBezTo>
                    <a:pt x="3888" y="2280"/>
                    <a:pt x="3776" y="2191"/>
                    <a:pt x="3657" y="2117"/>
                  </a:cubicBezTo>
                  <a:cubicBezTo>
                    <a:pt x="3534" y="2039"/>
                    <a:pt x="3412" y="1974"/>
                    <a:pt x="3289" y="1916"/>
                  </a:cubicBezTo>
                  <a:cubicBezTo>
                    <a:pt x="3164" y="1858"/>
                    <a:pt x="3041" y="1803"/>
                    <a:pt x="2915" y="1753"/>
                  </a:cubicBezTo>
                  <a:cubicBezTo>
                    <a:pt x="2670" y="1651"/>
                    <a:pt x="2426" y="1558"/>
                    <a:pt x="2190" y="1470"/>
                  </a:cubicBezTo>
                  <a:cubicBezTo>
                    <a:pt x="1956" y="1379"/>
                    <a:pt x="1732" y="1293"/>
                    <a:pt x="1524" y="1198"/>
                  </a:cubicBezTo>
                  <a:cubicBezTo>
                    <a:pt x="1316" y="1106"/>
                    <a:pt x="1126" y="1007"/>
                    <a:pt x="956" y="905"/>
                  </a:cubicBezTo>
                  <a:cubicBezTo>
                    <a:pt x="789" y="803"/>
                    <a:pt x="639" y="695"/>
                    <a:pt x="517" y="593"/>
                  </a:cubicBezTo>
                  <a:cubicBezTo>
                    <a:pt x="391" y="491"/>
                    <a:pt x="289" y="389"/>
                    <a:pt x="214" y="300"/>
                  </a:cubicBezTo>
                  <a:cubicBezTo>
                    <a:pt x="140" y="211"/>
                    <a:pt x="85" y="137"/>
                    <a:pt x="51" y="82"/>
                  </a:cubicBezTo>
                  <a:cubicBezTo>
                    <a:pt x="20" y="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617019" y="1566518"/>
              <a:ext cx="95000" cy="164274"/>
            </a:xfrm>
            <a:custGeom>
              <a:avLst/>
              <a:gdLst/>
              <a:ahLst/>
              <a:cxnLst/>
              <a:rect l="l" t="t" r="r" b="b"/>
              <a:pathLst>
                <a:path w="2164" h="3742" extrusionOk="0">
                  <a:moveTo>
                    <a:pt x="0" y="0"/>
                  </a:moveTo>
                  <a:cubicBezTo>
                    <a:pt x="0" y="0"/>
                    <a:pt x="7" y="27"/>
                    <a:pt x="21" y="75"/>
                  </a:cubicBezTo>
                  <a:cubicBezTo>
                    <a:pt x="28" y="99"/>
                    <a:pt x="34" y="126"/>
                    <a:pt x="45" y="160"/>
                  </a:cubicBezTo>
                  <a:cubicBezTo>
                    <a:pt x="55" y="194"/>
                    <a:pt x="65" y="235"/>
                    <a:pt x="78" y="279"/>
                  </a:cubicBezTo>
                  <a:cubicBezTo>
                    <a:pt x="140" y="449"/>
                    <a:pt x="239" y="698"/>
                    <a:pt x="408" y="966"/>
                  </a:cubicBezTo>
                  <a:cubicBezTo>
                    <a:pt x="433" y="1000"/>
                    <a:pt x="453" y="1034"/>
                    <a:pt x="477" y="1068"/>
                  </a:cubicBezTo>
                  <a:cubicBezTo>
                    <a:pt x="501" y="1102"/>
                    <a:pt x="524" y="1136"/>
                    <a:pt x="548" y="1173"/>
                  </a:cubicBezTo>
                  <a:cubicBezTo>
                    <a:pt x="572" y="1208"/>
                    <a:pt x="596" y="1245"/>
                    <a:pt x="623" y="1279"/>
                  </a:cubicBezTo>
                  <a:cubicBezTo>
                    <a:pt x="647" y="1316"/>
                    <a:pt x="674" y="1351"/>
                    <a:pt x="701" y="1388"/>
                  </a:cubicBezTo>
                  <a:cubicBezTo>
                    <a:pt x="813" y="1531"/>
                    <a:pt x="936" y="1677"/>
                    <a:pt x="1069" y="1823"/>
                  </a:cubicBezTo>
                  <a:cubicBezTo>
                    <a:pt x="1198" y="1969"/>
                    <a:pt x="1334" y="2120"/>
                    <a:pt x="1470" y="2269"/>
                  </a:cubicBezTo>
                  <a:cubicBezTo>
                    <a:pt x="1603" y="2419"/>
                    <a:pt x="1728" y="2569"/>
                    <a:pt x="1807" y="2735"/>
                  </a:cubicBezTo>
                  <a:cubicBezTo>
                    <a:pt x="1827" y="2776"/>
                    <a:pt x="1848" y="2817"/>
                    <a:pt x="1857" y="2861"/>
                  </a:cubicBezTo>
                  <a:cubicBezTo>
                    <a:pt x="1865" y="2881"/>
                    <a:pt x="1871" y="2902"/>
                    <a:pt x="1875" y="2925"/>
                  </a:cubicBezTo>
                  <a:cubicBezTo>
                    <a:pt x="1878" y="2946"/>
                    <a:pt x="1885" y="2966"/>
                    <a:pt x="1885" y="2987"/>
                  </a:cubicBezTo>
                  <a:cubicBezTo>
                    <a:pt x="1892" y="3028"/>
                    <a:pt x="1888" y="3068"/>
                    <a:pt x="1885" y="3109"/>
                  </a:cubicBezTo>
                  <a:cubicBezTo>
                    <a:pt x="1878" y="3150"/>
                    <a:pt x="1871" y="3191"/>
                    <a:pt x="1854" y="3228"/>
                  </a:cubicBezTo>
                  <a:cubicBezTo>
                    <a:pt x="1827" y="3307"/>
                    <a:pt x="1780" y="3375"/>
                    <a:pt x="1725" y="3426"/>
                  </a:cubicBezTo>
                  <a:cubicBezTo>
                    <a:pt x="1698" y="3450"/>
                    <a:pt x="1667" y="3467"/>
                    <a:pt x="1633" y="3480"/>
                  </a:cubicBezTo>
                  <a:cubicBezTo>
                    <a:pt x="1626" y="3483"/>
                    <a:pt x="1620" y="3487"/>
                    <a:pt x="1609" y="3490"/>
                  </a:cubicBezTo>
                  <a:cubicBezTo>
                    <a:pt x="1603" y="3490"/>
                    <a:pt x="1592" y="3494"/>
                    <a:pt x="1586" y="3494"/>
                  </a:cubicBezTo>
                  <a:cubicBezTo>
                    <a:pt x="1568" y="3497"/>
                    <a:pt x="1551" y="3500"/>
                    <a:pt x="1535" y="3500"/>
                  </a:cubicBezTo>
                  <a:cubicBezTo>
                    <a:pt x="1533" y="3500"/>
                    <a:pt x="1530" y="3500"/>
                    <a:pt x="1528" y="3500"/>
                  </a:cubicBezTo>
                  <a:cubicBezTo>
                    <a:pt x="1387" y="3500"/>
                    <a:pt x="1230" y="3407"/>
                    <a:pt x="1127" y="3296"/>
                  </a:cubicBezTo>
                  <a:cubicBezTo>
                    <a:pt x="1099" y="3269"/>
                    <a:pt x="1079" y="3238"/>
                    <a:pt x="1058" y="3208"/>
                  </a:cubicBezTo>
                  <a:cubicBezTo>
                    <a:pt x="1038" y="3174"/>
                    <a:pt x="1025" y="3140"/>
                    <a:pt x="1014" y="3109"/>
                  </a:cubicBezTo>
                  <a:cubicBezTo>
                    <a:pt x="1008" y="3075"/>
                    <a:pt x="1000" y="3041"/>
                    <a:pt x="1000" y="3007"/>
                  </a:cubicBezTo>
                  <a:cubicBezTo>
                    <a:pt x="1000" y="2977"/>
                    <a:pt x="1004" y="2946"/>
                    <a:pt x="1014" y="2916"/>
                  </a:cubicBezTo>
                  <a:cubicBezTo>
                    <a:pt x="1058" y="2796"/>
                    <a:pt x="1160" y="2708"/>
                    <a:pt x="1256" y="2701"/>
                  </a:cubicBezTo>
                  <a:cubicBezTo>
                    <a:pt x="1265" y="2699"/>
                    <a:pt x="1275" y="2698"/>
                    <a:pt x="1284" y="2698"/>
                  </a:cubicBezTo>
                  <a:cubicBezTo>
                    <a:pt x="1367" y="2698"/>
                    <a:pt x="1436" y="2763"/>
                    <a:pt x="1466" y="2830"/>
                  </a:cubicBezTo>
                  <a:cubicBezTo>
                    <a:pt x="1487" y="2864"/>
                    <a:pt x="1494" y="2902"/>
                    <a:pt x="1497" y="2936"/>
                  </a:cubicBezTo>
                  <a:cubicBezTo>
                    <a:pt x="1501" y="2966"/>
                    <a:pt x="1490" y="2993"/>
                    <a:pt x="1484" y="3018"/>
                  </a:cubicBezTo>
                  <a:cubicBezTo>
                    <a:pt x="1474" y="3038"/>
                    <a:pt x="1463" y="3054"/>
                    <a:pt x="1457" y="3062"/>
                  </a:cubicBezTo>
                  <a:cubicBezTo>
                    <a:pt x="1446" y="3072"/>
                    <a:pt x="1443" y="3079"/>
                    <a:pt x="1443" y="3079"/>
                  </a:cubicBezTo>
                  <a:cubicBezTo>
                    <a:pt x="1443" y="3079"/>
                    <a:pt x="1446" y="3072"/>
                    <a:pt x="1457" y="3065"/>
                  </a:cubicBezTo>
                  <a:cubicBezTo>
                    <a:pt x="1470" y="3059"/>
                    <a:pt x="1484" y="3045"/>
                    <a:pt x="1501" y="3028"/>
                  </a:cubicBezTo>
                  <a:cubicBezTo>
                    <a:pt x="1504" y="3014"/>
                    <a:pt x="1515" y="3004"/>
                    <a:pt x="1521" y="2990"/>
                  </a:cubicBezTo>
                  <a:cubicBezTo>
                    <a:pt x="1524" y="2980"/>
                    <a:pt x="1528" y="2973"/>
                    <a:pt x="1531" y="2966"/>
                  </a:cubicBezTo>
                  <a:cubicBezTo>
                    <a:pt x="1535" y="2957"/>
                    <a:pt x="1535" y="2946"/>
                    <a:pt x="1538" y="2939"/>
                  </a:cubicBezTo>
                  <a:cubicBezTo>
                    <a:pt x="1545" y="2902"/>
                    <a:pt x="1545" y="2854"/>
                    <a:pt x="1535" y="2806"/>
                  </a:cubicBezTo>
                  <a:cubicBezTo>
                    <a:pt x="1521" y="2756"/>
                    <a:pt x="1497" y="2701"/>
                    <a:pt x="1449" y="2657"/>
                  </a:cubicBezTo>
                  <a:cubicBezTo>
                    <a:pt x="1439" y="2643"/>
                    <a:pt x="1426" y="2633"/>
                    <a:pt x="1412" y="2623"/>
                  </a:cubicBezTo>
                  <a:cubicBezTo>
                    <a:pt x="1395" y="2613"/>
                    <a:pt x="1381" y="2605"/>
                    <a:pt x="1364" y="2596"/>
                  </a:cubicBezTo>
                  <a:cubicBezTo>
                    <a:pt x="1347" y="2589"/>
                    <a:pt x="1327" y="2585"/>
                    <a:pt x="1310" y="2579"/>
                  </a:cubicBezTo>
                  <a:cubicBezTo>
                    <a:pt x="1290" y="2575"/>
                    <a:pt x="1273" y="2572"/>
                    <a:pt x="1252" y="2572"/>
                  </a:cubicBezTo>
                  <a:cubicBezTo>
                    <a:pt x="1212" y="2572"/>
                    <a:pt x="1171" y="2579"/>
                    <a:pt x="1133" y="2592"/>
                  </a:cubicBezTo>
                  <a:cubicBezTo>
                    <a:pt x="1096" y="2605"/>
                    <a:pt x="1055" y="2626"/>
                    <a:pt x="1021" y="2650"/>
                  </a:cubicBezTo>
                  <a:cubicBezTo>
                    <a:pt x="956" y="2701"/>
                    <a:pt x="898" y="2776"/>
                    <a:pt x="868" y="2864"/>
                  </a:cubicBezTo>
                  <a:cubicBezTo>
                    <a:pt x="854" y="2908"/>
                    <a:pt x="841" y="2957"/>
                    <a:pt x="841" y="3004"/>
                  </a:cubicBezTo>
                  <a:cubicBezTo>
                    <a:pt x="837" y="3051"/>
                    <a:pt x="841" y="3103"/>
                    <a:pt x="851" y="3150"/>
                  </a:cubicBezTo>
                  <a:cubicBezTo>
                    <a:pt x="874" y="3246"/>
                    <a:pt x="919" y="3337"/>
                    <a:pt x="980" y="3419"/>
                  </a:cubicBezTo>
                  <a:cubicBezTo>
                    <a:pt x="1038" y="3500"/>
                    <a:pt x="1116" y="3572"/>
                    <a:pt x="1204" y="3630"/>
                  </a:cubicBezTo>
                  <a:cubicBezTo>
                    <a:pt x="1293" y="3687"/>
                    <a:pt x="1402" y="3735"/>
                    <a:pt x="1531" y="3742"/>
                  </a:cubicBezTo>
                  <a:cubicBezTo>
                    <a:pt x="1562" y="3742"/>
                    <a:pt x="1592" y="3739"/>
                    <a:pt x="1623" y="3735"/>
                  </a:cubicBezTo>
                  <a:cubicBezTo>
                    <a:pt x="1640" y="3735"/>
                    <a:pt x="1657" y="3732"/>
                    <a:pt x="1670" y="3728"/>
                  </a:cubicBezTo>
                  <a:cubicBezTo>
                    <a:pt x="1688" y="3721"/>
                    <a:pt x="1705" y="3721"/>
                    <a:pt x="1719" y="3715"/>
                  </a:cubicBezTo>
                  <a:cubicBezTo>
                    <a:pt x="1780" y="3695"/>
                    <a:pt x="1837" y="3660"/>
                    <a:pt x="1888" y="3623"/>
                  </a:cubicBezTo>
                  <a:cubicBezTo>
                    <a:pt x="1936" y="3582"/>
                    <a:pt x="1980" y="3538"/>
                    <a:pt x="2014" y="3487"/>
                  </a:cubicBezTo>
                  <a:cubicBezTo>
                    <a:pt x="2035" y="3459"/>
                    <a:pt x="2048" y="3432"/>
                    <a:pt x="2062" y="3409"/>
                  </a:cubicBezTo>
                  <a:cubicBezTo>
                    <a:pt x="2075" y="3381"/>
                    <a:pt x="2093" y="3354"/>
                    <a:pt x="2102" y="3324"/>
                  </a:cubicBezTo>
                  <a:cubicBezTo>
                    <a:pt x="2127" y="3269"/>
                    <a:pt x="2140" y="3208"/>
                    <a:pt x="2151" y="3147"/>
                  </a:cubicBezTo>
                  <a:cubicBezTo>
                    <a:pt x="2160" y="3086"/>
                    <a:pt x="2164" y="3024"/>
                    <a:pt x="2157" y="2960"/>
                  </a:cubicBezTo>
                  <a:cubicBezTo>
                    <a:pt x="2154" y="2925"/>
                    <a:pt x="2147" y="2899"/>
                    <a:pt x="2143" y="2868"/>
                  </a:cubicBezTo>
                  <a:cubicBezTo>
                    <a:pt x="2137" y="2841"/>
                    <a:pt x="2130" y="2810"/>
                    <a:pt x="2123" y="2783"/>
                  </a:cubicBezTo>
                  <a:cubicBezTo>
                    <a:pt x="2106" y="2725"/>
                    <a:pt x="2082" y="2671"/>
                    <a:pt x="2058" y="2616"/>
                  </a:cubicBezTo>
                  <a:cubicBezTo>
                    <a:pt x="1956" y="2405"/>
                    <a:pt x="1810" y="2238"/>
                    <a:pt x="1667" y="2085"/>
                  </a:cubicBezTo>
                  <a:cubicBezTo>
                    <a:pt x="1528" y="1932"/>
                    <a:pt x="1385" y="1789"/>
                    <a:pt x="1245" y="1654"/>
                  </a:cubicBezTo>
                  <a:cubicBezTo>
                    <a:pt x="1110" y="1514"/>
                    <a:pt x="977" y="1385"/>
                    <a:pt x="854" y="1255"/>
                  </a:cubicBezTo>
                  <a:cubicBezTo>
                    <a:pt x="732" y="1129"/>
                    <a:pt x="617" y="1007"/>
                    <a:pt x="521" y="888"/>
                  </a:cubicBezTo>
                  <a:cubicBezTo>
                    <a:pt x="327" y="650"/>
                    <a:pt x="191" y="429"/>
                    <a:pt x="113" y="266"/>
                  </a:cubicBezTo>
                  <a:cubicBezTo>
                    <a:pt x="92" y="225"/>
                    <a:pt x="75" y="187"/>
                    <a:pt x="58" y="156"/>
                  </a:cubicBezTo>
                  <a:cubicBezTo>
                    <a:pt x="48" y="123"/>
                    <a:pt x="38" y="95"/>
                    <a:pt x="28" y="71"/>
                  </a:cubicBezTo>
                  <a:cubicBezTo>
                    <a:pt x="11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602400" y="1694927"/>
              <a:ext cx="48861" cy="101321"/>
            </a:xfrm>
            <a:custGeom>
              <a:avLst/>
              <a:gdLst/>
              <a:ahLst/>
              <a:cxnLst/>
              <a:rect l="l" t="t" r="r" b="b"/>
              <a:pathLst>
                <a:path w="1113" h="2308" extrusionOk="0">
                  <a:moveTo>
                    <a:pt x="409" y="1723"/>
                  </a:moveTo>
                  <a:lnTo>
                    <a:pt x="409" y="1723"/>
                  </a:lnTo>
                  <a:cubicBezTo>
                    <a:pt x="408" y="1724"/>
                    <a:pt x="408" y="1724"/>
                    <a:pt x="408" y="1725"/>
                  </a:cubicBezTo>
                  <a:lnTo>
                    <a:pt x="408" y="1725"/>
                  </a:lnTo>
                  <a:cubicBezTo>
                    <a:pt x="408" y="1724"/>
                    <a:pt x="408" y="1724"/>
                    <a:pt x="409" y="1723"/>
                  </a:cubicBezTo>
                  <a:close/>
                  <a:moveTo>
                    <a:pt x="408" y="1725"/>
                  </a:moveTo>
                  <a:lnTo>
                    <a:pt x="408" y="1725"/>
                  </a:lnTo>
                  <a:cubicBezTo>
                    <a:pt x="408" y="1725"/>
                    <a:pt x="408" y="1726"/>
                    <a:pt x="408" y="1726"/>
                  </a:cubicBezTo>
                  <a:cubicBezTo>
                    <a:pt x="408" y="1725"/>
                    <a:pt x="408" y="1725"/>
                    <a:pt x="408" y="1725"/>
                  </a:cubicBezTo>
                  <a:close/>
                  <a:moveTo>
                    <a:pt x="861" y="0"/>
                  </a:moveTo>
                  <a:cubicBezTo>
                    <a:pt x="861" y="1"/>
                    <a:pt x="851" y="11"/>
                    <a:pt x="834" y="35"/>
                  </a:cubicBezTo>
                  <a:cubicBezTo>
                    <a:pt x="816" y="55"/>
                    <a:pt x="793" y="89"/>
                    <a:pt x="762" y="134"/>
                  </a:cubicBezTo>
                  <a:cubicBezTo>
                    <a:pt x="711" y="225"/>
                    <a:pt x="643" y="374"/>
                    <a:pt x="629" y="562"/>
                  </a:cubicBezTo>
                  <a:cubicBezTo>
                    <a:pt x="619" y="749"/>
                    <a:pt x="639" y="970"/>
                    <a:pt x="708" y="1195"/>
                  </a:cubicBezTo>
                  <a:cubicBezTo>
                    <a:pt x="738" y="1303"/>
                    <a:pt x="776" y="1412"/>
                    <a:pt x="796" y="1511"/>
                  </a:cubicBezTo>
                  <a:cubicBezTo>
                    <a:pt x="816" y="1613"/>
                    <a:pt x="820" y="1705"/>
                    <a:pt x="793" y="1779"/>
                  </a:cubicBezTo>
                  <a:cubicBezTo>
                    <a:pt x="769" y="1851"/>
                    <a:pt x="714" y="1919"/>
                    <a:pt x="643" y="1960"/>
                  </a:cubicBezTo>
                  <a:cubicBezTo>
                    <a:pt x="581" y="1998"/>
                    <a:pt x="512" y="2016"/>
                    <a:pt x="446" y="2016"/>
                  </a:cubicBezTo>
                  <a:cubicBezTo>
                    <a:pt x="435" y="2016"/>
                    <a:pt x="425" y="2015"/>
                    <a:pt x="415" y="2015"/>
                  </a:cubicBezTo>
                  <a:cubicBezTo>
                    <a:pt x="378" y="2011"/>
                    <a:pt x="340" y="2001"/>
                    <a:pt x="309" y="1987"/>
                  </a:cubicBezTo>
                  <a:cubicBezTo>
                    <a:pt x="279" y="1974"/>
                    <a:pt x="251" y="1953"/>
                    <a:pt x="235" y="1930"/>
                  </a:cubicBezTo>
                  <a:cubicBezTo>
                    <a:pt x="215" y="1905"/>
                    <a:pt x="204" y="1872"/>
                    <a:pt x="198" y="1834"/>
                  </a:cubicBezTo>
                  <a:cubicBezTo>
                    <a:pt x="190" y="1797"/>
                    <a:pt x="190" y="1756"/>
                    <a:pt x="194" y="1721"/>
                  </a:cubicBezTo>
                  <a:cubicBezTo>
                    <a:pt x="201" y="1688"/>
                    <a:pt x="211" y="1660"/>
                    <a:pt x="225" y="1633"/>
                  </a:cubicBezTo>
                  <a:cubicBezTo>
                    <a:pt x="235" y="1613"/>
                    <a:pt x="256" y="1596"/>
                    <a:pt x="279" y="1583"/>
                  </a:cubicBezTo>
                  <a:cubicBezTo>
                    <a:pt x="296" y="1572"/>
                    <a:pt x="315" y="1568"/>
                    <a:pt x="333" y="1568"/>
                  </a:cubicBezTo>
                  <a:cubicBezTo>
                    <a:pt x="357" y="1568"/>
                    <a:pt x="379" y="1577"/>
                    <a:pt x="391" y="1592"/>
                  </a:cubicBezTo>
                  <a:cubicBezTo>
                    <a:pt x="422" y="1619"/>
                    <a:pt x="429" y="1660"/>
                    <a:pt x="425" y="1688"/>
                  </a:cubicBezTo>
                  <a:cubicBezTo>
                    <a:pt x="420" y="1706"/>
                    <a:pt x="411" y="1718"/>
                    <a:pt x="409" y="1723"/>
                  </a:cubicBezTo>
                  <a:lnTo>
                    <a:pt x="409" y="1723"/>
                  </a:lnTo>
                  <a:cubicBezTo>
                    <a:pt x="412" y="1719"/>
                    <a:pt x="426" y="1713"/>
                    <a:pt x="443" y="1695"/>
                  </a:cubicBezTo>
                  <a:cubicBezTo>
                    <a:pt x="460" y="1671"/>
                    <a:pt x="476" y="1619"/>
                    <a:pt x="452" y="1558"/>
                  </a:cubicBezTo>
                  <a:cubicBezTo>
                    <a:pt x="446" y="1542"/>
                    <a:pt x="439" y="1528"/>
                    <a:pt x="422" y="1511"/>
                  </a:cubicBezTo>
                  <a:cubicBezTo>
                    <a:pt x="419" y="1508"/>
                    <a:pt x="415" y="1504"/>
                    <a:pt x="411" y="1501"/>
                  </a:cubicBezTo>
                  <a:lnTo>
                    <a:pt x="402" y="1494"/>
                  </a:lnTo>
                  <a:cubicBezTo>
                    <a:pt x="398" y="1490"/>
                    <a:pt x="391" y="1487"/>
                    <a:pt x="388" y="1484"/>
                  </a:cubicBezTo>
                  <a:cubicBezTo>
                    <a:pt x="385" y="1481"/>
                    <a:pt x="378" y="1481"/>
                    <a:pt x="374" y="1477"/>
                  </a:cubicBezTo>
                  <a:cubicBezTo>
                    <a:pt x="346" y="1465"/>
                    <a:pt x="316" y="1459"/>
                    <a:pt x="285" y="1459"/>
                  </a:cubicBezTo>
                  <a:cubicBezTo>
                    <a:pt x="270" y="1459"/>
                    <a:pt x="256" y="1460"/>
                    <a:pt x="242" y="1463"/>
                  </a:cubicBezTo>
                  <a:cubicBezTo>
                    <a:pt x="194" y="1473"/>
                    <a:pt x="146" y="1501"/>
                    <a:pt x="109" y="1542"/>
                  </a:cubicBezTo>
                  <a:cubicBezTo>
                    <a:pt x="68" y="1579"/>
                    <a:pt x="41" y="1630"/>
                    <a:pt x="27" y="1681"/>
                  </a:cubicBezTo>
                  <a:cubicBezTo>
                    <a:pt x="11" y="1732"/>
                    <a:pt x="3" y="1787"/>
                    <a:pt x="0" y="1844"/>
                  </a:cubicBezTo>
                  <a:cubicBezTo>
                    <a:pt x="0" y="1899"/>
                    <a:pt x="3" y="1966"/>
                    <a:pt x="34" y="2035"/>
                  </a:cubicBezTo>
                  <a:cubicBezTo>
                    <a:pt x="61" y="2103"/>
                    <a:pt x="109" y="2161"/>
                    <a:pt x="167" y="2202"/>
                  </a:cubicBezTo>
                  <a:cubicBezTo>
                    <a:pt x="225" y="2246"/>
                    <a:pt x="292" y="2277"/>
                    <a:pt x="364" y="2293"/>
                  </a:cubicBezTo>
                  <a:cubicBezTo>
                    <a:pt x="405" y="2302"/>
                    <a:pt x="446" y="2307"/>
                    <a:pt x="487" y="2307"/>
                  </a:cubicBezTo>
                  <a:cubicBezTo>
                    <a:pt x="595" y="2307"/>
                    <a:pt x="703" y="2276"/>
                    <a:pt x="796" y="2222"/>
                  </a:cubicBezTo>
                  <a:cubicBezTo>
                    <a:pt x="925" y="2150"/>
                    <a:pt x="1034" y="2028"/>
                    <a:pt x="1085" y="1872"/>
                  </a:cubicBezTo>
                  <a:cubicBezTo>
                    <a:pt x="1105" y="1793"/>
                    <a:pt x="1113" y="1718"/>
                    <a:pt x="1105" y="1644"/>
                  </a:cubicBezTo>
                  <a:cubicBezTo>
                    <a:pt x="1102" y="1572"/>
                    <a:pt x="1088" y="1504"/>
                    <a:pt x="1068" y="1443"/>
                  </a:cubicBezTo>
                  <a:cubicBezTo>
                    <a:pt x="1031" y="1317"/>
                    <a:pt x="980" y="1211"/>
                    <a:pt x="939" y="1113"/>
                  </a:cubicBezTo>
                  <a:cubicBezTo>
                    <a:pt x="857" y="919"/>
                    <a:pt x="796" y="729"/>
                    <a:pt x="779" y="562"/>
                  </a:cubicBezTo>
                  <a:cubicBezTo>
                    <a:pt x="776" y="517"/>
                    <a:pt x="772" y="476"/>
                    <a:pt x="772" y="440"/>
                  </a:cubicBezTo>
                  <a:cubicBezTo>
                    <a:pt x="769" y="419"/>
                    <a:pt x="769" y="402"/>
                    <a:pt x="769" y="385"/>
                  </a:cubicBezTo>
                  <a:cubicBezTo>
                    <a:pt x="769" y="365"/>
                    <a:pt x="769" y="347"/>
                    <a:pt x="772" y="330"/>
                  </a:cubicBezTo>
                  <a:cubicBezTo>
                    <a:pt x="772" y="313"/>
                    <a:pt x="772" y="297"/>
                    <a:pt x="776" y="280"/>
                  </a:cubicBezTo>
                  <a:cubicBezTo>
                    <a:pt x="779" y="263"/>
                    <a:pt x="779" y="249"/>
                    <a:pt x="782" y="232"/>
                  </a:cubicBezTo>
                  <a:cubicBezTo>
                    <a:pt x="786" y="201"/>
                    <a:pt x="796" y="174"/>
                    <a:pt x="799" y="150"/>
                  </a:cubicBezTo>
                  <a:cubicBezTo>
                    <a:pt x="813" y="103"/>
                    <a:pt x="830" y="65"/>
                    <a:pt x="840" y="38"/>
                  </a:cubicBezTo>
                  <a:cubicBezTo>
                    <a:pt x="854" y="14"/>
                    <a:pt x="861" y="1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355677" y="921222"/>
              <a:ext cx="249879" cy="268097"/>
            </a:xfrm>
            <a:custGeom>
              <a:avLst/>
              <a:gdLst/>
              <a:ahLst/>
              <a:cxnLst/>
              <a:rect l="l" t="t" r="r" b="b"/>
              <a:pathLst>
                <a:path w="5692" h="6107" extrusionOk="0">
                  <a:moveTo>
                    <a:pt x="1" y="1"/>
                  </a:moveTo>
                  <a:cubicBezTo>
                    <a:pt x="1" y="1"/>
                    <a:pt x="7" y="34"/>
                    <a:pt x="18" y="99"/>
                  </a:cubicBezTo>
                  <a:cubicBezTo>
                    <a:pt x="21" y="116"/>
                    <a:pt x="24" y="136"/>
                    <a:pt x="28" y="157"/>
                  </a:cubicBezTo>
                  <a:cubicBezTo>
                    <a:pt x="31" y="174"/>
                    <a:pt x="34" y="198"/>
                    <a:pt x="42" y="221"/>
                  </a:cubicBezTo>
                  <a:cubicBezTo>
                    <a:pt x="45" y="246"/>
                    <a:pt x="51" y="269"/>
                    <a:pt x="55" y="300"/>
                  </a:cubicBezTo>
                  <a:cubicBezTo>
                    <a:pt x="62" y="327"/>
                    <a:pt x="72" y="354"/>
                    <a:pt x="79" y="384"/>
                  </a:cubicBezTo>
                  <a:cubicBezTo>
                    <a:pt x="113" y="504"/>
                    <a:pt x="164" y="650"/>
                    <a:pt x="235" y="810"/>
                  </a:cubicBezTo>
                  <a:cubicBezTo>
                    <a:pt x="307" y="973"/>
                    <a:pt x="406" y="1150"/>
                    <a:pt x="538" y="1323"/>
                  </a:cubicBezTo>
                  <a:cubicBezTo>
                    <a:pt x="671" y="1500"/>
                    <a:pt x="830" y="1678"/>
                    <a:pt x="1024" y="1841"/>
                  </a:cubicBezTo>
                  <a:cubicBezTo>
                    <a:pt x="1051" y="1861"/>
                    <a:pt x="1075" y="1882"/>
                    <a:pt x="1100" y="1902"/>
                  </a:cubicBezTo>
                  <a:cubicBezTo>
                    <a:pt x="1127" y="1923"/>
                    <a:pt x="1150" y="1940"/>
                    <a:pt x="1177" y="1960"/>
                  </a:cubicBezTo>
                  <a:lnTo>
                    <a:pt x="1218" y="1990"/>
                  </a:lnTo>
                  <a:lnTo>
                    <a:pt x="1259" y="2017"/>
                  </a:lnTo>
                  <a:cubicBezTo>
                    <a:pt x="1287" y="2034"/>
                    <a:pt x="1313" y="2055"/>
                    <a:pt x="1345" y="2072"/>
                  </a:cubicBezTo>
                  <a:cubicBezTo>
                    <a:pt x="1456" y="2144"/>
                    <a:pt x="1576" y="2208"/>
                    <a:pt x="1701" y="2262"/>
                  </a:cubicBezTo>
                  <a:cubicBezTo>
                    <a:pt x="1953" y="2381"/>
                    <a:pt x="2218" y="2470"/>
                    <a:pt x="2483" y="2559"/>
                  </a:cubicBezTo>
                  <a:cubicBezTo>
                    <a:pt x="2749" y="2647"/>
                    <a:pt x="3014" y="2732"/>
                    <a:pt x="3276" y="2834"/>
                  </a:cubicBezTo>
                  <a:cubicBezTo>
                    <a:pt x="3406" y="2882"/>
                    <a:pt x="3532" y="2936"/>
                    <a:pt x="3661" y="2990"/>
                  </a:cubicBezTo>
                  <a:cubicBezTo>
                    <a:pt x="3783" y="3048"/>
                    <a:pt x="3909" y="3106"/>
                    <a:pt x="4025" y="3171"/>
                  </a:cubicBezTo>
                  <a:cubicBezTo>
                    <a:pt x="4086" y="3205"/>
                    <a:pt x="4144" y="3239"/>
                    <a:pt x="4202" y="3273"/>
                  </a:cubicBezTo>
                  <a:cubicBezTo>
                    <a:pt x="4256" y="3310"/>
                    <a:pt x="4314" y="3344"/>
                    <a:pt x="4368" y="3381"/>
                  </a:cubicBezTo>
                  <a:cubicBezTo>
                    <a:pt x="4395" y="3402"/>
                    <a:pt x="4422" y="3419"/>
                    <a:pt x="4450" y="3439"/>
                  </a:cubicBezTo>
                  <a:cubicBezTo>
                    <a:pt x="4477" y="3457"/>
                    <a:pt x="4501" y="3477"/>
                    <a:pt x="4528" y="3497"/>
                  </a:cubicBezTo>
                  <a:cubicBezTo>
                    <a:pt x="4579" y="3535"/>
                    <a:pt x="4626" y="3579"/>
                    <a:pt x="4678" y="3617"/>
                  </a:cubicBezTo>
                  <a:cubicBezTo>
                    <a:pt x="4871" y="3786"/>
                    <a:pt x="5035" y="3967"/>
                    <a:pt x="5168" y="4160"/>
                  </a:cubicBezTo>
                  <a:cubicBezTo>
                    <a:pt x="5297" y="4355"/>
                    <a:pt x="5399" y="4552"/>
                    <a:pt x="5463" y="4749"/>
                  </a:cubicBezTo>
                  <a:cubicBezTo>
                    <a:pt x="5529" y="4943"/>
                    <a:pt x="5565" y="5130"/>
                    <a:pt x="5576" y="5300"/>
                  </a:cubicBezTo>
                  <a:cubicBezTo>
                    <a:pt x="5586" y="5467"/>
                    <a:pt x="5582" y="5617"/>
                    <a:pt x="5556" y="5736"/>
                  </a:cubicBezTo>
                  <a:cubicBezTo>
                    <a:pt x="5549" y="5766"/>
                    <a:pt x="5545" y="5797"/>
                    <a:pt x="5538" y="5821"/>
                  </a:cubicBezTo>
                  <a:cubicBezTo>
                    <a:pt x="5532" y="5848"/>
                    <a:pt x="5525" y="5875"/>
                    <a:pt x="5521" y="5895"/>
                  </a:cubicBezTo>
                  <a:cubicBezTo>
                    <a:pt x="5515" y="5920"/>
                    <a:pt x="5508" y="5940"/>
                    <a:pt x="5501" y="5961"/>
                  </a:cubicBezTo>
                  <a:cubicBezTo>
                    <a:pt x="5494" y="5981"/>
                    <a:pt x="5488" y="5997"/>
                    <a:pt x="5484" y="6011"/>
                  </a:cubicBezTo>
                  <a:cubicBezTo>
                    <a:pt x="5457" y="6076"/>
                    <a:pt x="5447" y="6107"/>
                    <a:pt x="5447" y="6107"/>
                  </a:cubicBezTo>
                  <a:cubicBezTo>
                    <a:pt x="5447" y="6107"/>
                    <a:pt x="5460" y="6076"/>
                    <a:pt x="5494" y="6018"/>
                  </a:cubicBezTo>
                  <a:cubicBezTo>
                    <a:pt x="5501" y="6001"/>
                    <a:pt x="5508" y="5987"/>
                    <a:pt x="5518" y="5967"/>
                  </a:cubicBezTo>
                  <a:cubicBezTo>
                    <a:pt x="5529" y="5950"/>
                    <a:pt x="5535" y="5929"/>
                    <a:pt x="5545" y="5906"/>
                  </a:cubicBezTo>
                  <a:cubicBezTo>
                    <a:pt x="5556" y="5882"/>
                    <a:pt x="5565" y="5858"/>
                    <a:pt x="5576" y="5834"/>
                  </a:cubicBezTo>
                  <a:cubicBezTo>
                    <a:pt x="5586" y="5807"/>
                    <a:pt x="5593" y="5777"/>
                    <a:pt x="5603" y="5749"/>
                  </a:cubicBezTo>
                  <a:cubicBezTo>
                    <a:pt x="5640" y="5627"/>
                    <a:pt x="5671" y="5477"/>
                    <a:pt x="5681" y="5297"/>
                  </a:cubicBezTo>
                  <a:cubicBezTo>
                    <a:pt x="5692" y="5120"/>
                    <a:pt x="5678" y="4916"/>
                    <a:pt x="5623" y="4702"/>
                  </a:cubicBezTo>
                  <a:cubicBezTo>
                    <a:pt x="5569" y="4491"/>
                    <a:pt x="5484" y="4262"/>
                    <a:pt x="5358" y="4042"/>
                  </a:cubicBezTo>
                  <a:cubicBezTo>
                    <a:pt x="5229" y="3821"/>
                    <a:pt x="5059" y="3606"/>
                    <a:pt x="4855" y="3419"/>
                  </a:cubicBezTo>
                  <a:cubicBezTo>
                    <a:pt x="4654" y="3229"/>
                    <a:pt x="4419" y="3062"/>
                    <a:pt x="4171" y="2915"/>
                  </a:cubicBezTo>
                  <a:cubicBezTo>
                    <a:pt x="4048" y="2841"/>
                    <a:pt x="3919" y="2777"/>
                    <a:pt x="3790" y="2711"/>
                  </a:cubicBezTo>
                  <a:cubicBezTo>
                    <a:pt x="3657" y="2650"/>
                    <a:pt x="3524" y="2589"/>
                    <a:pt x="3392" y="2538"/>
                  </a:cubicBezTo>
                  <a:cubicBezTo>
                    <a:pt x="3123" y="2430"/>
                    <a:pt x="2848" y="2341"/>
                    <a:pt x="2579" y="2259"/>
                  </a:cubicBezTo>
                  <a:cubicBezTo>
                    <a:pt x="2314" y="2177"/>
                    <a:pt x="2055" y="2096"/>
                    <a:pt x="1817" y="2001"/>
                  </a:cubicBezTo>
                  <a:cubicBezTo>
                    <a:pt x="1698" y="1950"/>
                    <a:pt x="1585" y="1899"/>
                    <a:pt x="1477" y="1841"/>
                  </a:cubicBezTo>
                  <a:cubicBezTo>
                    <a:pt x="1450" y="1824"/>
                    <a:pt x="1422" y="1810"/>
                    <a:pt x="1398" y="1797"/>
                  </a:cubicBezTo>
                  <a:lnTo>
                    <a:pt x="1358" y="1772"/>
                  </a:lnTo>
                  <a:lnTo>
                    <a:pt x="1320" y="1749"/>
                  </a:lnTo>
                  <a:cubicBezTo>
                    <a:pt x="1296" y="1732"/>
                    <a:pt x="1269" y="1718"/>
                    <a:pt x="1246" y="1701"/>
                  </a:cubicBezTo>
                  <a:cubicBezTo>
                    <a:pt x="1218" y="1684"/>
                    <a:pt x="1198" y="1667"/>
                    <a:pt x="1171" y="1650"/>
                  </a:cubicBezTo>
                  <a:cubicBezTo>
                    <a:pt x="980" y="1518"/>
                    <a:pt x="814" y="1364"/>
                    <a:pt x="678" y="1211"/>
                  </a:cubicBezTo>
                  <a:cubicBezTo>
                    <a:pt x="541" y="1055"/>
                    <a:pt x="429" y="902"/>
                    <a:pt x="340" y="756"/>
                  </a:cubicBezTo>
                  <a:cubicBezTo>
                    <a:pt x="249" y="613"/>
                    <a:pt x="181" y="480"/>
                    <a:pt x="136" y="364"/>
                  </a:cubicBezTo>
                  <a:cubicBezTo>
                    <a:pt x="123" y="337"/>
                    <a:pt x="109" y="310"/>
                    <a:pt x="100" y="282"/>
                  </a:cubicBezTo>
                  <a:cubicBezTo>
                    <a:pt x="89" y="259"/>
                    <a:pt x="82" y="235"/>
                    <a:pt x="72" y="211"/>
                  </a:cubicBezTo>
                  <a:cubicBezTo>
                    <a:pt x="65" y="191"/>
                    <a:pt x="55" y="167"/>
                    <a:pt x="48" y="150"/>
                  </a:cubicBezTo>
                  <a:cubicBezTo>
                    <a:pt x="45" y="130"/>
                    <a:pt x="38" y="113"/>
                    <a:pt x="31" y="95"/>
                  </a:cubicBezTo>
                  <a:cubicBezTo>
                    <a:pt x="14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392422" y="915515"/>
              <a:ext cx="66508" cy="79064"/>
            </a:xfrm>
            <a:custGeom>
              <a:avLst/>
              <a:gdLst/>
              <a:ahLst/>
              <a:cxnLst/>
              <a:rect l="l" t="t" r="r" b="b"/>
              <a:pathLst>
                <a:path w="1515" h="1801" extrusionOk="0">
                  <a:moveTo>
                    <a:pt x="7" y="1"/>
                  </a:moveTo>
                  <a:cubicBezTo>
                    <a:pt x="7" y="1"/>
                    <a:pt x="4" y="45"/>
                    <a:pt x="1" y="117"/>
                  </a:cubicBezTo>
                  <a:cubicBezTo>
                    <a:pt x="4" y="151"/>
                    <a:pt x="4" y="195"/>
                    <a:pt x="7" y="246"/>
                  </a:cubicBezTo>
                  <a:cubicBezTo>
                    <a:pt x="10" y="294"/>
                    <a:pt x="18" y="351"/>
                    <a:pt x="34" y="409"/>
                  </a:cubicBezTo>
                  <a:cubicBezTo>
                    <a:pt x="68" y="522"/>
                    <a:pt x="95" y="665"/>
                    <a:pt x="164" y="797"/>
                  </a:cubicBezTo>
                  <a:cubicBezTo>
                    <a:pt x="181" y="831"/>
                    <a:pt x="197" y="866"/>
                    <a:pt x="214" y="899"/>
                  </a:cubicBezTo>
                  <a:cubicBezTo>
                    <a:pt x="232" y="933"/>
                    <a:pt x="252" y="968"/>
                    <a:pt x="272" y="1001"/>
                  </a:cubicBezTo>
                  <a:cubicBezTo>
                    <a:pt x="316" y="1066"/>
                    <a:pt x="365" y="1131"/>
                    <a:pt x="412" y="1195"/>
                  </a:cubicBezTo>
                  <a:cubicBezTo>
                    <a:pt x="463" y="1253"/>
                    <a:pt x="524" y="1307"/>
                    <a:pt x="582" y="1362"/>
                  </a:cubicBezTo>
                  <a:cubicBezTo>
                    <a:pt x="643" y="1413"/>
                    <a:pt x="698" y="1467"/>
                    <a:pt x="766" y="1501"/>
                  </a:cubicBezTo>
                  <a:cubicBezTo>
                    <a:pt x="885" y="1590"/>
                    <a:pt x="1014" y="1662"/>
                    <a:pt x="1123" y="1715"/>
                  </a:cubicBezTo>
                  <a:cubicBezTo>
                    <a:pt x="1235" y="1770"/>
                    <a:pt x="1340" y="1787"/>
                    <a:pt x="1406" y="1797"/>
                  </a:cubicBezTo>
                  <a:cubicBezTo>
                    <a:pt x="1422" y="1797"/>
                    <a:pt x="1439" y="1797"/>
                    <a:pt x="1453" y="1800"/>
                  </a:cubicBezTo>
                  <a:lnTo>
                    <a:pt x="1514" y="1800"/>
                  </a:lnTo>
                  <a:cubicBezTo>
                    <a:pt x="1514" y="1800"/>
                    <a:pt x="1504" y="1797"/>
                    <a:pt x="1487" y="1790"/>
                  </a:cubicBezTo>
                  <a:cubicBezTo>
                    <a:pt x="1480" y="1787"/>
                    <a:pt x="1470" y="1784"/>
                    <a:pt x="1459" y="1777"/>
                  </a:cubicBezTo>
                  <a:cubicBezTo>
                    <a:pt x="1446" y="1770"/>
                    <a:pt x="1433" y="1764"/>
                    <a:pt x="1419" y="1756"/>
                  </a:cubicBezTo>
                  <a:cubicBezTo>
                    <a:pt x="1361" y="1726"/>
                    <a:pt x="1290" y="1665"/>
                    <a:pt x="1218" y="1583"/>
                  </a:cubicBezTo>
                  <a:cubicBezTo>
                    <a:pt x="1140" y="1508"/>
                    <a:pt x="1075" y="1396"/>
                    <a:pt x="1001" y="1280"/>
                  </a:cubicBezTo>
                  <a:cubicBezTo>
                    <a:pt x="990" y="1263"/>
                    <a:pt x="980" y="1249"/>
                    <a:pt x="973" y="1233"/>
                  </a:cubicBezTo>
                  <a:cubicBezTo>
                    <a:pt x="966" y="1216"/>
                    <a:pt x="957" y="1202"/>
                    <a:pt x="946" y="1185"/>
                  </a:cubicBezTo>
                  <a:cubicBezTo>
                    <a:pt x="929" y="1158"/>
                    <a:pt x="908" y="1127"/>
                    <a:pt x="888" y="1097"/>
                  </a:cubicBezTo>
                  <a:cubicBezTo>
                    <a:pt x="850" y="1039"/>
                    <a:pt x="814" y="974"/>
                    <a:pt x="773" y="916"/>
                  </a:cubicBezTo>
                  <a:cubicBezTo>
                    <a:pt x="752" y="886"/>
                    <a:pt x="732" y="858"/>
                    <a:pt x="708" y="831"/>
                  </a:cubicBezTo>
                  <a:cubicBezTo>
                    <a:pt x="687" y="800"/>
                    <a:pt x="671" y="770"/>
                    <a:pt x="646" y="743"/>
                  </a:cubicBezTo>
                  <a:cubicBezTo>
                    <a:pt x="626" y="715"/>
                    <a:pt x="605" y="688"/>
                    <a:pt x="582" y="661"/>
                  </a:cubicBezTo>
                  <a:cubicBezTo>
                    <a:pt x="561" y="634"/>
                    <a:pt x="541" y="607"/>
                    <a:pt x="517" y="580"/>
                  </a:cubicBezTo>
                  <a:cubicBezTo>
                    <a:pt x="439" y="474"/>
                    <a:pt x="344" y="379"/>
                    <a:pt x="276" y="290"/>
                  </a:cubicBezTo>
                  <a:cubicBezTo>
                    <a:pt x="211" y="202"/>
                    <a:pt x="133" y="134"/>
                    <a:pt x="89" y="79"/>
                  </a:cubicBezTo>
                  <a:cubicBezTo>
                    <a:pt x="34" y="3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462883" y="965298"/>
              <a:ext cx="35471" cy="36744"/>
            </a:xfrm>
            <a:custGeom>
              <a:avLst/>
              <a:gdLst/>
              <a:ahLst/>
              <a:cxnLst/>
              <a:rect l="l" t="t" r="r" b="b"/>
              <a:pathLst>
                <a:path w="808" h="837" extrusionOk="0">
                  <a:moveTo>
                    <a:pt x="49" y="0"/>
                  </a:moveTo>
                  <a:cubicBezTo>
                    <a:pt x="49" y="0"/>
                    <a:pt x="41" y="24"/>
                    <a:pt x="25" y="65"/>
                  </a:cubicBezTo>
                  <a:cubicBezTo>
                    <a:pt x="25" y="82"/>
                    <a:pt x="18" y="109"/>
                    <a:pt x="11" y="136"/>
                  </a:cubicBezTo>
                  <a:cubicBezTo>
                    <a:pt x="8" y="150"/>
                    <a:pt x="5" y="167"/>
                    <a:pt x="5" y="181"/>
                  </a:cubicBezTo>
                  <a:cubicBezTo>
                    <a:pt x="1" y="197"/>
                    <a:pt x="1" y="211"/>
                    <a:pt x="5" y="228"/>
                  </a:cubicBezTo>
                  <a:cubicBezTo>
                    <a:pt x="11" y="289"/>
                    <a:pt x="11" y="371"/>
                    <a:pt x="38" y="446"/>
                  </a:cubicBezTo>
                  <a:cubicBezTo>
                    <a:pt x="45" y="466"/>
                    <a:pt x="52" y="483"/>
                    <a:pt x="62" y="503"/>
                  </a:cubicBezTo>
                  <a:cubicBezTo>
                    <a:pt x="69" y="520"/>
                    <a:pt x="79" y="537"/>
                    <a:pt x="93" y="554"/>
                  </a:cubicBezTo>
                  <a:cubicBezTo>
                    <a:pt x="113" y="589"/>
                    <a:pt x="140" y="619"/>
                    <a:pt x="168" y="653"/>
                  </a:cubicBezTo>
                  <a:cubicBezTo>
                    <a:pt x="198" y="680"/>
                    <a:pt x="225" y="707"/>
                    <a:pt x="259" y="732"/>
                  </a:cubicBezTo>
                  <a:cubicBezTo>
                    <a:pt x="294" y="755"/>
                    <a:pt x="331" y="776"/>
                    <a:pt x="368" y="789"/>
                  </a:cubicBezTo>
                  <a:cubicBezTo>
                    <a:pt x="440" y="820"/>
                    <a:pt x="521" y="826"/>
                    <a:pt x="586" y="834"/>
                  </a:cubicBezTo>
                  <a:cubicBezTo>
                    <a:pt x="595" y="836"/>
                    <a:pt x="605" y="836"/>
                    <a:pt x="615" y="836"/>
                  </a:cubicBezTo>
                  <a:cubicBezTo>
                    <a:pt x="637" y="836"/>
                    <a:pt x="659" y="832"/>
                    <a:pt x="678" y="830"/>
                  </a:cubicBezTo>
                  <a:cubicBezTo>
                    <a:pt x="705" y="826"/>
                    <a:pt x="729" y="823"/>
                    <a:pt x="749" y="823"/>
                  </a:cubicBezTo>
                  <a:cubicBezTo>
                    <a:pt x="787" y="817"/>
                    <a:pt x="807" y="817"/>
                    <a:pt x="807" y="817"/>
                  </a:cubicBezTo>
                  <a:cubicBezTo>
                    <a:pt x="807" y="817"/>
                    <a:pt x="797" y="799"/>
                    <a:pt x="780" y="762"/>
                  </a:cubicBezTo>
                  <a:cubicBezTo>
                    <a:pt x="760" y="735"/>
                    <a:pt x="743" y="677"/>
                    <a:pt x="719" y="622"/>
                  </a:cubicBezTo>
                  <a:cubicBezTo>
                    <a:pt x="691" y="575"/>
                    <a:pt x="671" y="507"/>
                    <a:pt x="641" y="456"/>
                  </a:cubicBezTo>
                  <a:cubicBezTo>
                    <a:pt x="627" y="429"/>
                    <a:pt x="610" y="401"/>
                    <a:pt x="592" y="377"/>
                  </a:cubicBezTo>
                  <a:cubicBezTo>
                    <a:pt x="576" y="354"/>
                    <a:pt x="556" y="330"/>
                    <a:pt x="539" y="306"/>
                  </a:cubicBezTo>
                  <a:cubicBezTo>
                    <a:pt x="518" y="286"/>
                    <a:pt x="495" y="265"/>
                    <a:pt x="474" y="245"/>
                  </a:cubicBezTo>
                  <a:cubicBezTo>
                    <a:pt x="463" y="234"/>
                    <a:pt x="450" y="225"/>
                    <a:pt x="440" y="214"/>
                  </a:cubicBezTo>
                  <a:cubicBezTo>
                    <a:pt x="426" y="204"/>
                    <a:pt x="416" y="197"/>
                    <a:pt x="402" y="190"/>
                  </a:cubicBezTo>
                  <a:cubicBezTo>
                    <a:pt x="355" y="153"/>
                    <a:pt x="286" y="129"/>
                    <a:pt x="242" y="99"/>
                  </a:cubicBezTo>
                  <a:cubicBezTo>
                    <a:pt x="201" y="65"/>
                    <a:pt x="137" y="51"/>
                    <a:pt x="110" y="27"/>
                  </a:cubicBezTo>
                  <a:cubicBezTo>
                    <a:pt x="69" y="13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847894" y="362806"/>
              <a:ext cx="111594" cy="47719"/>
            </a:xfrm>
            <a:custGeom>
              <a:avLst/>
              <a:gdLst/>
              <a:ahLst/>
              <a:cxnLst/>
              <a:rect l="l" t="t" r="r" b="b"/>
              <a:pathLst>
                <a:path w="2542" h="1087" extrusionOk="0">
                  <a:moveTo>
                    <a:pt x="1040" y="0"/>
                  </a:moveTo>
                  <a:cubicBezTo>
                    <a:pt x="997" y="0"/>
                    <a:pt x="954" y="2"/>
                    <a:pt x="912" y="5"/>
                  </a:cubicBezTo>
                  <a:cubicBezTo>
                    <a:pt x="820" y="12"/>
                    <a:pt x="735" y="26"/>
                    <a:pt x="654" y="42"/>
                  </a:cubicBezTo>
                  <a:cubicBezTo>
                    <a:pt x="616" y="53"/>
                    <a:pt x="575" y="59"/>
                    <a:pt x="538" y="70"/>
                  </a:cubicBezTo>
                  <a:cubicBezTo>
                    <a:pt x="501" y="76"/>
                    <a:pt x="467" y="87"/>
                    <a:pt x="432" y="97"/>
                  </a:cubicBezTo>
                  <a:cubicBezTo>
                    <a:pt x="297" y="131"/>
                    <a:pt x="191" y="189"/>
                    <a:pt x="116" y="216"/>
                  </a:cubicBezTo>
                  <a:cubicBezTo>
                    <a:pt x="44" y="253"/>
                    <a:pt x="0" y="274"/>
                    <a:pt x="0" y="274"/>
                  </a:cubicBezTo>
                  <a:cubicBezTo>
                    <a:pt x="0" y="274"/>
                    <a:pt x="14" y="271"/>
                    <a:pt x="35" y="271"/>
                  </a:cubicBezTo>
                  <a:lnTo>
                    <a:pt x="126" y="271"/>
                  </a:lnTo>
                  <a:cubicBezTo>
                    <a:pt x="136" y="270"/>
                    <a:pt x="146" y="270"/>
                    <a:pt x="156" y="270"/>
                  </a:cubicBezTo>
                  <a:cubicBezTo>
                    <a:pt x="233" y="270"/>
                    <a:pt x="336" y="282"/>
                    <a:pt x="449" y="294"/>
                  </a:cubicBezTo>
                  <a:cubicBezTo>
                    <a:pt x="514" y="301"/>
                    <a:pt x="586" y="311"/>
                    <a:pt x="657" y="324"/>
                  </a:cubicBezTo>
                  <a:cubicBezTo>
                    <a:pt x="732" y="342"/>
                    <a:pt x="807" y="359"/>
                    <a:pt x="881" y="379"/>
                  </a:cubicBezTo>
                  <a:cubicBezTo>
                    <a:pt x="1035" y="417"/>
                    <a:pt x="1195" y="461"/>
                    <a:pt x="1347" y="519"/>
                  </a:cubicBezTo>
                  <a:lnTo>
                    <a:pt x="1405" y="539"/>
                  </a:lnTo>
                  <a:lnTo>
                    <a:pt x="1460" y="560"/>
                  </a:lnTo>
                  <a:cubicBezTo>
                    <a:pt x="1501" y="573"/>
                    <a:pt x="1534" y="590"/>
                    <a:pt x="1572" y="604"/>
                  </a:cubicBezTo>
                  <a:cubicBezTo>
                    <a:pt x="1647" y="634"/>
                    <a:pt x="1721" y="658"/>
                    <a:pt x="1790" y="685"/>
                  </a:cubicBezTo>
                  <a:cubicBezTo>
                    <a:pt x="1858" y="716"/>
                    <a:pt x="1925" y="740"/>
                    <a:pt x="1991" y="767"/>
                  </a:cubicBezTo>
                  <a:cubicBezTo>
                    <a:pt x="2055" y="791"/>
                    <a:pt x="2117" y="814"/>
                    <a:pt x="2170" y="845"/>
                  </a:cubicBezTo>
                  <a:cubicBezTo>
                    <a:pt x="2222" y="879"/>
                    <a:pt x="2272" y="903"/>
                    <a:pt x="2321" y="930"/>
                  </a:cubicBezTo>
                  <a:cubicBezTo>
                    <a:pt x="2344" y="940"/>
                    <a:pt x="2365" y="954"/>
                    <a:pt x="2385" y="968"/>
                  </a:cubicBezTo>
                  <a:cubicBezTo>
                    <a:pt x="2406" y="981"/>
                    <a:pt x="2423" y="991"/>
                    <a:pt x="2440" y="1005"/>
                  </a:cubicBezTo>
                  <a:cubicBezTo>
                    <a:pt x="2473" y="1029"/>
                    <a:pt x="2501" y="1049"/>
                    <a:pt x="2514" y="1062"/>
                  </a:cubicBezTo>
                  <a:cubicBezTo>
                    <a:pt x="2531" y="1076"/>
                    <a:pt x="2542" y="1087"/>
                    <a:pt x="2542" y="1087"/>
                  </a:cubicBezTo>
                  <a:cubicBezTo>
                    <a:pt x="2542" y="1087"/>
                    <a:pt x="2542" y="1073"/>
                    <a:pt x="2538" y="1049"/>
                  </a:cubicBezTo>
                  <a:cubicBezTo>
                    <a:pt x="2538" y="1029"/>
                    <a:pt x="2535" y="995"/>
                    <a:pt x="2528" y="951"/>
                  </a:cubicBezTo>
                  <a:cubicBezTo>
                    <a:pt x="2525" y="930"/>
                    <a:pt x="2517" y="907"/>
                    <a:pt x="2511" y="879"/>
                  </a:cubicBezTo>
                  <a:cubicBezTo>
                    <a:pt x="2504" y="855"/>
                    <a:pt x="2494" y="825"/>
                    <a:pt x="2484" y="797"/>
                  </a:cubicBezTo>
                  <a:cubicBezTo>
                    <a:pt x="2463" y="736"/>
                    <a:pt x="2429" y="671"/>
                    <a:pt x="2385" y="613"/>
                  </a:cubicBezTo>
                  <a:cubicBezTo>
                    <a:pt x="2338" y="552"/>
                    <a:pt x="2286" y="488"/>
                    <a:pt x="2225" y="426"/>
                  </a:cubicBezTo>
                  <a:cubicBezTo>
                    <a:pt x="2164" y="365"/>
                    <a:pt x="2093" y="307"/>
                    <a:pt x="2011" y="260"/>
                  </a:cubicBezTo>
                  <a:cubicBezTo>
                    <a:pt x="1933" y="209"/>
                    <a:pt x="1848" y="164"/>
                    <a:pt x="1759" y="131"/>
                  </a:cubicBezTo>
                  <a:cubicBezTo>
                    <a:pt x="1712" y="114"/>
                    <a:pt x="1667" y="97"/>
                    <a:pt x="1619" y="83"/>
                  </a:cubicBezTo>
                  <a:lnTo>
                    <a:pt x="1548" y="62"/>
                  </a:lnTo>
                  <a:lnTo>
                    <a:pt x="1481" y="46"/>
                  </a:lnTo>
                  <a:cubicBezTo>
                    <a:pt x="1331" y="17"/>
                    <a:pt x="1183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962300" y="364606"/>
              <a:ext cx="76606" cy="85956"/>
            </a:xfrm>
            <a:custGeom>
              <a:avLst/>
              <a:gdLst/>
              <a:ahLst/>
              <a:cxnLst/>
              <a:rect l="l" t="t" r="r" b="b"/>
              <a:pathLst>
                <a:path w="1745" h="1958" extrusionOk="0">
                  <a:moveTo>
                    <a:pt x="0" y="1"/>
                  </a:moveTo>
                  <a:cubicBezTo>
                    <a:pt x="0" y="1"/>
                    <a:pt x="10" y="5"/>
                    <a:pt x="27" y="18"/>
                  </a:cubicBezTo>
                  <a:cubicBezTo>
                    <a:pt x="48" y="29"/>
                    <a:pt x="71" y="42"/>
                    <a:pt x="102" y="66"/>
                  </a:cubicBezTo>
                  <a:cubicBezTo>
                    <a:pt x="167" y="107"/>
                    <a:pt x="252" y="181"/>
                    <a:pt x="354" y="257"/>
                  </a:cubicBezTo>
                  <a:cubicBezTo>
                    <a:pt x="401" y="297"/>
                    <a:pt x="456" y="341"/>
                    <a:pt x="507" y="393"/>
                  </a:cubicBezTo>
                  <a:cubicBezTo>
                    <a:pt x="561" y="440"/>
                    <a:pt x="613" y="495"/>
                    <a:pt x="667" y="546"/>
                  </a:cubicBezTo>
                  <a:cubicBezTo>
                    <a:pt x="721" y="597"/>
                    <a:pt x="776" y="651"/>
                    <a:pt x="830" y="706"/>
                  </a:cubicBezTo>
                  <a:cubicBezTo>
                    <a:pt x="881" y="760"/>
                    <a:pt x="932" y="817"/>
                    <a:pt x="980" y="875"/>
                  </a:cubicBezTo>
                  <a:cubicBezTo>
                    <a:pt x="1034" y="933"/>
                    <a:pt x="1082" y="988"/>
                    <a:pt x="1126" y="1049"/>
                  </a:cubicBezTo>
                  <a:cubicBezTo>
                    <a:pt x="1170" y="1107"/>
                    <a:pt x="1214" y="1164"/>
                    <a:pt x="1255" y="1222"/>
                  </a:cubicBezTo>
                  <a:cubicBezTo>
                    <a:pt x="1330" y="1342"/>
                    <a:pt x="1415" y="1454"/>
                    <a:pt x="1463" y="1563"/>
                  </a:cubicBezTo>
                  <a:cubicBezTo>
                    <a:pt x="1476" y="1590"/>
                    <a:pt x="1490" y="1617"/>
                    <a:pt x="1500" y="1641"/>
                  </a:cubicBezTo>
                  <a:cubicBezTo>
                    <a:pt x="1514" y="1668"/>
                    <a:pt x="1528" y="1692"/>
                    <a:pt x="1538" y="1715"/>
                  </a:cubicBezTo>
                  <a:cubicBezTo>
                    <a:pt x="1548" y="1740"/>
                    <a:pt x="1561" y="1760"/>
                    <a:pt x="1572" y="1784"/>
                  </a:cubicBezTo>
                  <a:cubicBezTo>
                    <a:pt x="1582" y="1804"/>
                    <a:pt x="1589" y="1822"/>
                    <a:pt x="1592" y="1842"/>
                  </a:cubicBezTo>
                  <a:cubicBezTo>
                    <a:pt x="1609" y="1875"/>
                    <a:pt x="1619" y="1906"/>
                    <a:pt x="1626" y="1927"/>
                  </a:cubicBezTo>
                  <a:cubicBezTo>
                    <a:pt x="1633" y="1947"/>
                    <a:pt x="1636" y="1957"/>
                    <a:pt x="1636" y="1957"/>
                  </a:cubicBezTo>
                  <a:cubicBezTo>
                    <a:pt x="1636" y="1957"/>
                    <a:pt x="1643" y="1947"/>
                    <a:pt x="1650" y="1927"/>
                  </a:cubicBezTo>
                  <a:cubicBezTo>
                    <a:pt x="1660" y="1910"/>
                    <a:pt x="1674" y="1879"/>
                    <a:pt x="1687" y="1838"/>
                  </a:cubicBezTo>
                  <a:cubicBezTo>
                    <a:pt x="1698" y="1801"/>
                    <a:pt x="1715" y="1753"/>
                    <a:pt x="1728" y="1695"/>
                  </a:cubicBezTo>
                  <a:cubicBezTo>
                    <a:pt x="1732" y="1668"/>
                    <a:pt x="1738" y="1634"/>
                    <a:pt x="1742" y="1604"/>
                  </a:cubicBezTo>
                  <a:cubicBezTo>
                    <a:pt x="1745" y="1569"/>
                    <a:pt x="1745" y="1536"/>
                    <a:pt x="1742" y="1502"/>
                  </a:cubicBezTo>
                  <a:cubicBezTo>
                    <a:pt x="1735" y="1359"/>
                    <a:pt x="1718" y="1185"/>
                    <a:pt x="1646" y="1018"/>
                  </a:cubicBezTo>
                  <a:cubicBezTo>
                    <a:pt x="1613" y="933"/>
                    <a:pt x="1569" y="852"/>
                    <a:pt x="1517" y="773"/>
                  </a:cubicBezTo>
                  <a:cubicBezTo>
                    <a:pt x="1463" y="692"/>
                    <a:pt x="1401" y="617"/>
                    <a:pt x="1337" y="546"/>
                  </a:cubicBezTo>
                  <a:cubicBezTo>
                    <a:pt x="1269" y="481"/>
                    <a:pt x="1194" y="420"/>
                    <a:pt x="1120" y="365"/>
                  </a:cubicBezTo>
                  <a:cubicBezTo>
                    <a:pt x="1045" y="311"/>
                    <a:pt x="966" y="260"/>
                    <a:pt x="888" y="222"/>
                  </a:cubicBezTo>
                  <a:cubicBezTo>
                    <a:pt x="809" y="185"/>
                    <a:pt x="732" y="154"/>
                    <a:pt x="657" y="131"/>
                  </a:cubicBezTo>
                  <a:cubicBezTo>
                    <a:pt x="582" y="107"/>
                    <a:pt x="511" y="87"/>
                    <a:pt x="442" y="70"/>
                  </a:cubicBezTo>
                  <a:cubicBezTo>
                    <a:pt x="313" y="35"/>
                    <a:pt x="197" y="29"/>
                    <a:pt x="123" y="18"/>
                  </a:cubicBezTo>
                  <a:cubicBezTo>
                    <a:pt x="44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1045316" y="380630"/>
              <a:ext cx="51583" cy="74103"/>
            </a:xfrm>
            <a:custGeom>
              <a:avLst/>
              <a:gdLst/>
              <a:ahLst/>
              <a:cxnLst/>
              <a:rect l="l" t="t" r="r" b="b"/>
              <a:pathLst>
                <a:path w="1175" h="1688" extrusionOk="0">
                  <a:moveTo>
                    <a:pt x="0" y="0"/>
                  </a:moveTo>
                  <a:cubicBezTo>
                    <a:pt x="0" y="0"/>
                    <a:pt x="25" y="24"/>
                    <a:pt x="65" y="69"/>
                  </a:cubicBezTo>
                  <a:cubicBezTo>
                    <a:pt x="75" y="78"/>
                    <a:pt x="86" y="89"/>
                    <a:pt x="99" y="102"/>
                  </a:cubicBezTo>
                  <a:cubicBezTo>
                    <a:pt x="110" y="119"/>
                    <a:pt x="123" y="133"/>
                    <a:pt x="133" y="150"/>
                  </a:cubicBezTo>
                  <a:cubicBezTo>
                    <a:pt x="147" y="163"/>
                    <a:pt x="160" y="181"/>
                    <a:pt x="174" y="198"/>
                  </a:cubicBezTo>
                  <a:cubicBezTo>
                    <a:pt x="188" y="218"/>
                    <a:pt x="201" y="235"/>
                    <a:pt x="218" y="256"/>
                  </a:cubicBezTo>
                  <a:cubicBezTo>
                    <a:pt x="232" y="273"/>
                    <a:pt x="249" y="293"/>
                    <a:pt x="262" y="317"/>
                  </a:cubicBezTo>
                  <a:cubicBezTo>
                    <a:pt x="276" y="337"/>
                    <a:pt x="290" y="361"/>
                    <a:pt x="303" y="385"/>
                  </a:cubicBezTo>
                  <a:cubicBezTo>
                    <a:pt x="334" y="429"/>
                    <a:pt x="354" y="487"/>
                    <a:pt x="385" y="531"/>
                  </a:cubicBezTo>
                  <a:cubicBezTo>
                    <a:pt x="416" y="582"/>
                    <a:pt x="446" y="630"/>
                    <a:pt x="474" y="681"/>
                  </a:cubicBezTo>
                  <a:cubicBezTo>
                    <a:pt x="504" y="728"/>
                    <a:pt x="531" y="783"/>
                    <a:pt x="562" y="830"/>
                  </a:cubicBezTo>
                  <a:cubicBezTo>
                    <a:pt x="623" y="929"/>
                    <a:pt x="678" y="1031"/>
                    <a:pt x="735" y="1126"/>
                  </a:cubicBezTo>
                  <a:cubicBezTo>
                    <a:pt x="783" y="1225"/>
                    <a:pt x="861" y="1310"/>
                    <a:pt x="898" y="1395"/>
                  </a:cubicBezTo>
                  <a:cubicBezTo>
                    <a:pt x="909" y="1416"/>
                    <a:pt x="923" y="1436"/>
                    <a:pt x="936" y="1452"/>
                  </a:cubicBezTo>
                  <a:cubicBezTo>
                    <a:pt x="946" y="1473"/>
                    <a:pt x="956" y="1490"/>
                    <a:pt x="970" y="1510"/>
                  </a:cubicBezTo>
                  <a:cubicBezTo>
                    <a:pt x="980" y="1528"/>
                    <a:pt x="994" y="1545"/>
                    <a:pt x="1004" y="1559"/>
                  </a:cubicBezTo>
                  <a:cubicBezTo>
                    <a:pt x="1014" y="1575"/>
                    <a:pt x="1021" y="1589"/>
                    <a:pt x="1028" y="1603"/>
                  </a:cubicBezTo>
                  <a:cubicBezTo>
                    <a:pt x="1061" y="1657"/>
                    <a:pt x="1079" y="1688"/>
                    <a:pt x="1079" y="1688"/>
                  </a:cubicBezTo>
                  <a:cubicBezTo>
                    <a:pt x="1079" y="1688"/>
                    <a:pt x="1092" y="1653"/>
                    <a:pt x="1119" y="1595"/>
                  </a:cubicBezTo>
                  <a:cubicBezTo>
                    <a:pt x="1123" y="1579"/>
                    <a:pt x="1130" y="1562"/>
                    <a:pt x="1133" y="1545"/>
                  </a:cubicBezTo>
                  <a:cubicBezTo>
                    <a:pt x="1140" y="1524"/>
                    <a:pt x="1143" y="1504"/>
                    <a:pt x="1150" y="1483"/>
                  </a:cubicBezTo>
                  <a:cubicBezTo>
                    <a:pt x="1157" y="1460"/>
                    <a:pt x="1164" y="1436"/>
                    <a:pt x="1168" y="1412"/>
                  </a:cubicBezTo>
                  <a:cubicBezTo>
                    <a:pt x="1171" y="1388"/>
                    <a:pt x="1174" y="1361"/>
                    <a:pt x="1174" y="1334"/>
                  </a:cubicBezTo>
                  <a:lnTo>
                    <a:pt x="1174" y="1248"/>
                  </a:lnTo>
                  <a:lnTo>
                    <a:pt x="1174" y="1157"/>
                  </a:lnTo>
                  <a:cubicBezTo>
                    <a:pt x="1174" y="1126"/>
                    <a:pt x="1171" y="1092"/>
                    <a:pt x="1164" y="1061"/>
                  </a:cubicBezTo>
                  <a:cubicBezTo>
                    <a:pt x="1160" y="1028"/>
                    <a:pt x="1154" y="994"/>
                    <a:pt x="1143" y="963"/>
                  </a:cubicBezTo>
                  <a:cubicBezTo>
                    <a:pt x="1110" y="827"/>
                    <a:pt x="1038" y="697"/>
                    <a:pt x="963" y="575"/>
                  </a:cubicBezTo>
                  <a:cubicBezTo>
                    <a:pt x="919" y="518"/>
                    <a:pt x="875" y="456"/>
                    <a:pt x="824" y="408"/>
                  </a:cubicBezTo>
                  <a:cubicBezTo>
                    <a:pt x="772" y="354"/>
                    <a:pt x="719" y="310"/>
                    <a:pt x="664" y="269"/>
                  </a:cubicBezTo>
                  <a:cubicBezTo>
                    <a:pt x="640" y="245"/>
                    <a:pt x="609" y="232"/>
                    <a:pt x="579" y="215"/>
                  </a:cubicBezTo>
                  <a:cubicBezTo>
                    <a:pt x="551" y="198"/>
                    <a:pt x="524" y="181"/>
                    <a:pt x="494" y="171"/>
                  </a:cubicBezTo>
                  <a:cubicBezTo>
                    <a:pt x="466" y="157"/>
                    <a:pt x="439" y="143"/>
                    <a:pt x="412" y="130"/>
                  </a:cubicBezTo>
                  <a:cubicBezTo>
                    <a:pt x="385" y="119"/>
                    <a:pt x="361" y="109"/>
                    <a:pt x="334" y="99"/>
                  </a:cubicBezTo>
                  <a:cubicBezTo>
                    <a:pt x="310" y="85"/>
                    <a:pt x="286" y="78"/>
                    <a:pt x="265" y="69"/>
                  </a:cubicBezTo>
                  <a:cubicBezTo>
                    <a:pt x="242" y="61"/>
                    <a:pt x="218" y="55"/>
                    <a:pt x="198" y="52"/>
                  </a:cubicBezTo>
                  <a:cubicBezTo>
                    <a:pt x="177" y="44"/>
                    <a:pt x="157" y="38"/>
                    <a:pt x="140" y="34"/>
                  </a:cubicBezTo>
                  <a:cubicBezTo>
                    <a:pt x="123" y="28"/>
                    <a:pt x="106" y="24"/>
                    <a:pt x="92" y="20"/>
                  </a:cubicBezTo>
                  <a:cubicBezTo>
                    <a:pt x="31" y="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520832" y="776789"/>
              <a:ext cx="49036" cy="57860"/>
            </a:xfrm>
            <a:custGeom>
              <a:avLst/>
              <a:gdLst/>
              <a:ahLst/>
              <a:cxnLst/>
              <a:rect l="l" t="t" r="r" b="b"/>
              <a:pathLst>
                <a:path w="1117" h="1318" extrusionOk="0">
                  <a:moveTo>
                    <a:pt x="32" y="1"/>
                  </a:moveTo>
                  <a:cubicBezTo>
                    <a:pt x="32" y="1"/>
                    <a:pt x="28" y="32"/>
                    <a:pt x="18" y="86"/>
                  </a:cubicBezTo>
                  <a:cubicBezTo>
                    <a:pt x="15" y="113"/>
                    <a:pt x="11" y="148"/>
                    <a:pt x="4" y="184"/>
                  </a:cubicBezTo>
                  <a:cubicBezTo>
                    <a:pt x="4" y="201"/>
                    <a:pt x="1" y="225"/>
                    <a:pt x="1" y="246"/>
                  </a:cubicBezTo>
                  <a:cubicBezTo>
                    <a:pt x="1" y="266"/>
                    <a:pt x="1" y="290"/>
                    <a:pt x="4" y="311"/>
                  </a:cubicBezTo>
                  <a:cubicBezTo>
                    <a:pt x="7" y="358"/>
                    <a:pt x="15" y="409"/>
                    <a:pt x="18" y="460"/>
                  </a:cubicBezTo>
                  <a:cubicBezTo>
                    <a:pt x="21" y="487"/>
                    <a:pt x="24" y="515"/>
                    <a:pt x="32" y="545"/>
                  </a:cubicBezTo>
                  <a:cubicBezTo>
                    <a:pt x="35" y="572"/>
                    <a:pt x="42" y="600"/>
                    <a:pt x="52" y="627"/>
                  </a:cubicBezTo>
                  <a:cubicBezTo>
                    <a:pt x="86" y="739"/>
                    <a:pt x="147" y="848"/>
                    <a:pt x="215" y="950"/>
                  </a:cubicBezTo>
                  <a:cubicBezTo>
                    <a:pt x="297" y="1042"/>
                    <a:pt x="382" y="1134"/>
                    <a:pt x="484" y="1192"/>
                  </a:cubicBezTo>
                  <a:cubicBezTo>
                    <a:pt x="531" y="1222"/>
                    <a:pt x="583" y="1246"/>
                    <a:pt x="637" y="1260"/>
                  </a:cubicBezTo>
                  <a:cubicBezTo>
                    <a:pt x="691" y="1277"/>
                    <a:pt x="739" y="1291"/>
                    <a:pt x="783" y="1304"/>
                  </a:cubicBezTo>
                  <a:cubicBezTo>
                    <a:pt x="828" y="1317"/>
                    <a:pt x="875" y="1317"/>
                    <a:pt x="916" y="1317"/>
                  </a:cubicBezTo>
                  <a:cubicBezTo>
                    <a:pt x="957" y="1314"/>
                    <a:pt x="994" y="1314"/>
                    <a:pt x="1021" y="1314"/>
                  </a:cubicBezTo>
                  <a:cubicBezTo>
                    <a:pt x="1082" y="1304"/>
                    <a:pt x="1117" y="1300"/>
                    <a:pt x="1117" y="1300"/>
                  </a:cubicBezTo>
                  <a:cubicBezTo>
                    <a:pt x="1117" y="1300"/>
                    <a:pt x="1100" y="1270"/>
                    <a:pt x="1079" y="1212"/>
                  </a:cubicBezTo>
                  <a:cubicBezTo>
                    <a:pt x="1062" y="1192"/>
                    <a:pt x="1048" y="1157"/>
                    <a:pt x="1035" y="1123"/>
                  </a:cubicBezTo>
                  <a:cubicBezTo>
                    <a:pt x="1028" y="1107"/>
                    <a:pt x="1018" y="1086"/>
                    <a:pt x="1011" y="1069"/>
                  </a:cubicBezTo>
                  <a:cubicBezTo>
                    <a:pt x="1001" y="1052"/>
                    <a:pt x="994" y="1032"/>
                    <a:pt x="980" y="1018"/>
                  </a:cubicBezTo>
                  <a:cubicBezTo>
                    <a:pt x="957" y="984"/>
                    <a:pt x="936" y="944"/>
                    <a:pt x="916" y="903"/>
                  </a:cubicBezTo>
                  <a:lnTo>
                    <a:pt x="885" y="842"/>
                  </a:lnTo>
                  <a:cubicBezTo>
                    <a:pt x="875" y="821"/>
                    <a:pt x="861" y="804"/>
                    <a:pt x="848" y="784"/>
                  </a:cubicBezTo>
                  <a:cubicBezTo>
                    <a:pt x="797" y="708"/>
                    <a:pt x="732" y="641"/>
                    <a:pt x="671" y="569"/>
                  </a:cubicBezTo>
                  <a:cubicBezTo>
                    <a:pt x="603" y="504"/>
                    <a:pt x="535" y="437"/>
                    <a:pt x="460" y="375"/>
                  </a:cubicBezTo>
                  <a:cubicBezTo>
                    <a:pt x="392" y="311"/>
                    <a:pt x="304" y="259"/>
                    <a:pt x="249" y="201"/>
                  </a:cubicBezTo>
                  <a:cubicBezTo>
                    <a:pt x="191" y="144"/>
                    <a:pt x="123" y="99"/>
                    <a:pt x="89" y="62"/>
                  </a:cubicBezTo>
                  <a:cubicBezTo>
                    <a:pt x="48" y="25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518154" y="830743"/>
              <a:ext cx="30774" cy="42846"/>
            </a:xfrm>
            <a:custGeom>
              <a:avLst/>
              <a:gdLst/>
              <a:ahLst/>
              <a:cxnLst/>
              <a:rect l="l" t="t" r="r" b="b"/>
              <a:pathLst>
                <a:path w="701" h="976" extrusionOk="0">
                  <a:moveTo>
                    <a:pt x="18" y="0"/>
                  </a:moveTo>
                  <a:cubicBezTo>
                    <a:pt x="18" y="0"/>
                    <a:pt x="18" y="21"/>
                    <a:pt x="11" y="54"/>
                  </a:cubicBezTo>
                  <a:cubicBezTo>
                    <a:pt x="11" y="75"/>
                    <a:pt x="7" y="95"/>
                    <a:pt x="7" y="123"/>
                  </a:cubicBezTo>
                  <a:cubicBezTo>
                    <a:pt x="4" y="150"/>
                    <a:pt x="0" y="177"/>
                    <a:pt x="4" y="208"/>
                  </a:cubicBezTo>
                  <a:cubicBezTo>
                    <a:pt x="7" y="238"/>
                    <a:pt x="7" y="275"/>
                    <a:pt x="11" y="313"/>
                  </a:cubicBezTo>
                  <a:cubicBezTo>
                    <a:pt x="14" y="347"/>
                    <a:pt x="21" y="384"/>
                    <a:pt x="31" y="425"/>
                  </a:cubicBezTo>
                  <a:cubicBezTo>
                    <a:pt x="52" y="500"/>
                    <a:pt x="85" y="578"/>
                    <a:pt x="126" y="653"/>
                  </a:cubicBezTo>
                  <a:cubicBezTo>
                    <a:pt x="174" y="721"/>
                    <a:pt x="225" y="786"/>
                    <a:pt x="286" y="833"/>
                  </a:cubicBezTo>
                  <a:cubicBezTo>
                    <a:pt x="317" y="861"/>
                    <a:pt x="351" y="878"/>
                    <a:pt x="385" y="894"/>
                  </a:cubicBezTo>
                  <a:cubicBezTo>
                    <a:pt x="419" y="911"/>
                    <a:pt x="453" y="925"/>
                    <a:pt x="481" y="935"/>
                  </a:cubicBezTo>
                  <a:cubicBezTo>
                    <a:pt x="511" y="949"/>
                    <a:pt x="542" y="956"/>
                    <a:pt x="569" y="960"/>
                  </a:cubicBezTo>
                  <a:cubicBezTo>
                    <a:pt x="596" y="966"/>
                    <a:pt x="619" y="966"/>
                    <a:pt x="640" y="973"/>
                  </a:cubicBezTo>
                  <a:cubicBezTo>
                    <a:pt x="677" y="973"/>
                    <a:pt x="701" y="976"/>
                    <a:pt x="701" y="976"/>
                  </a:cubicBezTo>
                  <a:cubicBezTo>
                    <a:pt x="701" y="976"/>
                    <a:pt x="694" y="952"/>
                    <a:pt x="681" y="915"/>
                  </a:cubicBezTo>
                  <a:cubicBezTo>
                    <a:pt x="674" y="902"/>
                    <a:pt x="667" y="878"/>
                    <a:pt x="657" y="853"/>
                  </a:cubicBezTo>
                  <a:cubicBezTo>
                    <a:pt x="650" y="827"/>
                    <a:pt x="640" y="800"/>
                    <a:pt x="630" y="776"/>
                  </a:cubicBezTo>
                  <a:cubicBezTo>
                    <a:pt x="603" y="724"/>
                    <a:pt x="583" y="657"/>
                    <a:pt x="548" y="602"/>
                  </a:cubicBezTo>
                  <a:cubicBezTo>
                    <a:pt x="517" y="544"/>
                    <a:pt x="473" y="490"/>
                    <a:pt x="432" y="435"/>
                  </a:cubicBezTo>
                  <a:cubicBezTo>
                    <a:pt x="385" y="384"/>
                    <a:pt x="341" y="333"/>
                    <a:pt x="293" y="282"/>
                  </a:cubicBezTo>
                  <a:cubicBezTo>
                    <a:pt x="272" y="258"/>
                    <a:pt x="245" y="235"/>
                    <a:pt x="222" y="214"/>
                  </a:cubicBezTo>
                  <a:cubicBezTo>
                    <a:pt x="211" y="200"/>
                    <a:pt x="198" y="191"/>
                    <a:pt x="187" y="180"/>
                  </a:cubicBezTo>
                  <a:cubicBezTo>
                    <a:pt x="174" y="170"/>
                    <a:pt x="164" y="156"/>
                    <a:pt x="157" y="146"/>
                  </a:cubicBezTo>
                  <a:cubicBezTo>
                    <a:pt x="116" y="106"/>
                    <a:pt x="76" y="68"/>
                    <a:pt x="55" y="41"/>
                  </a:cubicBezTo>
                  <a:cubicBezTo>
                    <a:pt x="27" y="17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520393" y="883116"/>
              <a:ext cx="20194" cy="28447"/>
            </a:xfrm>
            <a:custGeom>
              <a:avLst/>
              <a:gdLst/>
              <a:ahLst/>
              <a:cxnLst/>
              <a:rect l="l" t="t" r="r" b="b"/>
              <a:pathLst>
                <a:path w="460" h="648" extrusionOk="0">
                  <a:moveTo>
                    <a:pt x="38" y="1"/>
                  </a:moveTo>
                  <a:cubicBezTo>
                    <a:pt x="38" y="1"/>
                    <a:pt x="34" y="15"/>
                    <a:pt x="28" y="42"/>
                  </a:cubicBezTo>
                  <a:cubicBezTo>
                    <a:pt x="25" y="52"/>
                    <a:pt x="21" y="69"/>
                    <a:pt x="17" y="86"/>
                  </a:cubicBezTo>
                  <a:cubicBezTo>
                    <a:pt x="11" y="106"/>
                    <a:pt x="7" y="127"/>
                    <a:pt x="7" y="147"/>
                  </a:cubicBezTo>
                  <a:cubicBezTo>
                    <a:pt x="11" y="188"/>
                    <a:pt x="1" y="243"/>
                    <a:pt x="11" y="293"/>
                  </a:cubicBezTo>
                  <a:cubicBezTo>
                    <a:pt x="14" y="321"/>
                    <a:pt x="17" y="348"/>
                    <a:pt x="28" y="372"/>
                  </a:cubicBezTo>
                  <a:cubicBezTo>
                    <a:pt x="38" y="395"/>
                    <a:pt x="48" y="420"/>
                    <a:pt x="62" y="443"/>
                  </a:cubicBezTo>
                  <a:cubicBezTo>
                    <a:pt x="92" y="487"/>
                    <a:pt x="123" y="535"/>
                    <a:pt x="167" y="563"/>
                  </a:cubicBezTo>
                  <a:cubicBezTo>
                    <a:pt x="208" y="593"/>
                    <a:pt x="259" y="610"/>
                    <a:pt x="300" y="627"/>
                  </a:cubicBezTo>
                  <a:cubicBezTo>
                    <a:pt x="337" y="644"/>
                    <a:pt x="385" y="640"/>
                    <a:pt x="412" y="648"/>
                  </a:cubicBezTo>
                  <a:lnTo>
                    <a:pt x="456" y="648"/>
                  </a:lnTo>
                  <a:cubicBezTo>
                    <a:pt x="456" y="648"/>
                    <a:pt x="456" y="630"/>
                    <a:pt x="460" y="599"/>
                  </a:cubicBezTo>
                  <a:cubicBezTo>
                    <a:pt x="453" y="576"/>
                    <a:pt x="460" y="528"/>
                    <a:pt x="450" y="491"/>
                  </a:cubicBezTo>
                  <a:cubicBezTo>
                    <a:pt x="439" y="456"/>
                    <a:pt x="439" y="406"/>
                    <a:pt x="425" y="365"/>
                  </a:cubicBezTo>
                  <a:cubicBezTo>
                    <a:pt x="412" y="321"/>
                    <a:pt x="385" y="287"/>
                    <a:pt x="364" y="249"/>
                  </a:cubicBezTo>
                  <a:cubicBezTo>
                    <a:pt x="351" y="232"/>
                    <a:pt x="334" y="216"/>
                    <a:pt x="320" y="198"/>
                  </a:cubicBezTo>
                  <a:cubicBezTo>
                    <a:pt x="307" y="181"/>
                    <a:pt x="287" y="167"/>
                    <a:pt x="270" y="154"/>
                  </a:cubicBezTo>
                  <a:cubicBezTo>
                    <a:pt x="235" y="123"/>
                    <a:pt x="188" y="103"/>
                    <a:pt x="160" y="79"/>
                  </a:cubicBezTo>
                  <a:cubicBezTo>
                    <a:pt x="130" y="52"/>
                    <a:pt x="89" y="38"/>
                    <a:pt x="72" y="21"/>
                  </a:cubicBezTo>
                  <a:cubicBezTo>
                    <a:pt x="48" y="7"/>
                    <a:pt x="38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1405479" y="355387"/>
              <a:ext cx="65060" cy="133676"/>
            </a:xfrm>
            <a:custGeom>
              <a:avLst/>
              <a:gdLst/>
              <a:ahLst/>
              <a:cxnLst/>
              <a:rect l="l" t="t" r="r" b="b"/>
              <a:pathLst>
                <a:path w="1482" h="3045" extrusionOk="0">
                  <a:moveTo>
                    <a:pt x="1456" y="3003"/>
                  </a:moveTo>
                  <a:cubicBezTo>
                    <a:pt x="1455" y="3003"/>
                    <a:pt x="1455" y="3003"/>
                    <a:pt x="1455" y="3003"/>
                  </a:cubicBezTo>
                  <a:lnTo>
                    <a:pt x="1455" y="3003"/>
                  </a:lnTo>
                  <a:cubicBezTo>
                    <a:pt x="1455" y="3003"/>
                    <a:pt x="1455" y="3003"/>
                    <a:pt x="1456" y="3003"/>
                  </a:cubicBezTo>
                  <a:close/>
                  <a:moveTo>
                    <a:pt x="1455" y="3003"/>
                  </a:moveTo>
                  <a:cubicBezTo>
                    <a:pt x="1454" y="3004"/>
                    <a:pt x="1454" y="3004"/>
                    <a:pt x="1454" y="3004"/>
                  </a:cubicBezTo>
                  <a:lnTo>
                    <a:pt x="1454" y="3004"/>
                  </a:lnTo>
                  <a:lnTo>
                    <a:pt x="1454" y="3004"/>
                  </a:lnTo>
                  <a:cubicBezTo>
                    <a:pt x="1455" y="3004"/>
                    <a:pt x="1455" y="3004"/>
                    <a:pt x="1455" y="3003"/>
                  </a:cubicBezTo>
                  <a:close/>
                  <a:moveTo>
                    <a:pt x="1454" y="3004"/>
                  </a:moveTo>
                  <a:cubicBezTo>
                    <a:pt x="1454" y="3005"/>
                    <a:pt x="1454" y="3006"/>
                    <a:pt x="1454" y="3007"/>
                  </a:cubicBezTo>
                  <a:lnTo>
                    <a:pt x="1457" y="3007"/>
                  </a:lnTo>
                  <a:lnTo>
                    <a:pt x="1454" y="3004"/>
                  </a:lnTo>
                  <a:close/>
                  <a:moveTo>
                    <a:pt x="1464" y="2999"/>
                  </a:moveTo>
                  <a:cubicBezTo>
                    <a:pt x="1463" y="2999"/>
                    <a:pt x="1462" y="3000"/>
                    <a:pt x="1461" y="3001"/>
                  </a:cubicBezTo>
                  <a:cubicBezTo>
                    <a:pt x="1459" y="3001"/>
                    <a:pt x="1457" y="3002"/>
                    <a:pt x="1456" y="3003"/>
                  </a:cubicBezTo>
                  <a:lnTo>
                    <a:pt x="1456" y="3003"/>
                  </a:lnTo>
                  <a:cubicBezTo>
                    <a:pt x="1456" y="3003"/>
                    <a:pt x="1456" y="3003"/>
                    <a:pt x="1457" y="3003"/>
                  </a:cubicBezTo>
                  <a:cubicBezTo>
                    <a:pt x="1457" y="3003"/>
                    <a:pt x="1459" y="3003"/>
                    <a:pt x="1461" y="3004"/>
                  </a:cubicBezTo>
                  <a:cubicBezTo>
                    <a:pt x="1464" y="3007"/>
                    <a:pt x="1467" y="3007"/>
                    <a:pt x="1471" y="3015"/>
                  </a:cubicBezTo>
                  <a:cubicBezTo>
                    <a:pt x="1471" y="3015"/>
                    <a:pt x="1472" y="3015"/>
                    <a:pt x="1472" y="3016"/>
                  </a:cubicBezTo>
                  <a:lnTo>
                    <a:pt x="1472" y="3016"/>
                  </a:lnTo>
                  <a:cubicBezTo>
                    <a:pt x="1473" y="3016"/>
                    <a:pt x="1474" y="3015"/>
                    <a:pt x="1475" y="3015"/>
                  </a:cubicBezTo>
                  <a:cubicBezTo>
                    <a:pt x="1481" y="3011"/>
                    <a:pt x="1478" y="3004"/>
                    <a:pt x="1471" y="3004"/>
                  </a:cubicBezTo>
                  <a:cubicBezTo>
                    <a:pt x="1468" y="3002"/>
                    <a:pt x="1466" y="2999"/>
                    <a:pt x="1464" y="2999"/>
                  </a:cubicBezTo>
                  <a:close/>
                  <a:moveTo>
                    <a:pt x="1192" y="0"/>
                  </a:moveTo>
                  <a:cubicBezTo>
                    <a:pt x="1192" y="0"/>
                    <a:pt x="1178" y="0"/>
                    <a:pt x="1148" y="4"/>
                  </a:cubicBezTo>
                  <a:cubicBezTo>
                    <a:pt x="1131" y="7"/>
                    <a:pt x="1110" y="7"/>
                    <a:pt x="1090" y="7"/>
                  </a:cubicBezTo>
                  <a:cubicBezTo>
                    <a:pt x="1066" y="11"/>
                    <a:pt x="1039" y="17"/>
                    <a:pt x="1008" y="21"/>
                  </a:cubicBezTo>
                  <a:cubicBezTo>
                    <a:pt x="981" y="27"/>
                    <a:pt x="950" y="38"/>
                    <a:pt x="916" y="48"/>
                  </a:cubicBezTo>
                  <a:cubicBezTo>
                    <a:pt x="879" y="58"/>
                    <a:pt x="842" y="72"/>
                    <a:pt x="801" y="85"/>
                  </a:cubicBezTo>
                  <a:cubicBezTo>
                    <a:pt x="760" y="99"/>
                    <a:pt x="719" y="123"/>
                    <a:pt x="679" y="143"/>
                  </a:cubicBezTo>
                  <a:cubicBezTo>
                    <a:pt x="658" y="157"/>
                    <a:pt x="638" y="170"/>
                    <a:pt x="617" y="184"/>
                  </a:cubicBezTo>
                  <a:cubicBezTo>
                    <a:pt x="597" y="201"/>
                    <a:pt x="577" y="215"/>
                    <a:pt x="556" y="231"/>
                  </a:cubicBezTo>
                  <a:cubicBezTo>
                    <a:pt x="475" y="303"/>
                    <a:pt x="393" y="382"/>
                    <a:pt x="311" y="480"/>
                  </a:cubicBezTo>
                  <a:cubicBezTo>
                    <a:pt x="233" y="575"/>
                    <a:pt x="158" y="688"/>
                    <a:pt x="110" y="817"/>
                  </a:cubicBezTo>
                  <a:cubicBezTo>
                    <a:pt x="59" y="942"/>
                    <a:pt x="25" y="1085"/>
                    <a:pt x="12" y="1231"/>
                  </a:cubicBezTo>
                  <a:cubicBezTo>
                    <a:pt x="1" y="1374"/>
                    <a:pt x="8" y="1525"/>
                    <a:pt x="29" y="1667"/>
                  </a:cubicBezTo>
                  <a:cubicBezTo>
                    <a:pt x="56" y="1810"/>
                    <a:pt x="97" y="1946"/>
                    <a:pt x="154" y="2076"/>
                  </a:cubicBezTo>
                  <a:cubicBezTo>
                    <a:pt x="212" y="2201"/>
                    <a:pt x="280" y="2321"/>
                    <a:pt x="359" y="2423"/>
                  </a:cubicBezTo>
                  <a:cubicBezTo>
                    <a:pt x="379" y="2450"/>
                    <a:pt x="399" y="2476"/>
                    <a:pt x="420" y="2501"/>
                  </a:cubicBezTo>
                  <a:cubicBezTo>
                    <a:pt x="440" y="2525"/>
                    <a:pt x="461" y="2548"/>
                    <a:pt x="481" y="2569"/>
                  </a:cubicBezTo>
                  <a:cubicBezTo>
                    <a:pt x="505" y="2592"/>
                    <a:pt x="528" y="2613"/>
                    <a:pt x="549" y="2633"/>
                  </a:cubicBezTo>
                  <a:cubicBezTo>
                    <a:pt x="572" y="2654"/>
                    <a:pt x="597" y="2674"/>
                    <a:pt x="617" y="2691"/>
                  </a:cubicBezTo>
                  <a:cubicBezTo>
                    <a:pt x="665" y="2729"/>
                    <a:pt x="709" y="2762"/>
                    <a:pt x="753" y="2797"/>
                  </a:cubicBezTo>
                  <a:cubicBezTo>
                    <a:pt x="797" y="2828"/>
                    <a:pt x="842" y="2858"/>
                    <a:pt x="883" y="2885"/>
                  </a:cubicBezTo>
                  <a:cubicBezTo>
                    <a:pt x="903" y="2899"/>
                    <a:pt x="927" y="2912"/>
                    <a:pt x="947" y="2922"/>
                  </a:cubicBezTo>
                  <a:cubicBezTo>
                    <a:pt x="971" y="2936"/>
                    <a:pt x="991" y="2946"/>
                    <a:pt x="1012" y="2953"/>
                  </a:cubicBezTo>
                  <a:cubicBezTo>
                    <a:pt x="1056" y="2974"/>
                    <a:pt x="1100" y="2987"/>
                    <a:pt x="1137" y="2997"/>
                  </a:cubicBezTo>
                  <a:cubicBezTo>
                    <a:pt x="1219" y="3021"/>
                    <a:pt x="1287" y="3032"/>
                    <a:pt x="1345" y="3041"/>
                  </a:cubicBezTo>
                  <a:lnTo>
                    <a:pt x="1417" y="3041"/>
                  </a:lnTo>
                  <a:cubicBezTo>
                    <a:pt x="1426" y="3045"/>
                    <a:pt x="1440" y="3045"/>
                    <a:pt x="1450" y="3045"/>
                  </a:cubicBezTo>
                  <a:cubicBezTo>
                    <a:pt x="1457" y="3041"/>
                    <a:pt x="1467" y="3038"/>
                    <a:pt x="1475" y="3032"/>
                  </a:cubicBezTo>
                  <a:cubicBezTo>
                    <a:pt x="1480" y="3025"/>
                    <a:pt x="1476" y="3019"/>
                    <a:pt x="1472" y="3016"/>
                  </a:cubicBezTo>
                  <a:lnTo>
                    <a:pt x="1472" y="3016"/>
                  </a:lnTo>
                  <a:cubicBezTo>
                    <a:pt x="1471" y="3017"/>
                    <a:pt x="1469" y="3017"/>
                    <a:pt x="1467" y="3017"/>
                  </a:cubicBezTo>
                  <a:cubicBezTo>
                    <a:pt x="1463" y="3017"/>
                    <a:pt x="1459" y="3016"/>
                    <a:pt x="1454" y="3015"/>
                  </a:cubicBezTo>
                  <a:cubicBezTo>
                    <a:pt x="1447" y="3011"/>
                    <a:pt x="1440" y="3007"/>
                    <a:pt x="1430" y="3001"/>
                  </a:cubicBezTo>
                  <a:cubicBezTo>
                    <a:pt x="1423" y="2997"/>
                    <a:pt x="1413" y="2991"/>
                    <a:pt x="1399" y="2983"/>
                  </a:cubicBezTo>
                  <a:cubicBezTo>
                    <a:pt x="1389" y="2977"/>
                    <a:pt x="1379" y="2970"/>
                    <a:pt x="1368" y="2963"/>
                  </a:cubicBezTo>
                  <a:cubicBezTo>
                    <a:pt x="1324" y="2939"/>
                    <a:pt x="1277" y="2899"/>
                    <a:pt x="1233" y="2844"/>
                  </a:cubicBezTo>
                  <a:cubicBezTo>
                    <a:pt x="1209" y="2817"/>
                    <a:pt x="1185" y="2790"/>
                    <a:pt x="1164" y="2756"/>
                  </a:cubicBezTo>
                  <a:cubicBezTo>
                    <a:pt x="1151" y="2742"/>
                    <a:pt x="1141" y="2725"/>
                    <a:pt x="1131" y="2708"/>
                  </a:cubicBezTo>
                  <a:cubicBezTo>
                    <a:pt x="1117" y="2691"/>
                    <a:pt x="1107" y="2674"/>
                    <a:pt x="1093" y="2657"/>
                  </a:cubicBezTo>
                  <a:cubicBezTo>
                    <a:pt x="1073" y="2623"/>
                    <a:pt x="1049" y="2586"/>
                    <a:pt x="1029" y="2548"/>
                  </a:cubicBezTo>
                  <a:cubicBezTo>
                    <a:pt x="1008" y="2508"/>
                    <a:pt x="988" y="2463"/>
                    <a:pt x="968" y="2419"/>
                  </a:cubicBezTo>
                  <a:cubicBezTo>
                    <a:pt x="960" y="2395"/>
                    <a:pt x="950" y="2374"/>
                    <a:pt x="944" y="2351"/>
                  </a:cubicBezTo>
                  <a:cubicBezTo>
                    <a:pt x="933" y="2327"/>
                    <a:pt x="927" y="2303"/>
                    <a:pt x="916" y="2280"/>
                  </a:cubicBezTo>
                  <a:cubicBezTo>
                    <a:pt x="903" y="2236"/>
                    <a:pt x="883" y="2187"/>
                    <a:pt x="869" y="2143"/>
                  </a:cubicBezTo>
                  <a:cubicBezTo>
                    <a:pt x="838" y="2048"/>
                    <a:pt x="811" y="1953"/>
                    <a:pt x="790" y="1854"/>
                  </a:cubicBezTo>
                  <a:cubicBezTo>
                    <a:pt x="767" y="1759"/>
                    <a:pt x="750" y="1660"/>
                    <a:pt x="746" y="1565"/>
                  </a:cubicBezTo>
                  <a:cubicBezTo>
                    <a:pt x="732" y="1470"/>
                    <a:pt x="729" y="1374"/>
                    <a:pt x="732" y="1283"/>
                  </a:cubicBezTo>
                  <a:cubicBezTo>
                    <a:pt x="736" y="1191"/>
                    <a:pt x="750" y="1102"/>
                    <a:pt x="764" y="1014"/>
                  </a:cubicBezTo>
                  <a:cubicBezTo>
                    <a:pt x="767" y="991"/>
                    <a:pt x="770" y="970"/>
                    <a:pt x="773" y="946"/>
                  </a:cubicBezTo>
                  <a:cubicBezTo>
                    <a:pt x="777" y="925"/>
                    <a:pt x="781" y="902"/>
                    <a:pt x="784" y="881"/>
                  </a:cubicBezTo>
                  <a:cubicBezTo>
                    <a:pt x="794" y="837"/>
                    <a:pt x="801" y="793"/>
                    <a:pt x="811" y="749"/>
                  </a:cubicBezTo>
                  <a:cubicBezTo>
                    <a:pt x="831" y="664"/>
                    <a:pt x="855" y="582"/>
                    <a:pt x="893" y="511"/>
                  </a:cubicBezTo>
                  <a:cubicBezTo>
                    <a:pt x="903" y="493"/>
                    <a:pt x="910" y="476"/>
                    <a:pt x="919" y="460"/>
                  </a:cubicBezTo>
                  <a:cubicBezTo>
                    <a:pt x="927" y="443"/>
                    <a:pt x="937" y="422"/>
                    <a:pt x="944" y="405"/>
                  </a:cubicBezTo>
                  <a:cubicBezTo>
                    <a:pt x="954" y="388"/>
                    <a:pt x="960" y="371"/>
                    <a:pt x="968" y="354"/>
                  </a:cubicBezTo>
                  <a:cubicBezTo>
                    <a:pt x="974" y="338"/>
                    <a:pt x="985" y="320"/>
                    <a:pt x="991" y="306"/>
                  </a:cubicBezTo>
                  <a:cubicBezTo>
                    <a:pt x="1022" y="242"/>
                    <a:pt x="1056" y="184"/>
                    <a:pt x="1090" y="143"/>
                  </a:cubicBezTo>
                  <a:cubicBezTo>
                    <a:pt x="1103" y="120"/>
                    <a:pt x="1117" y="99"/>
                    <a:pt x="1131" y="82"/>
                  </a:cubicBezTo>
                  <a:cubicBezTo>
                    <a:pt x="1144" y="62"/>
                    <a:pt x="1155" y="48"/>
                    <a:pt x="1164" y="38"/>
                  </a:cubicBezTo>
                  <a:cubicBezTo>
                    <a:pt x="1182" y="14"/>
                    <a:pt x="1192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1358901" y="373518"/>
              <a:ext cx="39949" cy="80161"/>
            </a:xfrm>
            <a:custGeom>
              <a:avLst/>
              <a:gdLst/>
              <a:ahLst/>
              <a:cxnLst/>
              <a:rect l="l" t="t" r="r" b="b"/>
              <a:pathLst>
                <a:path w="910" h="1826" extrusionOk="0">
                  <a:moveTo>
                    <a:pt x="610" y="1"/>
                  </a:moveTo>
                  <a:cubicBezTo>
                    <a:pt x="600" y="1"/>
                    <a:pt x="590" y="1"/>
                    <a:pt x="580" y="2"/>
                  </a:cubicBezTo>
                  <a:cubicBezTo>
                    <a:pt x="562" y="6"/>
                    <a:pt x="542" y="6"/>
                    <a:pt x="518" y="13"/>
                  </a:cubicBezTo>
                  <a:cubicBezTo>
                    <a:pt x="495" y="16"/>
                    <a:pt x="470" y="22"/>
                    <a:pt x="443" y="30"/>
                  </a:cubicBezTo>
                  <a:cubicBezTo>
                    <a:pt x="416" y="40"/>
                    <a:pt x="388" y="50"/>
                    <a:pt x="362" y="63"/>
                  </a:cubicBezTo>
                  <a:cubicBezTo>
                    <a:pt x="335" y="80"/>
                    <a:pt x="307" y="98"/>
                    <a:pt x="283" y="121"/>
                  </a:cubicBezTo>
                  <a:cubicBezTo>
                    <a:pt x="273" y="132"/>
                    <a:pt x="259" y="142"/>
                    <a:pt x="246" y="156"/>
                  </a:cubicBezTo>
                  <a:cubicBezTo>
                    <a:pt x="233" y="165"/>
                    <a:pt x="222" y="179"/>
                    <a:pt x="209" y="193"/>
                  </a:cubicBezTo>
                  <a:cubicBezTo>
                    <a:pt x="198" y="206"/>
                    <a:pt x="184" y="220"/>
                    <a:pt x="171" y="234"/>
                  </a:cubicBezTo>
                  <a:cubicBezTo>
                    <a:pt x="161" y="251"/>
                    <a:pt x="151" y="264"/>
                    <a:pt x="137" y="281"/>
                  </a:cubicBezTo>
                  <a:cubicBezTo>
                    <a:pt x="93" y="343"/>
                    <a:pt x="55" y="418"/>
                    <a:pt x="35" y="496"/>
                  </a:cubicBezTo>
                  <a:cubicBezTo>
                    <a:pt x="11" y="578"/>
                    <a:pt x="1" y="663"/>
                    <a:pt x="1" y="747"/>
                  </a:cubicBezTo>
                  <a:cubicBezTo>
                    <a:pt x="5" y="771"/>
                    <a:pt x="5" y="792"/>
                    <a:pt x="5" y="812"/>
                  </a:cubicBezTo>
                  <a:cubicBezTo>
                    <a:pt x="8" y="836"/>
                    <a:pt x="11" y="856"/>
                    <a:pt x="15" y="880"/>
                  </a:cubicBezTo>
                  <a:cubicBezTo>
                    <a:pt x="21" y="921"/>
                    <a:pt x="35" y="965"/>
                    <a:pt x="46" y="1010"/>
                  </a:cubicBezTo>
                  <a:cubicBezTo>
                    <a:pt x="76" y="1088"/>
                    <a:pt x="110" y="1162"/>
                    <a:pt x="151" y="1231"/>
                  </a:cubicBezTo>
                  <a:cubicBezTo>
                    <a:pt x="195" y="1299"/>
                    <a:pt x="239" y="1360"/>
                    <a:pt x="290" y="1414"/>
                  </a:cubicBezTo>
                  <a:cubicBezTo>
                    <a:pt x="338" y="1468"/>
                    <a:pt x="393" y="1512"/>
                    <a:pt x="446" y="1550"/>
                  </a:cubicBezTo>
                  <a:cubicBezTo>
                    <a:pt x="501" y="1588"/>
                    <a:pt x="552" y="1622"/>
                    <a:pt x="593" y="1652"/>
                  </a:cubicBezTo>
                  <a:cubicBezTo>
                    <a:pt x="682" y="1717"/>
                    <a:pt x="770" y="1751"/>
                    <a:pt x="821" y="1782"/>
                  </a:cubicBezTo>
                  <a:cubicBezTo>
                    <a:pt x="851" y="1795"/>
                    <a:pt x="872" y="1806"/>
                    <a:pt x="886" y="1815"/>
                  </a:cubicBezTo>
                  <a:cubicBezTo>
                    <a:pt x="903" y="1823"/>
                    <a:pt x="909" y="1826"/>
                    <a:pt x="909" y="1826"/>
                  </a:cubicBezTo>
                  <a:cubicBezTo>
                    <a:pt x="909" y="1826"/>
                    <a:pt x="892" y="1795"/>
                    <a:pt x="872" y="1737"/>
                  </a:cubicBezTo>
                  <a:cubicBezTo>
                    <a:pt x="845" y="1683"/>
                    <a:pt x="821" y="1594"/>
                    <a:pt x="784" y="1499"/>
                  </a:cubicBezTo>
                  <a:cubicBezTo>
                    <a:pt x="763" y="1455"/>
                    <a:pt x="749" y="1401"/>
                    <a:pt x="735" y="1346"/>
                  </a:cubicBezTo>
                  <a:cubicBezTo>
                    <a:pt x="729" y="1319"/>
                    <a:pt x="722" y="1292"/>
                    <a:pt x="719" y="1261"/>
                  </a:cubicBezTo>
                  <a:cubicBezTo>
                    <a:pt x="712" y="1234"/>
                    <a:pt x="705" y="1206"/>
                    <a:pt x="699" y="1179"/>
                  </a:cubicBezTo>
                  <a:cubicBezTo>
                    <a:pt x="685" y="1125"/>
                    <a:pt x="674" y="1071"/>
                    <a:pt x="664" y="1016"/>
                  </a:cubicBezTo>
                  <a:cubicBezTo>
                    <a:pt x="654" y="965"/>
                    <a:pt x="651" y="914"/>
                    <a:pt x="647" y="863"/>
                  </a:cubicBezTo>
                  <a:cubicBezTo>
                    <a:pt x="637" y="774"/>
                    <a:pt x="637" y="686"/>
                    <a:pt x="630" y="598"/>
                  </a:cubicBezTo>
                  <a:cubicBezTo>
                    <a:pt x="633" y="557"/>
                    <a:pt x="627" y="512"/>
                    <a:pt x="624" y="468"/>
                  </a:cubicBezTo>
                  <a:lnTo>
                    <a:pt x="624" y="435"/>
                  </a:lnTo>
                  <a:lnTo>
                    <a:pt x="624" y="404"/>
                  </a:lnTo>
                  <a:cubicBezTo>
                    <a:pt x="620" y="380"/>
                    <a:pt x="624" y="363"/>
                    <a:pt x="624" y="343"/>
                  </a:cubicBezTo>
                  <a:cubicBezTo>
                    <a:pt x="627" y="322"/>
                    <a:pt x="630" y="302"/>
                    <a:pt x="630" y="281"/>
                  </a:cubicBezTo>
                  <a:cubicBezTo>
                    <a:pt x="633" y="261"/>
                    <a:pt x="633" y="240"/>
                    <a:pt x="633" y="220"/>
                  </a:cubicBezTo>
                  <a:cubicBezTo>
                    <a:pt x="637" y="200"/>
                    <a:pt x="641" y="179"/>
                    <a:pt x="644" y="159"/>
                  </a:cubicBezTo>
                  <a:cubicBezTo>
                    <a:pt x="647" y="142"/>
                    <a:pt x="654" y="125"/>
                    <a:pt x="658" y="111"/>
                  </a:cubicBezTo>
                  <a:cubicBezTo>
                    <a:pt x="664" y="77"/>
                    <a:pt x="678" y="54"/>
                    <a:pt x="685" y="36"/>
                  </a:cubicBezTo>
                  <a:cubicBezTo>
                    <a:pt x="691" y="16"/>
                    <a:pt x="695" y="9"/>
                    <a:pt x="695" y="9"/>
                  </a:cubicBezTo>
                  <a:cubicBezTo>
                    <a:pt x="695" y="9"/>
                    <a:pt x="685" y="6"/>
                    <a:pt x="668" y="6"/>
                  </a:cubicBezTo>
                  <a:cubicBezTo>
                    <a:pt x="653" y="3"/>
                    <a:pt x="634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1321453" y="377030"/>
              <a:ext cx="24365" cy="26911"/>
            </a:xfrm>
            <a:custGeom>
              <a:avLst/>
              <a:gdLst/>
              <a:ahLst/>
              <a:cxnLst/>
              <a:rect l="l" t="t" r="r" b="b"/>
              <a:pathLst>
                <a:path w="555" h="613" extrusionOk="0">
                  <a:moveTo>
                    <a:pt x="282" y="0"/>
                  </a:moveTo>
                  <a:cubicBezTo>
                    <a:pt x="269" y="4"/>
                    <a:pt x="241" y="4"/>
                    <a:pt x="214" y="11"/>
                  </a:cubicBezTo>
                  <a:cubicBezTo>
                    <a:pt x="201" y="11"/>
                    <a:pt x="187" y="14"/>
                    <a:pt x="174" y="21"/>
                  </a:cubicBezTo>
                  <a:cubicBezTo>
                    <a:pt x="160" y="24"/>
                    <a:pt x="150" y="31"/>
                    <a:pt x="139" y="38"/>
                  </a:cubicBezTo>
                  <a:cubicBezTo>
                    <a:pt x="103" y="69"/>
                    <a:pt x="37" y="110"/>
                    <a:pt x="24" y="167"/>
                  </a:cubicBezTo>
                  <a:cubicBezTo>
                    <a:pt x="1" y="222"/>
                    <a:pt x="10" y="286"/>
                    <a:pt x="21" y="344"/>
                  </a:cubicBezTo>
                  <a:cubicBezTo>
                    <a:pt x="45" y="405"/>
                    <a:pt x="72" y="460"/>
                    <a:pt x="116" y="501"/>
                  </a:cubicBezTo>
                  <a:cubicBezTo>
                    <a:pt x="136" y="521"/>
                    <a:pt x="164" y="538"/>
                    <a:pt x="191" y="552"/>
                  </a:cubicBezTo>
                  <a:cubicBezTo>
                    <a:pt x="218" y="562"/>
                    <a:pt x="241" y="572"/>
                    <a:pt x="262" y="583"/>
                  </a:cubicBezTo>
                  <a:cubicBezTo>
                    <a:pt x="303" y="603"/>
                    <a:pt x="354" y="603"/>
                    <a:pt x="374" y="606"/>
                  </a:cubicBezTo>
                  <a:cubicBezTo>
                    <a:pt x="379" y="606"/>
                    <a:pt x="382" y="605"/>
                    <a:pt x="385" y="605"/>
                  </a:cubicBezTo>
                  <a:cubicBezTo>
                    <a:pt x="396" y="605"/>
                    <a:pt x="399" y="609"/>
                    <a:pt x="405" y="609"/>
                  </a:cubicBezTo>
                  <a:cubicBezTo>
                    <a:pt x="409" y="613"/>
                    <a:pt x="412" y="613"/>
                    <a:pt x="412" y="613"/>
                  </a:cubicBezTo>
                  <a:lnTo>
                    <a:pt x="412" y="606"/>
                  </a:lnTo>
                  <a:cubicBezTo>
                    <a:pt x="412" y="600"/>
                    <a:pt x="405" y="592"/>
                    <a:pt x="412" y="575"/>
                  </a:cubicBezTo>
                  <a:cubicBezTo>
                    <a:pt x="412" y="565"/>
                    <a:pt x="415" y="548"/>
                    <a:pt x="422" y="531"/>
                  </a:cubicBezTo>
                  <a:cubicBezTo>
                    <a:pt x="429" y="521"/>
                    <a:pt x="429" y="514"/>
                    <a:pt x="432" y="504"/>
                  </a:cubicBezTo>
                  <a:cubicBezTo>
                    <a:pt x="436" y="494"/>
                    <a:pt x="439" y="487"/>
                    <a:pt x="439" y="477"/>
                  </a:cubicBezTo>
                  <a:cubicBezTo>
                    <a:pt x="442" y="463"/>
                    <a:pt x="453" y="443"/>
                    <a:pt x="466" y="423"/>
                  </a:cubicBezTo>
                  <a:cubicBezTo>
                    <a:pt x="470" y="412"/>
                    <a:pt x="476" y="405"/>
                    <a:pt x="483" y="396"/>
                  </a:cubicBezTo>
                  <a:cubicBezTo>
                    <a:pt x="490" y="385"/>
                    <a:pt x="494" y="378"/>
                    <a:pt x="497" y="371"/>
                  </a:cubicBezTo>
                  <a:cubicBezTo>
                    <a:pt x="517" y="338"/>
                    <a:pt x="527" y="314"/>
                    <a:pt x="541" y="289"/>
                  </a:cubicBezTo>
                  <a:cubicBezTo>
                    <a:pt x="548" y="269"/>
                    <a:pt x="555" y="249"/>
                    <a:pt x="541" y="228"/>
                  </a:cubicBezTo>
                  <a:cubicBezTo>
                    <a:pt x="538" y="212"/>
                    <a:pt x="486" y="181"/>
                    <a:pt x="473" y="154"/>
                  </a:cubicBezTo>
                  <a:cubicBezTo>
                    <a:pt x="453" y="126"/>
                    <a:pt x="401" y="82"/>
                    <a:pt x="388" y="55"/>
                  </a:cubicBezTo>
                  <a:cubicBezTo>
                    <a:pt x="361" y="21"/>
                    <a:pt x="351" y="4"/>
                    <a:pt x="351" y="4"/>
                  </a:cubicBezTo>
                  <a:cubicBezTo>
                    <a:pt x="351" y="4"/>
                    <a:pt x="327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1496486" y="362367"/>
              <a:ext cx="262259" cy="161991"/>
            </a:xfrm>
            <a:custGeom>
              <a:avLst/>
              <a:gdLst/>
              <a:ahLst/>
              <a:cxnLst/>
              <a:rect l="l" t="t" r="r" b="b"/>
              <a:pathLst>
                <a:path w="5974" h="3690" extrusionOk="0">
                  <a:moveTo>
                    <a:pt x="4010" y="1"/>
                  </a:moveTo>
                  <a:cubicBezTo>
                    <a:pt x="3701" y="1"/>
                    <a:pt x="3390" y="72"/>
                    <a:pt x="3109" y="205"/>
                  </a:cubicBezTo>
                  <a:cubicBezTo>
                    <a:pt x="2817" y="348"/>
                    <a:pt x="2558" y="549"/>
                    <a:pt x="2347" y="787"/>
                  </a:cubicBezTo>
                  <a:cubicBezTo>
                    <a:pt x="2245" y="906"/>
                    <a:pt x="2153" y="1039"/>
                    <a:pt x="2079" y="1171"/>
                  </a:cubicBezTo>
                  <a:cubicBezTo>
                    <a:pt x="2003" y="1304"/>
                    <a:pt x="1942" y="1440"/>
                    <a:pt x="1888" y="1570"/>
                  </a:cubicBezTo>
                  <a:cubicBezTo>
                    <a:pt x="1834" y="1699"/>
                    <a:pt x="1782" y="1824"/>
                    <a:pt x="1732" y="1944"/>
                  </a:cubicBezTo>
                  <a:cubicBezTo>
                    <a:pt x="1704" y="2002"/>
                    <a:pt x="1680" y="2060"/>
                    <a:pt x="1653" y="2117"/>
                  </a:cubicBezTo>
                  <a:cubicBezTo>
                    <a:pt x="1626" y="2171"/>
                    <a:pt x="1599" y="2229"/>
                    <a:pt x="1568" y="2281"/>
                  </a:cubicBezTo>
                  <a:cubicBezTo>
                    <a:pt x="1452" y="2495"/>
                    <a:pt x="1316" y="2682"/>
                    <a:pt x="1170" y="2842"/>
                  </a:cubicBezTo>
                  <a:cubicBezTo>
                    <a:pt x="1024" y="2998"/>
                    <a:pt x="881" y="3138"/>
                    <a:pt x="741" y="3250"/>
                  </a:cubicBezTo>
                  <a:cubicBezTo>
                    <a:pt x="606" y="3362"/>
                    <a:pt x="473" y="3444"/>
                    <a:pt x="364" y="3509"/>
                  </a:cubicBezTo>
                  <a:cubicBezTo>
                    <a:pt x="333" y="3526"/>
                    <a:pt x="309" y="3539"/>
                    <a:pt x="283" y="3553"/>
                  </a:cubicBezTo>
                  <a:cubicBezTo>
                    <a:pt x="259" y="3570"/>
                    <a:pt x="234" y="3580"/>
                    <a:pt x="211" y="3590"/>
                  </a:cubicBezTo>
                  <a:cubicBezTo>
                    <a:pt x="167" y="3614"/>
                    <a:pt x="129" y="3634"/>
                    <a:pt x="99" y="3648"/>
                  </a:cubicBezTo>
                  <a:cubicBezTo>
                    <a:pt x="34" y="3675"/>
                    <a:pt x="0" y="3689"/>
                    <a:pt x="0" y="3689"/>
                  </a:cubicBezTo>
                  <a:cubicBezTo>
                    <a:pt x="0" y="3689"/>
                    <a:pt x="34" y="3678"/>
                    <a:pt x="102" y="3658"/>
                  </a:cubicBezTo>
                  <a:cubicBezTo>
                    <a:pt x="136" y="3648"/>
                    <a:pt x="177" y="3634"/>
                    <a:pt x="225" y="3620"/>
                  </a:cubicBezTo>
                  <a:cubicBezTo>
                    <a:pt x="248" y="3611"/>
                    <a:pt x="272" y="3603"/>
                    <a:pt x="300" y="3594"/>
                  </a:cubicBezTo>
                  <a:cubicBezTo>
                    <a:pt x="327" y="3583"/>
                    <a:pt x="357" y="3570"/>
                    <a:pt x="388" y="3559"/>
                  </a:cubicBezTo>
                  <a:cubicBezTo>
                    <a:pt x="507" y="3509"/>
                    <a:pt x="653" y="3444"/>
                    <a:pt x="813" y="3352"/>
                  </a:cubicBezTo>
                  <a:cubicBezTo>
                    <a:pt x="973" y="3260"/>
                    <a:pt x="1146" y="3141"/>
                    <a:pt x="1316" y="2988"/>
                  </a:cubicBezTo>
                  <a:cubicBezTo>
                    <a:pt x="1487" y="2835"/>
                    <a:pt x="1657" y="2651"/>
                    <a:pt x="1810" y="2433"/>
                  </a:cubicBezTo>
                  <a:cubicBezTo>
                    <a:pt x="1851" y="2379"/>
                    <a:pt x="1888" y="2322"/>
                    <a:pt x="1925" y="2264"/>
                  </a:cubicBezTo>
                  <a:cubicBezTo>
                    <a:pt x="1963" y="2206"/>
                    <a:pt x="1994" y="2148"/>
                    <a:pt x="2027" y="2086"/>
                  </a:cubicBezTo>
                  <a:cubicBezTo>
                    <a:pt x="2092" y="1964"/>
                    <a:pt x="2150" y="1838"/>
                    <a:pt x="2211" y="1716"/>
                  </a:cubicBezTo>
                  <a:cubicBezTo>
                    <a:pt x="2272" y="1597"/>
                    <a:pt x="2333" y="1474"/>
                    <a:pt x="2402" y="1362"/>
                  </a:cubicBezTo>
                  <a:cubicBezTo>
                    <a:pt x="2473" y="1253"/>
                    <a:pt x="2548" y="1148"/>
                    <a:pt x="2639" y="1049"/>
                  </a:cubicBezTo>
                  <a:cubicBezTo>
                    <a:pt x="2820" y="855"/>
                    <a:pt x="3044" y="695"/>
                    <a:pt x="3286" y="583"/>
                  </a:cubicBezTo>
                  <a:cubicBezTo>
                    <a:pt x="3528" y="471"/>
                    <a:pt x="3790" y="406"/>
                    <a:pt x="4048" y="403"/>
                  </a:cubicBezTo>
                  <a:cubicBezTo>
                    <a:pt x="4178" y="403"/>
                    <a:pt x="4310" y="416"/>
                    <a:pt x="4432" y="444"/>
                  </a:cubicBezTo>
                  <a:cubicBezTo>
                    <a:pt x="4561" y="468"/>
                    <a:pt x="4684" y="505"/>
                    <a:pt x="4800" y="552"/>
                  </a:cubicBezTo>
                  <a:cubicBezTo>
                    <a:pt x="4916" y="603"/>
                    <a:pt x="5024" y="664"/>
                    <a:pt x="5126" y="736"/>
                  </a:cubicBezTo>
                  <a:cubicBezTo>
                    <a:pt x="5225" y="804"/>
                    <a:pt x="5313" y="886"/>
                    <a:pt x="5395" y="970"/>
                  </a:cubicBezTo>
                  <a:cubicBezTo>
                    <a:pt x="5555" y="1144"/>
                    <a:pt x="5660" y="1345"/>
                    <a:pt x="5721" y="1542"/>
                  </a:cubicBezTo>
                  <a:cubicBezTo>
                    <a:pt x="5783" y="1743"/>
                    <a:pt x="5806" y="1937"/>
                    <a:pt x="5806" y="2110"/>
                  </a:cubicBezTo>
                  <a:cubicBezTo>
                    <a:pt x="5803" y="2287"/>
                    <a:pt x="5776" y="2437"/>
                    <a:pt x="5735" y="2559"/>
                  </a:cubicBezTo>
                  <a:cubicBezTo>
                    <a:pt x="5729" y="2590"/>
                    <a:pt x="5718" y="2617"/>
                    <a:pt x="5708" y="2644"/>
                  </a:cubicBezTo>
                  <a:cubicBezTo>
                    <a:pt x="5698" y="2672"/>
                    <a:pt x="5691" y="2695"/>
                    <a:pt x="5681" y="2719"/>
                  </a:cubicBezTo>
                  <a:cubicBezTo>
                    <a:pt x="5660" y="2763"/>
                    <a:pt x="5643" y="2804"/>
                    <a:pt x="5627" y="2835"/>
                  </a:cubicBezTo>
                  <a:cubicBezTo>
                    <a:pt x="5592" y="2896"/>
                    <a:pt x="5575" y="2927"/>
                    <a:pt x="5575" y="2927"/>
                  </a:cubicBezTo>
                  <a:cubicBezTo>
                    <a:pt x="5575" y="2927"/>
                    <a:pt x="5599" y="2900"/>
                    <a:pt x="5643" y="2845"/>
                  </a:cubicBezTo>
                  <a:cubicBezTo>
                    <a:pt x="5663" y="2818"/>
                    <a:pt x="5688" y="2780"/>
                    <a:pt x="5715" y="2736"/>
                  </a:cubicBezTo>
                  <a:cubicBezTo>
                    <a:pt x="5732" y="2716"/>
                    <a:pt x="5742" y="2692"/>
                    <a:pt x="5756" y="2664"/>
                  </a:cubicBezTo>
                  <a:cubicBezTo>
                    <a:pt x="5773" y="2641"/>
                    <a:pt x="5786" y="2614"/>
                    <a:pt x="5800" y="2583"/>
                  </a:cubicBezTo>
                  <a:cubicBezTo>
                    <a:pt x="5858" y="2464"/>
                    <a:pt x="5912" y="2308"/>
                    <a:pt x="5939" y="2124"/>
                  </a:cubicBezTo>
                  <a:cubicBezTo>
                    <a:pt x="5970" y="1940"/>
                    <a:pt x="5974" y="1722"/>
                    <a:pt x="5922" y="1491"/>
                  </a:cubicBezTo>
                  <a:cubicBezTo>
                    <a:pt x="5895" y="1379"/>
                    <a:pt x="5861" y="1256"/>
                    <a:pt x="5806" y="1141"/>
                  </a:cubicBezTo>
                  <a:cubicBezTo>
                    <a:pt x="5756" y="1025"/>
                    <a:pt x="5691" y="906"/>
                    <a:pt x="5606" y="797"/>
                  </a:cubicBezTo>
                  <a:cubicBezTo>
                    <a:pt x="5443" y="576"/>
                    <a:pt x="5218" y="383"/>
                    <a:pt x="4953" y="240"/>
                  </a:cubicBezTo>
                  <a:cubicBezTo>
                    <a:pt x="4820" y="168"/>
                    <a:pt x="4674" y="110"/>
                    <a:pt x="4525" y="69"/>
                  </a:cubicBezTo>
                  <a:cubicBezTo>
                    <a:pt x="4371" y="28"/>
                    <a:pt x="4214" y="5"/>
                    <a:pt x="4051" y="1"/>
                  </a:cubicBezTo>
                  <a:cubicBezTo>
                    <a:pt x="4037" y="1"/>
                    <a:pt x="4024" y="1"/>
                    <a:pt x="4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298650" y="789652"/>
              <a:ext cx="132183" cy="132754"/>
            </a:xfrm>
            <a:custGeom>
              <a:avLst/>
              <a:gdLst/>
              <a:ahLst/>
              <a:cxnLst/>
              <a:rect l="l" t="t" r="r" b="b"/>
              <a:pathLst>
                <a:path w="3011" h="3024" extrusionOk="0">
                  <a:moveTo>
                    <a:pt x="2946" y="1"/>
                  </a:moveTo>
                  <a:cubicBezTo>
                    <a:pt x="2946" y="1"/>
                    <a:pt x="2950" y="22"/>
                    <a:pt x="2953" y="55"/>
                  </a:cubicBezTo>
                  <a:cubicBezTo>
                    <a:pt x="2959" y="89"/>
                    <a:pt x="2963" y="140"/>
                    <a:pt x="2966" y="205"/>
                  </a:cubicBezTo>
                  <a:cubicBezTo>
                    <a:pt x="2966" y="269"/>
                    <a:pt x="2970" y="351"/>
                    <a:pt x="2959" y="439"/>
                  </a:cubicBezTo>
                  <a:cubicBezTo>
                    <a:pt x="2953" y="531"/>
                    <a:pt x="2939" y="630"/>
                    <a:pt x="2915" y="739"/>
                  </a:cubicBezTo>
                  <a:cubicBezTo>
                    <a:pt x="2868" y="957"/>
                    <a:pt x="2779" y="1198"/>
                    <a:pt x="2639" y="1436"/>
                  </a:cubicBezTo>
                  <a:cubicBezTo>
                    <a:pt x="2504" y="1674"/>
                    <a:pt x="2317" y="1905"/>
                    <a:pt x="2106" y="2106"/>
                  </a:cubicBezTo>
                  <a:cubicBezTo>
                    <a:pt x="1892" y="2310"/>
                    <a:pt x="1653" y="2483"/>
                    <a:pt x="1419" y="2630"/>
                  </a:cubicBezTo>
                  <a:cubicBezTo>
                    <a:pt x="1303" y="2705"/>
                    <a:pt x="1187" y="2769"/>
                    <a:pt x="1072" y="2817"/>
                  </a:cubicBezTo>
                  <a:cubicBezTo>
                    <a:pt x="956" y="2868"/>
                    <a:pt x="843" y="2905"/>
                    <a:pt x="735" y="2929"/>
                  </a:cubicBezTo>
                  <a:cubicBezTo>
                    <a:pt x="559" y="2969"/>
                    <a:pt x="401" y="2982"/>
                    <a:pt x="279" y="2982"/>
                  </a:cubicBezTo>
                  <a:cubicBezTo>
                    <a:pt x="252" y="2982"/>
                    <a:pt x="227" y="2982"/>
                    <a:pt x="204" y="2981"/>
                  </a:cubicBezTo>
                  <a:cubicBezTo>
                    <a:pt x="140" y="2977"/>
                    <a:pt x="88" y="2973"/>
                    <a:pt x="55" y="2970"/>
                  </a:cubicBezTo>
                  <a:cubicBezTo>
                    <a:pt x="17" y="2963"/>
                    <a:pt x="0" y="2963"/>
                    <a:pt x="0" y="2963"/>
                  </a:cubicBezTo>
                  <a:lnTo>
                    <a:pt x="0" y="2963"/>
                  </a:lnTo>
                  <a:cubicBezTo>
                    <a:pt x="0" y="2963"/>
                    <a:pt x="17" y="2967"/>
                    <a:pt x="51" y="2977"/>
                  </a:cubicBezTo>
                  <a:cubicBezTo>
                    <a:pt x="85" y="2984"/>
                    <a:pt x="136" y="2994"/>
                    <a:pt x="201" y="3004"/>
                  </a:cubicBezTo>
                  <a:cubicBezTo>
                    <a:pt x="275" y="3014"/>
                    <a:pt x="367" y="3023"/>
                    <a:pt x="474" y="3023"/>
                  </a:cubicBezTo>
                  <a:cubicBezTo>
                    <a:pt x="557" y="3023"/>
                    <a:pt x="650" y="3018"/>
                    <a:pt x="749" y="3001"/>
                  </a:cubicBezTo>
                  <a:cubicBezTo>
                    <a:pt x="860" y="2981"/>
                    <a:pt x="983" y="2953"/>
                    <a:pt x="1105" y="2909"/>
                  </a:cubicBezTo>
                  <a:cubicBezTo>
                    <a:pt x="1231" y="2861"/>
                    <a:pt x="1354" y="2800"/>
                    <a:pt x="1476" y="2728"/>
                  </a:cubicBezTo>
                  <a:cubicBezTo>
                    <a:pt x="1725" y="2585"/>
                    <a:pt x="1970" y="2406"/>
                    <a:pt x="2190" y="2194"/>
                  </a:cubicBezTo>
                  <a:cubicBezTo>
                    <a:pt x="2408" y="1984"/>
                    <a:pt x="2595" y="1739"/>
                    <a:pt x="2728" y="1487"/>
                  </a:cubicBezTo>
                  <a:cubicBezTo>
                    <a:pt x="2864" y="1232"/>
                    <a:pt x="2939" y="973"/>
                    <a:pt x="2973" y="749"/>
                  </a:cubicBezTo>
                  <a:cubicBezTo>
                    <a:pt x="3011" y="524"/>
                    <a:pt x="2997" y="334"/>
                    <a:pt x="2980" y="205"/>
                  </a:cubicBezTo>
                  <a:cubicBezTo>
                    <a:pt x="2973" y="140"/>
                    <a:pt x="2963" y="89"/>
                    <a:pt x="2956" y="55"/>
                  </a:cubicBezTo>
                  <a:cubicBezTo>
                    <a:pt x="2950" y="22"/>
                    <a:pt x="2946" y="1"/>
                    <a:pt x="2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343912" y="763838"/>
              <a:ext cx="88722" cy="61241"/>
            </a:xfrm>
            <a:custGeom>
              <a:avLst/>
              <a:gdLst/>
              <a:ahLst/>
              <a:cxnLst/>
              <a:rect l="l" t="t" r="r" b="b"/>
              <a:pathLst>
                <a:path w="2021" h="1395" extrusionOk="0">
                  <a:moveTo>
                    <a:pt x="2021" y="0"/>
                  </a:moveTo>
                  <a:cubicBezTo>
                    <a:pt x="2021" y="0"/>
                    <a:pt x="2017" y="10"/>
                    <a:pt x="2013" y="30"/>
                  </a:cubicBezTo>
                  <a:cubicBezTo>
                    <a:pt x="2010" y="51"/>
                    <a:pt x="2007" y="82"/>
                    <a:pt x="1996" y="116"/>
                  </a:cubicBezTo>
                  <a:cubicBezTo>
                    <a:pt x="1983" y="190"/>
                    <a:pt x="1949" y="292"/>
                    <a:pt x="1894" y="408"/>
                  </a:cubicBezTo>
                  <a:cubicBezTo>
                    <a:pt x="1844" y="524"/>
                    <a:pt x="1762" y="650"/>
                    <a:pt x="1663" y="769"/>
                  </a:cubicBezTo>
                  <a:cubicBezTo>
                    <a:pt x="1613" y="830"/>
                    <a:pt x="1555" y="888"/>
                    <a:pt x="1493" y="942"/>
                  </a:cubicBezTo>
                  <a:cubicBezTo>
                    <a:pt x="1432" y="994"/>
                    <a:pt x="1364" y="1044"/>
                    <a:pt x="1296" y="1088"/>
                  </a:cubicBezTo>
                  <a:cubicBezTo>
                    <a:pt x="1225" y="1132"/>
                    <a:pt x="1150" y="1170"/>
                    <a:pt x="1075" y="1201"/>
                  </a:cubicBezTo>
                  <a:cubicBezTo>
                    <a:pt x="1000" y="1231"/>
                    <a:pt x="925" y="1255"/>
                    <a:pt x="847" y="1275"/>
                  </a:cubicBezTo>
                  <a:cubicBezTo>
                    <a:pt x="697" y="1313"/>
                    <a:pt x="547" y="1327"/>
                    <a:pt x="421" y="1327"/>
                  </a:cubicBezTo>
                  <a:cubicBezTo>
                    <a:pt x="296" y="1320"/>
                    <a:pt x="190" y="1310"/>
                    <a:pt x="115" y="1292"/>
                  </a:cubicBezTo>
                  <a:cubicBezTo>
                    <a:pt x="78" y="1286"/>
                    <a:pt x="51" y="1275"/>
                    <a:pt x="30" y="1272"/>
                  </a:cubicBezTo>
                  <a:cubicBezTo>
                    <a:pt x="13" y="1269"/>
                    <a:pt x="0" y="1266"/>
                    <a:pt x="0" y="1266"/>
                  </a:cubicBezTo>
                  <a:lnTo>
                    <a:pt x="0" y="1266"/>
                  </a:lnTo>
                  <a:cubicBezTo>
                    <a:pt x="0" y="1266"/>
                    <a:pt x="10" y="1269"/>
                    <a:pt x="30" y="1275"/>
                  </a:cubicBezTo>
                  <a:cubicBezTo>
                    <a:pt x="47" y="1286"/>
                    <a:pt x="74" y="1300"/>
                    <a:pt x="112" y="1310"/>
                  </a:cubicBezTo>
                  <a:cubicBezTo>
                    <a:pt x="184" y="1337"/>
                    <a:pt x="286" y="1371"/>
                    <a:pt x="418" y="1385"/>
                  </a:cubicBezTo>
                  <a:cubicBezTo>
                    <a:pt x="475" y="1390"/>
                    <a:pt x="538" y="1395"/>
                    <a:pt x="604" y="1395"/>
                  </a:cubicBezTo>
                  <a:cubicBezTo>
                    <a:pt x="687" y="1395"/>
                    <a:pt x="776" y="1388"/>
                    <a:pt x="867" y="1371"/>
                  </a:cubicBezTo>
                  <a:cubicBezTo>
                    <a:pt x="949" y="1354"/>
                    <a:pt x="1034" y="1330"/>
                    <a:pt x="1115" y="1300"/>
                  </a:cubicBezTo>
                  <a:cubicBezTo>
                    <a:pt x="1197" y="1266"/>
                    <a:pt x="1275" y="1225"/>
                    <a:pt x="1354" y="1181"/>
                  </a:cubicBezTo>
                  <a:cubicBezTo>
                    <a:pt x="1429" y="1129"/>
                    <a:pt x="1500" y="1075"/>
                    <a:pt x="1561" y="1017"/>
                  </a:cubicBezTo>
                  <a:cubicBezTo>
                    <a:pt x="1626" y="956"/>
                    <a:pt x="1684" y="892"/>
                    <a:pt x="1731" y="823"/>
                  </a:cubicBezTo>
                  <a:cubicBezTo>
                    <a:pt x="1833" y="691"/>
                    <a:pt x="1898" y="548"/>
                    <a:pt x="1942" y="425"/>
                  </a:cubicBezTo>
                  <a:cubicBezTo>
                    <a:pt x="1983" y="303"/>
                    <a:pt x="2000" y="194"/>
                    <a:pt x="2010" y="119"/>
                  </a:cubicBezTo>
                  <a:cubicBezTo>
                    <a:pt x="2013" y="82"/>
                    <a:pt x="2013" y="51"/>
                    <a:pt x="2017" y="30"/>
                  </a:cubicBezTo>
                  <a:cubicBezTo>
                    <a:pt x="2017" y="10"/>
                    <a:pt x="2021" y="0"/>
                    <a:pt x="2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334166" y="838338"/>
              <a:ext cx="57685" cy="10799"/>
            </a:xfrm>
            <a:custGeom>
              <a:avLst/>
              <a:gdLst/>
              <a:ahLst/>
              <a:cxnLst/>
              <a:rect l="l" t="t" r="r" b="b"/>
              <a:pathLst>
                <a:path w="1314" h="246" extrusionOk="0">
                  <a:moveTo>
                    <a:pt x="1314" y="0"/>
                  </a:moveTo>
                  <a:lnTo>
                    <a:pt x="1314" y="0"/>
                  </a:lnTo>
                  <a:cubicBezTo>
                    <a:pt x="1314" y="0"/>
                    <a:pt x="1293" y="11"/>
                    <a:pt x="1259" y="27"/>
                  </a:cubicBezTo>
                  <a:cubicBezTo>
                    <a:pt x="1243" y="35"/>
                    <a:pt x="1218" y="44"/>
                    <a:pt x="1194" y="52"/>
                  </a:cubicBezTo>
                  <a:cubicBezTo>
                    <a:pt x="1185" y="58"/>
                    <a:pt x="1171" y="62"/>
                    <a:pt x="1157" y="68"/>
                  </a:cubicBezTo>
                  <a:cubicBezTo>
                    <a:pt x="1144" y="72"/>
                    <a:pt x="1127" y="76"/>
                    <a:pt x="1113" y="82"/>
                  </a:cubicBezTo>
                  <a:cubicBezTo>
                    <a:pt x="1052" y="102"/>
                    <a:pt x="977" y="116"/>
                    <a:pt x="902" y="129"/>
                  </a:cubicBezTo>
                  <a:cubicBezTo>
                    <a:pt x="824" y="140"/>
                    <a:pt x="739" y="147"/>
                    <a:pt x="657" y="147"/>
                  </a:cubicBezTo>
                  <a:cubicBezTo>
                    <a:pt x="572" y="147"/>
                    <a:pt x="491" y="140"/>
                    <a:pt x="412" y="126"/>
                  </a:cubicBezTo>
                  <a:cubicBezTo>
                    <a:pt x="337" y="113"/>
                    <a:pt x="263" y="102"/>
                    <a:pt x="202" y="79"/>
                  </a:cubicBezTo>
                  <a:cubicBezTo>
                    <a:pt x="188" y="76"/>
                    <a:pt x="174" y="68"/>
                    <a:pt x="161" y="65"/>
                  </a:cubicBezTo>
                  <a:cubicBezTo>
                    <a:pt x="144" y="62"/>
                    <a:pt x="133" y="55"/>
                    <a:pt x="120" y="52"/>
                  </a:cubicBezTo>
                  <a:cubicBezTo>
                    <a:pt x="96" y="41"/>
                    <a:pt x="72" y="35"/>
                    <a:pt x="55" y="27"/>
                  </a:cubicBezTo>
                  <a:cubicBezTo>
                    <a:pt x="21" y="11"/>
                    <a:pt x="1" y="4"/>
                    <a:pt x="1" y="4"/>
                  </a:cubicBezTo>
                  <a:lnTo>
                    <a:pt x="1" y="4"/>
                  </a:lnTo>
                  <a:cubicBezTo>
                    <a:pt x="1" y="4"/>
                    <a:pt x="18" y="18"/>
                    <a:pt x="48" y="41"/>
                  </a:cubicBezTo>
                  <a:cubicBezTo>
                    <a:pt x="62" y="55"/>
                    <a:pt x="83" y="68"/>
                    <a:pt x="103" y="82"/>
                  </a:cubicBezTo>
                  <a:cubicBezTo>
                    <a:pt x="116" y="89"/>
                    <a:pt x="127" y="99"/>
                    <a:pt x="140" y="106"/>
                  </a:cubicBezTo>
                  <a:cubicBezTo>
                    <a:pt x="154" y="116"/>
                    <a:pt x="167" y="123"/>
                    <a:pt x="181" y="129"/>
                  </a:cubicBezTo>
                  <a:cubicBezTo>
                    <a:pt x="243" y="160"/>
                    <a:pt x="314" y="191"/>
                    <a:pt x="395" y="211"/>
                  </a:cubicBezTo>
                  <a:cubicBezTo>
                    <a:pt x="477" y="231"/>
                    <a:pt x="565" y="245"/>
                    <a:pt x="657" y="245"/>
                  </a:cubicBezTo>
                  <a:cubicBezTo>
                    <a:pt x="745" y="242"/>
                    <a:pt x="838" y="228"/>
                    <a:pt x="919" y="208"/>
                  </a:cubicBezTo>
                  <a:cubicBezTo>
                    <a:pt x="998" y="184"/>
                    <a:pt x="1072" y="157"/>
                    <a:pt x="1130" y="123"/>
                  </a:cubicBezTo>
                  <a:cubicBezTo>
                    <a:pt x="1144" y="116"/>
                    <a:pt x="1161" y="109"/>
                    <a:pt x="1171" y="102"/>
                  </a:cubicBezTo>
                  <a:cubicBezTo>
                    <a:pt x="1185" y="93"/>
                    <a:pt x="1198" y="85"/>
                    <a:pt x="1208" y="79"/>
                  </a:cubicBezTo>
                  <a:cubicBezTo>
                    <a:pt x="1232" y="62"/>
                    <a:pt x="1249" y="52"/>
                    <a:pt x="1266" y="38"/>
                  </a:cubicBezTo>
                  <a:cubicBezTo>
                    <a:pt x="1293" y="14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325517" y="868805"/>
              <a:ext cx="41398" cy="6673"/>
            </a:xfrm>
            <a:custGeom>
              <a:avLst/>
              <a:gdLst/>
              <a:ahLst/>
              <a:cxnLst/>
              <a:rect l="l" t="t" r="r" b="b"/>
              <a:pathLst>
                <a:path w="943" h="152" extrusionOk="0">
                  <a:moveTo>
                    <a:pt x="942" y="0"/>
                  </a:moveTo>
                  <a:cubicBezTo>
                    <a:pt x="942" y="0"/>
                    <a:pt x="929" y="4"/>
                    <a:pt x="902" y="11"/>
                  </a:cubicBezTo>
                  <a:cubicBezTo>
                    <a:pt x="889" y="14"/>
                    <a:pt x="875" y="21"/>
                    <a:pt x="858" y="24"/>
                  </a:cubicBezTo>
                  <a:cubicBezTo>
                    <a:pt x="837" y="27"/>
                    <a:pt x="817" y="31"/>
                    <a:pt x="796" y="38"/>
                  </a:cubicBezTo>
                  <a:cubicBezTo>
                    <a:pt x="752" y="48"/>
                    <a:pt x="701" y="55"/>
                    <a:pt x="647" y="62"/>
                  </a:cubicBezTo>
                  <a:cubicBezTo>
                    <a:pt x="592" y="68"/>
                    <a:pt x="531" y="75"/>
                    <a:pt x="473" y="75"/>
                  </a:cubicBezTo>
                  <a:cubicBezTo>
                    <a:pt x="456" y="76"/>
                    <a:pt x="439" y="77"/>
                    <a:pt x="422" y="77"/>
                  </a:cubicBezTo>
                  <a:cubicBezTo>
                    <a:pt x="382" y="77"/>
                    <a:pt x="342" y="74"/>
                    <a:pt x="303" y="72"/>
                  </a:cubicBezTo>
                  <a:cubicBezTo>
                    <a:pt x="245" y="68"/>
                    <a:pt x="195" y="68"/>
                    <a:pt x="150" y="58"/>
                  </a:cubicBezTo>
                  <a:cubicBezTo>
                    <a:pt x="129" y="55"/>
                    <a:pt x="109" y="52"/>
                    <a:pt x="88" y="52"/>
                  </a:cubicBezTo>
                  <a:cubicBezTo>
                    <a:pt x="72" y="48"/>
                    <a:pt x="55" y="44"/>
                    <a:pt x="41" y="41"/>
                  </a:cubicBezTo>
                  <a:cubicBezTo>
                    <a:pt x="17" y="38"/>
                    <a:pt x="0" y="35"/>
                    <a:pt x="0" y="35"/>
                  </a:cubicBezTo>
                  <a:lnTo>
                    <a:pt x="0" y="35"/>
                  </a:lnTo>
                  <a:cubicBezTo>
                    <a:pt x="0" y="35"/>
                    <a:pt x="14" y="41"/>
                    <a:pt x="38" y="55"/>
                  </a:cubicBezTo>
                  <a:cubicBezTo>
                    <a:pt x="52" y="62"/>
                    <a:pt x="65" y="68"/>
                    <a:pt x="82" y="79"/>
                  </a:cubicBezTo>
                  <a:cubicBezTo>
                    <a:pt x="99" y="85"/>
                    <a:pt x="119" y="96"/>
                    <a:pt x="140" y="102"/>
                  </a:cubicBezTo>
                  <a:cubicBezTo>
                    <a:pt x="184" y="116"/>
                    <a:pt x="235" y="133"/>
                    <a:pt x="293" y="143"/>
                  </a:cubicBezTo>
                  <a:cubicBezTo>
                    <a:pt x="334" y="148"/>
                    <a:pt x="380" y="151"/>
                    <a:pt x="425" y="151"/>
                  </a:cubicBezTo>
                  <a:cubicBezTo>
                    <a:pt x="442" y="151"/>
                    <a:pt x="459" y="151"/>
                    <a:pt x="476" y="150"/>
                  </a:cubicBezTo>
                  <a:cubicBezTo>
                    <a:pt x="537" y="146"/>
                    <a:pt x="603" y="140"/>
                    <a:pt x="657" y="126"/>
                  </a:cubicBezTo>
                  <a:cubicBezTo>
                    <a:pt x="715" y="113"/>
                    <a:pt x="766" y="93"/>
                    <a:pt x="807" y="75"/>
                  </a:cubicBezTo>
                  <a:cubicBezTo>
                    <a:pt x="831" y="65"/>
                    <a:pt x="848" y="55"/>
                    <a:pt x="864" y="44"/>
                  </a:cubicBezTo>
                  <a:cubicBezTo>
                    <a:pt x="881" y="38"/>
                    <a:pt x="895" y="27"/>
                    <a:pt x="909" y="21"/>
                  </a:cubicBezTo>
                  <a:cubicBezTo>
                    <a:pt x="929" y="7"/>
                    <a:pt x="942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311469" y="893740"/>
              <a:ext cx="37227" cy="5092"/>
            </a:xfrm>
            <a:custGeom>
              <a:avLst/>
              <a:gdLst/>
              <a:ahLst/>
              <a:cxnLst/>
              <a:rect l="l" t="t" r="r" b="b"/>
              <a:pathLst>
                <a:path w="848" h="116" extrusionOk="0">
                  <a:moveTo>
                    <a:pt x="848" y="1"/>
                  </a:moveTo>
                  <a:cubicBezTo>
                    <a:pt x="848" y="1"/>
                    <a:pt x="834" y="1"/>
                    <a:pt x="810" y="4"/>
                  </a:cubicBezTo>
                  <a:cubicBezTo>
                    <a:pt x="786" y="7"/>
                    <a:pt x="752" y="7"/>
                    <a:pt x="711" y="14"/>
                  </a:cubicBezTo>
                  <a:cubicBezTo>
                    <a:pt x="674" y="18"/>
                    <a:pt x="626" y="21"/>
                    <a:pt x="579" y="24"/>
                  </a:cubicBezTo>
                  <a:cubicBezTo>
                    <a:pt x="528" y="28"/>
                    <a:pt x="477" y="31"/>
                    <a:pt x="426" y="31"/>
                  </a:cubicBezTo>
                  <a:cubicBezTo>
                    <a:pt x="372" y="35"/>
                    <a:pt x="320" y="35"/>
                    <a:pt x="270" y="38"/>
                  </a:cubicBezTo>
                  <a:cubicBezTo>
                    <a:pt x="222" y="38"/>
                    <a:pt x="174" y="41"/>
                    <a:pt x="137" y="41"/>
                  </a:cubicBezTo>
                  <a:lnTo>
                    <a:pt x="0" y="41"/>
                  </a:lnTo>
                  <a:cubicBezTo>
                    <a:pt x="0" y="41"/>
                    <a:pt x="14" y="48"/>
                    <a:pt x="35" y="55"/>
                  </a:cubicBezTo>
                  <a:cubicBezTo>
                    <a:pt x="58" y="62"/>
                    <a:pt x="89" y="76"/>
                    <a:pt x="130" y="85"/>
                  </a:cubicBezTo>
                  <a:cubicBezTo>
                    <a:pt x="171" y="92"/>
                    <a:pt x="215" y="106"/>
                    <a:pt x="266" y="109"/>
                  </a:cubicBezTo>
                  <a:cubicBezTo>
                    <a:pt x="295" y="113"/>
                    <a:pt x="327" y="115"/>
                    <a:pt x="358" y="115"/>
                  </a:cubicBezTo>
                  <a:cubicBezTo>
                    <a:pt x="382" y="115"/>
                    <a:pt x="406" y="114"/>
                    <a:pt x="429" y="112"/>
                  </a:cubicBezTo>
                  <a:cubicBezTo>
                    <a:pt x="484" y="109"/>
                    <a:pt x="538" y="103"/>
                    <a:pt x="586" y="92"/>
                  </a:cubicBezTo>
                  <a:cubicBezTo>
                    <a:pt x="637" y="82"/>
                    <a:pt x="684" y="65"/>
                    <a:pt x="722" y="55"/>
                  </a:cubicBezTo>
                  <a:cubicBezTo>
                    <a:pt x="760" y="41"/>
                    <a:pt x="793" y="28"/>
                    <a:pt x="813" y="18"/>
                  </a:cubicBezTo>
                  <a:cubicBezTo>
                    <a:pt x="834" y="7"/>
                    <a:pt x="848" y="1"/>
                    <a:pt x="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428245" y="570895"/>
              <a:ext cx="119364" cy="87844"/>
            </a:xfrm>
            <a:custGeom>
              <a:avLst/>
              <a:gdLst/>
              <a:ahLst/>
              <a:cxnLst/>
              <a:rect l="l" t="t" r="r" b="b"/>
              <a:pathLst>
                <a:path w="2719" h="2001" extrusionOk="0">
                  <a:moveTo>
                    <a:pt x="1" y="0"/>
                  </a:moveTo>
                  <a:cubicBezTo>
                    <a:pt x="1" y="0"/>
                    <a:pt x="28" y="48"/>
                    <a:pt x="79" y="126"/>
                  </a:cubicBezTo>
                  <a:cubicBezTo>
                    <a:pt x="133" y="208"/>
                    <a:pt x="205" y="320"/>
                    <a:pt x="304" y="453"/>
                  </a:cubicBezTo>
                  <a:cubicBezTo>
                    <a:pt x="402" y="582"/>
                    <a:pt x="521" y="731"/>
                    <a:pt x="664" y="881"/>
                  </a:cubicBezTo>
                  <a:cubicBezTo>
                    <a:pt x="732" y="956"/>
                    <a:pt x="807" y="1027"/>
                    <a:pt x="885" y="1103"/>
                  </a:cubicBezTo>
                  <a:cubicBezTo>
                    <a:pt x="967" y="1174"/>
                    <a:pt x="1048" y="1245"/>
                    <a:pt x="1133" y="1313"/>
                  </a:cubicBezTo>
                  <a:cubicBezTo>
                    <a:pt x="1222" y="1381"/>
                    <a:pt x="1310" y="1445"/>
                    <a:pt x="1399" y="1503"/>
                  </a:cubicBezTo>
                  <a:cubicBezTo>
                    <a:pt x="1491" y="1561"/>
                    <a:pt x="1582" y="1616"/>
                    <a:pt x="1675" y="1663"/>
                  </a:cubicBezTo>
                  <a:cubicBezTo>
                    <a:pt x="1855" y="1762"/>
                    <a:pt x="2031" y="1830"/>
                    <a:pt x="2188" y="1885"/>
                  </a:cubicBezTo>
                  <a:cubicBezTo>
                    <a:pt x="2345" y="1935"/>
                    <a:pt x="2477" y="1963"/>
                    <a:pt x="2573" y="1976"/>
                  </a:cubicBezTo>
                  <a:cubicBezTo>
                    <a:pt x="2617" y="1987"/>
                    <a:pt x="2654" y="1990"/>
                    <a:pt x="2681" y="1993"/>
                  </a:cubicBezTo>
                  <a:cubicBezTo>
                    <a:pt x="2705" y="1996"/>
                    <a:pt x="2719" y="2001"/>
                    <a:pt x="2719" y="2001"/>
                  </a:cubicBezTo>
                  <a:cubicBezTo>
                    <a:pt x="2719" y="2001"/>
                    <a:pt x="2705" y="1996"/>
                    <a:pt x="2681" y="1990"/>
                  </a:cubicBezTo>
                  <a:cubicBezTo>
                    <a:pt x="2654" y="1987"/>
                    <a:pt x="2620" y="1980"/>
                    <a:pt x="2573" y="1966"/>
                  </a:cubicBezTo>
                  <a:cubicBezTo>
                    <a:pt x="2480" y="1946"/>
                    <a:pt x="2351" y="1908"/>
                    <a:pt x="2202" y="1850"/>
                  </a:cubicBezTo>
                  <a:cubicBezTo>
                    <a:pt x="2048" y="1792"/>
                    <a:pt x="1879" y="1711"/>
                    <a:pt x="1705" y="1609"/>
                  </a:cubicBezTo>
                  <a:cubicBezTo>
                    <a:pt x="1617" y="1558"/>
                    <a:pt x="1532" y="1500"/>
                    <a:pt x="1443" y="1442"/>
                  </a:cubicBezTo>
                  <a:cubicBezTo>
                    <a:pt x="1355" y="1381"/>
                    <a:pt x="1270" y="1316"/>
                    <a:pt x="1185" y="1249"/>
                  </a:cubicBezTo>
                  <a:cubicBezTo>
                    <a:pt x="1103" y="1184"/>
                    <a:pt x="1021" y="1112"/>
                    <a:pt x="943" y="1041"/>
                  </a:cubicBezTo>
                  <a:cubicBezTo>
                    <a:pt x="865" y="969"/>
                    <a:pt x="790" y="898"/>
                    <a:pt x="719" y="827"/>
                  </a:cubicBezTo>
                  <a:cubicBezTo>
                    <a:pt x="576" y="684"/>
                    <a:pt x="450" y="544"/>
                    <a:pt x="345" y="418"/>
                  </a:cubicBezTo>
                  <a:cubicBezTo>
                    <a:pt x="239" y="296"/>
                    <a:pt x="150" y="194"/>
                    <a:pt x="92" y="119"/>
                  </a:cubicBezTo>
                  <a:cubicBezTo>
                    <a:pt x="31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450328" y="619098"/>
              <a:ext cx="57114" cy="43373"/>
            </a:xfrm>
            <a:custGeom>
              <a:avLst/>
              <a:gdLst/>
              <a:ahLst/>
              <a:cxnLst/>
              <a:rect l="l" t="t" r="r" b="b"/>
              <a:pathLst>
                <a:path w="1301" h="988" extrusionOk="0">
                  <a:moveTo>
                    <a:pt x="1" y="0"/>
                  </a:moveTo>
                  <a:cubicBezTo>
                    <a:pt x="1" y="0"/>
                    <a:pt x="15" y="25"/>
                    <a:pt x="38" y="62"/>
                  </a:cubicBezTo>
                  <a:cubicBezTo>
                    <a:pt x="52" y="82"/>
                    <a:pt x="66" y="107"/>
                    <a:pt x="82" y="134"/>
                  </a:cubicBezTo>
                  <a:cubicBezTo>
                    <a:pt x="103" y="157"/>
                    <a:pt x="123" y="188"/>
                    <a:pt x="148" y="218"/>
                  </a:cubicBezTo>
                  <a:cubicBezTo>
                    <a:pt x="195" y="280"/>
                    <a:pt x="256" y="347"/>
                    <a:pt x="324" y="419"/>
                  </a:cubicBezTo>
                  <a:cubicBezTo>
                    <a:pt x="396" y="487"/>
                    <a:pt x="474" y="556"/>
                    <a:pt x="556" y="620"/>
                  </a:cubicBezTo>
                  <a:cubicBezTo>
                    <a:pt x="641" y="681"/>
                    <a:pt x="729" y="739"/>
                    <a:pt x="814" y="787"/>
                  </a:cubicBezTo>
                  <a:cubicBezTo>
                    <a:pt x="903" y="831"/>
                    <a:pt x="985" y="872"/>
                    <a:pt x="1056" y="903"/>
                  </a:cubicBezTo>
                  <a:cubicBezTo>
                    <a:pt x="1093" y="916"/>
                    <a:pt x="1123" y="930"/>
                    <a:pt x="1154" y="939"/>
                  </a:cubicBezTo>
                  <a:cubicBezTo>
                    <a:pt x="1185" y="950"/>
                    <a:pt x="1212" y="960"/>
                    <a:pt x="1233" y="967"/>
                  </a:cubicBezTo>
                  <a:cubicBezTo>
                    <a:pt x="1277" y="980"/>
                    <a:pt x="1301" y="987"/>
                    <a:pt x="1301" y="987"/>
                  </a:cubicBezTo>
                  <a:cubicBezTo>
                    <a:pt x="1301" y="987"/>
                    <a:pt x="1277" y="977"/>
                    <a:pt x="1236" y="956"/>
                  </a:cubicBezTo>
                  <a:cubicBezTo>
                    <a:pt x="1216" y="947"/>
                    <a:pt x="1192" y="936"/>
                    <a:pt x="1164" y="919"/>
                  </a:cubicBezTo>
                  <a:cubicBezTo>
                    <a:pt x="1137" y="906"/>
                    <a:pt x="1103" y="889"/>
                    <a:pt x="1073" y="872"/>
                  </a:cubicBezTo>
                  <a:cubicBezTo>
                    <a:pt x="1001" y="834"/>
                    <a:pt x="927" y="787"/>
                    <a:pt x="845" y="735"/>
                  </a:cubicBezTo>
                  <a:cubicBezTo>
                    <a:pt x="767" y="681"/>
                    <a:pt x="682" y="623"/>
                    <a:pt x="603" y="559"/>
                  </a:cubicBezTo>
                  <a:cubicBezTo>
                    <a:pt x="522" y="498"/>
                    <a:pt x="443" y="433"/>
                    <a:pt x="372" y="368"/>
                  </a:cubicBezTo>
                  <a:cubicBezTo>
                    <a:pt x="300" y="303"/>
                    <a:pt x="233" y="245"/>
                    <a:pt x="181" y="188"/>
                  </a:cubicBezTo>
                  <a:cubicBezTo>
                    <a:pt x="154" y="160"/>
                    <a:pt x="131" y="137"/>
                    <a:pt x="107" y="113"/>
                  </a:cubicBezTo>
                  <a:cubicBezTo>
                    <a:pt x="87" y="93"/>
                    <a:pt x="66" y="72"/>
                    <a:pt x="52" y="55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463059" y="652243"/>
              <a:ext cx="17077" cy="14575"/>
            </a:xfrm>
            <a:custGeom>
              <a:avLst/>
              <a:gdLst/>
              <a:ahLst/>
              <a:cxnLst/>
              <a:rect l="l" t="t" r="r" b="b"/>
              <a:pathLst>
                <a:path w="389" h="332" extrusionOk="0">
                  <a:moveTo>
                    <a:pt x="1" y="1"/>
                  </a:moveTo>
                  <a:cubicBezTo>
                    <a:pt x="1" y="1"/>
                    <a:pt x="4" y="8"/>
                    <a:pt x="10" y="21"/>
                  </a:cubicBezTo>
                  <a:cubicBezTo>
                    <a:pt x="21" y="32"/>
                    <a:pt x="31" y="52"/>
                    <a:pt x="48" y="69"/>
                  </a:cubicBezTo>
                  <a:cubicBezTo>
                    <a:pt x="65" y="86"/>
                    <a:pt x="82" y="110"/>
                    <a:pt x="103" y="130"/>
                  </a:cubicBezTo>
                  <a:cubicBezTo>
                    <a:pt x="126" y="151"/>
                    <a:pt x="150" y="171"/>
                    <a:pt x="174" y="192"/>
                  </a:cubicBezTo>
                  <a:cubicBezTo>
                    <a:pt x="201" y="209"/>
                    <a:pt x="225" y="229"/>
                    <a:pt x="252" y="246"/>
                  </a:cubicBezTo>
                  <a:cubicBezTo>
                    <a:pt x="276" y="259"/>
                    <a:pt x="299" y="277"/>
                    <a:pt x="320" y="286"/>
                  </a:cubicBezTo>
                  <a:cubicBezTo>
                    <a:pt x="340" y="300"/>
                    <a:pt x="357" y="311"/>
                    <a:pt x="371" y="317"/>
                  </a:cubicBezTo>
                  <a:cubicBezTo>
                    <a:pt x="381" y="324"/>
                    <a:pt x="388" y="331"/>
                    <a:pt x="388" y="331"/>
                  </a:cubicBezTo>
                  <a:cubicBezTo>
                    <a:pt x="388" y="331"/>
                    <a:pt x="384" y="324"/>
                    <a:pt x="375" y="314"/>
                  </a:cubicBezTo>
                  <a:cubicBezTo>
                    <a:pt x="364" y="304"/>
                    <a:pt x="354" y="286"/>
                    <a:pt x="337" y="270"/>
                  </a:cubicBezTo>
                  <a:cubicBezTo>
                    <a:pt x="320" y="250"/>
                    <a:pt x="303" y="229"/>
                    <a:pt x="282" y="209"/>
                  </a:cubicBezTo>
                  <a:cubicBezTo>
                    <a:pt x="262" y="184"/>
                    <a:pt x="238" y="164"/>
                    <a:pt x="215" y="140"/>
                  </a:cubicBezTo>
                  <a:cubicBezTo>
                    <a:pt x="191" y="120"/>
                    <a:pt x="167" y="99"/>
                    <a:pt x="144" y="82"/>
                  </a:cubicBezTo>
                  <a:cubicBezTo>
                    <a:pt x="119" y="66"/>
                    <a:pt x="95" y="52"/>
                    <a:pt x="75" y="38"/>
                  </a:cubicBezTo>
                  <a:cubicBezTo>
                    <a:pt x="55" y="25"/>
                    <a:pt x="34" y="18"/>
                    <a:pt x="21" y="11"/>
                  </a:cubicBezTo>
                  <a:cubicBezTo>
                    <a:pt x="7" y="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374774" y="986634"/>
              <a:ext cx="206418" cy="140392"/>
            </a:xfrm>
            <a:custGeom>
              <a:avLst/>
              <a:gdLst/>
              <a:ahLst/>
              <a:cxnLst/>
              <a:rect l="l" t="t" r="r" b="b"/>
              <a:pathLst>
                <a:path w="4702" h="31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21"/>
                    <a:pt x="28" y="58"/>
                  </a:cubicBezTo>
                  <a:cubicBezTo>
                    <a:pt x="48" y="99"/>
                    <a:pt x="79" y="153"/>
                    <a:pt x="117" y="221"/>
                  </a:cubicBezTo>
                  <a:cubicBezTo>
                    <a:pt x="161" y="290"/>
                    <a:pt x="216" y="371"/>
                    <a:pt x="287" y="460"/>
                  </a:cubicBezTo>
                  <a:cubicBezTo>
                    <a:pt x="358" y="544"/>
                    <a:pt x="443" y="640"/>
                    <a:pt x="549" y="731"/>
                  </a:cubicBezTo>
                  <a:cubicBezTo>
                    <a:pt x="753" y="915"/>
                    <a:pt x="1025" y="1099"/>
                    <a:pt x="1334" y="1252"/>
                  </a:cubicBezTo>
                  <a:cubicBezTo>
                    <a:pt x="1648" y="1405"/>
                    <a:pt x="1995" y="1527"/>
                    <a:pt x="2338" y="1647"/>
                  </a:cubicBezTo>
                  <a:cubicBezTo>
                    <a:pt x="2685" y="1762"/>
                    <a:pt x="3028" y="1885"/>
                    <a:pt x="3338" y="2025"/>
                  </a:cubicBezTo>
                  <a:cubicBezTo>
                    <a:pt x="3644" y="2167"/>
                    <a:pt x="3920" y="2331"/>
                    <a:pt x="4127" y="2504"/>
                  </a:cubicBezTo>
                  <a:cubicBezTo>
                    <a:pt x="4232" y="2593"/>
                    <a:pt x="4321" y="2678"/>
                    <a:pt x="4396" y="2759"/>
                  </a:cubicBezTo>
                  <a:cubicBezTo>
                    <a:pt x="4433" y="2800"/>
                    <a:pt x="4467" y="2841"/>
                    <a:pt x="4498" y="2879"/>
                  </a:cubicBezTo>
                  <a:cubicBezTo>
                    <a:pt x="4529" y="2915"/>
                    <a:pt x="4552" y="2953"/>
                    <a:pt x="4576" y="2984"/>
                  </a:cubicBezTo>
                  <a:cubicBezTo>
                    <a:pt x="4620" y="3052"/>
                    <a:pt x="4651" y="3103"/>
                    <a:pt x="4672" y="3140"/>
                  </a:cubicBezTo>
                  <a:cubicBezTo>
                    <a:pt x="4692" y="3181"/>
                    <a:pt x="4702" y="3198"/>
                    <a:pt x="4702" y="3198"/>
                  </a:cubicBezTo>
                  <a:cubicBezTo>
                    <a:pt x="4702" y="3198"/>
                    <a:pt x="4692" y="3177"/>
                    <a:pt x="4675" y="3140"/>
                  </a:cubicBezTo>
                  <a:cubicBezTo>
                    <a:pt x="4658" y="3099"/>
                    <a:pt x="4627" y="3045"/>
                    <a:pt x="4587" y="2976"/>
                  </a:cubicBezTo>
                  <a:cubicBezTo>
                    <a:pt x="4505" y="2841"/>
                    <a:pt x="4369" y="2650"/>
                    <a:pt x="4161" y="2466"/>
                  </a:cubicBezTo>
                  <a:cubicBezTo>
                    <a:pt x="3957" y="2279"/>
                    <a:pt x="3689" y="2096"/>
                    <a:pt x="3379" y="1940"/>
                  </a:cubicBezTo>
                  <a:cubicBezTo>
                    <a:pt x="3069" y="1783"/>
                    <a:pt x="2719" y="1660"/>
                    <a:pt x="2375" y="1541"/>
                  </a:cubicBezTo>
                  <a:cubicBezTo>
                    <a:pt x="2032" y="1422"/>
                    <a:pt x="1688" y="1300"/>
                    <a:pt x="1379" y="1160"/>
                  </a:cubicBezTo>
                  <a:cubicBezTo>
                    <a:pt x="1069" y="1021"/>
                    <a:pt x="797" y="858"/>
                    <a:pt x="586" y="687"/>
                  </a:cubicBezTo>
                  <a:cubicBezTo>
                    <a:pt x="372" y="517"/>
                    <a:pt x="222" y="344"/>
                    <a:pt x="130" y="215"/>
                  </a:cubicBezTo>
                  <a:cubicBezTo>
                    <a:pt x="86" y="147"/>
                    <a:pt x="52" y="95"/>
                    <a:pt x="32" y="58"/>
                  </a:cubicBezTo>
                  <a:cubicBezTo>
                    <a:pt x="12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441855" y="1049632"/>
              <a:ext cx="116072" cy="62162"/>
            </a:xfrm>
            <a:custGeom>
              <a:avLst/>
              <a:gdLst/>
              <a:ahLst/>
              <a:cxnLst/>
              <a:rect l="l" t="t" r="r" b="b"/>
              <a:pathLst>
                <a:path w="2644" h="1416" extrusionOk="0">
                  <a:moveTo>
                    <a:pt x="0" y="1"/>
                  </a:moveTo>
                  <a:cubicBezTo>
                    <a:pt x="1" y="1"/>
                    <a:pt x="7" y="8"/>
                    <a:pt x="24" y="25"/>
                  </a:cubicBezTo>
                  <a:cubicBezTo>
                    <a:pt x="38" y="38"/>
                    <a:pt x="58" y="65"/>
                    <a:pt x="89" y="92"/>
                  </a:cubicBezTo>
                  <a:cubicBezTo>
                    <a:pt x="150" y="150"/>
                    <a:pt x="239" y="232"/>
                    <a:pt x="361" y="310"/>
                  </a:cubicBezTo>
                  <a:cubicBezTo>
                    <a:pt x="480" y="385"/>
                    <a:pt x="630" y="467"/>
                    <a:pt x="793" y="538"/>
                  </a:cubicBezTo>
                  <a:cubicBezTo>
                    <a:pt x="956" y="610"/>
                    <a:pt x="1137" y="674"/>
                    <a:pt x="1313" y="739"/>
                  </a:cubicBezTo>
                  <a:cubicBezTo>
                    <a:pt x="1494" y="800"/>
                    <a:pt x="1674" y="858"/>
                    <a:pt x="1837" y="923"/>
                  </a:cubicBezTo>
                  <a:cubicBezTo>
                    <a:pt x="2001" y="990"/>
                    <a:pt x="2150" y="1059"/>
                    <a:pt x="2269" y="1130"/>
                  </a:cubicBezTo>
                  <a:cubicBezTo>
                    <a:pt x="2392" y="1202"/>
                    <a:pt x="2487" y="1273"/>
                    <a:pt x="2548" y="1328"/>
                  </a:cubicBezTo>
                  <a:cubicBezTo>
                    <a:pt x="2579" y="1355"/>
                    <a:pt x="2602" y="1378"/>
                    <a:pt x="2616" y="1392"/>
                  </a:cubicBezTo>
                  <a:cubicBezTo>
                    <a:pt x="2633" y="1409"/>
                    <a:pt x="2643" y="1416"/>
                    <a:pt x="2643" y="1416"/>
                  </a:cubicBezTo>
                  <a:cubicBezTo>
                    <a:pt x="2643" y="1416"/>
                    <a:pt x="2633" y="1409"/>
                    <a:pt x="2619" y="1392"/>
                  </a:cubicBezTo>
                  <a:cubicBezTo>
                    <a:pt x="2606" y="1375"/>
                    <a:pt x="2586" y="1348"/>
                    <a:pt x="2555" y="1321"/>
                  </a:cubicBezTo>
                  <a:cubicBezTo>
                    <a:pt x="2497" y="1260"/>
                    <a:pt x="2409" y="1178"/>
                    <a:pt x="2290" y="1097"/>
                  </a:cubicBezTo>
                  <a:cubicBezTo>
                    <a:pt x="2174" y="1018"/>
                    <a:pt x="2027" y="929"/>
                    <a:pt x="1864" y="855"/>
                  </a:cubicBezTo>
                  <a:cubicBezTo>
                    <a:pt x="1701" y="780"/>
                    <a:pt x="1525" y="712"/>
                    <a:pt x="1347" y="648"/>
                  </a:cubicBezTo>
                  <a:cubicBezTo>
                    <a:pt x="1167" y="586"/>
                    <a:pt x="990" y="525"/>
                    <a:pt x="827" y="460"/>
                  </a:cubicBezTo>
                  <a:cubicBezTo>
                    <a:pt x="660" y="395"/>
                    <a:pt x="511" y="331"/>
                    <a:pt x="388" y="263"/>
                  </a:cubicBezTo>
                  <a:cubicBezTo>
                    <a:pt x="266" y="194"/>
                    <a:pt x="167" y="133"/>
                    <a:pt x="102" y="79"/>
                  </a:cubicBezTo>
                  <a:cubicBezTo>
                    <a:pt x="68" y="56"/>
                    <a:pt x="44" y="35"/>
                    <a:pt x="24" y="21"/>
                  </a:cubicBezTo>
                  <a:cubicBezTo>
                    <a:pt x="7" y="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673432" y="492313"/>
              <a:ext cx="83586" cy="151675"/>
            </a:xfrm>
            <a:custGeom>
              <a:avLst/>
              <a:gdLst/>
              <a:ahLst/>
              <a:cxnLst/>
              <a:rect l="l" t="t" r="r" b="b"/>
              <a:pathLst>
                <a:path w="1904" h="3455" extrusionOk="0">
                  <a:moveTo>
                    <a:pt x="1" y="1"/>
                  </a:moveTo>
                  <a:cubicBezTo>
                    <a:pt x="1" y="1"/>
                    <a:pt x="90" y="21"/>
                    <a:pt x="250" y="59"/>
                  </a:cubicBezTo>
                  <a:cubicBezTo>
                    <a:pt x="406" y="96"/>
                    <a:pt x="634" y="150"/>
                    <a:pt x="889" y="252"/>
                  </a:cubicBezTo>
                  <a:cubicBezTo>
                    <a:pt x="1018" y="304"/>
                    <a:pt x="1151" y="368"/>
                    <a:pt x="1284" y="456"/>
                  </a:cubicBezTo>
                  <a:cubicBezTo>
                    <a:pt x="1413" y="541"/>
                    <a:pt x="1542" y="647"/>
                    <a:pt x="1641" y="783"/>
                  </a:cubicBezTo>
                  <a:cubicBezTo>
                    <a:pt x="1692" y="847"/>
                    <a:pt x="1736" y="923"/>
                    <a:pt x="1764" y="1001"/>
                  </a:cubicBezTo>
                  <a:cubicBezTo>
                    <a:pt x="1794" y="1079"/>
                    <a:pt x="1811" y="1164"/>
                    <a:pt x="1808" y="1249"/>
                  </a:cubicBezTo>
                  <a:cubicBezTo>
                    <a:pt x="1801" y="1416"/>
                    <a:pt x="1706" y="1582"/>
                    <a:pt x="1563" y="1671"/>
                  </a:cubicBezTo>
                  <a:cubicBezTo>
                    <a:pt x="1546" y="1681"/>
                    <a:pt x="1528" y="1688"/>
                    <a:pt x="1511" y="1698"/>
                  </a:cubicBezTo>
                  <a:cubicBezTo>
                    <a:pt x="1491" y="1705"/>
                    <a:pt x="1475" y="1712"/>
                    <a:pt x="1454" y="1715"/>
                  </a:cubicBezTo>
                  <a:lnTo>
                    <a:pt x="1440" y="1719"/>
                  </a:lnTo>
                  <a:lnTo>
                    <a:pt x="1434" y="1722"/>
                  </a:lnTo>
                  <a:lnTo>
                    <a:pt x="1338" y="1722"/>
                  </a:lnTo>
                  <a:cubicBezTo>
                    <a:pt x="1284" y="1722"/>
                    <a:pt x="1236" y="1719"/>
                    <a:pt x="1189" y="1719"/>
                  </a:cubicBezTo>
                  <a:cubicBezTo>
                    <a:pt x="1239" y="1763"/>
                    <a:pt x="1301" y="1811"/>
                    <a:pt x="1352" y="1858"/>
                  </a:cubicBezTo>
                  <a:lnTo>
                    <a:pt x="1373" y="1875"/>
                  </a:lnTo>
                  <a:lnTo>
                    <a:pt x="1389" y="1892"/>
                  </a:lnTo>
                  <a:lnTo>
                    <a:pt x="1409" y="1909"/>
                  </a:lnTo>
                  <a:cubicBezTo>
                    <a:pt x="1420" y="1923"/>
                    <a:pt x="1434" y="1933"/>
                    <a:pt x="1444" y="1946"/>
                  </a:cubicBezTo>
                  <a:cubicBezTo>
                    <a:pt x="1491" y="1994"/>
                    <a:pt x="1532" y="2048"/>
                    <a:pt x="1566" y="2103"/>
                  </a:cubicBezTo>
                  <a:cubicBezTo>
                    <a:pt x="1638" y="2212"/>
                    <a:pt x="1679" y="2337"/>
                    <a:pt x="1675" y="2460"/>
                  </a:cubicBezTo>
                  <a:cubicBezTo>
                    <a:pt x="1675" y="2603"/>
                    <a:pt x="1617" y="2739"/>
                    <a:pt x="1511" y="2811"/>
                  </a:cubicBezTo>
                  <a:cubicBezTo>
                    <a:pt x="1461" y="2848"/>
                    <a:pt x="1399" y="2872"/>
                    <a:pt x="1341" y="2882"/>
                  </a:cubicBezTo>
                  <a:cubicBezTo>
                    <a:pt x="1324" y="2882"/>
                    <a:pt x="1311" y="2885"/>
                    <a:pt x="1297" y="2885"/>
                  </a:cubicBezTo>
                  <a:cubicBezTo>
                    <a:pt x="1291" y="2885"/>
                    <a:pt x="1280" y="2885"/>
                    <a:pt x="1274" y="2882"/>
                  </a:cubicBezTo>
                  <a:lnTo>
                    <a:pt x="1263" y="2882"/>
                  </a:lnTo>
                  <a:cubicBezTo>
                    <a:pt x="1257" y="2882"/>
                    <a:pt x="1250" y="2882"/>
                    <a:pt x="1243" y="2879"/>
                  </a:cubicBezTo>
                  <a:cubicBezTo>
                    <a:pt x="1230" y="2875"/>
                    <a:pt x="1216" y="2872"/>
                    <a:pt x="1202" y="2868"/>
                  </a:cubicBezTo>
                  <a:cubicBezTo>
                    <a:pt x="1192" y="2865"/>
                    <a:pt x="1175" y="2855"/>
                    <a:pt x="1161" y="2852"/>
                  </a:cubicBezTo>
                  <a:cubicBezTo>
                    <a:pt x="1131" y="2838"/>
                    <a:pt x="1107" y="2827"/>
                    <a:pt x="1079" y="2817"/>
                  </a:cubicBezTo>
                  <a:lnTo>
                    <a:pt x="1079" y="2817"/>
                  </a:lnTo>
                  <a:cubicBezTo>
                    <a:pt x="1097" y="2848"/>
                    <a:pt x="1117" y="2882"/>
                    <a:pt x="1134" y="2913"/>
                  </a:cubicBezTo>
                  <a:cubicBezTo>
                    <a:pt x="1144" y="2926"/>
                    <a:pt x="1151" y="2940"/>
                    <a:pt x="1155" y="2954"/>
                  </a:cubicBezTo>
                  <a:cubicBezTo>
                    <a:pt x="1161" y="2967"/>
                    <a:pt x="1168" y="2977"/>
                    <a:pt x="1172" y="2990"/>
                  </a:cubicBezTo>
                  <a:cubicBezTo>
                    <a:pt x="1212" y="3117"/>
                    <a:pt x="1192" y="3246"/>
                    <a:pt x="1128" y="3331"/>
                  </a:cubicBezTo>
                  <a:cubicBezTo>
                    <a:pt x="1093" y="3372"/>
                    <a:pt x="1049" y="3399"/>
                    <a:pt x="1005" y="3413"/>
                  </a:cubicBezTo>
                  <a:cubicBezTo>
                    <a:pt x="970" y="3426"/>
                    <a:pt x="936" y="3431"/>
                    <a:pt x="905" y="3431"/>
                  </a:cubicBezTo>
                  <a:cubicBezTo>
                    <a:pt x="896" y="3431"/>
                    <a:pt x="887" y="3430"/>
                    <a:pt x="879" y="3430"/>
                  </a:cubicBezTo>
                  <a:cubicBezTo>
                    <a:pt x="801" y="3423"/>
                    <a:pt x="743" y="3389"/>
                    <a:pt x="712" y="3358"/>
                  </a:cubicBezTo>
                  <a:cubicBezTo>
                    <a:pt x="699" y="3345"/>
                    <a:pt x="688" y="3331"/>
                    <a:pt x="682" y="3321"/>
                  </a:cubicBezTo>
                  <a:lnTo>
                    <a:pt x="682" y="3321"/>
                  </a:lnTo>
                  <a:cubicBezTo>
                    <a:pt x="685" y="3331"/>
                    <a:pt x="695" y="3345"/>
                    <a:pt x="709" y="3362"/>
                  </a:cubicBezTo>
                  <a:cubicBezTo>
                    <a:pt x="736" y="3395"/>
                    <a:pt x="794" y="3436"/>
                    <a:pt x="875" y="3450"/>
                  </a:cubicBezTo>
                  <a:cubicBezTo>
                    <a:pt x="892" y="3453"/>
                    <a:pt x="910" y="3454"/>
                    <a:pt x="929" y="3454"/>
                  </a:cubicBezTo>
                  <a:cubicBezTo>
                    <a:pt x="956" y="3454"/>
                    <a:pt x="985" y="3451"/>
                    <a:pt x="1015" y="3444"/>
                  </a:cubicBezTo>
                  <a:cubicBezTo>
                    <a:pt x="1062" y="3430"/>
                    <a:pt x="1117" y="3403"/>
                    <a:pt x="1158" y="3355"/>
                  </a:cubicBezTo>
                  <a:cubicBezTo>
                    <a:pt x="1239" y="3266"/>
                    <a:pt x="1274" y="3117"/>
                    <a:pt x="1230" y="2974"/>
                  </a:cubicBezTo>
                  <a:cubicBezTo>
                    <a:pt x="1230" y="2970"/>
                    <a:pt x="1226" y="2964"/>
                    <a:pt x="1222" y="2957"/>
                  </a:cubicBezTo>
                  <a:cubicBezTo>
                    <a:pt x="1222" y="2954"/>
                    <a:pt x="1222" y="2950"/>
                    <a:pt x="1219" y="2946"/>
                  </a:cubicBezTo>
                  <a:cubicBezTo>
                    <a:pt x="1219" y="2943"/>
                    <a:pt x="1216" y="2943"/>
                    <a:pt x="1216" y="2940"/>
                  </a:cubicBezTo>
                  <a:lnTo>
                    <a:pt x="1216" y="2937"/>
                  </a:lnTo>
                  <a:cubicBezTo>
                    <a:pt x="1226" y="2943"/>
                    <a:pt x="1239" y="2946"/>
                    <a:pt x="1250" y="2950"/>
                  </a:cubicBezTo>
                  <a:lnTo>
                    <a:pt x="1257" y="2950"/>
                  </a:lnTo>
                  <a:lnTo>
                    <a:pt x="1270" y="2954"/>
                  </a:lnTo>
                  <a:lnTo>
                    <a:pt x="1348" y="2954"/>
                  </a:lnTo>
                  <a:cubicBezTo>
                    <a:pt x="1420" y="2946"/>
                    <a:pt x="1495" y="2919"/>
                    <a:pt x="1556" y="2879"/>
                  </a:cubicBezTo>
                  <a:cubicBezTo>
                    <a:pt x="1621" y="2835"/>
                    <a:pt x="1679" y="2773"/>
                    <a:pt x="1712" y="2698"/>
                  </a:cubicBezTo>
                  <a:cubicBezTo>
                    <a:pt x="1750" y="2627"/>
                    <a:pt x="1767" y="2546"/>
                    <a:pt x="1770" y="2464"/>
                  </a:cubicBezTo>
                  <a:cubicBezTo>
                    <a:pt x="1773" y="2321"/>
                    <a:pt x="1729" y="2174"/>
                    <a:pt x="1651" y="2052"/>
                  </a:cubicBezTo>
                  <a:cubicBezTo>
                    <a:pt x="1610" y="1990"/>
                    <a:pt x="1566" y="1933"/>
                    <a:pt x="1515" y="1879"/>
                  </a:cubicBezTo>
                  <a:cubicBezTo>
                    <a:pt x="1502" y="1865"/>
                    <a:pt x="1491" y="1852"/>
                    <a:pt x="1478" y="1838"/>
                  </a:cubicBezTo>
                  <a:lnTo>
                    <a:pt x="1454" y="1817"/>
                  </a:lnTo>
                  <a:cubicBezTo>
                    <a:pt x="1455" y="1817"/>
                    <a:pt x="1455" y="1817"/>
                    <a:pt x="1455" y="1816"/>
                  </a:cubicBezTo>
                  <a:lnTo>
                    <a:pt x="1455" y="1816"/>
                  </a:lnTo>
                  <a:cubicBezTo>
                    <a:pt x="1456" y="1816"/>
                    <a:pt x="1462" y="1815"/>
                    <a:pt x="1478" y="1811"/>
                  </a:cubicBezTo>
                  <a:cubicBezTo>
                    <a:pt x="1502" y="1807"/>
                    <a:pt x="1525" y="1797"/>
                    <a:pt x="1549" y="1786"/>
                  </a:cubicBezTo>
                  <a:cubicBezTo>
                    <a:pt x="1569" y="1777"/>
                    <a:pt x="1593" y="1766"/>
                    <a:pt x="1613" y="1753"/>
                  </a:cubicBezTo>
                  <a:cubicBezTo>
                    <a:pt x="1699" y="1698"/>
                    <a:pt x="1770" y="1623"/>
                    <a:pt x="1817" y="1535"/>
                  </a:cubicBezTo>
                  <a:cubicBezTo>
                    <a:pt x="1869" y="1450"/>
                    <a:pt x="1899" y="1351"/>
                    <a:pt x="1899" y="1252"/>
                  </a:cubicBezTo>
                  <a:cubicBezTo>
                    <a:pt x="1903" y="1154"/>
                    <a:pt x="1883" y="1056"/>
                    <a:pt x="1848" y="970"/>
                  </a:cubicBezTo>
                  <a:cubicBezTo>
                    <a:pt x="1814" y="882"/>
                    <a:pt x="1767" y="800"/>
                    <a:pt x="1709" y="729"/>
                  </a:cubicBezTo>
                  <a:cubicBezTo>
                    <a:pt x="1654" y="657"/>
                    <a:pt x="1593" y="596"/>
                    <a:pt x="1525" y="538"/>
                  </a:cubicBezTo>
                  <a:cubicBezTo>
                    <a:pt x="1457" y="484"/>
                    <a:pt x="1389" y="439"/>
                    <a:pt x="1321" y="395"/>
                  </a:cubicBezTo>
                  <a:cubicBezTo>
                    <a:pt x="1181" y="314"/>
                    <a:pt x="1039" y="252"/>
                    <a:pt x="906" y="205"/>
                  </a:cubicBezTo>
                  <a:cubicBezTo>
                    <a:pt x="641" y="113"/>
                    <a:pt x="409" y="76"/>
                    <a:pt x="253" y="45"/>
                  </a:cubicBezTo>
                  <a:cubicBezTo>
                    <a:pt x="90" y="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48"/>
          <p:cNvGrpSpPr/>
          <p:nvPr/>
        </p:nvGrpSpPr>
        <p:grpSpPr>
          <a:xfrm rot="10800000">
            <a:off x="6774494" y="2694802"/>
            <a:ext cx="2102974" cy="2137871"/>
            <a:chOff x="298650" y="311925"/>
            <a:chExt cx="1460095" cy="1484323"/>
          </a:xfrm>
        </p:grpSpPr>
        <p:sp>
          <p:nvSpPr>
            <p:cNvPr id="1259" name="Google Shape;1259;p48"/>
            <p:cNvSpPr/>
            <p:nvPr/>
          </p:nvSpPr>
          <p:spPr>
            <a:xfrm>
              <a:off x="606703" y="379708"/>
              <a:ext cx="258395" cy="120242"/>
            </a:xfrm>
            <a:custGeom>
              <a:avLst/>
              <a:gdLst/>
              <a:ahLst/>
              <a:cxnLst/>
              <a:rect l="l" t="t" r="r" b="b"/>
              <a:pathLst>
                <a:path w="5886" h="2739" extrusionOk="0">
                  <a:moveTo>
                    <a:pt x="811" y="817"/>
                  </a:moveTo>
                  <a:cubicBezTo>
                    <a:pt x="811" y="817"/>
                    <a:pt x="811" y="818"/>
                    <a:pt x="812" y="821"/>
                  </a:cubicBezTo>
                  <a:lnTo>
                    <a:pt x="812" y="821"/>
                  </a:lnTo>
                  <a:cubicBezTo>
                    <a:pt x="812" y="818"/>
                    <a:pt x="811" y="817"/>
                    <a:pt x="811" y="817"/>
                  </a:cubicBezTo>
                  <a:close/>
                  <a:moveTo>
                    <a:pt x="926" y="1"/>
                  </a:moveTo>
                  <a:cubicBezTo>
                    <a:pt x="905" y="1"/>
                    <a:pt x="885" y="1"/>
                    <a:pt x="865" y="4"/>
                  </a:cubicBezTo>
                  <a:cubicBezTo>
                    <a:pt x="844" y="4"/>
                    <a:pt x="824" y="4"/>
                    <a:pt x="803" y="8"/>
                  </a:cubicBezTo>
                  <a:cubicBezTo>
                    <a:pt x="640" y="35"/>
                    <a:pt x="480" y="106"/>
                    <a:pt x="351" y="219"/>
                  </a:cubicBezTo>
                  <a:cubicBezTo>
                    <a:pt x="219" y="327"/>
                    <a:pt x="117" y="477"/>
                    <a:pt x="51" y="651"/>
                  </a:cubicBezTo>
                  <a:cubicBezTo>
                    <a:pt x="24" y="739"/>
                    <a:pt x="4" y="834"/>
                    <a:pt x="1" y="933"/>
                  </a:cubicBezTo>
                  <a:cubicBezTo>
                    <a:pt x="1" y="1032"/>
                    <a:pt x="15" y="1126"/>
                    <a:pt x="42" y="1219"/>
                  </a:cubicBezTo>
                  <a:cubicBezTo>
                    <a:pt x="96" y="1406"/>
                    <a:pt x="205" y="1572"/>
                    <a:pt x="345" y="1709"/>
                  </a:cubicBezTo>
                  <a:cubicBezTo>
                    <a:pt x="484" y="1841"/>
                    <a:pt x="657" y="1943"/>
                    <a:pt x="852" y="1998"/>
                  </a:cubicBezTo>
                  <a:cubicBezTo>
                    <a:pt x="954" y="2025"/>
                    <a:pt x="1052" y="2035"/>
                    <a:pt x="1147" y="2038"/>
                  </a:cubicBezTo>
                  <a:cubicBezTo>
                    <a:pt x="1246" y="2038"/>
                    <a:pt x="1345" y="2032"/>
                    <a:pt x="1436" y="2015"/>
                  </a:cubicBezTo>
                  <a:cubicBezTo>
                    <a:pt x="1620" y="1980"/>
                    <a:pt x="1794" y="1919"/>
                    <a:pt x="1954" y="1851"/>
                  </a:cubicBezTo>
                  <a:cubicBezTo>
                    <a:pt x="2031" y="1817"/>
                    <a:pt x="2110" y="1780"/>
                    <a:pt x="2185" y="1743"/>
                  </a:cubicBezTo>
                  <a:cubicBezTo>
                    <a:pt x="2260" y="1709"/>
                    <a:pt x="2331" y="1671"/>
                    <a:pt x="2406" y="1633"/>
                  </a:cubicBezTo>
                  <a:cubicBezTo>
                    <a:pt x="2552" y="1559"/>
                    <a:pt x="2695" y="1484"/>
                    <a:pt x="2838" y="1416"/>
                  </a:cubicBezTo>
                  <a:cubicBezTo>
                    <a:pt x="2981" y="1348"/>
                    <a:pt x="3124" y="1280"/>
                    <a:pt x="3263" y="1225"/>
                  </a:cubicBezTo>
                  <a:cubicBezTo>
                    <a:pt x="3406" y="1171"/>
                    <a:pt x="3546" y="1123"/>
                    <a:pt x="3684" y="1090"/>
                  </a:cubicBezTo>
                  <a:cubicBezTo>
                    <a:pt x="3844" y="1051"/>
                    <a:pt x="4002" y="1031"/>
                    <a:pt x="4155" y="1031"/>
                  </a:cubicBezTo>
                  <a:cubicBezTo>
                    <a:pt x="4271" y="1031"/>
                    <a:pt x="4385" y="1042"/>
                    <a:pt x="4494" y="1065"/>
                  </a:cubicBezTo>
                  <a:cubicBezTo>
                    <a:pt x="4620" y="1090"/>
                    <a:pt x="4742" y="1131"/>
                    <a:pt x="4855" y="1184"/>
                  </a:cubicBezTo>
                  <a:cubicBezTo>
                    <a:pt x="4967" y="1236"/>
                    <a:pt x="5072" y="1300"/>
                    <a:pt x="5165" y="1368"/>
                  </a:cubicBezTo>
                  <a:cubicBezTo>
                    <a:pt x="5348" y="1511"/>
                    <a:pt x="5491" y="1674"/>
                    <a:pt x="5593" y="1838"/>
                  </a:cubicBezTo>
                  <a:cubicBezTo>
                    <a:pt x="5644" y="1919"/>
                    <a:pt x="5689" y="2001"/>
                    <a:pt x="5722" y="2076"/>
                  </a:cubicBezTo>
                  <a:cubicBezTo>
                    <a:pt x="5756" y="2154"/>
                    <a:pt x="5783" y="2229"/>
                    <a:pt x="5801" y="2297"/>
                  </a:cubicBezTo>
                  <a:cubicBezTo>
                    <a:pt x="5841" y="2433"/>
                    <a:pt x="5859" y="2545"/>
                    <a:pt x="5865" y="2621"/>
                  </a:cubicBezTo>
                  <a:cubicBezTo>
                    <a:pt x="5868" y="2661"/>
                    <a:pt x="5868" y="2688"/>
                    <a:pt x="5868" y="2709"/>
                  </a:cubicBezTo>
                  <a:lnTo>
                    <a:pt x="5868" y="2739"/>
                  </a:lnTo>
                  <a:cubicBezTo>
                    <a:pt x="5868" y="2739"/>
                    <a:pt x="5872" y="2729"/>
                    <a:pt x="5872" y="2709"/>
                  </a:cubicBezTo>
                  <a:cubicBezTo>
                    <a:pt x="5872" y="2688"/>
                    <a:pt x="5876" y="2661"/>
                    <a:pt x="5879" y="2621"/>
                  </a:cubicBezTo>
                  <a:cubicBezTo>
                    <a:pt x="5882" y="2542"/>
                    <a:pt x="5885" y="2429"/>
                    <a:pt x="5865" y="2283"/>
                  </a:cubicBezTo>
                  <a:cubicBezTo>
                    <a:pt x="5841" y="2137"/>
                    <a:pt x="5804" y="1960"/>
                    <a:pt x="5719" y="1770"/>
                  </a:cubicBezTo>
                  <a:cubicBezTo>
                    <a:pt x="5631" y="1583"/>
                    <a:pt x="5498" y="1379"/>
                    <a:pt x="5301" y="1205"/>
                  </a:cubicBezTo>
                  <a:cubicBezTo>
                    <a:pt x="5202" y="1117"/>
                    <a:pt x="5093" y="1035"/>
                    <a:pt x="4970" y="963"/>
                  </a:cubicBezTo>
                  <a:cubicBezTo>
                    <a:pt x="4848" y="895"/>
                    <a:pt x="4712" y="834"/>
                    <a:pt x="4566" y="790"/>
                  </a:cubicBezTo>
                  <a:cubicBezTo>
                    <a:pt x="4491" y="770"/>
                    <a:pt x="4416" y="749"/>
                    <a:pt x="4338" y="735"/>
                  </a:cubicBezTo>
                  <a:cubicBezTo>
                    <a:pt x="4321" y="732"/>
                    <a:pt x="4301" y="729"/>
                    <a:pt x="4280" y="729"/>
                  </a:cubicBezTo>
                  <a:cubicBezTo>
                    <a:pt x="4260" y="726"/>
                    <a:pt x="4240" y="722"/>
                    <a:pt x="4222" y="722"/>
                  </a:cubicBezTo>
                  <a:cubicBezTo>
                    <a:pt x="4182" y="718"/>
                    <a:pt x="4141" y="712"/>
                    <a:pt x="4103" y="712"/>
                  </a:cubicBezTo>
                  <a:cubicBezTo>
                    <a:pt x="4062" y="712"/>
                    <a:pt x="4022" y="712"/>
                    <a:pt x="3981" y="709"/>
                  </a:cubicBezTo>
                  <a:cubicBezTo>
                    <a:pt x="3940" y="709"/>
                    <a:pt x="3899" y="712"/>
                    <a:pt x="3858" y="715"/>
                  </a:cubicBezTo>
                  <a:cubicBezTo>
                    <a:pt x="3838" y="715"/>
                    <a:pt x="3817" y="715"/>
                    <a:pt x="3797" y="718"/>
                  </a:cubicBezTo>
                  <a:lnTo>
                    <a:pt x="3736" y="726"/>
                  </a:lnTo>
                  <a:cubicBezTo>
                    <a:pt x="3695" y="732"/>
                    <a:pt x="3654" y="735"/>
                    <a:pt x="3613" y="743"/>
                  </a:cubicBezTo>
                  <a:cubicBezTo>
                    <a:pt x="3290" y="797"/>
                    <a:pt x="2970" y="909"/>
                    <a:pt x="2668" y="1038"/>
                  </a:cubicBezTo>
                  <a:cubicBezTo>
                    <a:pt x="2515" y="1103"/>
                    <a:pt x="2365" y="1171"/>
                    <a:pt x="2219" y="1239"/>
                  </a:cubicBezTo>
                  <a:cubicBezTo>
                    <a:pt x="2069" y="1304"/>
                    <a:pt x="1919" y="1371"/>
                    <a:pt x="1776" y="1426"/>
                  </a:cubicBezTo>
                  <a:cubicBezTo>
                    <a:pt x="1634" y="1487"/>
                    <a:pt x="1491" y="1531"/>
                    <a:pt x="1354" y="1555"/>
                  </a:cubicBezTo>
                  <a:cubicBezTo>
                    <a:pt x="1287" y="1569"/>
                    <a:pt x="1219" y="1576"/>
                    <a:pt x="1154" y="1576"/>
                  </a:cubicBezTo>
                  <a:cubicBezTo>
                    <a:pt x="1089" y="1576"/>
                    <a:pt x="1025" y="1569"/>
                    <a:pt x="967" y="1555"/>
                  </a:cubicBezTo>
                  <a:cubicBezTo>
                    <a:pt x="852" y="1525"/>
                    <a:pt x="736" y="1467"/>
                    <a:pt x="643" y="1385"/>
                  </a:cubicBezTo>
                  <a:cubicBezTo>
                    <a:pt x="552" y="1304"/>
                    <a:pt x="480" y="1202"/>
                    <a:pt x="439" y="1093"/>
                  </a:cubicBezTo>
                  <a:cubicBezTo>
                    <a:pt x="419" y="1038"/>
                    <a:pt x="412" y="984"/>
                    <a:pt x="406" y="930"/>
                  </a:cubicBezTo>
                  <a:cubicBezTo>
                    <a:pt x="402" y="875"/>
                    <a:pt x="412" y="820"/>
                    <a:pt x="423" y="766"/>
                  </a:cubicBezTo>
                  <a:cubicBezTo>
                    <a:pt x="453" y="661"/>
                    <a:pt x="511" y="559"/>
                    <a:pt x="589" y="481"/>
                  </a:cubicBezTo>
                  <a:cubicBezTo>
                    <a:pt x="668" y="399"/>
                    <a:pt x="763" y="344"/>
                    <a:pt x="861" y="321"/>
                  </a:cubicBezTo>
                  <a:cubicBezTo>
                    <a:pt x="898" y="310"/>
                    <a:pt x="936" y="305"/>
                    <a:pt x="973" y="305"/>
                  </a:cubicBezTo>
                  <a:cubicBezTo>
                    <a:pt x="1033" y="305"/>
                    <a:pt x="1093" y="318"/>
                    <a:pt x="1147" y="341"/>
                  </a:cubicBezTo>
                  <a:cubicBezTo>
                    <a:pt x="1235" y="379"/>
                    <a:pt x="1310" y="437"/>
                    <a:pt x="1358" y="504"/>
                  </a:cubicBezTo>
                  <a:cubicBezTo>
                    <a:pt x="1382" y="542"/>
                    <a:pt x="1395" y="575"/>
                    <a:pt x="1406" y="616"/>
                  </a:cubicBezTo>
                  <a:cubicBezTo>
                    <a:pt x="1416" y="657"/>
                    <a:pt x="1416" y="698"/>
                    <a:pt x="1412" y="735"/>
                  </a:cubicBezTo>
                  <a:cubicBezTo>
                    <a:pt x="1403" y="817"/>
                    <a:pt x="1372" y="889"/>
                    <a:pt x="1324" y="943"/>
                  </a:cubicBezTo>
                  <a:cubicBezTo>
                    <a:pt x="1296" y="967"/>
                    <a:pt x="1269" y="988"/>
                    <a:pt x="1239" y="1001"/>
                  </a:cubicBezTo>
                  <a:cubicBezTo>
                    <a:pt x="1212" y="1015"/>
                    <a:pt x="1178" y="1018"/>
                    <a:pt x="1147" y="1021"/>
                  </a:cubicBezTo>
                  <a:cubicBezTo>
                    <a:pt x="1134" y="1023"/>
                    <a:pt x="1121" y="1023"/>
                    <a:pt x="1108" y="1023"/>
                  </a:cubicBezTo>
                  <a:cubicBezTo>
                    <a:pt x="1061" y="1023"/>
                    <a:pt x="1015" y="1013"/>
                    <a:pt x="977" y="994"/>
                  </a:cubicBezTo>
                  <a:cubicBezTo>
                    <a:pt x="929" y="974"/>
                    <a:pt x="892" y="947"/>
                    <a:pt x="868" y="916"/>
                  </a:cubicBezTo>
                  <a:cubicBezTo>
                    <a:pt x="844" y="889"/>
                    <a:pt x="831" y="865"/>
                    <a:pt x="824" y="845"/>
                  </a:cubicBezTo>
                  <a:cubicBezTo>
                    <a:pt x="817" y="834"/>
                    <a:pt x="814" y="825"/>
                    <a:pt x="812" y="821"/>
                  </a:cubicBezTo>
                  <a:lnTo>
                    <a:pt x="812" y="821"/>
                  </a:lnTo>
                  <a:cubicBezTo>
                    <a:pt x="814" y="833"/>
                    <a:pt x="817" y="873"/>
                    <a:pt x="847" y="933"/>
                  </a:cubicBezTo>
                  <a:cubicBezTo>
                    <a:pt x="868" y="967"/>
                    <a:pt x="902" y="1008"/>
                    <a:pt x="949" y="1042"/>
                  </a:cubicBezTo>
                  <a:cubicBezTo>
                    <a:pt x="998" y="1079"/>
                    <a:pt x="1062" y="1106"/>
                    <a:pt x="1144" y="1120"/>
                  </a:cubicBezTo>
                  <a:cubicBezTo>
                    <a:pt x="1157" y="1120"/>
                    <a:pt x="1171" y="1120"/>
                    <a:pt x="1186" y="1120"/>
                  </a:cubicBezTo>
                  <a:cubicBezTo>
                    <a:pt x="1214" y="1120"/>
                    <a:pt x="1244" y="1119"/>
                    <a:pt x="1276" y="1110"/>
                  </a:cubicBezTo>
                  <a:cubicBezTo>
                    <a:pt x="1321" y="1100"/>
                    <a:pt x="1368" y="1079"/>
                    <a:pt x="1409" y="1049"/>
                  </a:cubicBezTo>
                  <a:cubicBezTo>
                    <a:pt x="1494" y="991"/>
                    <a:pt x="1566" y="895"/>
                    <a:pt x="1599" y="776"/>
                  </a:cubicBezTo>
                  <a:cubicBezTo>
                    <a:pt x="1616" y="718"/>
                    <a:pt x="1623" y="657"/>
                    <a:pt x="1620" y="589"/>
                  </a:cubicBezTo>
                  <a:cubicBezTo>
                    <a:pt x="1616" y="525"/>
                    <a:pt x="1599" y="453"/>
                    <a:pt x="1569" y="392"/>
                  </a:cubicBezTo>
                  <a:cubicBezTo>
                    <a:pt x="1511" y="263"/>
                    <a:pt x="1403" y="154"/>
                    <a:pt x="1266" y="86"/>
                  </a:cubicBezTo>
                  <a:cubicBezTo>
                    <a:pt x="1202" y="52"/>
                    <a:pt x="1127" y="24"/>
                    <a:pt x="1048" y="11"/>
                  </a:cubicBezTo>
                  <a:lnTo>
                    <a:pt x="1018" y="8"/>
                  </a:lnTo>
                  <a:lnTo>
                    <a:pt x="987" y="4"/>
                  </a:lnTo>
                  <a:cubicBezTo>
                    <a:pt x="967" y="4"/>
                    <a:pt x="94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626414" y="402536"/>
              <a:ext cx="27218" cy="34198"/>
            </a:xfrm>
            <a:custGeom>
              <a:avLst/>
              <a:gdLst/>
              <a:ahLst/>
              <a:cxnLst/>
              <a:rect l="l" t="t" r="r" b="b"/>
              <a:pathLst>
                <a:path w="620" h="779" extrusionOk="0">
                  <a:moveTo>
                    <a:pt x="329" y="1"/>
                  </a:moveTo>
                  <a:cubicBezTo>
                    <a:pt x="285" y="1"/>
                    <a:pt x="234" y="9"/>
                    <a:pt x="188" y="35"/>
                  </a:cubicBezTo>
                  <a:cubicBezTo>
                    <a:pt x="133" y="60"/>
                    <a:pt x="89" y="107"/>
                    <a:pt x="59" y="157"/>
                  </a:cubicBezTo>
                  <a:cubicBezTo>
                    <a:pt x="25" y="212"/>
                    <a:pt x="7" y="270"/>
                    <a:pt x="1" y="335"/>
                  </a:cubicBezTo>
                  <a:cubicBezTo>
                    <a:pt x="1" y="369"/>
                    <a:pt x="4" y="402"/>
                    <a:pt x="11" y="433"/>
                  </a:cubicBezTo>
                  <a:cubicBezTo>
                    <a:pt x="21" y="468"/>
                    <a:pt x="31" y="498"/>
                    <a:pt x="45" y="525"/>
                  </a:cubicBezTo>
                  <a:cubicBezTo>
                    <a:pt x="76" y="576"/>
                    <a:pt x="109" y="614"/>
                    <a:pt x="140" y="644"/>
                  </a:cubicBezTo>
                  <a:cubicBezTo>
                    <a:pt x="205" y="709"/>
                    <a:pt x="290" y="743"/>
                    <a:pt x="362" y="767"/>
                  </a:cubicBezTo>
                  <a:cubicBezTo>
                    <a:pt x="386" y="776"/>
                    <a:pt x="412" y="779"/>
                    <a:pt x="435" y="779"/>
                  </a:cubicBezTo>
                  <a:cubicBezTo>
                    <a:pt x="446" y="779"/>
                    <a:pt x="457" y="778"/>
                    <a:pt x="467" y="777"/>
                  </a:cubicBezTo>
                  <a:cubicBezTo>
                    <a:pt x="497" y="774"/>
                    <a:pt x="525" y="763"/>
                    <a:pt x="545" y="757"/>
                  </a:cubicBezTo>
                  <a:cubicBezTo>
                    <a:pt x="566" y="743"/>
                    <a:pt x="579" y="733"/>
                    <a:pt x="586" y="726"/>
                  </a:cubicBezTo>
                  <a:cubicBezTo>
                    <a:pt x="593" y="716"/>
                    <a:pt x="596" y="713"/>
                    <a:pt x="596" y="713"/>
                  </a:cubicBezTo>
                  <a:cubicBezTo>
                    <a:pt x="596" y="713"/>
                    <a:pt x="593" y="713"/>
                    <a:pt x="582" y="709"/>
                  </a:cubicBezTo>
                  <a:cubicBezTo>
                    <a:pt x="572" y="709"/>
                    <a:pt x="555" y="702"/>
                    <a:pt x="541" y="695"/>
                  </a:cubicBezTo>
                  <a:cubicBezTo>
                    <a:pt x="525" y="692"/>
                    <a:pt x="508" y="678"/>
                    <a:pt x="491" y="664"/>
                  </a:cubicBezTo>
                  <a:cubicBezTo>
                    <a:pt x="474" y="651"/>
                    <a:pt x="460" y="634"/>
                    <a:pt x="439" y="617"/>
                  </a:cubicBezTo>
                  <a:cubicBezTo>
                    <a:pt x="406" y="583"/>
                    <a:pt x="375" y="525"/>
                    <a:pt x="345" y="474"/>
                  </a:cubicBezTo>
                  <a:cubicBezTo>
                    <a:pt x="327" y="443"/>
                    <a:pt x="310" y="416"/>
                    <a:pt x="304" y="399"/>
                  </a:cubicBezTo>
                  <a:cubicBezTo>
                    <a:pt x="300" y="389"/>
                    <a:pt x="300" y="382"/>
                    <a:pt x="300" y="375"/>
                  </a:cubicBezTo>
                  <a:lnTo>
                    <a:pt x="300" y="352"/>
                  </a:lnTo>
                  <a:cubicBezTo>
                    <a:pt x="300" y="335"/>
                    <a:pt x="304" y="314"/>
                    <a:pt x="310" y="297"/>
                  </a:cubicBezTo>
                  <a:cubicBezTo>
                    <a:pt x="317" y="280"/>
                    <a:pt x="327" y="264"/>
                    <a:pt x="334" y="246"/>
                  </a:cubicBezTo>
                  <a:cubicBezTo>
                    <a:pt x="345" y="233"/>
                    <a:pt x="358" y="215"/>
                    <a:pt x="375" y="202"/>
                  </a:cubicBezTo>
                  <a:cubicBezTo>
                    <a:pt x="395" y="192"/>
                    <a:pt x="419" y="178"/>
                    <a:pt x="443" y="178"/>
                  </a:cubicBezTo>
                  <a:cubicBezTo>
                    <a:pt x="459" y="176"/>
                    <a:pt x="473" y="174"/>
                    <a:pt x="487" y="174"/>
                  </a:cubicBezTo>
                  <a:cubicBezTo>
                    <a:pt x="498" y="174"/>
                    <a:pt x="508" y="175"/>
                    <a:pt x="518" y="178"/>
                  </a:cubicBezTo>
                  <a:cubicBezTo>
                    <a:pt x="538" y="182"/>
                    <a:pt x="558" y="185"/>
                    <a:pt x="576" y="195"/>
                  </a:cubicBezTo>
                  <a:cubicBezTo>
                    <a:pt x="589" y="202"/>
                    <a:pt x="603" y="212"/>
                    <a:pt x="610" y="219"/>
                  </a:cubicBezTo>
                  <a:cubicBezTo>
                    <a:pt x="616" y="226"/>
                    <a:pt x="620" y="229"/>
                    <a:pt x="620" y="229"/>
                  </a:cubicBezTo>
                  <a:cubicBezTo>
                    <a:pt x="620" y="229"/>
                    <a:pt x="620" y="223"/>
                    <a:pt x="616" y="212"/>
                  </a:cubicBezTo>
                  <a:cubicBezTo>
                    <a:pt x="613" y="202"/>
                    <a:pt x="610" y="189"/>
                    <a:pt x="603" y="171"/>
                  </a:cubicBezTo>
                  <a:cubicBezTo>
                    <a:pt x="593" y="154"/>
                    <a:pt x="579" y="131"/>
                    <a:pt x="558" y="107"/>
                  </a:cubicBezTo>
                  <a:cubicBezTo>
                    <a:pt x="541" y="83"/>
                    <a:pt x="514" y="60"/>
                    <a:pt x="480" y="42"/>
                  </a:cubicBezTo>
                  <a:cubicBezTo>
                    <a:pt x="447" y="25"/>
                    <a:pt x="403" y="5"/>
                    <a:pt x="351" y="2"/>
                  </a:cubicBezTo>
                  <a:cubicBezTo>
                    <a:pt x="344" y="1"/>
                    <a:pt x="336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589406" y="333349"/>
              <a:ext cx="119232" cy="105404"/>
            </a:xfrm>
            <a:custGeom>
              <a:avLst/>
              <a:gdLst/>
              <a:ahLst/>
              <a:cxnLst/>
              <a:rect l="l" t="t" r="r" b="b"/>
              <a:pathLst>
                <a:path w="2716" h="2401" extrusionOk="0">
                  <a:moveTo>
                    <a:pt x="1304" y="1"/>
                  </a:moveTo>
                  <a:cubicBezTo>
                    <a:pt x="1218" y="1"/>
                    <a:pt x="1133" y="7"/>
                    <a:pt x="1051" y="19"/>
                  </a:cubicBezTo>
                  <a:cubicBezTo>
                    <a:pt x="858" y="50"/>
                    <a:pt x="681" y="125"/>
                    <a:pt x="534" y="223"/>
                  </a:cubicBezTo>
                  <a:cubicBezTo>
                    <a:pt x="384" y="322"/>
                    <a:pt x="269" y="448"/>
                    <a:pt x="184" y="570"/>
                  </a:cubicBezTo>
                  <a:cubicBezTo>
                    <a:pt x="98" y="697"/>
                    <a:pt x="51" y="826"/>
                    <a:pt x="27" y="942"/>
                  </a:cubicBezTo>
                  <a:cubicBezTo>
                    <a:pt x="0" y="1060"/>
                    <a:pt x="0" y="1162"/>
                    <a:pt x="4" y="1244"/>
                  </a:cubicBezTo>
                  <a:cubicBezTo>
                    <a:pt x="4" y="1264"/>
                    <a:pt x="7" y="1284"/>
                    <a:pt x="10" y="1302"/>
                  </a:cubicBezTo>
                  <a:cubicBezTo>
                    <a:pt x="14" y="1319"/>
                    <a:pt x="17" y="1336"/>
                    <a:pt x="21" y="1353"/>
                  </a:cubicBezTo>
                  <a:cubicBezTo>
                    <a:pt x="27" y="1383"/>
                    <a:pt x="31" y="1411"/>
                    <a:pt x="37" y="1431"/>
                  </a:cubicBezTo>
                  <a:cubicBezTo>
                    <a:pt x="51" y="1472"/>
                    <a:pt x="58" y="1493"/>
                    <a:pt x="58" y="1493"/>
                  </a:cubicBezTo>
                  <a:cubicBezTo>
                    <a:pt x="58" y="1493"/>
                    <a:pt x="62" y="1472"/>
                    <a:pt x="65" y="1427"/>
                  </a:cubicBezTo>
                  <a:cubicBezTo>
                    <a:pt x="68" y="1407"/>
                    <a:pt x="75" y="1383"/>
                    <a:pt x="78" y="1353"/>
                  </a:cubicBezTo>
                  <a:cubicBezTo>
                    <a:pt x="82" y="1339"/>
                    <a:pt x="89" y="1322"/>
                    <a:pt x="92" y="1305"/>
                  </a:cubicBezTo>
                  <a:cubicBezTo>
                    <a:pt x="98" y="1292"/>
                    <a:pt x="103" y="1275"/>
                    <a:pt x="109" y="1254"/>
                  </a:cubicBezTo>
                  <a:cubicBezTo>
                    <a:pt x="129" y="1182"/>
                    <a:pt x="167" y="1101"/>
                    <a:pt x="218" y="1016"/>
                  </a:cubicBezTo>
                  <a:cubicBezTo>
                    <a:pt x="272" y="931"/>
                    <a:pt x="340" y="843"/>
                    <a:pt x="418" y="761"/>
                  </a:cubicBezTo>
                  <a:cubicBezTo>
                    <a:pt x="500" y="676"/>
                    <a:pt x="602" y="604"/>
                    <a:pt x="721" y="557"/>
                  </a:cubicBezTo>
                  <a:cubicBezTo>
                    <a:pt x="837" y="506"/>
                    <a:pt x="970" y="475"/>
                    <a:pt x="1106" y="462"/>
                  </a:cubicBezTo>
                  <a:cubicBezTo>
                    <a:pt x="1123" y="462"/>
                    <a:pt x="1139" y="462"/>
                    <a:pt x="1160" y="458"/>
                  </a:cubicBezTo>
                  <a:lnTo>
                    <a:pt x="1211" y="458"/>
                  </a:lnTo>
                  <a:cubicBezTo>
                    <a:pt x="1246" y="462"/>
                    <a:pt x="1282" y="462"/>
                    <a:pt x="1317" y="468"/>
                  </a:cubicBezTo>
                  <a:cubicBezTo>
                    <a:pt x="1384" y="479"/>
                    <a:pt x="1456" y="493"/>
                    <a:pt x="1521" y="513"/>
                  </a:cubicBezTo>
                  <a:cubicBezTo>
                    <a:pt x="1657" y="557"/>
                    <a:pt x="1783" y="625"/>
                    <a:pt x="1891" y="717"/>
                  </a:cubicBezTo>
                  <a:cubicBezTo>
                    <a:pt x="2004" y="805"/>
                    <a:pt x="2092" y="914"/>
                    <a:pt x="2153" y="1033"/>
                  </a:cubicBezTo>
                  <a:cubicBezTo>
                    <a:pt x="2184" y="1094"/>
                    <a:pt x="2208" y="1155"/>
                    <a:pt x="2225" y="1217"/>
                  </a:cubicBezTo>
                  <a:cubicBezTo>
                    <a:pt x="2242" y="1281"/>
                    <a:pt x="2252" y="1346"/>
                    <a:pt x="2255" y="1411"/>
                  </a:cubicBezTo>
                  <a:cubicBezTo>
                    <a:pt x="2255" y="1543"/>
                    <a:pt x="2235" y="1672"/>
                    <a:pt x="2188" y="1788"/>
                  </a:cubicBezTo>
                  <a:cubicBezTo>
                    <a:pt x="2164" y="1843"/>
                    <a:pt x="2133" y="1897"/>
                    <a:pt x="2099" y="1945"/>
                  </a:cubicBezTo>
                  <a:cubicBezTo>
                    <a:pt x="2065" y="1989"/>
                    <a:pt x="2024" y="2030"/>
                    <a:pt x="1980" y="2064"/>
                  </a:cubicBezTo>
                  <a:cubicBezTo>
                    <a:pt x="1891" y="2132"/>
                    <a:pt x="1792" y="2187"/>
                    <a:pt x="1701" y="2217"/>
                  </a:cubicBezTo>
                  <a:cubicBezTo>
                    <a:pt x="1609" y="2248"/>
                    <a:pt x="1517" y="2261"/>
                    <a:pt x="1446" y="2261"/>
                  </a:cubicBezTo>
                  <a:cubicBezTo>
                    <a:pt x="1409" y="2261"/>
                    <a:pt x="1374" y="2258"/>
                    <a:pt x="1343" y="2258"/>
                  </a:cubicBezTo>
                  <a:cubicBezTo>
                    <a:pt x="1313" y="2254"/>
                    <a:pt x="1290" y="2251"/>
                    <a:pt x="1269" y="2248"/>
                  </a:cubicBezTo>
                  <a:cubicBezTo>
                    <a:pt x="1228" y="2234"/>
                    <a:pt x="1208" y="2227"/>
                    <a:pt x="1208" y="2227"/>
                  </a:cubicBezTo>
                  <a:lnTo>
                    <a:pt x="1208" y="2227"/>
                  </a:lnTo>
                  <a:cubicBezTo>
                    <a:pt x="1208" y="2227"/>
                    <a:pt x="1225" y="2237"/>
                    <a:pt x="1262" y="2264"/>
                  </a:cubicBezTo>
                  <a:cubicBezTo>
                    <a:pt x="1279" y="2275"/>
                    <a:pt x="1303" y="2289"/>
                    <a:pt x="1327" y="2305"/>
                  </a:cubicBezTo>
                  <a:cubicBezTo>
                    <a:pt x="1357" y="2319"/>
                    <a:pt x="1388" y="2336"/>
                    <a:pt x="1429" y="2353"/>
                  </a:cubicBezTo>
                  <a:cubicBezTo>
                    <a:pt x="1507" y="2377"/>
                    <a:pt x="1609" y="2400"/>
                    <a:pt x="1728" y="2400"/>
                  </a:cubicBezTo>
                  <a:cubicBezTo>
                    <a:pt x="1847" y="2400"/>
                    <a:pt x="1987" y="2374"/>
                    <a:pt x="2126" y="2305"/>
                  </a:cubicBezTo>
                  <a:cubicBezTo>
                    <a:pt x="2194" y="2268"/>
                    <a:pt x="2266" y="2223"/>
                    <a:pt x="2331" y="2169"/>
                  </a:cubicBezTo>
                  <a:cubicBezTo>
                    <a:pt x="2395" y="2111"/>
                    <a:pt x="2456" y="2047"/>
                    <a:pt x="2507" y="1972"/>
                  </a:cubicBezTo>
                  <a:cubicBezTo>
                    <a:pt x="2613" y="1822"/>
                    <a:pt x="2684" y="1636"/>
                    <a:pt x="2701" y="1435"/>
                  </a:cubicBezTo>
                  <a:cubicBezTo>
                    <a:pt x="2715" y="1336"/>
                    <a:pt x="2711" y="1231"/>
                    <a:pt x="2698" y="1125"/>
                  </a:cubicBezTo>
                  <a:cubicBezTo>
                    <a:pt x="2681" y="1023"/>
                    <a:pt x="2650" y="917"/>
                    <a:pt x="2606" y="819"/>
                  </a:cubicBezTo>
                  <a:cubicBezTo>
                    <a:pt x="2521" y="622"/>
                    <a:pt x="2381" y="452"/>
                    <a:pt x="2215" y="315"/>
                  </a:cubicBezTo>
                  <a:cubicBezTo>
                    <a:pt x="2048" y="186"/>
                    <a:pt x="1854" y="91"/>
                    <a:pt x="1650" y="39"/>
                  </a:cubicBezTo>
                  <a:cubicBezTo>
                    <a:pt x="1536" y="12"/>
                    <a:pt x="1419" y="1"/>
                    <a:pt x="1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585367" y="367152"/>
              <a:ext cx="95131" cy="81610"/>
            </a:xfrm>
            <a:custGeom>
              <a:avLst/>
              <a:gdLst/>
              <a:ahLst/>
              <a:cxnLst/>
              <a:rect l="l" t="t" r="r" b="b"/>
              <a:pathLst>
                <a:path w="2167" h="1859" extrusionOk="0">
                  <a:moveTo>
                    <a:pt x="1137" y="0"/>
                  </a:moveTo>
                  <a:cubicBezTo>
                    <a:pt x="939" y="0"/>
                    <a:pt x="732" y="60"/>
                    <a:pt x="551" y="164"/>
                  </a:cubicBezTo>
                  <a:cubicBezTo>
                    <a:pt x="337" y="294"/>
                    <a:pt x="160" y="491"/>
                    <a:pt x="75" y="715"/>
                  </a:cubicBezTo>
                  <a:cubicBezTo>
                    <a:pt x="31" y="825"/>
                    <a:pt x="11" y="937"/>
                    <a:pt x="7" y="1042"/>
                  </a:cubicBezTo>
                  <a:cubicBezTo>
                    <a:pt x="0" y="1151"/>
                    <a:pt x="11" y="1249"/>
                    <a:pt x="27" y="1338"/>
                  </a:cubicBezTo>
                  <a:cubicBezTo>
                    <a:pt x="44" y="1430"/>
                    <a:pt x="72" y="1508"/>
                    <a:pt x="106" y="1573"/>
                  </a:cubicBezTo>
                  <a:cubicBezTo>
                    <a:pt x="137" y="1641"/>
                    <a:pt x="170" y="1692"/>
                    <a:pt x="198" y="1736"/>
                  </a:cubicBezTo>
                  <a:cubicBezTo>
                    <a:pt x="231" y="1777"/>
                    <a:pt x="256" y="1808"/>
                    <a:pt x="276" y="1828"/>
                  </a:cubicBezTo>
                  <a:cubicBezTo>
                    <a:pt x="293" y="1848"/>
                    <a:pt x="303" y="1858"/>
                    <a:pt x="303" y="1858"/>
                  </a:cubicBezTo>
                  <a:cubicBezTo>
                    <a:pt x="303" y="1858"/>
                    <a:pt x="297" y="1848"/>
                    <a:pt x="283" y="1821"/>
                  </a:cubicBezTo>
                  <a:cubicBezTo>
                    <a:pt x="269" y="1800"/>
                    <a:pt x="252" y="1764"/>
                    <a:pt x="235" y="1715"/>
                  </a:cubicBezTo>
                  <a:cubicBezTo>
                    <a:pt x="195" y="1627"/>
                    <a:pt x="160" y="1488"/>
                    <a:pt x="146" y="1324"/>
                  </a:cubicBezTo>
                  <a:cubicBezTo>
                    <a:pt x="133" y="1158"/>
                    <a:pt x="164" y="968"/>
                    <a:pt x="248" y="787"/>
                  </a:cubicBezTo>
                  <a:cubicBezTo>
                    <a:pt x="333" y="610"/>
                    <a:pt x="476" y="447"/>
                    <a:pt x="657" y="338"/>
                  </a:cubicBezTo>
                  <a:cubicBezTo>
                    <a:pt x="827" y="232"/>
                    <a:pt x="1025" y="178"/>
                    <a:pt x="1213" y="178"/>
                  </a:cubicBezTo>
                  <a:cubicBezTo>
                    <a:pt x="1224" y="178"/>
                    <a:pt x="1235" y="178"/>
                    <a:pt x="1245" y="178"/>
                  </a:cubicBezTo>
                  <a:cubicBezTo>
                    <a:pt x="1446" y="185"/>
                    <a:pt x="1633" y="249"/>
                    <a:pt x="1773" y="338"/>
                  </a:cubicBezTo>
                  <a:cubicBezTo>
                    <a:pt x="1916" y="423"/>
                    <a:pt x="2018" y="525"/>
                    <a:pt x="2079" y="603"/>
                  </a:cubicBezTo>
                  <a:cubicBezTo>
                    <a:pt x="2109" y="644"/>
                    <a:pt x="2133" y="674"/>
                    <a:pt x="2147" y="698"/>
                  </a:cubicBezTo>
                  <a:cubicBezTo>
                    <a:pt x="2160" y="723"/>
                    <a:pt x="2167" y="736"/>
                    <a:pt x="2167" y="736"/>
                  </a:cubicBezTo>
                  <a:cubicBezTo>
                    <a:pt x="2167" y="736"/>
                    <a:pt x="2164" y="723"/>
                    <a:pt x="2154" y="695"/>
                  </a:cubicBezTo>
                  <a:cubicBezTo>
                    <a:pt x="2143" y="671"/>
                    <a:pt x="2126" y="634"/>
                    <a:pt x="2102" y="586"/>
                  </a:cubicBezTo>
                  <a:cubicBezTo>
                    <a:pt x="2089" y="566"/>
                    <a:pt x="2076" y="542"/>
                    <a:pt x="2062" y="514"/>
                  </a:cubicBezTo>
                  <a:cubicBezTo>
                    <a:pt x="2041" y="488"/>
                    <a:pt x="2024" y="461"/>
                    <a:pt x="2000" y="430"/>
                  </a:cubicBezTo>
                  <a:cubicBezTo>
                    <a:pt x="1960" y="372"/>
                    <a:pt x="1902" y="310"/>
                    <a:pt x="1831" y="256"/>
                  </a:cubicBezTo>
                  <a:cubicBezTo>
                    <a:pt x="1759" y="199"/>
                    <a:pt x="1677" y="144"/>
                    <a:pt x="1582" y="100"/>
                  </a:cubicBezTo>
                  <a:cubicBezTo>
                    <a:pt x="1487" y="56"/>
                    <a:pt x="1378" y="21"/>
                    <a:pt x="1259" y="8"/>
                  </a:cubicBezTo>
                  <a:cubicBezTo>
                    <a:pt x="1219" y="3"/>
                    <a:pt x="1178" y="0"/>
                    <a:pt x="1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628653" y="456753"/>
              <a:ext cx="527" cy="5575"/>
            </a:xfrm>
            <a:custGeom>
              <a:avLst/>
              <a:gdLst/>
              <a:ahLst/>
              <a:cxnLst/>
              <a:rect l="l" t="t" r="r" b="b"/>
              <a:pathLst>
                <a:path w="12" h="127" extrusionOk="0">
                  <a:moveTo>
                    <a:pt x="5" y="1"/>
                  </a:moveTo>
                  <a:lnTo>
                    <a:pt x="5" y="8"/>
                  </a:lnTo>
                  <a:cubicBezTo>
                    <a:pt x="5" y="15"/>
                    <a:pt x="0" y="25"/>
                    <a:pt x="0" y="29"/>
                  </a:cubicBezTo>
                  <a:lnTo>
                    <a:pt x="0" y="52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96"/>
                  </a:lnTo>
                  <a:cubicBezTo>
                    <a:pt x="0" y="103"/>
                    <a:pt x="5" y="114"/>
                    <a:pt x="5" y="117"/>
                  </a:cubicBezTo>
                  <a:lnTo>
                    <a:pt x="5" y="127"/>
                  </a:lnTo>
                  <a:cubicBezTo>
                    <a:pt x="8" y="123"/>
                    <a:pt x="8" y="123"/>
                    <a:pt x="8" y="120"/>
                  </a:cubicBezTo>
                  <a:cubicBezTo>
                    <a:pt x="8" y="117"/>
                    <a:pt x="8" y="106"/>
                    <a:pt x="11" y="100"/>
                  </a:cubicBezTo>
                  <a:lnTo>
                    <a:pt x="11" y="76"/>
                  </a:lnTo>
                  <a:lnTo>
                    <a:pt x="11" y="62"/>
                  </a:lnTo>
                  <a:lnTo>
                    <a:pt x="11" y="49"/>
                  </a:lnTo>
                  <a:lnTo>
                    <a:pt x="11" y="25"/>
                  </a:lnTo>
                  <a:cubicBezTo>
                    <a:pt x="8" y="21"/>
                    <a:pt x="8" y="12"/>
                    <a:pt x="8" y="8"/>
                  </a:cubicBezTo>
                  <a:cubicBezTo>
                    <a:pt x="8" y="1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842231" y="447402"/>
              <a:ext cx="113833" cy="193116"/>
            </a:xfrm>
            <a:custGeom>
              <a:avLst/>
              <a:gdLst/>
              <a:ahLst/>
              <a:cxnLst/>
              <a:rect l="l" t="t" r="r" b="b"/>
              <a:pathLst>
                <a:path w="2593" h="4399" extrusionOk="0">
                  <a:moveTo>
                    <a:pt x="242" y="0"/>
                  </a:moveTo>
                  <a:lnTo>
                    <a:pt x="242" y="0"/>
                  </a:lnTo>
                  <a:cubicBezTo>
                    <a:pt x="242" y="0"/>
                    <a:pt x="258" y="34"/>
                    <a:pt x="289" y="95"/>
                  </a:cubicBezTo>
                  <a:cubicBezTo>
                    <a:pt x="316" y="156"/>
                    <a:pt x="357" y="248"/>
                    <a:pt x="395" y="367"/>
                  </a:cubicBezTo>
                  <a:cubicBezTo>
                    <a:pt x="436" y="490"/>
                    <a:pt x="470" y="639"/>
                    <a:pt x="483" y="813"/>
                  </a:cubicBezTo>
                  <a:cubicBezTo>
                    <a:pt x="490" y="857"/>
                    <a:pt x="490" y="901"/>
                    <a:pt x="494" y="945"/>
                  </a:cubicBezTo>
                  <a:cubicBezTo>
                    <a:pt x="494" y="993"/>
                    <a:pt x="494" y="1041"/>
                    <a:pt x="490" y="1088"/>
                  </a:cubicBezTo>
                  <a:cubicBezTo>
                    <a:pt x="490" y="1136"/>
                    <a:pt x="487" y="1187"/>
                    <a:pt x="483" y="1234"/>
                  </a:cubicBezTo>
                  <a:cubicBezTo>
                    <a:pt x="476" y="1286"/>
                    <a:pt x="473" y="1337"/>
                    <a:pt x="462" y="1388"/>
                  </a:cubicBezTo>
                  <a:cubicBezTo>
                    <a:pt x="432" y="1595"/>
                    <a:pt x="354" y="1813"/>
                    <a:pt x="266" y="2044"/>
                  </a:cubicBezTo>
                  <a:cubicBezTo>
                    <a:pt x="222" y="2164"/>
                    <a:pt x="173" y="2286"/>
                    <a:pt x="129" y="2412"/>
                  </a:cubicBezTo>
                  <a:cubicBezTo>
                    <a:pt x="89" y="2541"/>
                    <a:pt x="48" y="2680"/>
                    <a:pt x="27" y="2826"/>
                  </a:cubicBezTo>
                  <a:cubicBezTo>
                    <a:pt x="4" y="2973"/>
                    <a:pt x="0" y="3129"/>
                    <a:pt x="24" y="3289"/>
                  </a:cubicBezTo>
                  <a:cubicBezTo>
                    <a:pt x="38" y="3368"/>
                    <a:pt x="58" y="3446"/>
                    <a:pt x="85" y="3524"/>
                  </a:cubicBezTo>
                  <a:cubicBezTo>
                    <a:pt x="116" y="3599"/>
                    <a:pt x="150" y="3674"/>
                    <a:pt x="191" y="3742"/>
                  </a:cubicBezTo>
                  <a:cubicBezTo>
                    <a:pt x="276" y="3885"/>
                    <a:pt x="385" y="4010"/>
                    <a:pt x="514" y="4112"/>
                  </a:cubicBezTo>
                  <a:cubicBezTo>
                    <a:pt x="578" y="4167"/>
                    <a:pt x="650" y="4211"/>
                    <a:pt x="725" y="4252"/>
                  </a:cubicBezTo>
                  <a:cubicBezTo>
                    <a:pt x="800" y="4289"/>
                    <a:pt x="878" y="4320"/>
                    <a:pt x="960" y="4344"/>
                  </a:cubicBezTo>
                  <a:cubicBezTo>
                    <a:pt x="1086" y="4380"/>
                    <a:pt x="1217" y="4398"/>
                    <a:pt x="1348" y="4398"/>
                  </a:cubicBezTo>
                  <a:cubicBezTo>
                    <a:pt x="1550" y="4398"/>
                    <a:pt x="1751" y="4356"/>
                    <a:pt x="1932" y="4269"/>
                  </a:cubicBezTo>
                  <a:cubicBezTo>
                    <a:pt x="2082" y="4194"/>
                    <a:pt x="2214" y="4095"/>
                    <a:pt x="2324" y="3969"/>
                  </a:cubicBezTo>
                  <a:cubicBezTo>
                    <a:pt x="2432" y="3847"/>
                    <a:pt x="2517" y="3694"/>
                    <a:pt x="2555" y="3531"/>
                  </a:cubicBezTo>
                  <a:cubicBezTo>
                    <a:pt x="2592" y="3364"/>
                    <a:pt x="2579" y="3194"/>
                    <a:pt x="2521" y="3041"/>
                  </a:cubicBezTo>
                  <a:cubicBezTo>
                    <a:pt x="2467" y="2891"/>
                    <a:pt x="2361" y="2759"/>
                    <a:pt x="2232" y="2671"/>
                  </a:cubicBezTo>
                  <a:cubicBezTo>
                    <a:pt x="2197" y="2650"/>
                    <a:pt x="2164" y="2630"/>
                    <a:pt x="2126" y="2613"/>
                  </a:cubicBezTo>
                  <a:cubicBezTo>
                    <a:pt x="2109" y="2605"/>
                    <a:pt x="2089" y="2599"/>
                    <a:pt x="2072" y="2592"/>
                  </a:cubicBezTo>
                  <a:cubicBezTo>
                    <a:pt x="2051" y="2589"/>
                    <a:pt x="2034" y="2582"/>
                    <a:pt x="2014" y="2578"/>
                  </a:cubicBezTo>
                  <a:cubicBezTo>
                    <a:pt x="1968" y="2568"/>
                    <a:pt x="1922" y="2562"/>
                    <a:pt x="1876" y="2562"/>
                  </a:cubicBezTo>
                  <a:cubicBezTo>
                    <a:pt x="1848" y="2562"/>
                    <a:pt x="1820" y="2564"/>
                    <a:pt x="1793" y="2568"/>
                  </a:cubicBezTo>
                  <a:cubicBezTo>
                    <a:pt x="1721" y="2575"/>
                    <a:pt x="1654" y="2599"/>
                    <a:pt x="1589" y="2622"/>
                  </a:cubicBezTo>
                  <a:cubicBezTo>
                    <a:pt x="1524" y="2650"/>
                    <a:pt x="1467" y="2684"/>
                    <a:pt x="1415" y="2732"/>
                  </a:cubicBezTo>
                  <a:cubicBezTo>
                    <a:pt x="1313" y="2817"/>
                    <a:pt x="1245" y="2949"/>
                    <a:pt x="1235" y="3071"/>
                  </a:cubicBezTo>
                  <a:cubicBezTo>
                    <a:pt x="1225" y="3194"/>
                    <a:pt x="1255" y="3306"/>
                    <a:pt x="1303" y="3398"/>
                  </a:cubicBezTo>
                  <a:cubicBezTo>
                    <a:pt x="1351" y="3487"/>
                    <a:pt x="1415" y="3558"/>
                    <a:pt x="1490" y="3609"/>
                  </a:cubicBezTo>
                  <a:cubicBezTo>
                    <a:pt x="1565" y="3657"/>
                    <a:pt x="1640" y="3680"/>
                    <a:pt x="1712" y="3694"/>
                  </a:cubicBezTo>
                  <a:cubicBezTo>
                    <a:pt x="1728" y="3696"/>
                    <a:pt x="1745" y="3697"/>
                    <a:pt x="1761" y="3697"/>
                  </a:cubicBezTo>
                  <a:cubicBezTo>
                    <a:pt x="1876" y="3697"/>
                    <a:pt x="1966" y="3657"/>
                    <a:pt x="2014" y="3613"/>
                  </a:cubicBezTo>
                  <a:cubicBezTo>
                    <a:pt x="2018" y="3605"/>
                    <a:pt x="2024" y="3602"/>
                    <a:pt x="2031" y="3595"/>
                  </a:cubicBezTo>
                  <a:cubicBezTo>
                    <a:pt x="2034" y="3589"/>
                    <a:pt x="2041" y="3585"/>
                    <a:pt x="2045" y="3578"/>
                  </a:cubicBezTo>
                  <a:cubicBezTo>
                    <a:pt x="2048" y="3575"/>
                    <a:pt x="2054" y="3569"/>
                    <a:pt x="2059" y="3564"/>
                  </a:cubicBezTo>
                  <a:cubicBezTo>
                    <a:pt x="2059" y="3558"/>
                    <a:pt x="2062" y="3555"/>
                    <a:pt x="2065" y="3551"/>
                  </a:cubicBezTo>
                  <a:cubicBezTo>
                    <a:pt x="2075" y="3538"/>
                    <a:pt x="2079" y="3528"/>
                    <a:pt x="2079" y="3528"/>
                  </a:cubicBezTo>
                  <a:lnTo>
                    <a:pt x="2079" y="3528"/>
                  </a:lnTo>
                  <a:cubicBezTo>
                    <a:pt x="2079" y="3528"/>
                    <a:pt x="2059" y="3561"/>
                    <a:pt x="2001" y="3592"/>
                  </a:cubicBezTo>
                  <a:cubicBezTo>
                    <a:pt x="1967" y="3612"/>
                    <a:pt x="1918" y="3624"/>
                    <a:pt x="1862" y="3624"/>
                  </a:cubicBezTo>
                  <a:cubicBezTo>
                    <a:pt x="1822" y="3624"/>
                    <a:pt x="1778" y="3618"/>
                    <a:pt x="1732" y="3602"/>
                  </a:cubicBezTo>
                  <a:cubicBezTo>
                    <a:pt x="1674" y="3585"/>
                    <a:pt x="1616" y="3555"/>
                    <a:pt x="1569" y="3507"/>
                  </a:cubicBezTo>
                  <a:cubicBezTo>
                    <a:pt x="1524" y="3462"/>
                    <a:pt x="1483" y="3398"/>
                    <a:pt x="1459" y="3327"/>
                  </a:cubicBezTo>
                  <a:cubicBezTo>
                    <a:pt x="1436" y="3255"/>
                    <a:pt x="1426" y="3173"/>
                    <a:pt x="1442" y="3099"/>
                  </a:cubicBezTo>
                  <a:cubicBezTo>
                    <a:pt x="1446" y="3082"/>
                    <a:pt x="1453" y="3062"/>
                    <a:pt x="1459" y="3044"/>
                  </a:cubicBezTo>
                  <a:cubicBezTo>
                    <a:pt x="1463" y="3034"/>
                    <a:pt x="1467" y="3027"/>
                    <a:pt x="1470" y="3017"/>
                  </a:cubicBezTo>
                  <a:cubicBezTo>
                    <a:pt x="1473" y="3010"/>
                    <a:pt x="1480" y="3000"/>
                    <a:pt x="1483" y="2993"/>
                  </a:cubicBezTo>
                  <a:cubicBezTo>
                    <a:pt x="1503" y="2960"/>
                    <a:pt x="1531" y="2932"/>
                    <a:pt x="1565" y="2905"/>
                  </a:cubicBezTo>
                  <a:cubicBezTo>
                    <a:pt x="1596" y="2878"/>
                    <a:pt x="1633" y="2854"/>
                    <a:pt x="1677" y="2840"/>
                  </a:cubicBezTo>
                  <a:cubicBezTo>
                    <a:pt x="1718" y="2823"/>
                    <a:pt x="1765" y="2817"/>
                    <a:pt x="1810" y="2817"/>
                  </a:cubicBezTo>
                  <a:cubicBezTo>
                    <a:pt x="1858" y="2817"/>
                    <a:pt x="1905" y="2823"/>
                    <a:pt x="1946" y="2837"/>
                  </a:cubicBezTo>
                  <a:lnTo>
                    <a:pt x="1977" y="2847"/>
                  </a:lnTo>
                  <a:cubicBezTo>
                    <a:pt x="1987" y="2854"/>
                    <a:pt x="1997" y="2857"/>
                    <a:pt x="2007" y="2864"/>
                  </a:cubicBezTo>
                  <a:cubicBezTo>
                    <a:pt x="2024" y="2875"/>
                    <a:pt x="2045" y="2888"/>
                    <a:pt x="2062" y="2905"/>
                  </a:cubicBezTo>
                  <a:cubicBezTo>
                    <a:pt x="2133" y="2963"/>
                    <a:pt x="2188" y="3051"/>
                    <a:pt x="2214" y="3150"/>
                  </a:cubicBezTo>
                  <a:cubicBezTo>
                    <a:pt x="2246" y="3245"/>
                    <a:pt x="2252" y="3354"/>
                    <a:pt x="2228" y="3456"/>
                  </a:cubicBezTo>
                  <a:cubicBezTo>
                    <a:pt x="2201" y="3558"/>
                    <a:pt x="2147" y="3657"/>
                    <a:pt x="2068" y="3745"/>
                  </a:cubicBezTo>
                  <a:cubicBezTo>
                    <a:pt x="1990" y="3834"/>
                    <a:pt x="1891" y="3905"/>
                    <a:pt x="1783" y="3956"/>
                  </a:cubicBezTo>
                  <a:cubicBezTo>
                    <a:pt x="1648" y="4018"/>
                    <a:pt x="1496" y="4050"/>
                    <a:pt x="1344" y="4050"/>
                  </a:cubicBezTo>
                  <a:cubicBezTo>
                    <a:pt x="1246" y="4050"/>
                    <a:pt x="1148" y="4037"/>
                    <a:pt x="1054" y="4010"/>
                  </a:cubicBezTo>
                  <a:cubicBezTo>
                    <a:pt x="936" y="3977"/>
                    <a:pt x="823" y="3922"/>
                    <a:pt x="725" y="3847"/>
                  </a:cubicBezTo>
                  <a:cubicBezTo>
                    <a:pt x="626" y="3769"/>
                    <a:pt x="538" y="3677"/>
                    <a:pt x="473" y="3572"/>
                  </a:cubicBezTo>
                  <a:cubicBezTo>
                    <a:pt x="439" y="3517"/>
                    <a:pt x="412" y="3462"/>
                    <a:pt x="388" y="3405"/>
                  </a:cubicBezTo>
                  <a:cubicBezTo>
                    <a:pt x="365" y="3351"/>
                    <a:pt x="347" y="3293"/>
                    <a:pt x="333" y="3231"/>
                  </a:cubicBezTo>
                  <a:cubicBezTo>
                    <a:pt x="310" y="3112"/>
                    <a:pt x="307" y="2986"/>
                    <a:pt x="320" y="2864"/>
                  </a:cubicBezTo>
                  <a:cubicBezTo>
                    <a:pt x="344" y="2613"/>
                    <a:pt x="422" y="2364"/>
                    <a:pt x="494" y="2123"/>
                  </a:cubicBezTo>
                  <a:cubicBezTo>
                    <a:pt x="561" y="1881"/>
                    <a:pt x="626" y="1639"/>
                    <a:pt x="643" y="1412"/>
                  </a:cubicBezTo>
                  <a:cubicBezTo>
                    <a:pt x="654" y="1296"/>
                    <a:pt x="654" y="1187"/>
                    <a:pt x="643" y="1082"/>
                  </a:cubicBezTo>
                  <a:cubicBezTo>
                    <a:pt x="640" y="1030"/>
                    <a:pt x="630" y="983"/>
                    <a:pt x="622" y="936"/>
                  </a:cubicBezTo>
                  <a:cubicBezTo>
                    <a:pt x="613" y="884"/>
                    <a:pt x="605" y="840"/>
                    <a:pt x="596" y="796"/>
                  </a:cubicBezTo>
                  <a:cubicBezTo>
                    <a:pt x="555" y="616"/>
                    <a:pt x="497" y="469"/>
                    <a:pt x="446" y="350"/>
                  </a:cubicBezTo>
                  <a:cubicBezTo>
                    <a:pt x="388" y="231"/>
                    <a:pt x="337" y="146"/>
                    <a:pt x="299" y="88"/>
                  </a:cubicBezTo>
                  <a:cubicBezTo>
                    <a:pt x="262" y="30"/>
                    <a:pt x="242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547744" y="362542"/>
              <a:ext cx="132183" cy="277580"/>
            </a:xfrm>
            <a:custGeom>
              <a:avLst/>
              <a:gdLst/>
              <a:ahLst/>
              <a:cxnLst/>
              <a:rect l="l" t="t" r="r" b="b"/>
              <a:pathLst>
                <a:path w="3011" h="6323" extrusionOk="0">
                  <a:moveTo>
                    <a:pt x="738" y="1"/>
                  </a:moveTo>
                  <a:cubicBezTo>
                    <a:pt x="738" y="1"/>
                    <a:pt x="728" y="7"/>
                    <a:pt x="705" y="24"/>
                  </a:cubicBezTo>
                  <a:cubicBezTo>
                    <a:pt x="684" y="41"/>
                    <a:pt x="650" y="62"/>
                    <a:pt x="612" y="96"/>
                  </a:cubicBezTo>
                  <a:cubicBezTo>
                    <a:pt x="592" y="113"/>
                    <a:pt x="568" y="130"/>
                    <a:pt x="545" y="154"/>
                  </a:cubicBezTo>
                  <a:cubicBezTo>
                    <a:pt x="524" y="178"/>
                    <a:pt x="496" y="201"/>
                    <a:pt x="476" y="232"/>
                  </a:cubicBezTo>
                  <a:cubicBezTo>
                    <a:pt x="463" y="246"/>
                    <a:pt x="449" y="263"/>
                    <a:pt x="439" y="280"/>
                  </a:cubicBezTo>
                  <a:cubicBezTo>
                    <a:pt x="425" y="297"/>
                    <a:pt x="415" y="313"/>
                    <a:pt x="402" y="330"/>
                  </a:cubicBezTo>
                  <a:cubicBezTo>
                    <a:pt x="388" y="351"/>
                    <a:pt x="378" y="368"/>
                    <a:pt x="367" y="392"/>
                  </a:cubicBezTo>
                  <a:cubicBezTo>
                    <a:pt x="358" y="412"/>
                    <a:pt x="344" y="432"/>
                    <a:pt x="337" y="456"/>
                  </a:cubicBezTo>
                  <a:cubicBezTo>
                    <a:pt x="296" y="548"/>
                    <a:pt x="272" y="657"/>
                    <a:pt x="262" y="776"/>
                  </a:cubicBezTo>
                  <a:cubicBezTo>
                    <a:pt x="251" y="899"/>
                    <a:pt x="259" y="1028"/>
                    <a:pt x="286" y="1164"/>
                  </a:cubicBezTo>
                  <a:cubicBezTo>
                    <a:pt x="340" y="1440"/>
                    <a:pt x="469" y="1729"/>
                    <a:pt x="653" y="2015"/>
                  </a:cubicBezTo>
                  <a:cubicBezTo>
                    <a:pt x="745" y="2158"/>
                    <a:pt x="851" y="2297"/>
                    <a:pt x="973" y="2436"/>
                  </a:cubicBezTo>
                  <a:cubicBezTo>
                    <a:pt x="1034" y="2505"/>
                    <a:pt x="1099" y="2572"/>
                    <a:pt x="1167" y="2637"/>
                  </a:cubicBezTo>
                  <a:cubicBezTo>
                    <a:pt x="1187" y="2654"/>
                    <a:pt x="1204" y="2671"/>
                    <a:pt x="1221" y="2688"/>
                  </a:cubicBezTo>
                  <a:cubicBezTo>
                    <a:pt x="1238" y="2701"/>
                    <a:pt x="1256" y="2718"/>
                    <a:pt x="1276" y="2732"/>
                  </a:cubicBezTo>
                  <a:cubicBezTo>
                    <a:pt x="1310" y="2763"/>
                    <a:pt x="1347" y="2794"/>
                    <a:pt x="1381" y="2828"/>
                  </a:cubicBezTo>
                  <a:cubicBezTo>
                    <a:pt x="1670" y="3076"/>
                    <a:pt x="1980" y="3324"/>
                    <a:pt x="2242" y="3624"/>
                  </a:cubicBezTo>
                  <a:cubicBezTo>
                    <a:pt x="2310" y="3698"/>
                    <a:pt x="2371" y="3776"/>
                    <a:pt x="2429" y="3858"/>
                  </a:cubicBezTo>
                  <a:cubicBezTo>
                    <a:pt x="2484" y="3940"/>
                    <a:pt x="2534" y="4025"/>
                    <a:pt x="2575" y="4114"/>
                  </a:cubicBezTo>
                  <a:cubicBezTo>
                    <a:pt x="2664" y="4293"/>
                    <a:pt x="2715" y="4484"/>
                    <a:pt x="2725" y="4681"/>
                  </a:cubicBezTo>
                  <a:cubicBezTo>
                    <a:pt x="2728" y="4780"/>
                    <a:pt x="2721" y="4882"/>
                    <a:pt x="2705" y="4977"/>
                  </a:cubicBezTo>
                  <a:cubicBezTo>
                    <a:pt x="2688" y="5076"/>
                    <a:pt x="2660" y="5168"/>
                    <a:pt x="2623" y="5260"/>
                  </a:cubicBezTo>
                  <a:cubicBezTo>
                    <a:pt x="2582" y="5348"/>
                    <a:pt x="2531" y="5433"/>
                    <a:pt x="2473" y="5511"/>
                  </a:cubicBezTo>
                  <a:cubicBezTo>
                    <a:pt x="2412" y="5590"/>
                    <a:pt x="2344" y="5661"/>
                    <a:pt x="2266" y="5722"/>
                  </a:cubicBezTo>
                  <a:cubicBezTo>
                    <a:pt x="2027" y="5919"/>
                    <a:pt x="1716" y="6028"/>
                    <a:pt x="1412" y="6028"/>
                  </a:cubicBezTo>
                  <a:cubicBezTo>
                    <a:pt x="1326" y="6028"/>
                    <a:pt x="1240" y="6019"/>
                    <a:pt x="1157" y="6001"/>
                  </a:cubicBezTo>
                  <a:cubicBezTo>
                    <a:pt x="1061" y="5978"/>
                    <a:pt x="970" y="5946"/>
                    <a:pt x="884" y="5906"/>
                  </a:cubicBezTo>
                  <a:cubicBezTo>
                    <a:pt x="799" y="5862"/>
                    <a:pt x="721" y="5808"/>
                    <a:pt x="647" y="5746"/>
                  </a:cubicBezTo>
                  <a:lnTo>
                    <a:pt x="595" y="5698"/>
                  </a:lnTo>
                  <a:cubicBezTo>
                    <a:pt x="578" y="5685"/>
                    <a:pt x="562" y="5665"/>
                    <a:pt x="545" y="5648"/>
                  </a:cubicBezTo>
                  <a:cubicBezTo>
                    <a:pt x="514" y="5613"/>
                    <a:pt x="483" y="5576"/>
                    <a:pt x="456" y="5538"/>
                  </a:cubicBezTo>
                  <a:cubicBezTo>
                    <a:pt x="402" y="5467"/>
                    <a:pt x="361" y="5386"/>
                    <a:pt x="330" y="5301"/>
                  </a:cubicBezTo>
                  <a:cubicBezTo>
                    <a:pt x="276" y="5130"/>
                    <a:pt x="272" y="4946"/>
                    <a:pt x="327" y="4790"/>
                  </a:cubicBezTo>
                  <a:cubicBezTo>
                    <a:pt x="354" y="4712"/>
                    <a:pt x="394" y="4644"/>
                    <a:pt x="449" y="4583"/>
                  </a:cubicBezTo>
                  <a:cubicBezTo>
                    <a:pt x="504" y="4522"/>
                    <a:pt x="571" y="4474"/>
                    <a:pt x="643" y="4436"/>
                  </a:cubicBezTo>
                  <a:cubicBezTo>
                    <a:pt x="764" y="4376"/>
                    <a:pt x="899" y="4346"/>
                    <a:pt x="1029" y="4346"/>
                  </a:cubicBezTo>
                  <a:cubicBezTo>
                    <a:pt x="1059" y="4346"/>
                    <a:pt x="1089" y="4348"/>
                    <a:pt x="1119" y="4351"/>
                  </a:cubicBezTo>
                  <a:cubicBezTo>
                    <a:pt x="1279" y="4368"/>
                    <a:pt x="1429" y="4430"/>
                    <a:pt x="1541" y="4522"/>
                  </a:cubicBezTo>
                  <a:cubicBezTo>
                    <a:pt x="1595" y="4569"/>
                    <a:pt x="1643" y="4624"/>
                    <a:pt x="1677" y="4681"/>
                  </a:cubicBezTo>
                  <a:cubicBezTo>
                    <a:pt x="1714" y="4739"/>
                    <a:pt x="1738" y="4804"/>
                    <a:pt x="1749" y="4869"/>
                  </a:cubicBezTo>
                  <a:cubicBezTo>
                    <a:pt x="1769" y="5001"/>
                    <a:pt x="1752" y="5134"/>
                    <a:pt x="1697" y="5239"/>
                  </a:cubicBezTo>
                  <a:cubicBezTo>
                    <a:pt x="1670" y="5293"/>
                    <a:pt x="1636" y="5338"/>
                    <a:pt x="1592" y="5375"/>
                  </a:cubicBezTo>
                  <a:cubicBezTo>
                    <a:pt x="1551" y="5409"/>
                    <a:pt x="1504" y="5440"/>
                    <a:pt x="1452" y="5457"/>
                  </a:cubicBezTo>
                  <a:cubicBezTo>
                    <a:pt x="1409" y="5472"/>
                    <a:pt x="1365" y="5478"/>
                    <a:pt x="1322" y="5478"/>
                  </a:cubicBezTo>
                  <a:cubicBezTo>
                    <a:pt x="1267" y="5478"/>
                    <a:pt x="1214" y="5468"/>
                    <a:pt x="1167" y="5450"/>
                  </a:cubicBezTo>
                  <a:cubicBezTo>
                    <a:pt x="1078" y="5420"/>
                    <a:pt x="1011" y="5372"/>
                    <a:pt x="956" y="5324"/>
                  </a:cubicBezTo>
                  <a:cubicBezTo>
                    <a:pt x="929" y="5301"/>
                    <a:pt x="909" y="5273"/>
                    <a:pt x="888" y="5249"/>
                  </a:cubicBezTo>
                  <a:cubicBezTo>
                    <a:pt x="871" y="5222"/>
                    <a:pt x="854" y="5202"/>
                    <a:pt x="840" y="5178"/>
                  </a:cubicBezTo>
                  <a:cubicBezTo>
                    <a:pt x="834" y="5168"/>
                    <a:pt x="830" y="5158"/>
                    <a:pt x="823" y="5147"/>
                  </a:cubicBezTo>
                  <a:cubicBezTo>
                    <a:pt x="820" y="5137"/>
                    <a:pt x="816" y="5127"/>
                    <a:pt x="813" y="5117"/>
                  </a:cubicBezTo>
                  <a:cubicBezTo>
                    <a:pt x="807" y="5106"/>
                    <a:pt x="803" y="5100"/>
                    <a:pt x="799" y="5093"/>
                  </a:cubicBezTo>
                  <a:cubicBezTo>
                    <a:pt x="799" y="5083"/>
                    <a:pt x="796" y="5076"/>
                    <a:pt x="793" y="5069"/>
                  </a:cubicBezTo>
                  <a:cubicBezTo>
                    <a:pt x="786" y="5045"/>
                    <a:pt x="782" y="5032"/>
                    <a:pt x="782" y="5032"/>
                  </a:cubicBezTo>
                  <a:lnTo>
                    <a:pt x="782" y="5032"/>
                  </a:lnTo>
                  <a:cubicBezTo>
                    <a:pt x="782" y="5032"/>
                    <a:pt x="786" y="5045"/>
                    <a:pt x="789" y="5073"/>
                  </a:cubicBezTo>
                  <a:cubicBezTo>
                    <a:pt x="793" y="5079"/>
                    <a:pt x="793" y="5086"/>
                    <a:pt x="793" y="5093"/>
                  </a:cubicBezTo>
                  <a:cubicBezTo>
                    <a:pt x="796" y="5103"/>
                    <a:pt x="799" y="5110"/>
                    <a:pt x="803" y="5120"/>
                  </a:cubicBezTo>
                  <a:cubicBezTo>
                    <a:pt x="807" y="5130"/>
                    <a:pt x="807" y="5141"/>
                    <a:pt x="810" y="5151"/>
                  </a:cubicBezTo>
                  <a:cubicBezTo>
                    <a:pt x="816" y="5161"/>
                    <a:pt x="820" y="5175"/>
                    <a:pt x="827" y="5185"/>
                  </a:cubicBezTo>
                  <a:cubicBezTo>
                    <a:pt x="834" y="5212"/>
                    <a:pt x="851" y="5236"/>
                    <a:pt x="864" y="5263"/>
                  </a:cubicBezTo>
                  <a:cubicBezTo>
                    <a:pt x="881" y="5290"/>
                    <a:pt x="901" y="5321"/>
                    <a:pt x="929" y="5351"/>
                  </a:cubicBezTo>
                  <a:cubicBezTo>
                    <a:pt x="980" y="5409"/>
                    <a:pt x="1047" y="5471"/>
                    <a:pt x="1140" y="5515"/>
                  </a:cubicBezTo>
                  <a:cubicBezTo>
                    <a:pt x="1187" y="5532"/>
                    <a:pt x="1238" y="5552"/>
                    <a:pt x="1296" y="5555"/>
                  </a:cubicBezTo>
                  <a:cubicBezTo>
                    <a:pt x="1316" y="5559"/>
                    <a:pt x="1335" y="5561"/>
                    <a:pt x="1355" y="5561"/>
                  </a:cubicBezTo>
                  <a:cubicBezTo>
                    <a:pt x="1395" y="5561"/>
                    <a:pt x="1437" y="5554"/>
                    <a:pt x="1480" y="5546"/>
                  </a:cubicBezTo>
                  <a:cubicBezTo>
                    <a:pt x="1541" y="5532"/>
                    <a:pt x="1603" y="5502"/>
                    <a:pt x="1660" y="5464"/>
                  </a:cubicBezTo>
                  <a:cubicBezTo>
                    <a:pt x="1718" y="5420"/>
                    <a:pt x="1769" y="5365"/>
                    <a:pt x="1810" y="5304"/>
                  </a:cubicBezTo>
                  <a:cubicBezTo>
                    <a:pt x="1888" y="5175"/>
                    <a:pt x="1922" y="5015"/>
                    <a:pt x="1905" y="4844"/>
                  </a:cubicBezTo>
                  <a:cubicBezTo>
                    <a:pt x="1898" y="4763"/>
                    <a:pt x="1874" y="4678"/>
                    <a:pt x="1830" y="4596"/>
                  </a:cubicBezTo>
                  <a:cubicBezTo>
                    <a:pt x="1790" y="4515"/>
                    <a:pt x="1732" y="4443"/>
                    <a:pt x="1660" y="4382"/>
                  </a:cubicBezTo>
                  <a:cubicBezTo>
                    <a:pt x="1521" y="4260"/>
                    <a:pt x="1344" y="4178"/>
                    <a:pt x="1146" y="4144"/>
                  </a:cubicBezTo>
                  <a:cubicBezTo>
                    <a:pt x="1094" y="4137"/>
                    <a:pt x="1041" y="4133"/>
                    <a:pt x="987" y="4133"/>
                  </a:cubicBezTo>
                  <a:cubicBezTo>
                    <a:pt x="840" y="4133"/>
                    <a:pt x="688" y="4161"/>
                    <a:pt x="545" y="4226"/>
                  </a:cubicBezTo>
                  <a:cubicBezTo>
                    <a:pt x="446" y="4266"/>
                    <a:pt x="350" y="4331"/>
                    <a:pt x="272" y="4409"/>
                  </a:cubicBezTo>
                  <a:cubicBezTo>
                    <a:pt x="190" y="4491"/>
                    <a:pt x="126" y="4590"/>
                    <a:pt x="85" y="4698"/>
                  </a:cubicBezTo>
                  <a:cubicBezTo>
                    <a:pt x="0" y="4916"/>
                    <a:pt x="0" y="5161"/>
                    <a:pt x="68" y="5386"/>
                  </a:cubicBezTo>
                  <a:cubicBezTo>
                    <a:pt x="102" y="5497"/>
                    <a:pt x="157" y="5607"/>
                    <a:pt x="225" y="5706"/>
                  </a:cubicBezTo>
                  <a:cubicBezTo>
                    <a:pt x="262" y="5750"/>
                    <a:pt x="292" y="5797"/>
                    <a:pt x="333" y="5838"/>
                  </a:cubicBezTo>
                  <a:cubicBezTo>
                    <a:pt x="354" y="5862"/>
                    <a:pt x="374" y="5882"/>
                    <a:pt x="394" y="5902"/>
                  </a:cubicBezTo>
                  <a:lnTo>
                    <a:pt x="460" y="5964"/>
                  </a:lnTo>
                  <a:cubicBezTo>
                    <a:pt x="548" y="6042"/>
                    <a:pt x="647" y="6110"/>
                    <a:pt x="752" y="6164"/>
                  </a:cubicBezTo>
                  <a:cubicBezTo>
                    <a:pt x="860" y="6219"/>
                    <a:pt x="973" y="6260"/>
                    <a:pt x="1092" y="6287"/>
                  </a:cubicBezTo>
                  <a:cubicBezTo>
                    <a:pt x="1200" y="6311"/>
                    <a:pt x="1311" y="6323"/>
                    <a:pt x="1421" y="6323"/>
                  </a:cubicBezTo>
                  <a:cubicBezTo>
                    <a:pt x="1793" y="6323"/>
                    <a:pt x="2165" y="6190"/>
                    <a:pt x="2456" y="5954"/>
                  </a:cubicBezTo>
                  <a:cubicBezTo>
                    <a:pt x="2548" y="5875"/>
                    <a:pt x="2633" y="5787"/>
                    <a:pt x="2708" y="5689"/>
                  </a:cubicBezTo>
                  <a:cubicBezTo>
                    <a:pt x="2779" y="5590"/>
                    <a:pt x="2840" y="5484"/>
                    <a:pt x="2888" y="5372"/>
                  </a:cubicBezTo>
                  <a:cubicBezTo>
                    <a:pt x="2936" y="5260"/>
                    <a:pt x="2966" y="5141"/>
                    <a:pt x="2986" y="5022"/>
                  </a:cubicBezTo>
                  <a:cubicBezTo>
                    <a:pt x="3004" y="4902"/>
                    <a:pt x="3011" y="4787"/>
                    <a:pt x="3004" y="4668"/>
                  </a:cubicBezTo>
                  <a:cubicBezTo>
                    <a:pt x="2990" y="4430"/>
                    <a:pt x="2919" y="4199"/>
                    <a:pt x="2817" y="3998"/>
                  </a:cubicBezTo>
                  <a:cubicBezTo>
                    <a:pt x="2711" y="3794"/>
                    <a:pt x="2575" y="3613"/>
                    <a:pt x="2432" y="3456"/>
                  </a:cubicBezTo>
                  <a:cubicBezTo>
                    <a:pt x="2140" y="3137"/>
                    <a:pt x="1813" y="2896"/>
                    <a:pt x="1517" y="2660"/>
                  </a:cubicBezTo>
                  <a:cubicBezTo>
                    <a:pt x="1480" y="2634"/>
                    <a:pt x="1443" y="2603"/>
                    <a:pt x="1408" y="2572"/>
                  </a:cubicBezTo>
                  <a:cubicBezTo>
                    <a:pt x="1388" y="2558"/>
                    <a:pt x="1371" y="2545"/>
                    <a:pt x="1354" y="2531"/>
                  </a:cubicBezTo>
                  <a:cubicBezTo>
                    <a:pt x="1337" y="2518"/>
                    <a:pt x="1320" y="2501"/>
                    <a:pt x="1303" y="2487"/>
                  </a:cubicBezTo>
                  <a:cubicBezTo>
                    <a:pt x="1235" y="2429"/>
                    <a:pt x="1170" y="2368"/>
                    <a:pt x="1113" y="2307"/>
                  </a:cubicBezTo>
                  <a:cubicBezTo>
                    <a:pt x="994" y="2181"/>
                    <a:pt x="884" y="2052"/>
                    <a:pt x="793" y="1919"/>
                  </a:cubicBezTo>
                  <a:cubicBezTo>
                    <a:pt x="606" y="1657"/>
                    <a:pt x="469" y="1389"/>
                    <a:pt x="398" y="1140"/>
                  </a:cubicBezTo>
                  <a:cubicBezTo>
                    <a:pt x="327" y="889"/>
                    <a:pt x="327" y="654"/>
                    <a:pt x="391" y="477"/>
                  </a:cubicBezTo>
                  <a:cubicBezTo>
                    <a:pt x="446" y="297"/>
                    <a:pt x="548" y="178"/>
                    <a:pt x="619" y="106"/>
                  </a:cubicBezTo>
                  <a:cubicBezTo>
                    <a:pt x="656" y="68"/>
                    <a:pt x="687" y="45"/>
                    <a:pt x="708" y="28"/>
                  </a:cubicBezTo>
                  <a:cubicBezTo>
                    <a:pt x="728" y="11"/>
                    <a:pt x="738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539227" y="582353"/>
              <a:ext cx="136529" cy="197023"/>
            </a:xfrm>
            <a:custGeom>
              <a:avLst/>
              <a:gdLst/>
              <a:ahLst/>
              <a:cxnLst/>
              <a:rect l="l" t="t" r="r" b="b"/>
              <a:pathLst>
                <a:path w="3110" h="4488" extrusionOk="0">
                  <a:moveTo>
                    <a:pt x="3109" y="1"/>
                  </a:moveTo>
                  <a:cubicBezTo>
                    <a:pt x="3109" y="1"/>
                    <a:pt x="3103" y="28"/>
                    <a:pt x="3092" y="79"/>
                  </a:cubicBezTo>
                  <a:cubicBezTo>
                    <a:pt x="3086" y="107"/>
                    <a:pt x="3075" y="137"/>
                    <a:pt x="3062" y="175"/>
                  </a:cubicBezTo>
                  <a:cubicBezTo>
                    <a:pt x="3058" y="195"/>
                    <a:pt x="3048" y="212"/>
                    <a:pt x="3042" y="232"/>
                  </a:cubicBezTo>
                  <a:cubicBezTo>
                    <a:pt x="3031" y="253"/>
                    <a:pt x="3024" y="277"/>
                    <a:pt x="3014" y="297"/>
                  </a:cubicBezTo>
                  <a:cubicBezTo>
                    <a:pt x="2932" y="481"/>
                    <a:pt x="2766" y="712"/>
                    <a:pt x="2507" y="926"/>
                  </a:cubicBezTo>
                  <a:cubicBezTo>
                    <a:pt x="2442" y="980"/>
                    <a:pt x="2371" y="1035"/>
                    <a:pt x="2300" y="1086"/>
                  </a:cubicBezTo>
                  <a:cubicBezTo>
                    <a:pt x="2225" y="1137"/>
                    <a:pt x="2144" y="1184"/>
                    <a:pt x="2058" y="1233"/>
                  </a:cubicBezTo>
                  <a:cubicBezTo>
                    <a:pt x="1891" y="1327"/>
                    <a:pt x="1704" y="1416"/>
                    <a:pt x="1514" y="1518"/>
                  </a:cubicBezTo>
                  <a:cubicBezTo>
                    <a:pt x="1320" y="1613"/>
                    <a:pt x="1116" y="1719"/>
                    <a:pt x="919" y="1851"/>
                  </a:cubicBezTo>
                  <a:cubicBezTo>
                    <a:pt x="891" y="1869"/>
                    <a:pt x="868" y="1886"/>
                    <a:pt x="844" y="1903"/>
                  </a:cubicBezTo>
                  <a:cubicBezTo>
                    <a:pt x="820" y="1923"/>
                    <a:pt x="792" y="1940"/>
                    <a:pt x="769" y="1957"/>
                  </a:cubicBezTo>
                  <a:cubicBezTo>
                    <a:pt x="745" y="1977"/>
                    <a:pt x="721" y="1994"/>
                    <a:pt x="698" y="2015"/>
                  </a:cubicBezTo>
                  <a:lnTo>
                    <a:pt x="626" y="2079"/>
                  </a:lnTo>
                  <a:cubicBezTo>
                    <a:pt x="534" y="2164"/>
                    <a:pt x="450" y="2256"/>
                    <a:pt x="368" y="2358"/>
                  </a:cubicBezTo>
                  <a:cubicBezTo>
                    <a:pt x="293" y="2460"/>
                    <a:pt x="225" y="2572"/>
                    <a:pt x="167" y="2692"/>
                  </a:cubicBezTo>
                  <a:cubicBezTo>
                    <a:pt x="112" y="2811"/>
                    <a:pt x="68" y="2936"/>
                    <a:pt x="45" y="3073"/>
                  </a:cubicBezTo>
                  <a:cubicBezTo>
                    <a:pt x="1" y="3338"/>
                    <a:pt x="37" y="3627"/>
                    <a:pt x="167" y="3862"/>
                  </a:cubicBezTo>
                  <a:cubicBezTo>
                    <a:pt x="293" y="4097"/>
                    <a:pt x="486" y="4270"/>
                    <a:pt x="698" y="4372"/>
                  </a:cubicBezTo>
                  <a:cubicBezTo>
                    <a:pt x="860" y="4451"/>
                    <a:pt x="1033" y="4487"/>
                    <a:pt x="1195" y="4487"/>
                  </a:cubicBezTo>
                  <a:cubicBezTo>
                    <a:pt x="1244" y="4487"/>
                    <a:pt x="1291" y="4484"/>
                    <a:pt x="1337" y="4478"/>
                  </a:cubicBezTo>
                  <a:cubicBezTo>
                    <a:pt x="1436" y="4467"/>
                    <a:pt x="1531" y="4437"/>
                    <a:pt x="1616" y="4393"/>
                  </a:cubicBezTo>
                  <a:cubicBezTo>
                    <a:pt x="1698" y="4348"/>
                    <a:pt x="1766" y="4291"/>
                    <a:pt x="1820" y="4226"/>
                  </a:cubicBezTo>
                  <a:cubicBezTo>
                    <a:pt x="1874" y="4161"/>
                    <a:pt x="1908" y="4090"/>
                    <a:pt x="1929" y="4026"/>
                  </a:cubicBezTo>
                  <a:cubicBezTo>
                    <a:pt x="1949" y="3957"/>
                    <a:pt x="1956" y="3896"/>
                    <a:pt x="1956" y="3842"/>
                  </a:cubicBezTo>
                  <a:cubicBezTo>
                    <a:pt x="1953" y="3787"/>
                    <a:pt x="1946" y="3736"/>
                    <a:pt x="1932" y="3699"/>
                  </a:cubicBezTo>
                  <a:cubicBezTo>
                    <a:pt x="1926" y="3679"/>
                    <a:pt x="1915" y="3661"/>
                    <a:pt x="1908" y="3644"/>
                  </a:cubicBezTo>
                  <a:cubicBezTo>
                    <a:pt x="1902" y="3627"/>
                    <a:pt x="1895" y="3613"/>
                    <a:pt x="1888" y="3603"/>
                  </a:cubicBezTo>
                  <a:cubicBezTo>
                    <a:pt x="1878" y="3590"/>
                    <a:pt x="1871" y="3580"/>
                    <a:pt x="1868" y="3572"/>
                  </a:cubicBezTo>
                  <a:cubicBezTo>
                    <a:pt x="1861" y="3563"/>
                    <a:pt x="1854" y="3556"/>
                    <a:pt x="1850" y="3552"/>
                  </a:cubicBezTo>
                  <a:cubicBezTo>
                    <a:pt x="1841" y="3542"/>
                    <a:pt x="1837" y="3536"/>
                    <a:pt x="1837" y="3536"/>
                  </a:cubicBezTo>
                  <a:lnTo>
                    <a:pt x="1837" y="3536"/>
                  </a:lnTo>
                  <a:cubicBezTo>
                    <a:pt x="1837" y="3536"/>
                    <a:pt x="1837" y="3542"/>
                    <a:pt x="1844" y="3556"/>
                  </a:cubicBezTo>
                  <a:cubicBezTo>
                    <a:pt x="1847" y="3563"/>
                    <a:pt x="1850" y="3569"/>
                    <a:pt x="1854" y="3580"/>
                  </a:cubicBezTo>
                  <a:cubicBezTo>
                    <a:pt x="1858" y="3590"/>
                    <a:pt x="1861" y="3600"/>
                    <a:pt x="1864" y="3613"/>
                  </a:cubicBezTo>
                  <a:cubicBezTo>
                    <a:pt x="1878" y="3661"/>
                    <a:pt x="1882" y="3743"/>
                    <a:pt x="1858" y="3831"/>
                  </a:cubicBezTo>
                  <a:cubicBezTo>
                    <a:pt x="1844" y="3872"/>
                    <a:pt x="1827" y="3919"/>
                    <a:pt x="1797" y="3964"/>
                  </a:cubicBezTo>
                  <a:cubicBezTo>
                    <a:pt x="1766" y="4008"/>
                    <a:pt x="1728" y="4049"/>
                    <a:pt x="1681" y="4079"/>
                  </a:cubicBezTo>
                  <a:cubicBezTo>
                    <a:pt x="1585" y="4148"/>
                    <a:pt x="1456" y="4181"/>
                    <a:pt x="1317" y="4181"/>
                  </a:cubicBezTo>
                  <a:cubicBezTo>
                    <a:pt x="1174" y="4178"/>
                    <a:pt x="1021" y="4128"/>
                    <a:pt x="891" y="4035"/>
                  </a:cubicBezTo>
                  <a:cubicBezTo>
                    <a:pt x="759" y="3944"/>
                    <a:pt x="646" y="3808"/>
                    <a:pt x="582" y="3658"/>
                  </a:cubicBezTo>
                  <a:lnTo>
                    <a:pt x="572" y="3627"/>
                  </a:lnTo>
                  <a:lnTo>
                    <a:pt x="561" y="3600"/>
                  </a:lnTo>
                  <a:cubicBezTo>
                    <a:pt x="552" y="3580"/>
                    <a:pt x="548" y="3559"/>
                    <a:pt x="544" y="3542"/>
                  </a:cubicBezTo>
                  <a:cubicBezTo>
                    <a:pt x="538" y="3522"/>
                    <a:pt x="534" y="3501"/>
                    <a:pt x="531" y="3481"/>
                  </a:cubicBezTo>
                  <a:cubicBezTo>
                    <a:pt x="527" y="3470"/>
                    <a:pt x="527" y="3461"/>
                    <a:pt x="524" y="3450"/>
                  </a:cubicBezTo>
                  <a:lnTo>
                    <a:pt x="521" y="3416"/>
                  </a:lnTo>
                  <a:cubicBezTo>
                    <a:pt x="514" y="3335"/>
                    <a:pt x="517" y="3246"/>
                    <a:pt x="534" y="3158"/>
                  </a:cubicBezTo>
                  <a:cubicBezTo>
                    <a:pt x="568" y="2981"/>
                    <a:pt x="636" y="2794"/>
                    <a:pt x="752" y="2627"/>
                  </a:cubicBezTo>
                  <a:cubicBezTo>
                    <a:pt x="803" y="2542"/>
                    <a:pt x="864" y="2460"/>
                    <a:pt x="932" y="2382"/>
                  </a:cubicBezTo>
                  <a:lnTo>
                    <a:pt x="987" y="2327"/>
                  </a:lnTo>
                  <a:cubicBezTo>
                    <a:pt x="1004" y="2307"/>
                    <a:pt x="1024" y="2291"/>
                    <a:pt x="1041" y="2274"/>
                  </a:cubicBezTo>
                  <a:cubicBezTo>
                    <a:pt x="1058" y="2253"/>
                    <a:pt x="1078" y="2236"/>
                    <a:pt x="1099" y="2216"/>
                  </a:cubicBezTo>
                  <a:cubicBezTo>
                    <a:pt x="1116" y="2198"/>
                    <a:pt x="1136" y="2181"/>
                    <a:pt x="1157" y="2161"/>
                  </a:cubicBezTo>
                  <a:cubicBezTo>
                    <a:pt x="1313" y="2018"/>
                    <a:pt x="1490" y="1892"/>
                    <a:pt x="1664" y="1767"/>
                  </a:cubicBezTo>
                  <a:cubicBezTo>
                    <a:pt x="1837" y="1644"/>
                    <a:pt x="2011" y="1522"/>
                    <a:pt x="2171" y="1399"/>
                  </a:cubicBezTo>
                  <a:cubicBezTo>
                    <a:pt x="2327" y="1273"/>
                    <a:pt x="2473" y="1148"/>
                    <a:pt x="2596" y="1021"/>
                  </a:cubicBezTo>
                  <a:cubicBezTo>
                    <a:pt x="2718" y="895"/>
                    <a:pt x="2817" y="766"/>
                    <a:pt x="2891" y="644"/>
                  </a:cubicBezTo>
                  <a:cubicBezTo>
                    <a:pt x="2963" y="521"/>
                    <a:pt x="3014" y="409"/>
                    <a:pt x="3045" y="311"/>
                  </a:cubicBezTo>
                  <a:cubicBezTo>
                    <a:pt x="3055" y="286"/>
                    <a:pt x="3058" y="263"/>
                    <a:pt x="3065" y="242"/>
                  </a:cubicBezTo>
                  <a:cubicBezTo>
                    <a:pt x="3072" y="219"/>
                    <a:pt x="3078" y="198"/>
                    <a:pt x="3082" y="181"/>
                  </a:cubicBezTo>
                  <a:cubicBezTo>
                    <a:pt x="3089" y="140"/>
                    <a:pt x="3096" y="110"/>
                    <a:pt x="3099" y="82"/>
                  </a:cubicBezTo>
                  <a:cubicBezTo>
                    <a:pt x="3106" y="28"/>
                    <a:pt x="3109" y="1"/>
                    <a:pt x="3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505731" y="503068"/>
              <a:ext cx="113306" cy="147504"/>
            </a:xfrm>
            <a:custGeom>
              <a:avLst/>
              <a:gdLst/>
              <a:ahLst/>
              <a:cxnLst/>
              <a:rect l="l" t="t" r="r" b="b"/>
              <a:pathLst>
                <a:path w="2581" h="3360" extrusionOk="0">
                  <a:moveTo>
                    <a:pt x="1715" y="1"/>
                  </a:moveTo>
                  <a:cubicBezTo>
                    <a:pt x="1569" y="1"/>
                    <a:pt x="1413" y="11"/>
                    <a:pt x="1246" y="48"/>
                  </a:cubicBezTo>
                  <a:cubicBezTo>
                    <a:pt x="1083" y="86"/>
                    <a:pt x="913" y="150"/>
                    <a:pt x="753" y="255"/>
                  </a:cubicBezTo>
                  <a:cubicBezTo>
                    <a:pt x="593" y="354"/>
                    <a:pt x="443" y="491"/>
                    <a:pt x="324" y="657"/>
                  </a:cubicBezTo>
                  <a:cubicBezTo>
                    <a:pt x="205" y="820"/>
                    <a:pt x="117" y="1007"/>
                    <a:pt x="62" y="1202"/>
                  </a:cubicBezTo>
                  <a:cubicBezTo>
                    <a:pt x="52" y="1252"/>
                    <a:pt x="39" y="1304"/>
                    <a:pt x="32" y="1351"/>
                  </a:cubicBezTo>
                  <a:cubicBezTo>
                    <a:pt x="25" y="1403"/>
                    <a:pt x="15" y="1450"/>
                    <a:pt x="12" y="1500"/>
                  </a:cubicBezTo>
                  <a:cubicBezTo>
                    <a:pt x="1" y="1599"/>
                    <a:pt x="1" y="1701"/>
                    <a:pt x="12" y="1800"/>
                  </a:cubicBezTo>
                  <a:cubicBezTo>
                    <a:pt x="25" y="1994"/>
                    <a:pt x="73" y="2185"/>
                    <a:pt x="144" y="2354"/>
                  </a:cubicBezTo>
                  <a:cubicBezTo>
                    <a:pt x="212" y="2525"/>
                    <a:pt x="307" y="2678"/>
                    <a:pt x="412" y="2807"/>
                  </a:cubicBezTo>
                  <a:cubicBezTo>
                    <a:pt x="519" y="2937"/>
                    <a:pt x="637" y="3042"/>
                    <a:pt x="756" y="3123"/>
                  </a:cubicBezTo>
                  <a:cubicBezTo>
                    <a:pt x="872" y="3205"/>
                    <a:pt x="995" y="3260"/>
                    <a:pt x="1103" y="3293"/>
                  </a:cubicBezTo>
                  <a:cubicBezTo>
                    <a:pt x="1158" y="3314"/>
                    <a:pt x="1208" y="3321"/>
                    <a:pt x="1257" y="3334"/>
                  </a:cubicBezTo>
                  <a:cubicBezTo>
                    <a:pt x="1280" y="3337"/>
                    <a:pt x="1304" y="3341"/>
                    <a:pt x="1328" y="3345"/>
                  </a:cubicBezTo>
                  <a:cubicBezTo>
                    <a:pt x="1348" y="3348"/>
                    <a:pt x="1368" y="3351"/>
                    <a:pt x="1389" y="3351"/>
                  </a:cubicBezTo>
                  <a:cubicBezTo>
                    <a:pt x="1430" y="3355"/>
                    <a:pt x="1464" y="3355"/>
                    <a:pt x="1494" y="3358"/>
                  </a:cubicBezTo>
                  <a:cubicBezTo>
                    <a:pt x="1505" y="3359"/>
                    <a:pt x="1514" y="3360"/>
                    <a:pt x="1524" y="3360"/>
                  </a:cubicBezTo>
                  <a:cubicBezTo>
                    <a:pt x="1542" y="3360"/>
                    <a:pt x="1559" y="3358"/>
                    <a:pt x="1573" y="3358"/>
                  </a:cubicBezTo>
                  <a:lnTo>
                    <a:pt x="1637" y="3358"/>
                  </a:lnTo>
                  <a:cubicBezTo>
                    <a:pt x="1637" y="3358"/>
                    <a:pt x="1613" y="3355"/>
                    <a:pt x="1573" y="3348"/>
                  </a:cubicBezTo>
                  <a:cubicBezTo>
                    <a:pt x="1555" y="3345"/>
                    <a:pt x="1528" y="3337"/>
                    <a:pt x="1502" y="3328"/>
                  </a:cubicBezTo>
                  <a:cubicBezTo>
                    <a:pt x="1471" y="3321"/>
                    <a:pt x="1440" y="3307"/>
                    <a:pt x="1403" y="3293"/>
                  </a:cubicBezTo>
                  <a:cubicBezTo>
                    <a:pt x="1368" y="3280"/>
                    <a:pt x="1328" y="3263"/>
                    <a:pt x="1287" y="3243"/>
                  </a:cubicBezTo>
                  <a:cubicBezTo>
                    <a:pt x="1249" y="3219"/>
                    <a:pt x="1205" y="3199"/>
                    <a:pt x="1161" y="3168"/>
                  </a:cubicBezTo>
                  <a:cubicBezTo>
                    <a:pt x="1141" y="3154"/>
                    <a:pt x="1117" y="3141"/>
                    <a:pt x="1097" y="3123"/>
                  </a:cubicBezTo>
                  <a:cubicBezTo>
                    <a:pt x="1073" y="3106"/>
                    <a:pt x="1053" y="3089"/>
                    <a:pt x="1029" y="3072"/>
                  </a:cubicBezTo>
                  <a:cubicBezTo>
                    <a:pt x="988" y="3035"/>
                    <a:pt x="940" y="2998"/>
                    <a:pt x="899" y="2950"/>
                  </a:cubicBezTo>
                  <a:cubicBezTo>
                    <a:pt x="811" y="2865"/>
                    <a:pt x="732" y="2756"/>
                    <a:pt x="665" y="2634"/>
                  </a:cubicBezTo>
                  <a:cubicBezTo>
                    <a:pt x="600" y="2511"/>
                    <a:pt x="549" y="2375"/>
                    <a:pt x="511" y="2229"/>
                  </a:cubicBezTo>
                  <a:cubicBezTo>
                    <a:pt x="474" y="2086"/>
                    <a:pt x="457" y="1933"/>
                    <a:pt x="457" y="1780"/>
                  </a:cubicBezTo>
                  <a:lnTo>
                    <a:pt x="461" y="1722"/>
                  </a:lnTo>
                  <a:cubicBezTo>
                    <a:pt x="461" y="1701"/>
                    <a:pt x="464" y="1684"/>
                    <a:pt x="464" y="1664"/>
                  </a:cubicBezTo>
                  <a:cubicBezTo>
                    <a:pt x="464" y="1647"/>
                    <a:pt x="464" y="1627"/>
                    <a:pt x="467" y="1607"/>
                  </a:cubicBezTo>
                  <a:lnTo>
                    <a:pt x="474" y="1552"/>
                  </a:lnTo>
                  <a:cubicBezTo>
                    <a:pt x="478" y="1511"/>
                    <a:pt x="484" y="1474"/>
                    <a:pt x="491" y="1436"/>
                  </a:cubicBezTo>
                  <a:cubicBezTo>
                    <a:pt x="498" y="1398"/>
                    <a:pt x="511" y="1365"/>
                    <a:pt x="519" y="1327"/>
                  </a:cubicBezTo>
                  <a:cubicBezTo>
                    <a:pt x="555" y="1181"/>
                    <a:pt x="621" y="1042"/>
                    <a:pt x="698" y="919"/>
                  </a:cubicBezTo>
                  <a:cubicBezTo>
                    <a:pt x="780" y="797"/>
                    <a:pt x="882" y="688"/>
                    <a:pt x="995" y="599"/>
                  </a:cubicBezTo>
                  <a:cubicBezTo>
                    <a:pt x="1106" y="511"/>
                    <a:pt x="1229" y="436"/>
                    <a:pt x="1355" y="382"/>
                  </a:cubicBezTo>
                  <a:cubicBezTo>
                    <a:pt x="1481" y="324"/>
                    <a:pt x="1607" y="286"/>
                    <a:pt x="1729" y="266"/>
                  </a:cubicBezTo>
                  <a:cubicBezTo>
                    <a:pt x="1852" y="249"/>
                    <a:pt x="1968" y="239"/>
                    <a:pt x="2070" y="239"/>
                  </a:cubicBezTo>
                  <a:cubicBezTo>
                    <a:pt x="2124" y="239"/>
                    <a:pt x="2172" y="242"/>
                    <a:pt x="2216" y="246"/>
                  </a:cubicBezTo>
                  <a:cubicBezTo>
                    <a:pt x="2260" y="249"/>
                    <a:pt x="2304" y="255"/>
                    <a:pt x="2342" y="263"/>
                  </a:cubicBezTo>
                  <a:cubicBezTo>
                    <a:pt x="2379" y="269"/>
                    <a:pt x="2413" y="276"/>
                    <a:pt x="2444" y="280"/>
                  </a:cubicBezTo>
                  <a:cubicBezTo>
                    <a:pt x="2471" y="286"/>
                    <a:pt x="2494" y="293"/>
                    <a:pt x="2515" y="300"/>
                  </a:cubicBezTo>
                  <a:cubicBezTo>
                    <a:pt x="2556" y="310"/>
                    <a:pt x="2580" y="317"/>
                    <a:pt x="2580" y="317"/>
                  </a:cubicBezTo>
                  <a:cubicBezTo>
                    <a:pt x="2580" y="317"/>
                    <a:pt x="2560" y="304"/>
                    <a:pt x="2525" y="280"/>
                  </a:cubicBezTo>
                  <a:cubicBezTo>
                    <a:pt x="2508" y="266"/>
                    <a:pt x="2488" y="249"/>
                    <a:pt x="2464" y="232"/>
                  </a:cubicBezTo>
                  <a:cubicBezTo>
                    <a:pt x="2437" y="215"/>
                    <a:pt x="2406" y="198"/>
                    <a:pt x="2372" y="178"/>
                  </a:cubicBezTo>
                  <a:cubicBezTo>
                    <a:pt x="2335" y="161"/>
                    <a:pt x="2294" y="140"/>
                    <a:pt x="2249" y="120"/>
                  </a:cubicBezTo>
                  <a:cubicBezTo>
                    <a:pt x="2202" y="103"/>
                    <a:pt x="2155" y="82"/>
                    <a:pt x="2097" y="65"/>
                  </a:cubicBezTo>
                  <a:cubicBezTo>
                    <a:pt x="1988" y="31"/>
                    <a:pt x="1858" y="4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520701" y="666291"/>
              <a:ext cx="64709" cy="100663"/>
            </a:xfrm>
            <a:custGeom>
              <a:avLst/>
              <a:gdLst/>
              <a:ahLst/>
              <a:cxnLst/>
              <a:rect l="l" t="t" r="r" b="b"/>
              <a:pathLst>
                <a:path w="1474" h="2293" extrusionOk="0">
                  <a:moveTo>
                    <a:pt x="1293" y="1"/>
                  </a:moveTo>
                  <a:cubicBezTo>
                    <a:pt x="1232" y="4"/>
                    <a:pt x="1161" y="4"/>
                    <a:pt x="1079" y="7"/>
                  </a:cubicBezTo>
                  <a:cubicBezTo>
                    <a:pt x="997" y="11"/>
                    <a:pt x="905" y="21"/>
                    <a:pt x="806" y="38"/>
                  </a:cubicBezTo>
                  <a:cubicBezTo>
                    <a:pt x="756" y="45"/>
                    <a:pt x="704" y="55"/>
                    <a:pt x="650" y="68"/>
                  </a:cubicBezTo>
                  <a:cubicBezTo>
                    <a:pt x="596" y="79"/>
                    <a:pt x="538" y="96"/>
                    <a:pt x="476" y="117"/>
                  </a:cubicBezTo>
                  <a:cubicBezTo>
                    <a:pt x="418" y="140"/>
                    <a:pt x="357" y="170"/>
                    <a:pt x="300" y="219"/>
                  </a:cubicBezTo>
                  <a:cubicBezTo>
                    <a:pt x="239" y="263"/>
                    <a:pt x="184" y="330"/>
                    <a:pt x="157" y="412"/>
                  </a:cubicBezTo>
                  <a:cubicBezTo>
                    <a:pt x="123" y="508"/>
                    <a:pt x="123" y="613"/>
                    <a:pt x="160" y="712"/>
                  </a:cubicBezTo>
                  <a:cubicBezTo>
                    <a:pt x="181" y="759"/>
                    <a:pt x="205" y="811"/>
                    <a:pt x="242" y="851"/>
                  </a:cubicBezTo>
                  <a:cubicBezTo>
                    <a:pt x="263" y="872"/>
                    <a:pt x="283" y="892"/>
                    <a:pt x="307" y="909"/>
                  </a:cubicBezTo>
                  <a:lnTo>
                    <a:pt x="313" y="916"/>
                  </a:lnTo>
                  <a:lnTo>
                    <a:pt x="320" y="919"/>
                  </a:lnTo>
                  <a:lnTo>
                    <a:pt x="320" y="922"/>
                  </a:lnTo>
                  <a:lnTo>
                    <a:pt x="316" y="922"/>
                  </a:lnTo>
                  <a:lnTo>
                    <a:pt x="316" y="926"/>
                  </a:lnTo>
                  <a:lnTo>
                    <a:pt x="320" y="926"/>
                  </a:lnTo>
                  <a:lnTo>
                    <a:pt x="310" y="933"/>
                  </a:lnTo>
                  <a:lnTo>
                    <a:pt x="296" y="953"/>
                  </a:lnTo>
                  <a:cubicBezTo>
                    <a:pt x="252" y="1001"/>
                    <a:pt x="211" y="1052"/>
                    <a:pt x="174" y="1106"/>
                  </a:cubicBezTo>
                  <a:cubicBezTo>
                    <a:pt x="137" y="1164"/>
                    <a:pt x="102" y="1222"/>
                    <a:pt x="76" y="1286"/>
                  </a:cubicBezTo>
                  <a:cubicBezTo>
                    <a:pt x="62" y="1318"/>
                    <a:pt x="51" y="1351"/>
                    <a:pt x="38" y="1382"/>
                  </a:cubicBezTo>
                  <a:cubicBezTo>
                    <a:pt x="31" y="1415"/>
                    <a:pt x="21" y="1450"/>
                    <a:pt x="18" y="1484"/>
                  </a:cubicBezTo>
                  <a:cubicBezTo>
                    <a:pt x="4" y="1558"/>
                    <a:pt x="0" y="1637"/>
                    <a:pt x="14" y="1709"/>
                  </a:cubicBezTo>
                  <a:cubicBezTo>
                    <a:pt x="24" y="1780"/>
                    <a:pt x="41" y="1844"/>
                    <a:pt x="65" y="1902"/>
                  </a:cubicBezTo>
                  <a:cubicBezTo>
                    <a:pt x="79" y="1933"/>
                    <a:pt x="92" y="1963"/>
                    <a:pt x="109" y="1991"/>
                  </a:cubicBezTo>
                  <a:cubicBezTo>
                    <a:pt x="123" y="2021"/>
                    <a:pt x="140" y="2048"/>
                    <a:pt x="160" y="2076"/>
                  </a:cubicBezTo>
                  <a:cubicBezTo>
                    <a:pt x="198" y="2127"/>
                    <a:pt x="239" y="2171"/>
                    <a:pt x="286" y="2208"/>
                  </a:cubicBezTo>
                  <a:cubicBezTo>
                    <a:pt x="334" y="2246"/>
                    <a:pt x="391" y="2277"/>
                    <a:pt x="453" y="2287"/>
                  </a:cubicBezTo>
                  <a:cubicBezTo>
                    <a:pt x="471" y="2291"/>
                    <a:pt x="490" y="2293"/>
                    <a:pt x="509" y="2293"/>
                  </a:cubicBezTo>
                  <a:cubicBezTo>
                    <a:pt x="549" y="2293"/>
                    <a:pt x="587" y="2284"/>
                    <a:pt x="619" y="2273"/>
                  </a:cubicBezTo>
                  <a:cubicBezTo>
                    <a:pt x="671" y="2256"/>
                    <a:pt x="708" y="2225"/>
                    <a:pt x="735" y="2195"/>
                  </a:cubicBezTo>
                  <a:cubicBezTo>
                    <a:pt x="762" y="2164"/>
                    <a:pt x="783" y="2134"/>
                    <a:pt x="796" y="2109"/>
                  </a:cubicBezTo>
                  <a:cubicBezTo>
                    <a:pt x="823" y="2052"/>
                    <a:pt x="837" y="2007"/>
                    <a:pt x="847" y="1977"/>
                  </a:cubicBezTo>
                  <a:cubicBezTo>
                    <a:pt x="854" y="1943"/>
                    <a:pt x="861" y="1930"/>
                    <a:pt x="861" y="1930"/>
                  </a:cubicBezTo>
                  <a:lnTo>
                    <a:pt x="861" y="1930"/>
                  </a:lnTo>
                  <a:cubicBezTo>
                    <a:pt x="861" y="1930"/>
                    <a:pt x="847" y="1940"/>
                    <a:pt x="827" y="1967"/>
                  </a:cubicBezTo>
                  <a:cubicBezTo>
                    <a:pt x="806" y="1991"/>
                    <a:pt x="776" y="2025"/>
                    <a:pt x="735" y="2059"/>
                  </a:cubicBezTo>
                  <a:cubicBezTo>
                    <a:pt x="698" y="2096"/>
                    <a:pt x="640" y="2134"/>
                    <a:pt x="582" y="2137"/>
                  </a:cubicBezTo>
                  <a:cubicBezTo>
                    <a:pt x="579" y="2137"/>
                    <a:pt x="576" y="2137"/>
                    <a:pt x="572" y="2137"/>
                  </a:cubicBezTo>
                  <a:cubicBezTo>
                    <a:pt x="519" y="2137"/>
                    <a:pt x="470" y="2111"/>
                    <a:pt x="418" y="2059"/>
                  </a:cubicBezTo>
                  <a:cubicBezTo>
                    <a:pt x="391" y="2032"/>
                    <a:pt x="368" y="1998"/>
                    <a:pt x="351" y="1957"/>
                  </a:cubicBezTo>
                  <a:cubicBezTo>
                    <a:pt x="330" y="1916"/>
                    <a:pt x="316" y="1878"/>
                    <a:pt x="307" y="1828"/>
                  </a:cubicBezTo>
                  <a:cubicBezTo>
                    <a:pt x="296" y="1780"/>
                    <a:pt x="289" y="1729"/>
                    <a:pt x="289" y="1681"/>
                  </a:cubicBezTo>
                  <a:cubicBezTo>
                    <a:pt x="289" y="1633"/>
                    <a:pt x="296" y="1589"/>
                    <a:pt x="307" y="1542"/>
                  </a:cubicBezTo>
                  <a:cubicBezTo>
                    <a:pt x="313" y="1522"/>
                    <a:pt x="320" y="1501"/>
                    <a:pt x="327" y="1481"/>
                  </a:cubicBezTo>
                  <a:cubicBezTo>
                    <a:pt x="337" y="1460"/>
                    <a:pt x="344" y="1440"/>
                    <a:pt x="357" y="1415"/>
                  </a:cubicBezTo>
                  <a:cubicBezTo>
                    <a:pt x="378" y="1375"/>
                    <a:pt x="405" y="1334"/>
                    <a:pt x="436" y="1293"/>
                  </a:cubicBezTo>
                  <a:cubicBezTo>
                    <a:pt x="467" y="1252"/>
                    <a:pt x="500" y="1215"/>
                    <a:pt x="538" y="1175"/>
                  </a:cubicBezTo>
                  <a:lnTo>
                    <a:pt x="552" y="1161"/>
                  </a:lnTo>
                  <a:lnTo>
                    <a:pt x="561" y="1150"/>
                  </a:lnTo>
                  <a:cubicBezTo>
                    <a:pt x="569" y="1144"/>
                    <a:pt x="572" y="1140"/>
                    <a:pt x="578" y="1134"/>
                  </a:cubicBezTo>
                  <a:lnTo>
                    <a:pt x="643" y="1073"/>
                  </a:lnTo>
                  <a:cubicBezTo>
                    <a:pt x="688" y="1028"/>
                    <a:pt x="735" y="987"/>
                    <a:pt x="779" y="946"/>
                  </a:cubicBezTo>
                  <a:cubicBezTo>
                    <a:pt x="765" y="922"/>
                    <a:pt x="752" y="895"/>
                    <a:pt x="735" y="872"/>
                  </a:cubicBezTo>
                  <a:cubicBezTo>
                    <a:pt x="725" y="851"/>
                    <a:pt x="712" y="834"/>
                    <a:pt x="701" y="814"/>
                  </a:cubicBezTo>
                  <a:lnTo>
                    <a:pt x="701" y="811"/>
                  </a:lnTo>
                  <a:lnTo>
                    <a:pt x="698" y="811"/>
                  </a:lnTo>
                  <a:cubicBezTo>
                    <a:pt x="698" y="807"/>
                    <a:pt x="694" y="807"/>
                    <a:pt x="694" y="803"/>
                  </a:cubicBezTo>
                  <a:cubicBezTo>
                    <a:pt x="684" y="790"/>
                    <a:pt x="657" y="753"/>
                    <a:pt x="606" y="668"/>
                  </a:cubicBezTo>
                  <a:lnTo>
                    <a:pt x="552" y="677"/>
                  </a:lnTo>
                  <a:cubicBezTo>
                    <a:pt x="549" y="679"/>
                    <a:pt x="548" y="679"/>
                    <a:pt x="547" y="679"/>
                  </a:cubicBezTo>
                  <a:cubicBezTo>
                    <a:pt x="545" y="679"/>
                    <a:pt x="544" y="677"/>
                    <a:pt x="541" y="677"/>
                  </a:cubicBezTo>
                  <a:lnTo>
                    <a:pt x="531" y="677"/>
                  </a:lnTo>
                  <a:lnTo>
                    <a:pt x="514" y="674"/>
                  </a:lnTo>
                  <a:lnTo>
                    <a:pt x="500" y="671"/>
                  </a:lnTo>
                  <a:lnTo>
                    <a:pt x="490" y="671"/>
                  </a:lnTo>
                  <a:lnTo>
                    <a:pt x="484" y="668"/>
                  </a:lnTo>
                  <a:cubicBezTo>
                    <a:pt x="484" y="668"/>
                    <a:pt x="480" y="668"/>
                    <a:pt x="476" y="664"/>
                  </a:cubicBezTo>
                  <a:lnTo>
                    <a:pt x="473" y="664"/>
                  </a:lnTo>
                  <a:cubicBezTo>
                    <a:pt x="467" y="660"/>
                    <a:pt x="456" y="654"/>
                    <a:pt x="449" y="651"/>
                  </a:cubicBezTo>
                  <a:cubicBezTo>
                    <a:pt x="436" y="640"/>
                    <a:pt x="423" y="624"/>
                    <a:pt x="409" y="606"/>
                  </a:cubicBezTo>
                  <a:cubicBezTo>
                    <a:pt x="391" y="569"/>
                    <a:pt x="385" y="525"/>
                    <a:pt x="391" y="487"/>
                  </a:cubicBezTo>
                  <a:cubicBezTo>
                    <a:pt x="402" y="450"/>
                    <a:pt x="418" y="415"/>
                    <a:pt x="449" y="382"/>
                  </a:cubicBezTo>
                  <a:cubicBezTo>
                    <a:pt x="476" y="348"/>
                    <a:pt x="517" y="321"/>
                    <a:pt x="561" y="293"/>
                  </a:cubicBezTo>
                  <a:cubicBezTo>
                    <a:pt x="647" y="242"/>
                    <a:pt x="749" y="208"/>
                    <a:pt x="841" y="178"/>
                  </a:cubicBezTo>
                  <a:cubicBezTo>
                    <a:pt x="1024" y="120"/>
                    <a:pt x="1184" y="65"/>
                    <a:pt x="1296" y="41"/>
                  </a:cubicBezTo>
                  <a:cubicBezTo>
                    <a:pt x="1351" y="28"/>
                    <a:pt x="1398" y="18"/>
                    <a:pt x="1429" y="15"/>
                  </a:cubicBezTo>
                  <a:cubicBezTo>
                    <a:pt x="1459" y="7"/>
                    <a:pt x="1473" y="7"/>
                    <a:pt x="1473" y="7"/>
                  </a:cubicBezTo>
                  <a:cubicBezTo>
                    <a:pt x="1473" y="7"/>
                    <a:pt x="1409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657628" y="443583"/>
              <a:ext cx="182975" cy="97282"/>
            </a:xfrm>
            <a:custGeom>
              <a:avLst/>
              <a:gdLst/>
              <a:ahLst/>
              <a:cxnLst/>
              <a:rect l="l" t="t" r="r" b="b"/>
              <a:pathLst>
                <a:path w="4168" h="2216" extrusionOk="0">
                  <a:moveTo>
                    <a:pt x="2840" y="0"/>
                  </a:moveTo>
                  <a:cubicBezTo>
                    <a:pt x="2754" y="0"/>
                    <a:pt x="2670" y="7"/>
                    <a:pt x="2590" y="18"/>
                  </a:cubicBezTo>
                  <a:cubicBezTo>
                    <a:pt x="2467" y="32"/>
                    <a:pt x="2348" y="59"/>
                    <a:pt x="2235" y="94"/>
                  </a:cubicBezTo>
                  <a:cubicBezTo>
                    <a:pt x="2008" y="158"/>
                    <a:pt x="1807" y="250"/>
                    <a:pt x="1617" y="342"/>
                  </a:cubicBezTo>
                  <a:cubicBezTo>
                    <a:pt x="1524" y="390"/>
                    <a:pt x="1430" y="437"/>
                    <a:pt x="1348" y="485"/>
                  </a:cubicBezTo>
                  <a:cubicBezTo>
                    <a:pt x="1263" y="533"/>
                    <a:pt x="1181" y="580"/>
                    <a:pt x="1100" y="621"/>
                  </a:cubicBezTo>
                  <a:cubicBezTo>
                    <a:pt x="943" y="706"/>
                    <a:pt x="797" y="778"/>
                    <a:pt x="661" y="825"/>
                  </a:cubicBezTo>
                  <a:cubicBezTo>
                    <a:pt x="533" y="870"/>
                    <a:pt x="417" y="893"/>
                    <a:pt x="316" y="893"/>
                  </a:cubicBezTo>
                  <a:cubicBezTo>
                    <a:pt x="309" y="893"/>
                    <a:pt x="303" y="893"/>
                    <a:pt x="296" y="893"/>
                  </a:cubicBezTo>
                  <a:cubicBezTo>
                    <a:pt x="290" y="893"/>
                    <a:pt x="284" y="893"/>
                    <a:pt x="277" y="893"/>
                  </a:cubicBezTo>
                  <a:cubicBezTo>
                    <a:pt x="184" y="893"/>
                    <a:pt x="110" y="871"/>
                    <a:pt x="62" y="855"/>
                  </a:cubicBezTo>
                  <a:cubicBezTo>
                    <a:pt x="34" y="845"/>
                    <a:pt x="14" y="839"/>
                    <a:pt x="1" y="832"/>
                  </a:cubicBezTo>
                  <a:lnTo>
                    <a:pt x="1" y="832"/>
                  </a:lnTo>
                  <a:cubicBezTo>
                    <a:pt x="14" y="839"/>
                    <a:pt x="31" y="852"/>
                    <a:pt x="59" y="863"/>
                  </a:cubicBezTo>
                  <a:cubicBezTo>
                    <a:pt x="109" y="886"/>
                    <a:pt x="188" y="921"/>
                    <a:pt x="296" y="930"/>
                  </a:cubicBezTo>
                  <a:cubicBezTo>
                    <a:pt x="327" y="934"/>
                    <a:pt x="359" y="936"/>
                    <a:pt x="393" y="936"/>
                  </a:cubicBezTo>
                  <a:cubicBezTo>
                    <a:pt x="479" y="936"/>
                    <a:pt x="577" y="924"/>
                    <a:pt x="681" y="900"/>
                  </a:cubicBezTo>
                  <a:cubicBezTo>
                    <a:pt x="830" y="869"/>
                    <a:pt x="990" y="811"/>
                    <a:pt x="1157" y="740"/>
                  </a:cubicBezTo>
                  <a:cubicBezTo>
                    <a:pt x="1239" y="703"/>
                    <a:pt x="1328" y="665"/>
                    <a:pt x="1416" y="624"/>
                  </a:cubicBezTo>
                  <a:cubicBezTo>
                    <a:pt x="1504" y="587"/>
                    <a:pt x="1596" y="546"/>
                    <a:pt x="1692" y="512"/>
                  </a:cubicBezTo>
                  <a:cubicBezTo>
                    <a:pt x="1882" y="437"/>
                    <a:pt x="2086" y="365"/>
                    <a:pt x="2293" y="315"/>
                  </a:cubicBezTo>
                  <a:cubicBezTo>
                    <a:pt x="2464" y="271"/>
                    <a:pt x="2642" y="242"/>
                    <a:pt x="2821" y="242"/>
                  </a:cubicBezTo>
                  <a:cubicBezTo>
                    <a:pt x="2863" y="242"/>
                    <a:pt x="2905" y="244"/>
                    <a:pt x="2947" y="247"/>
                  </a:cubicBezTo>
                  <a:cubicBezTo>
                    <a:pt x="3164" y="263"/>
                    <a:pt x="3382" y="329"/>
                    <a:pt x="3565" y="444"/>
                  </a:cubicBezTo>
                  <a:cubicBezTo>
                    <a:pt x="3658" y="502"/>
                    <a:pt x="3736" y="570"/>
                    <a:pt x="3794" y="659"/>
                  </a:cubicBezTo>
                  <a:cubicBezTo>
                    <a:pt x="3858" y="743"/>
                    <a:pt x="3896" y="845"/>
                    <a:pt x="3920" y="948"/>
                  </a:cubicBezTo>
                  <a:cubicBezTo>
                    <a:pt x="3964" y="1158"/>
                    <a:pt x="3940" y="1383"/>
                    <a:pt x="3868" y="1577"/>
                  </a:cubicBezTo>
                  <a:cubicBezTo>
                    <a:pt x="3831" y="1676"/>
                    <a:pt x="3780" y="1764"/>
                    <a:pt x="3719" y="1842"/>
                  </a:cubicBezTo>
                  <a:cubicBezTo>
                    <a:pt x="3658" y="1917"/>
                    <a:pt x="3582" y="1978"/>
                    <a:pt x="3501" y="2015"/>
                  </a:cubicBezTo>
                  <a:cubicBezTo>
                    <a:pt x="3418" y="2056"/>
                    <a:pt x="3331" y="2074"/>
                    <a:pt x="3244" y="2074"/>
                  </a:cubicBezTo>
                  <a:cubicBezTo>
                    <a:pt x="3156" y="2074"/>
                    <a:pt x="3070" y="2055"/>
                    <a:pt x="2991" y="2023"/>
                  </a:cubicBezTo>
                  <a:cubicBezTo>
                    <a:pt x="2950" y="2009"/>
                    <a:pt x="2916" y="1992"/>
                    <a:pt x="2882" y="1971"/>
                  </a:cubicBezTo>
                  <a:cubicBezTo>
                    <a:pt x="2865" y="1962"/>
                    <a:pt x="2848" y="1951"/>
                    <a:pt x="2831" y="1941"/>
                  </a:cubicBezTo>
                  <a:cubicBezTo>
                    <a:pt x="2818" y="1927"/>
                    <a:pt x="2804" y="1913"/>
                    <a:pt x="2790" y="1904"/>
                  </a:cubicBezTo>
                  <a:cubicBezTo>
                    <a:pt x="2733" y="1852"/>
                    <a:pt x="2688" y="1794"/>
                    <a:pt x="2654" y="1733"/>
                  </a:cubicBezTo>
                  <a:cubicBezTo>
                    <a:pt x="2620" y="1672"/>
                    <a:pt x="2596" y="1610"/>
                    <a:pt x="2579" y="1553"/>
                  </a:cubicBezTo>
                  <a:cubicBezTo>
                    <a:pt x="2565" y="1495"/>
                    <a:pt x="2559" y="1437"/>
                    <a:pt x="2562" y="1386"/>
                  </a:cubicBezTo>
                  <a:cubicBezTo>
                    <a:pt x="2559" y="1288"/>
                    <a:pt x="2582" y="1206"/>
                    <a:pt x="2606" y="1155"/>
                  </a:cubicBezTo>
                  <a:cubicBezTo>
                    <a:pt x="2617" y="1128"/>
                    <a:pt x="2626" y="1111"/>
                    <a:pt x="2634" y="1097"/>
                  </a:cubicBezTo>
                  <a:cubicBezTo>
                    <a:pt x="2640" y="1084"/>
                    <a:pt x="2644" y="1080"/>
                    <a:pt x="2644" y="1080"/>
                  </a:cubicBezTo>
                  <a:lnTo>
                    <a:pt x="2644" y="1080"/>
                  </a:lnTo>
                  <a:cubicBezTo>
                    <a:pt x="2644" y="1080"/>
                    <a:pt x="2640" y="1084"/>
                    <a:pt x="2631" y="1097"/>
                  </a:cubicBezTo>
                  <a:cubicBezTo>
                    <a:pt x="2623" y="1108"/>
                    <a:pt x="2606" y="1125"/>
                    <a:pt x="2593" y="1148"/>
                  </a:cubicBezTo>
                  <a:cubicBezTo>
                    <a:pt x="2562" y="1196"/>
                    <a:pt x="2524" y="1274"/>
                    <a:pt x="2511" y="1383"/>
                  </a:cubicBezTo>
                  <a:cubicBezTo>
                    <a:pt x="2504" y="1437"/>
                    <a:pt x="2504" y="1499"/>
                    <a:pt x="2515" y="1566"/>
                  </a:cubicBezTo>
                  <a:cubicBezTo>
                    <a:pt x="2524" y="1631"/>
                    <a:pt x="2542" y="1703"/>
                    <a:pt x="2573" y="1774"/>
                  </a:cubicBezTo>
                  <a:cubicBezTo>
                    <a:pt x="2606" y="1846"/>
                    <a:pt x="2651" y="1917"/>
                    <a:pt x="2712" y="1982"/>
                  </a:cubicBezTo>
                  <a:cubicBezTo>
                    <a:pt x="2725" y="1998"/>
                    <a:pt x="2742" y="2012"/>
                    <a:pt x="2760" y="2029"/>
                  </a:cubicBezTo>
                  <a:cubicBezTo>
                    <a:pt x="2777" y="2043"/>
                    <a:pt x="2797" y="2056"/>
                    <a:pt x="2814" y="2073"/>
                  </a:cubicBezTo>
                  <a:cubicBezTo>
                    <a:pt x="2855" y="2097"/>
                    <a:pt x="2899" y="2125"/>
                    <a:pt x="2943" y="2141"/>
                  </a:cubicBezTo>
                  <a:cubicBezTo>
                    <a:pt x="2984" y="2162"/>
                    <a:pt x="3031" y="2175"/>
                    <a:pt x="3083" y="2189"/>
                  </a:cubicBezTo>
                  <a:cubicBezTo>
                    <a:pt x="3107" y="2196"/>
                    <a:pt x="3130" y="2199"/>
                    <a:pt x="3157" y="2206"/>
                  </a:cubicBezTo>
                  <a:cubicBezTo>
                    <a:pt x="3182" y="2213"/>
                    <a:pt x="3209" y="2213"/>
                    <a:pt x="3236" y="2213"/>
                  </a:cubicBezTo>
                  <a:cubicBezTo>
                    <a:pt x="3256" y="2215"/>
                    <a:pt x="3276" y="2216"/>
                    <a:pt x="3296" y="2216"/>
                  </a:cubicBezTo>
                  <a:cubicBezTo>
                    <a:pt x="3386" y="2216"/>
                    <a:pt x="3477" y="2198"/>
                    <a:pt x="3565" y="2158"/>
                  </a:cubicBezTo>
                  <a:cubicBezTo>
                    <a:pt x="3671" y="2114"/>
                    <a:pt x="3766" y="2039"/>
                    <a:pt x="3848" y="1951"/>
                  </a:cubicBezTo>
                  <a:cubicBezTo>
                    <a:pt x="3926" y="1863"/>
                    <a:pt x="3991" y="1757"/>
                    <a:pt x="4039" y="1645"/>
                  </a:cubicBezTo>
                  <a:cubicBezTo>
                    <a:pt x="4134" y="1420"/>
                    <a:pt x="4168" y="1161"/>
                    <a:pt x="4116" y="907"/>
                  </a:cubicBezTo>
                  <a:cubicBezTo>
                    <a:pt x="4093" y="781"/>
                    <a:pt x="4042" y="655"/>
                    <a:pt x="3974" y="539"/>
                  </a:cubicBezTo>
                  <a:cubicBezTo>
                    <a:pt x="3903" y="427"/>
                    <a:pt x="3800" y="325"/>
                    <a:pt x="3695" y="250"/>
                  </a:cubicBezTo>
                  <a:cubicBezTo>
                    <a:pt x="3586" y="172"/>
                    <a:pt x="3467" y="114"/>
                    <a:pt x="3341" y="76"/>
                  </a:cubicBezTo>
                  <a:cubicBezTo>
                    <a:pt x="3215" y="36"/>
                    <a:pt x="3089" y="15"/>
                    <a:pt x="2964" y="5"/>
                  </a:cubicBezTo>
                  <a:cubicBezTo>
                    <a:pt x="2922" y="2"/>
                    <a:pt x="2881" y="0"/>
                    <a:pt x="2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803554" y="404072"/>
              <a:ext cx="142499" cy="72215"/>
            </a:xfrm>
            <a:custGeom>
              <a:avLst/>
              <a:gdLst/>
              <a:ahLst/>
              <a:cxnLst/>
              <a:rect l="l" t="t" r="r" b="b"/>
              <a:pathLst>
                <a:path w="3246" h="1645" extrusionOk="0">
                  <a:moveTo>
                    <a:pt x="0" y="0"/>
                  </a:moveTo>
                  <a:cubicBezTo>
                    <a:pt x="0" y="0"/>
                    <a:pt x="21" y="4"/>
                    <a:pt x="54" y="7"/>
                  </a:cubicBezTo>
                  <a:cubicBezTo>
                    <a:pt x="72" y="11"/>
                    <a:pt x="92" y="14"/>
                    <a:pt x="119" y="17"/>
                  </a:cubicBezTo>
                  <a:cubicBezTo>
                    <a:pt x="143" y="20"/>
                    <a:pt x="174" y="28"/>
                    <a:pt x="205" y="34"/>
                  </a:cubicBezTo>
                  <a:cubicBezTo>
                    <a:pt x="334" y="61"/>
                    <a:pt x="514" y="116"/>
                    <a:pt x="711" y="208"/>
                  </a:cubicBezTo>
                  <a:cubicBezTo>
                    <a:pt x="813" y="256"/>
                    <a:pt x="915" y="317"/>
                    <a:pt x="1021" y="388"/>
                  </a:cubicBezTo>
                  <a:cubicBezTo>
                    <a:pt x="1123" y="460"/>
                    <a:pt x="1225" y="541"/>
                    <a:pt x="1320" y="637"/>
                  </a:cubicBezTo>
                  <a:cubicBezTo>
                    <a:pt x="1419" y="732"/>
                    <a:pt x="1507" y="841"/>
                    <a:pt x="1588" y="956"/>
                  </a:cubicBezTo>
                  <a:cubicBezTo>
                    <a:pt x="1667" y="1075"/>
                    <a:pt x="1745" y="1212"/>
                    <a:pt x="1861" y="1334"/>
                  </a:cubicBezTo>
                  <a:cubicBezTo>
                    <a:pt x="1976" y="1453"/>
                    <a:pt x="2123" y="1551"/>
                    <a:pt x="2279" y="1603"/>
                  </a:cubicBezTo>
                  <a:cubicBezTo>
                    <a:pt x="2368" y="1630"/>
                    <a:pt x="2460" y="1645"/>
                    <a:pt x="2550" y="1645"/>
                  </a:cubicBezTo>
                  <a:cubicBezTo>
                    <a:pt x="2626" y="1645"/>
                    <a:pt x="2701" y="1634"/>
                    <a:pt x="2772" y="1612"/>
                  </a:cubicBezTo>
                  <a:cubicBezTo>
                    <a:pt x="2851" y="1592"/>
                    <a:pt x="2926" y="1555"/>
                    <a:pt x="2990" y="1507"/>
                  </a:cubicBezTo>
                  <a:cubicBezTo>
                    <a:pt x="3055" y="1460"/>
                    <a:pt x="3109" y="1399"/>
                    <a:pt x="3150" y="1334"/>
                  </a:cubicBezTo>
                  <a:cubicBezTo>
                    <a:pt x="3225" y="1198"/>
                    <a:pt x="3246" y="1052"/>
                    <a:pt x="3218" y="926"/>
                  </a:cubicBezTo>
                  <a:cubicBezTo>
                    <a:pt x="3194" y="796"/>
                    <a:pt x="3116" y="691"/>
                    <a:pt x="3024" y="640"/>
                  </a:cubicBezTo>
                  <a:cubicBezTo>
                    <a:pt x="2969" y="606"/>
                    <a:pt x="2909" y="590"/>
                    <a:pt x="2856" y="590"/>
                  </a:cubicBezTo>
                  <a:cubicBezTo>
                    <a:pt x="2824" y="590"/>
                    <a:pt x="2794" y="596"/>
                    <a:pt x="2769" y="606"/>
                  </a:cubicBezTo>
                  <a:cubicBezTo>
                    <a:pt x="2701" y="633"/>
                    <a:pt x="2667" y="681"/>
                    <a:pt x="2650" y="711"/>
                  </a:cubicBezTo>
                  <a:cubicBezTo>
                    <a:pt x="2643" y="728"/>
                    <a:pt x="2640" y="742"/>
                    <a:pt x="2637" y="752"/>
                  </a:cubicBezTo>
                  <a:cubicBezTo>
                    <a:pt x="2637" y="759"/>
                    <a:pt x="2633" y="766"/>
                    <a:pt x="2633" y="766"/>
                  </a:cubicBezTo>
                  <a:cubicBezTo>
                    <a:pt x="2633" y="766"/>
                    <a:pt x="2637" y="763"/>
                    <a:pt x="2640" y="752"/>
                  </a:cubicBezTo>
                  <a:cubicBezTo>
                    <a:pt x="2643" y="745"/>
                    <a:pt x="2650" y="732"/>
                    <a:pt x="2660" y="718"/>
                  </a:cubicBezTo>
                  <a:cubicBezTo>
                    <a:pt x="2681" y="691"/>
                    <a:pt x="2722" y="657"/>
                    <a:pt x="2783" y="647"/>
                  </a:cubicBezTo>
                  <a:cubicBezTo>
                    <a:pt x="2794" y="644"/>
                    <a:pt x="2805" y="643"/>
                    <a:pt x="2816" y="643"/>
                  </a:cubicBezTo>
                  <a:cubicBezTo>
                    <a:pt x="2868" y="643"/>
                    <a:pt x="2926" y="667"/>
                    <a:pt x="2973" y="711"/>
                  </a:cubicBezTo>
                  <a:cubicBezTo>
                    <a:pt x="3034" y="766"/>
                    <a:pt x="3075" y="847"/>
                    <a:pt x="3082" y="946"/>
                  </a:cubicBezTo>
                  <a:cubicBezTo>
                    <a:pt x="3089" y="1041"/>
                    <a:pt x="3062" y="1150"/>
                    <a:pt x="2997" y="1235"/>
                  </a:cubicBezTo>
                  <a:cubicBezTo>
                    <a:pt x="2963" y="1276"/>
                    <a:pt x="2926" y="1310"/>
                    <a:pt x="2878" y="1341"/>
                  </a:cubicBezTo>
                  <a:cubicBezTo>
                    <a:pt x="2827" y="1372"/>
                    <a:pt x="2776" y="1392"/>
                    <a:pt x="2718" y="1405"/>
                  </a:cubicBezTo>
                  <a:cubicBezTo>
                    <a:pt x="2674" y="1416"/>
                    <a:pt x="2626" y="1420"/>
                    <a:pt x="2578" y="1420"/>
                  </a:cubicBezTo>
                  <a:cubicBezTo>
                    <a:pt x="2563" y="1420"/>
                    <a:pt x="2549" y="1420"/>
                    <a:pt x="2535" y="1419"/>
                  </a:cubicBezTo>
                  <a:cubicBezTo>
                    <a:pt x="2473" y="1419"/>
                    <a:pt x="2409" y="1408"/>
                    <a:pt x="2348" y="1388"/>
                  </a:cubicBezTo>
                  <a:cubicBezTo>
                    <a:pt x="2225" y="1351"/>
                    <a:pt x="2106" y="1283"/>
                    <a:pt x="2014" y="1184"/>
                  </a:cubicBezTo>
                  <a:cubicBezTo>
                    <a:pt x="1922" y="1089"/>
                    <a:pt x="1844" y="963"/>
                    <a:pt x="1752" y="841"/>
                  </a:cubicBezTo>
                  <a:cubicBezTo>
                    <a:pt x="1660" y="714"/>
                    <a:pt x="1555" y="603"/>
                    <a:pt x="1442" y="504"/>
                  </a:cubicBezTo>
                  <a:cubicBezTo>
                    <a:pt x="1334" y="408"/>
                    <a:pt x="1214" y="327"/>
                    <a:pt x="1095" y="262"/>
                  </a:cubicBezTo>
                  <a:cubicBezTo>
                    <a:pt x="980" y="201"/>
                    <a:pt x="864" y="147"/>
                    <a:pt x="752" y="109"/>
                  </a:cubicBezTo>
                  <a:cubicBezTo>
                    <a:pt x="534" y="31"/>
                    <a:pt x="340" y="11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866552" y="451880"/>
              <a:ext cx="73401" cy="85912"/>
            </a:xfrm>
            <a:custGeom>
              <a:avLst/>
              <a:gdLst/>
              <a:ahLst/>
              <a:cxnLst/>
              <a:rect l="l" t="t" r="r" b="b"/>
              <a:pathLst>
                <a:path w="1672" h="1957" extrusionOk="0">
                  <a:moveTo>
                    <a:pt x="1" y="0"/>
                  </a:moveTo>
                  <a:cubicBezTo>
                    <a:pt x="1" y="0"/>
                    <a:pt x="15" y="7"/>
                    <a:pt x="35" y="27"/>
                  </a:cubicBezTo>
                  <a:cubicBezTo>
                    <a:pt x="51" y="44"/>
                    <a:pt x="82" y="71"/>
                    <a:pt x="113" y="112"/>
                  </a:cubicBezTo>
                  <a:cubicBezTo>
                    <a:pt x="178" y="187"/>
                    <a:pt x="260" y="310"/>
                    <a:pt x="313" y="470"/>
                  </a:cubicBezTo>
                  <a:cubicBezTo>
                    <a:pt x="341" y="548"/>
                    <a:pt x="365" y="633"/>
                    <a:pt x="378" y="732"/>
                  </a:cubicBezTo>
                  <a:cubicBezTo>
                    <a:pt x="392" y="826"/>
                    <a:pt x="402" y="928"/>
                    <a:pt x="419" y="1038"/>
                  </a:cubicBezTo>
                  <a:cubicBezTo>
                    <a:pt x="436" y="1146"/>
                    <a:pt x="453" y="1262"/>
                    <a:pt x="494" y="1381"/>
                  </a:cubicBezTo>
                  <a:cubicBezTo>
                    <a:pt x="531" y="1497"/>
                    <a:pt x="593" y="1613"/>
                    <a:pt x="674" y="1715"/>
                  </a:cubicBezTo>
                  <a:cubicBezTo>
                    <a:pt x="759" y="1813"/>
                    <a:pt x="872" y="1902"/>
                    <a:pt x="1007" y="1939"/>
                  </a:cubicBezTo>
                  <a:cubicBezTo>
                    <a:pt x="1028" y="1942"/>
                    <a:pt x="1045" y="1946"/>
                    <a:pt x="1062" y="1949"/>
                  </a:cubicBezTo>
                  <a:lnTo>
                    <a:pt x="1113" y="1956"/>
                  </a:lnTo>
                  <a:cubicBezTo>
                    <a:pt x="1147" y="1956"/>
                    <a:pt x="1185" y="1956"/>
                    <a:pt x="1219" y="1949"/>
                  </a:cubicBezTo>
                  <a:cubicBezTo>
                    <a:pt x="1290" y="1939"/>
                    <a:pt x="1354" y="1915"/>
                    <a:pt x="1409" y="1881"/>
                  </a:cubicBezTo>
                  <a:cubicBezTo>
                    <a:pt x="1525" y="1813"/>
                    <a:pt x="1610" y="1707"/>
                    <a:pt x="1647" y="1592"/>
                  </a:cubicBezTo>
                  <a:cubicBezTo>
                    <a:pt x="1664" y="1534"/>
                    <a:pt x="1671" y="1476"/>
                    <a:pt x="1671" y="1418"/>
                  </a:cubicBezTo>
                  <a:cubicBezTo>
                    <a:pt x="1668" y="1360"/>
                    <a:pt x="1654" y="1306"/>
                    <a:pt x="1630" y="1258"/>
                  </a:cubicBezTo>
                  <a:cubicBezTo>
                    <a:pt x="1607" y="1211"/>
                    <a:pt x="1569" y="1170"/>
                    <a:pt x="1525" y="1143"/>
                  </a:cubicBezTo>
                  <a:cubicBezTo>
                    <a:pt x="1489" y="1121"/>
                    <a:pt x="1449" y="1110"/>
                    <a:pt x="1412" y="1110"/>
                  </a:cubicBezTo>
                  <a:cubicBezTo>
                    <a:pt x="1403" y="1110"/>
                    <a:pt x="1394" y="1111"/>
                    <a:pt x="1385" y="1112"/>
                  </a:cubicBezTo>
                  <a:cubicBezTo>
                    <a:pt x="1341" y="1119"/>
                    <a:pt x="1304" y="1140"/>
                    <a:pt x="1276" y="1160"/>
                  </a:cubicBezTo>
                  <a:cubicBezTo>
                    <a:pt x="1249" y="1184"/>
                    <a:pt x="1229" y="1204"/>
                    <a:pt x="1215" y="1225"/>
                  </a:cubicBezTo>
                  <a:cubicBezTo>
                    <a:pt x="1181" y="1269"/>
                    <a:pt x="1167" y="1306"/>
                    <a:pt x="1153" y="1330"/>
                  </a:cubicBezTo>
                  <a:cubicBezTo>
                    <a:pt x="1140" y="1357"/>
                    <a:pt x="1137" y="1371"/>
                    <a:pt x="1137" y="1371"/>
                  </a:cubicBezTo>
                  <a:cubicBezTo>
                    <a:pt x="1137" y="1371"/>
                    <a:pt x="1144" y="1357"/>
                    <a:pt x="1161" y="1337"/>
                  </a:cubicBezTo>
                  <a:cubicBezTo>
                    <a:pt x="1181" y="1316"/>
                    <a:pt x="1208" y="1286"/>
                    <a:pt x="1246" y="1255"/>
                  </a:cubicBezTo>
                  <a:cubicBezTo>
                    <a:pt x="1278" y="1226"/>
                    <a:pt x="1329" y="1197"/>
                    <a:pt x="1381" y="1197"/>
                  </a:cubicBezTo>
                  <a:cubicBezTo>
                    <a:pt x="1383" y="1197"/>
                    <a:pt x="1386" y="1197"/>
                    <a:pt x="1389" y="1197"/>
                  </a:cubicBezTo>
                  <a:cubicBezTo>
                    <a:pt x="1416" y="1201"/>
                    <a:pt x="1439" y="1214"/>
                    <a:pt x="1460" y="1235"/>
                  </a:cubicBezTo>
                  <a:cubicBezTo>
                    <a:pt x="1477" y="1252"/>
                    <a:pt x="1494" y="1279"/>
                    <a:pt x="1505" y="1313"/>
                  </a:cubicBezTo>
                  <a:cubicBezTo>
                    <a:pt x="1514" y="1344"/>
                    <a:pt x="1518" y="1381"/>
                    <a:pt x="1514" y="1418"/>
                  </a:cubicBezTo>
                  <a:cubicBezTo>
                    <a:pt x="1511" y="1452"/>
                    <a:pt x="1497" y="1490"/>
                    <a:pt x="1480" y="1528"/>
                  </a:cubicBezTo>
                  <a:cubicBezTo>
                    <a:pt x="1439" y="1595"/>
                    <a:pt x="1382" y="1657"/>
                    <a:pt x="1307" y="1701"/>
                  </a:cubicBezTo>
                  <a:cubicBezTo>
                    <a:pt x="1269" y="1721"/>
                    <a:pt x="1229" y="1735"/>
                    <a:pt x="1188" y="1741"/>
                  </a:cubicBezTo>
                  <a:cubicBezTo>
                    <a:pt x="1174" y="1741"/>
                    <a:pt x="1161" y="1743"/>
                    <a:pt x="1147" y="1743"/>
                  </a:cubicBezTo>
                  <a:cubicBezTo>
                    <a:pt x="1140" y="1743"/>
                    <a:pt x="1133" y="1743"/>
                    <a:pt x="1127" y="1741"/>
                  </a:cubicBezTo>
                  <a:lnTo>
                    <a:pt x="1092" y="1738"/>
                  </a:lnTo>
                  <a:cubicBezTo>
                    <a:pt x="1082" y="1738"/>
                    <a:pt x="1072" y="1735"/>
                    <a:pt x="1062" y="1732"/>
                  </a:cubicBezTo>
                  <a:cubicBezTo>
                    <a:pt x="977" y="1711"/>
                    <a:pt x="896" y="1657"/>
                    <a:pt x="827" y="1581"/>
                  </a:cubicBezTo>
                  <a:cubicBezTo>
                    <a:pt x="759" y="1507"/>
                    <a:pt x="704" y="1415"/>
                    <a:pt x="668" y="1316"/>
                  </a:cubicBezTo>
                  <a:cubicBezTo>
                    <a:pt x="630" y="1221"/>
                    <a:pt x="607" y="1112"/>
                    <a:pt x="582" y="1010"/>
                  </a:cubicBezTo>
                  <a:cubicBezTo>
                    <a:pt x="538" y="799"/>
                    <a:pt x="491" y="589"/>
                    <a:pt x="402" y="429"/>
                  </a:cubicBezTo>
                  <a:cubicBezTo>
                    <a:pt x="317" y="269"/>
                    <a:pt x="208" y="163"/>
                    <a:pt x="130" y="95"/>
                  </a:cubicBezTo>
                  <a:cubicBezTo>
                    <a:pt x="89" y="61"/>
                    <a:pt x="59" y="38"/>
                    <a:pt x="35" y="24"/>
                  </a:cubicBezTo>
                  <a:cubicBezTo>
                    <a:pt x="15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899873" y="410833"/>
              <a:ext cx="36174" cy="41222"/>
            </a:xfrm>
            <a:custGeom>
              <a:avLst/>
              <a:gdLst/>
              <a:ahLst/>
              <a:cxnLst/>
              <a:rect l="l" t="t" r="r" b="b"/>
              <a:pathLst>
                <a:path w="824" h="939" extrusionOk="0">
                  <a:moveTo>
                    <a:pt x="467" y="1"/>
                  </a:moveTo>
                  <a:cubicBezTo>
                    <a:pt x="455" y="1"/>
                    <a:pt x="442" y="1"/>
                    <a:pt x="429" y="3"/>
                  </a:cubicBezTo>
                  <a:cubicBezTo>
                    <a:pt x="368" y="9"/>
                    <a:pt x="306" y="26"/>
                    <a:pt x="248" y="61"/>
                  </a:cubicBezTo>
                  <a:cubicBezTo>
                    <a:pt x="187" y="95"/>
                    <a:pt x="137" y="146"/>
                    <a:pt x="99" y="204"/>
                  </a:cubicBezTo>
                  <a:cubicBezTo>
                    <a:pt x="58" y="262"/>
                    <a:pt x="34" y="326"/>
                    <a:pt x="14" y="394"/>
                  </a:cubicBezTo>
                  <a:cubicBezTo>
                    <a:pt x="0" y="462"/>
                    <a:pt x="0" y="533"/>
                    <a:pt x="11" y="601"/>
                  </a:cubicBezTo>
                  <a:cubicBezTo>
                    <a:pt x="24" y="670"/>
                    <a:pt x="52" y="734"/>
                    <a:pt x="92" y="789"/>
                  </a:cubicBezTo>
                  <a:cubicBezTo>
                    <a:pt x="133" y="843"/>
                    <a:pt x="184" y="884"/>
                    <a:pt x="242" y="911"/>
                  </a:cubicBezTo>
                  <a:cubicBezTo>
                    <a:pt x="269" y="921"/>
                    <a:pt x="300" y="932"/>
                    <a:pt x="330" y="935"/>
                  </a:cubicBezTo>
                  <a:cubicBezTo>
                    <a:pt x="346" y="937"/>
                    <a:pt x="363" y="939"/>
                    <a:pt x="379" y="939"/>
                  </a:cubicBezTo>
                  <a:cubicBezTo>
                    <a:pt x="392" y="939"/>
                    <a:pt x="404" y="938"/>
                    <a:pt x="415" y="935"/>
                  </a:cubicBezTo>
                  <a:cubicBezTo>
                    <a:pt x="466" y="928"/>
                    <a:pt x="507" y="904"/>
                    <a:pt x="537" y="877"/>
                  </a:cubicBezTo>
                  <a:cubicBezTo>
                    <a:pt x="568" y="850"/>
                    <a:pt x="586" y="822"/>
                    <a:pt x="599" y="799"/>
                  </a:cubicBezTo>
                  <a:cubicBezTo>
                    <a:pt x="609" y="772"/>
                    <a:pt x="609" y="751"/>
                    <a:pt x="612" y="738"/>
                  </a:cubicBezTo>
                  <a:lnTo>
                    <a:pt x="612" y="720"/>
                  </a:lnTo>
                  <a:cubicBezTo>
                    <a:pt x="612" y="720"/>
                    <a:pt x="612" y="720"/>
                    <a:pt x="612" y="720"/>
                  </a:cubicBezTo>
                  <a:cubicBezTo>
                    <a:pt x="608" y="720"/>
                    <a:pt x="601" y="749"/>
                    <a:pt x="565" y="772"/>
                  </a:cubicBezTo>
                  <a:cubicBezTo>
                    <a:pt x="548" y="785"/>
                    <a:pt x="524" y="795"/>
                    <a:pt x="497" y="799"/>
                  </a:cubicBezTo>
                  <a:cubicBezTo>
                    <a:pt x="487" y="800"/>
                    <a:pt x="476" y="801"/>
                    <a:pt x="466" y="801"/>
                  </a:cubicBezTo>
                  <a:cubicBezTo>
                    <a:pt x="448" y="801"/>
                    <a:pt x="429" y="798"/>
                    <a:pt x="412" y="792"/>
                  </a:cubicBezTo>
                  <a:cubicBezTo>
                    <a:pt x="399" y="789"/>
                    <a:pt x="388" y="785"/>
                    <a:pt x="378" y="775"/>
                  </a:cubicBezTo>
                  <a:cubicBezTo>
                    <a:pt x="364" y="769"/>
                    <a:pt x="354" y="758"/>
                    <a:pt x="344" y="748"/>
                  </a:cubicBezTo>
                  <a:cubicBezTo>
                    <a:pt x="323" y="724"/>
                    <a:pt x="306" y="697"/>
                    <a:pt x="297" y="667"/>
                  </a:cubicBezTo>
                  <a:cubicBezTo>
                    <a:pt x="283" y="632"/>
                    <a:pt x="276" y="601"/>
                    <a:pt x="276" y="564"/>
                  </a:cubicBezTo>
                  <a:cubicBezTo>
                    <a:pt x="272" y="530"/>
                    <a:pt x="279" y="496"/>
                    <a:pt x="289" y="458"/>
                  </a:cubicBezTo>
                  <a:cubicBezTo>
                    <a:pt x="297" y="425"/>
                    <a:pt x="313" y="391"/>
                    <a:pt x="333" y="364"/>
                  </a:cubicBezTo>
                  <a:cubicBezTo>
                    <a:pt x="354" y="336"/>
                    <a:pt x="378" y="309"/>
                    <a:pt x="402" y="289"/>
                  </a:cubicBezTo>
                  <a:cubicBezTo>
                    <a:pt x="449" y="251"/>
                    <a:pt x="510" y="213"/>
                    <a:pt x="575" y="204"/>
                  </a:cubicBezTo>
                  <a:cubicBezTo>
                    <a:pt x="609" y="197"/>
                    <a:pt x="639" y="193"/>
                    <a:pt x="670" y="186"/>
                  </a:cubicBezTo>
                  <a:cubicBezTo>
                    <a:pt x="678" y="186"/>
                    <a:pt x="687" y="185"/>
                    <a:pt x="695" y="185"/>
                  </a:cubicBezTo>
                  <a:cubicBezTo>
                    <a:pt x="715" y="185"/>
                    <a:pt x="734" y="187"/>
                    <a:pt x="749" y="190"/>
                  </a:cubicBezTo>
                  <a:cubicBezTo>
                    <a:pt x="772" y="190"/>
                    <a:pt x="793" y="193"/>
                    <a:pt x="803" y="197"/>
                  </a:cubicBezTo>
                  <a:cubicBezTo>
                    <a:pt x="817" y="200"/>
                    <a:pt x="823" y="204"/>
                    <a:pt x="823" y="204"/>
                  </a:cubicBezTo>
                  <a:cubicBezTo>
                    <a:pt x="823" y="204"/>
                    <a:pt x="820" y="197"/>
                    <a:pt x="813" y="183"/>
                  </a:cubicBezTo>
                  <a:cubicBezTo>
                    <a:pt x="807" y="173"/>
                    <a:pt x="796" y="156"/>
                    <a:pt x="779" y="136"/>
                  </a:cubicBezTo>
                  <a:cubicBezTo>
                    <a:pt x="762" y="115"/>
                    <a:pt x="738" y="91"/>
                    <a:pt x="708" y="71"/>
                  </a:cubicBezTo>
                  <a:cubicBezTo>
                    <a:pt x="677" y="47"/>
                    <a:pt x="636" y="26"/>
                    <a:pt x="589" y="17"/>
                  </a:cubicBezTo>
                  <a:cubicBezTo>
                    <a:pt x="552" y="8"/>
                    <a:pt x="511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900883" y="491874"/>
              <a:ext cx="25769" cy="29940"/>
            </a:xfrm>
            <a:custGeom>
              <a:avLst/>
              <a:gdLst/>
              <a:ahLst/>
              <a:cxnLst/>
              <a:rect l="l" t="t" r="r" b="b"/>
              <a:pathLst>
                <a:path w="587" h="682" extrusionOk="0">
                  <a:moveTo>
                    <a:pt x="289" y="0"/>
                  </a:moveTo>
                  <a:cubicBezTo>
                    <a:pt x="247" y="0"/>
                    <a:pt x="201" y="9"/>
                    <a:pt x="154" y="34"/>
                  </a:cubicBezTo>
                  <a:cubicBezTo>
                    <a:pt x="127" y="48"/>
                    <a:pt x="103" y="66"/>
                    <a:pt x="79" y="92"/>
                  </a:cubicBezTo>
                  <a:cubicBezTo>
                    <a:pt x="56" y="116"/>
                    <a:pt x="38" y="147"/>
                    <a:pt x="25" y="177"/>
                  </a:cubicBezTo>
                  <a:cubicBezTo>
                    <a:pt x="1" y="242"/>
                    <a:pt x="1" y="306"/>
                    <a:pt x="8" y="361"/>
                  </a:cubicBezTo>
                  <a:cubicBezTo>
                    <a:pt x="18" y="416"/>
                    <a:pt x="38" y="463"/>
                    <a:pt x="65" y="507"/>
                  </a:cubicBezTo>
                  <a:cubicBezTo>
                    <a:pt x="93" y="548"/>
                    <a:pt x="123" y="589"/>
                    <a:pt x="164" y="617"/>
                  </a:cubicBezTo>
                  <a:cubicBezTo>
                    <a:pt x="205" y="647"/>
                    <a:pt x="253" y="667"/>
                    <a:pt x="297" y="674"/>
                  </a:cubicBezTo>
                  <a:cubicBezTo>
                    <a:pt x="321" y="678"/>
                    <a:pt x="345" y="681"/>
                    <a:pt x="365" y="681"/>
                  </a:cubicBezTo>
                  <a:cubicBezTo>
                    <a:pt x="389" y="678"/>
                    <a:pt x="409" y="674"/>
                    <a:pt x="426" y="670"/>
                  </a:cubicBezTo>
                  <a:cubicBezTo>
                    <a:pt x="464" y="661"/>
                    <a:pt x="494" y="644"/>
                    <a:pt x="514" y="623"/>
                  </a:cubicBezTo>
                  <a:cubicBezTo>
                    <a:pt x="535" y="603"/>
                    <a:pt x="552" y="582"/>
                    <a:pt x="559" y="565"/>
                  </a:cubicBezTo>
                  <a:cubicBezTo>
                    <a:pt x="569" y="545"/>
                    <a:pt x="572" y="531"/>
                    <a:pt x="572" y="521"/>
                  </a:cubicBezTo>
                  <a:cubicBezTo>
                    <a:pt x="572" y="511"/>
                    <a:pt x="576" y="507"/>
                    <a:pt x="576" y="507"/>
                  </a:cubicBezTo>
                  <a:lnTo>
                    <a:pt x="576" y="507"/>
                  </a:lnTo>
                  <a:cubicBezTo>
                    <a:pt x="576" y="507"/>
                    <a:pt x="572" y="511"/>
                    <a:pt x="563" y="518"/>
                  </a:cubicBezTo>
                  <a:cubicBezTo>
                    <a:pt x="555" y="521"/>
                    <a:pt x="545" y="528"/>
                    <a:pt x="528" y="531"/>
                  </a:cubicBezTo>
                  <a:cubicBezTo>
                    <a:pt x="516" y="537"/>
                    <a:pt x="501" y="540"/>
                    <a:pt x="485" y="540"/>
                  </a:cubicBezTo>
                  <a:cubicBezTo>
                    <a:pt x="464" y="540"/>
                    <a:pt x="441" y="535"/>
                    <a:pt x="420" y="528"/>
                  </a:cubicBezTo>
                  <a:cubicBezTo>
                    <a:pt x="379" y="518"/>
                    <a:pt x="358" y="480"/>
                    <a:pt x="338" y="443"/>
                  </a:cubicBezTo>
                  <a:cubicBezTo>
                    <a:pt x="327" y="422"/>
                    <a:pt x="318" y="402"/>
                    <a:pt x="310" y="378"/>
                  </a:cubicBezTo>
                  <a:cubicBezTo>
                    <a:pt x="304" y="358"/>
                    <a:pt x="297" y="334"/>
                    <a:pt x="297" y="314"/>
                  </a:cubicBezTo>
                  <a:cubicBezTo>
                    <a:pt x="294" y="297"/>
                    <a:pt x="294" y="283"/>
                    <a:pt x="297" y="279"/>
                  </a:cubicBezTo>
                  <a:cubicBezTo>
                    <a:pt x="297" y="273"/>
                    <a:pt x="294" y="273"/>
                    <a:pt x="300" y="259"/>
                  </a:cubicBezTo>
                  <a:cubicBezTo>
                    <a:pt x="307" y="252"/>
                    <a:pt x="318" y="239"/>
                    <a:pt x="335" y="229"/>
                  </a:cubicBezTo>
                  <a:cubicBezTo>
                    <a:pt x="345" y="221"/>
                    <a:pt x="355" y="218"/>
                    <a:pt x="362" y="212"/>
                  </a:cubicBezTo>
                  <a:cubicBezTo>
                    <a:pt x="371" y="208"/>
                    <a:pt x="385" y="204"/>
                    <a:pt x="396" y="204"/>
                  </a:cubicBezTo>
                  <a:cubicBezTo>
                    <a:pt x="433" y="196"/>
                    <a:pt x="478" y="187"/>
                    <a:pt x="511" y="187"/>
                  </a:cubicBezTo>
                  <a:cubicBezTo>
                    <a:pt x="517" y="187"/>
                    <a:pt x="523" y="187"/>
                    <a:pt x="528" y="188"/>
                  </a:cubicBezTo>
                  <a:cubicBezTo>
                    <a:pt x="566" y="181"/>
                    <a:pt x="586" y="181"/>
                    <a:pt x="586" y="181"/>
                  </a:cubicBezTo>
                  <a:cubicBezTo>
                    <a:pt x="586" y="181"/>
                    <a:pt x="572" y="163"/>
                    <a:pt x="552" y="133"/>
                  </a:cubicBezTo>
                  <a:cubicBezTo>
                    <a:pt x="525" y="110"/>
                    <a:pt x="491" y="58"/>
                    <a:pt x="426" y="31"/>
                  </a:cubicBezTo>
                  <a:cubicBezTo>
                    <a:pt x="391" y="16"/>
                    <a:pt x="344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869537" y="547145"/>
              <a:ext cx="35471" cy="66991"/>
            </a:xfrm>
            <a:custGeom>
              <a:avLst/>
              <a:gdLst/>
              <a:ahLst/>
              <a:cxnLst/>
              <a:rect l="l" t="t" r="r" b="b"/>
              <a:pathLst>
                <a:path w="808" h="1526" extrusionOk="0">
                  <a:moveTo>
                    <a:pt x="539" y="0"/>
                  </a:moveTo>
                  <a:cubicBezTo>
                    <a:pt x="490" y="3"/>
                    <a:pt x="432" y="11"/>
                    <a:pt x="378" y="38"/>
                  </a:cubicBezTo>
                  <a:cubicBezTo>
                    <a:pt x="324" y="61"/>
                    <a:pt x="266" y="96"/>
                    <a:pt x="212" y="140"/>
                  </a:cubicBezTo>
                  <a:cubicBezTo>
                    <a:pt x="157" y="184"/>
                    <a:pt x="103" y="242"/>
                    <a:pt x="69" y="313"/>
                  </a:cubicBezTo>
                  <a:cubicBezTo>
                    <a:pt x="35" y="385"/>
                    <a:pt x="11" y="470"/>
                    <a:pt x="4" y="548"/>
                  </a:cubicBezTo>
                  <a:cubicBezTo>
                    <a:pt x="4" y="568"/>
                    <a:pt x="0" y="589"/>
                    <a:pt x="4" y="609"/>
                  </a:cubicBezTo>
                  <a:lnTo>
                    <a:pt x="4" y="636"/>
                  </a:lnTo>
                  <a:cubicBezTo>
                    <a:pt x="4" y="647"/>
                    <a:pt x="8" y="656"/>
                    <a:pt x="8" y="667"/>
                  </a:cubicBezTo>
                  <a:cubicBezTo>
                    <a:pt x="8" y="688"/>
                    <a:pt x="8" y="708"/>
                    <a:pt x="11" y="728"/>
                  </a:cubicBezTo>
                  <a:cubicBezTo>
                    <a:pt x="14" y="745"/>
                    <a:pt x="18" y="766"/>
                    <a:pt x="21" y="786"/>
                  </a:cubicBezTo>
                  <a:cubicBezTo>
                    <a:pt x="55" y="939"/>
                    <a:pt x="113" y="1075"/>
                    <a:pt x="195" y="1187"/>
                  </a:cubicBezTo>
                  <a:cubicBezTo>
                    <a:pt x="276" y="1300"/>
                    <a:pt x="375" y="1385"/>
                    <a:pt x="467" y="1443"/>
                  </a:cubicBezTo>
                  <a:cubicBezTo>
                    <a:pt x="511" y="1473"/>
                    <a:pt x="559" y="1493"/>
                    <a:pt x="600" y="1504"/>
                  </a:cubicBezTo>
                  <a:cubicBezTo>
                    <a:pt x="644" y="1517"/>
                    <a:pt x="681" y="1521"/>
                    <a:pt x="712" y="1524"/>
                  </a:cubicBezTo>
                  <a:cubicBezTo>
                    <a:pt x="721" y="1525"/>
                    <a:pt x="729" y="1526"/>
                    <a:pt x="737" y="1526"/>
                  </a:cubicBezTo>
                  <a:cubicBezTo>
                    <a:pt x="756" y="1526"/>
                    <a:pt x="771" y="1523"/>
                    <a:pt x="783" y="1521"/>
                  </a:cubicBezTo>
                  <a:lnTo>
                    <a:pt x="807" y="1521"/>
                  </a:lnTo>
                  <a:cubicBezTo>
                    <a:pt x="807" y="1521"/>
                    <a:pt x="796" y="1517"/>
                    <a:pt x="783" y="1514"/>
                  </a:cubicBezTo>
                  <a:cubicBezTo>
                    <a:pt x="770" y="1510"/>
                    <a:pt x="746" y="1501"/>
                    <a:pt x="722" y="1490"/>
                  </a:cubicBezTo>
                  <a:cubicBezTo>
                    <a:pt x="667" y="1466"/>
                    <a:pt x="606" y="1412"/>
                    <a:pt x="548" y="1344"/>
                  </a:cubicBezTo>
                  <a:cubicBezTo>
                    <a:pt x="487" y="1276"/>
                    <a:pt x="436" y="1177"/>
                    <a:pt x="392" y="1075"/>
                  </a:cubicBezTo>
                  <a:cubicBezTo>
                    <a:pt x="347" y="973"/>
                    <a:pt x="307" y="861"/>
                    <a:pt x="310" y="749"/>
                  </a:cubicBezTo>
                  <a:lnTo>
                    <a:pt x="310" y="708"/>
                  </a:lnTo>
                  <a:lnTo>
                    <a:pt x="310" y="667"/>
                  </a:lnTo>
                  <a:cubicBezTo>
                    <a:pt x="310" y="653"/>
                    <a:pt x="314" y="639"/>
                    <a:pt x="317" y="630"/>
                  </a:cubicBezTo>
                  <a:cubicBezTo>
                    <a:pt x="321" y="616"/>
                    <a:pt x="324" y="603"/>
                    <a:pt x="327" y="592"/>
                  </a:cubicBezTo>
                  <a:cubicBezTo>
                    <a:pt x="341" y="541"/>
                    <a:pt x="351" y="501"/>
                    <a:pt x="368" y="460"/>
                  </a:cubicBezTo>
                  <a:lnTo>
                    <a:pt x="399" y="399"/>
                  </a:lnTo>
                  <a:cubicBezTo>
                    <a:pt x="402" y="388"/>
                    <a:pt x="409" y="378"/>
                    <a:pt x="412" y="367"/>
                  </a:cubicBezTo>
                  <a:cubicBezTo>
                    <a:pt x="419" y="358"/>
                    <a:pt x="423" y="347"/>
                    <a:pt x="429" y="337"/>
                  </a:cubicBezTo>
                  <a:cubicBezTo>
                    <a:pt x="450" y="296"/>
                    <a:pt x="473" y="262"/>
                    <a:pt x="504" y="231"/>
                  </a:cubicBezTo>
                  <a:cubicBezTo>
                    <a:pt x="531" y="204"/>
                    <a:pt x="562" y="181"/>
                    <a:pt x="589" y="154"/>
                  </a:cubicBezTo>
                  <a:cubicBezTo>
                    <a:pt x="603" y="140"/>
                    <a:pt x="616" y="129"/>
                    <a:pt x="630" y="119"/>
                  </a:cubicBezTo>
                  <a:cubicBezTo>
                    <a:pt x="644" y="113"/>
                    <a:pt x="657" y="102"/>
                    <a:pt x="671" y="99"/>
                  </a:cubicBezTo>
                  <a:cubicBezTo>
                    <a:pt x="685" y="88"/>
                    <a:pt x="694" y="85"/>
                    <a:pt x="705" y="78"/>
                  </a:cubicBezTo>
                  <a:cubicBezTo>
                    <a:pt x="715" y="75"/>
                    <a:pt x="725" y="72"/>
                    <a:pt x="732" y="68"/>
                  </a:cubicBezTo>
                  <a:cubicBezTo>
                    <a:pt x="749" y="61"/>
                    <a:pt x="756" y="58"/>
                    <a:pt x="756" y="58"/>
                  </a:cubicBezTo>
                  <a:cubicBezTo>
                    <a:pt x="756" y="58"/>
                    <a:pt x="749" y="55"/>
                    <a:pt x="735" y="47"/>
                  </a:cubicBezTo>
                  <a:cubicBezTo>
                    <a:pt x="725" y="41"/>
                    <a:pt x="718" y="38"/>
                    <a:pt x="705" y="31"/>
                  </a:cubicBezTo>
                  <a:cubicBezTo>
                    <a:pt x="691" y="27"/>
                    <a:pt x="677" y="21"/>
                    <a:pt x="664" y="17"/>
                  </a:cubicBezTo>
                  <a:cubicBezTo>
                    <a:pt x="647" y="14"/>
                    <a:pt x="630" y="11"/>
                    <a:pt x="606" y="7"/>
                  </a:cubicBezTo>
                  <a:cubicBezTo>
                    <a:pt x="586" y="3"/>
                    <a:pt x="565" y="3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575796" y="565056"/>
              <a:ext cx="42320" cy="44602"/>
            </a:xfrm>
            <a:custGeom>
              <a:avLst/>
              <a:gdLst/>
              <a:ahLst/>
              <a:cxnLst/>
              <a:rect l="l" t="t" r="r" b="b"/>
              <a:pathLst>
                <a:path w="964" h="1016" extrusionOk="0">
                  <a:moveTo>
                    <a:pt x="385" y="0"/>
                  </a:moveTo>
                  <a:cubicBezTo>
                    <a:pt x="324" y="0"/>
                    <a:pt x="256" y="17"/>
                    <a:pt x="195" y="52"/>
                  </a:cubicBezTo>
                  <a:cubicBezTo>
                    <a:pt x="160" y="72"/>
                    <a:pt x="133" y="96"/>
                    <a:pt x="106" y="123"/>
                  </a:cubicBezTo>
                  <a:cubicBezTo>
                    <a:pt x="82" y="150"/>
                    <a:pt x="58" y="187"/>
                    <a:pt x="45" y="222"/>
                  </a:cubicBezTo>
                  <a:cubicBezTo>
                    <a:pt x="11" y="293"/>
                    <a:pt x="0" y="374"/>
                    <a:pt x="4" y="449"/>
                  </a:cubicBezTo>
                  <a:cubicBezTo>
                    <a:pt x="8" y="524"/>
                    <a:pt x="25" y="599"/>
                    <a:pt x="55" y="667"/>
                  </a:cubicBezTo>
                  <a:cubicBezTo>
                    <a:pt x="119" y="800"/>
                    <a:pt x="225" y="909"/>
                    <a:pt x="351" y="963"/>
                  </a:cubicBezTo>
                  <a:cubicBezTo>
                    <a:pt x="413" y="994"/>
                    <a:pt x="477" y="1011"/>
                    <a:pt x="538" y="1014"/>
                  </a:cubicBezTo>
                  <a:cubicBezTo>
                    <a:pt x="549" y="1015"/>
                    <a:pt x="559" y="1015"/>
                    <a:pt x="570" y="1015"/>
                  </a:cubicBezTo>
                  <a:cubicBezTo>
                    <a:pt x="617" y="1015"/>
                    <a:pt x="662" y="1010"/>
                    <a:pt x="702" y="1004"/>
                  </a:cubicBezTo>
                  <a:cubicBezTo>
                    <a:pt x="749" y="997"/>
                    <a:pt x="793" y="977"/>
                    <a:pt x="827" y="956"/>
                  </a:cubicBezTo>
                  <a:cubicBezTo>
                    <a:pt x="862" y="936"/>
                    <a:pt x="885" y="912"/>
                    <a:pt x="909" y="895"/>
                  </a:cubicBezTo>
                  <a:cubicBezTo>
                    <a:pt x="926" y="875"/>
                    <a:pt x="939" y="858"/>
                    <a:pt x="950" y="848"/>
                  </a:cubicBezTo>
                  <a:cubicBezTo>
                    <a:pt x="956" y="837"/>
                    <a:pt x="964" y="831"/>
                    <a:pt x="964" y="831"/>
                  </a:cubicBezTo>
                  <a:lnTo>
                    <a:pt x="939" y="831"/>
                  </a:lnTo>
                  <a:cubicBezTo>
                    <a:pt x="926" y="831"/>
                    <a:pt x="906" y="831"/>
                    <a:pt x="882" y="823"/>
                  </a:cubicBezTo>
                  <a:cubicBezTo>
                    <a:pt x="857" y="823"/>
                    <a:pt x="831" y="817"/>
                    <a:pt x="800" y="810"/>
                  </a:cubicBezTo>
                  <a:cubicBezTo>
                    <a:pt x="769" y="800"/>
                    <a:pt x="735" y="787"/>
                    <a:pt x="705" y="779"/>
                  </a:cubicBezTo>
                  <a:cubicBezTo>
                    <a:pt x="674" y="769"/>
                    <a:pt x="640" y="752"/>
                    <a:pt x="609" y="735"/>
                  </a:cubicBezTo>
                  <a:cubicBezTo>
                    <a:pt x="582" y="715"/>
                    <a:pt x="555" y="691"/>
                    <a:pt x="528" y="671"/>
                  </a:cubicBezTo>
                  <a:cubicBezTo>
                    <a:pt x="480" y="623"/>
                    <a:pt x="433" y="565"/>
                    <a:pt x="408" y="501"/>
                  </a:cubicBezTo>
                  <a:cubicBezTo>
                    <a:pt x="392" y="473"/>
                    <a:pt x="378" y="440"/>
                    <a:pt x="372" y="412"/>
                  </a:cubicBezTo>
                  <a:cubicBezTo>
                    <a:pt x="364" y="382"/>
                    <a:pt x="361" y="354"/>
                    <a:pt x="361" y="330"/>
                  </a:cubicBezTo>
                  <a:lnTo>
                    <a:pt x="361" y="297"/>
                  </a:lnTo>
                  <a:cubicBezTo>
                    <a:pt x="364" y="283"/>
                    <a:pt x="368" y="272"/>
                    <a:pt x="372" y="259"/>
                  </a:cubicBezTo>
                  <a:cubicBezTo>
                    <a:pt x="378" y="235"/>
                    <a:pt x="395" y="215"/>
                    <a:pt x="413" y="201"/>
                  </a:cubicBezTo>
                  <a:cubicBezTo>
                    <a:pt x="433" y="191"/>
                    <a:pt x="460" y="177"/>
                    <a:pt x="487" y="174"/>
                  </a:cubicBezTo>
                  <a:cubicBezTo>
                    <a:pt x="500" y="171"/>
                    <a:pt x="514" y="170"/>
                    <a:pt x="526" y="170"/>
                  </a:cubicBezTo>
                  <a:cubicBezTo>
                    <a:pt x="543" y="170"/>
                    <a:pt x="558" y="172"/>
                    <a:pt x="572" y="174"/>
                  </a:cubicBezTo>
                  <a:cubicBezTo>
                    <a:pt x="596" y="177"/>
                    <a:pt x="617" y="177"/>
                    <a:pt x="630" y="181"/>
                  </a:cubicBezTo>
                  <a:cubicBezTo>
                    <a:pt x="644" y="184"/>
                    <a:pt x="650" y="184"/>
                    <a:pt x="650" y="184"/>
                  </a:cubicBezTo>
                  <a:cubicBezTo>
                    <a:pt x="650" y="184"/>
                    <a:pt x="644" y="181"/>
                    <a:pt x="637" y="170"/>
                  </a:cubicBezTo>
                  <a:cubicBezTo>
                    <a:pt x="626" y="160"/>
                    <a:pt x="617" y="140"/>
                    <a:pt x="599" y="120"/>
                  </a:cubicBezTo>
                  <a:cubicBezTo>
                    <a:pt x="582" y="102"/>
                    <a:pt x="559" y="79"/>
                    <a:pt x="528" y="52"/>
                  </a:cubicBezTo>
                  <a:cubicBezTo>
                    <a:pt x="511" y="41"/>
                    <a:pt x="490" y="27"/>
                    <a:pt x="466" y="17"/>
                  </a:cubicBezTo>
                  <a:cubicBezTo>
                    <a:pt x="443" y="7"/>
                    <a:pt x="416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881171" y="570412"/>
              <a:ext cx="93726" cy="83278"/>
            </a:xfrm>
            <a:custGeom>
              <a:avLst/>
              <a:gdLst/>
              <a:ahLst/>
              <a:cxnLst/>
              <a:rect l="l" t="t" r="r" b="b"/>
              <a:pathLst>
                <a:path w="2135" h="1897" extrusionOk="0">
                  <a:moveTo>
                    <a:pt x="1730" y="0"/>
                  </a:moveTo>
                  <a:cubicBezTo>
                    <a:pt x="1682" y="0"/>
                    <a:pt x="1639" y="9"/>
                    <a:pt x="1603" y="21"/>
                  </a:cubicBezTo>
                  <a:cubicBezTo>
                    <a:pt x="1549" y="48"/>
                    <a:pt x="1514" y="82"/>
                    <a:pt x="1498" y="109"/>
                  </a:cubicBezTo>
                  <a:cubicBezTo>
                    <a:pt x="1487" y="123"/>
                    <a:pt x="1484" y="134"/>
                    <a:pt x="1481" y="140"/>
                  </a:cubicBezTo>
                  <a:cubicBezTo>
                    <a:pt x="1481" y="150"/>
                    <a:pt x="1478" y="154"/>
                    <a:pt x="1478" y="154"/>
                  </a:cubicBezTo>
                  <a:cubicBezTo>
                    <a:pt x="1478" y="154"/>
                    <a:pt x="1481" y="150"/>
                    <a:pt x="1484" y="144"/>
                  </a:cubicBezTo>
                  <a:cubicBezTo>
                    <a:pt x="1491" y="137"/>
                    <a:pt x="1498" y="126"/>
                    <a:pt x="1508" y="120"/>
                  </a:cubicBezTo>
                  <a:cubicBezTo>
                    <a:pt x="1532" y="100"/>
                    <a:pt x="1569" y="79"/>
                    <a:pt x="1621" y="73"/>
                  </a:cubicBezTo>
                  <a:cubicBezTo>
                    <a:pt x="1630" y="71"/>
                    <a:pt x="1640" y="70"/>
                    <a:pt x="1651" y="70"/>
                  </a:cubicBezTo>
                  <a:cubicBezTo>
                    <a:pt x="1693" y="70"/>
                    <a:pt x="1744" y="83"/>
                    <a:pt x="1790" y="109"/>
                  </a:cubicBezTo>
                  <a:cubicBezTo>
                    <a:pt x="1817" y="126"/>
                    <a:pt x="1845" y="150"/>
                    <a:pt x="1861" y="175"/>
                  </a:cubicBezTo>
                  <a:cubicBezTo>
                    <a:pt x="1882" y="205"/>
                    <a:pt x="1896" y="239"/>
                    <a:pt x="1906" y="277"/>
                  </a:cubicBezTo>
                  <a:cubicBezTo>
                    <a:pt x="1927" y="348"/>
                    <a:pt x="1919" y="440"/>
                    <a:pt x="1892" y="528"/>
                  </a:cubicBezTo>
                  <a:cubicBezTo>
                    <a:pt x="1882" y="572"/>
                    <a:pt x="1865" y="620"/>
                    <a:pt x="1845" y="665"/>
                  </a:cubicBezTo>
                  <a:cubicBezTo>
                    <a:pt x="1821" y="709"/>
                    <a:pt x="1797" y="753"/>
                    <a:pt x="1770" y="793"/>
                  </a:cubicBezTo>
                  <a:cubicBezTo>
                    <a:pt x="1750" y="820"/>
                    <a:pt x="1726" y="848"/>
                    <a:pt x="1702" y="872"/>
                  </a:cubicBezTo>
                  <a:cubicBezTo>
                    <a:pt x="1678" y="896"/>
                    <a:pt x="1651" y="919"/>
                    <a:pt x="1624" y="936"/>
                  </a:cubicBezTo>
                  <a:cubicBezTo>
                    <a:pt x="1596" y="957"/>
                    <a:pt x="1566" y="974"/>
                    <a:pt x="1532" y="984"/>
                  </a:cubicBezTo>
                  <a:cubicBezTo>
                    <a:pt x="1525" y="987"/>
                    <a:pt x="1519" y="991"/>
                    <a:pt x="1508" y="994"/>
                  </a:cubicBezTo>
                  <a:lnTo>
                    <a:pt x="1494" y="998"/>
                  </a:lnTo>
                  <a:cubicBezTo>
                    <a:pt x="1494" y="998"/>
                    <a:pt x="1487" y="998"/>
                    <a:pt x="1484" y="1001"/>
                  </a:cubicBezTo>
                  <a:lnTo>
                    <a:pt x="1470" y="1004"/>
                  </a:lnTo>
                  <a:cubicBezTo>
                    <a:pt x="1461" y="1004"/>
                    <a:pt x="1453" y="1007"/>
                    <a:pt x="1443" y="1007"/>
                  </a:cubicBezTo>
                  <a:lnTo>
                    <a:pt x="1409" y="1011"/>
                  </a:lnTo>
                  <a:cubicBezTo>
                    <a:pt x="1402" y="1012"/>
                    <a:pt x="1395" y="1013"/>
                    <a:pt x="1387" y="1013"/>
                  </a:cubicBezTo>
                  <a:cubicBezTo>
                    <a:pt x="1368" y="1013"/>
                    <a:pt x="1347" y="1010"/>
                    <a:pt x="1327" y="1007"/>
                  </a:cubicBezTo>
                  <a:cubicBezTo>
                    <a:pt x="1307" y="1052"/>
                    <a:pt x="1294" y="1086"/>
                    <a:pt x="1287" y="1103"/>
                  </a:cubicBezTo>
                  <a:lnTo>
                    <a:pt x="1280" y="1123"/>
                  </a:lnTo>
                  <a:lnTo>
                    <a:pt x="1277" y="1130"/>
                  </a:lnTo>
                  <a:cubicBezTo>
                    <a:pt x="1277" y="1130"/>
                    <a:pt x="1274" y="1134"/>
                    <a:pt x="1274" y="1137"/>
                  </a:cubicBezTo>
                  <a:cubicBezTo>
                    <a:pt x="1270" y="1150"/>
                    <a:pt x="1256" y="1185"/>
                    <a:pt x="1229" y="1256"/>
                  </a:cubicBezTo>
                  <a:lnTo>
                    <a:pt x="1270" y="1297"/>
                  </a:lnTo>
                  <a:lnTo>
                    <a:pt x="1283" y="1331"/>
                  </a:lnTo>
                  <a:lnTo>
                    <a:pt x="1283" y="1341"/>
                  </a:lnTo>
                  <a:cubicBezTo>
                    <a:pt x="1287" y="1341"/>
                    <a:pt x="1287" y="1348"/>
                    <a:pt x="1287" y="1348"/>
                  </a:cubicBezTo>
                  <a:lnTo>
                    <a:pt x="1287" y="1351"/>
                  </a:lnTo>
                  <a:lnTo>
                    <a:pt x="1287" y="1365"/>
                  </a:lnTo>
                  <a:cubicBezTo>
                    <a:pt x="1290" y="1382"/>
                    <a:pt x="1290" y="1395"/>
                    <a:pt x="1287" y="1412"/>
                  </a:cubicBezTo>
                  <a:cubicBezTo>
                    <a:pt x="1283" y="1426"/>
                    <a:pt x="1280" y="1443"/>
                    <a:pt x="1274" y="1456"/>
                  </a:cubicBezTo>
                  <a:cubicBezTo>
                    <a:pt x="1274" y="1464"/>
                    <a:pt x="1270" y="1467"/>
                    <a:pt x="1266" y="1474"/>
                  </a:cubicBezTo>
                  <a:cubicBezTo>
                    <a:pt x="1263" y="1481"/>
                    <a:pt x="1260" y="1491"/>
                    <a:pt x="1256" y="1497"/>
                  </a:cubicBezTo>
                  <a:cubicBezTo>
                    <a:pt x="1225" y="1552"/>
                    <a:pt x="1161" y="1603"/>
                    <a:pt x="1090" y="1634"/>
                  </a:cubicBezTo>
                  <a:cubicBezTo>
                    <a:pt x="1021" y="1661"/>
                    <a:pt x="941" y="1673"/>
                    <a:pt x="861" y="1673"/>
                  </a:cubicBezTo>
                  <a:cubicBezTo>
                    <a:pt x="842" y="1673"/>
                    <a:pt x="823" y="1672"/>
                    <a:pt x="804" y="1671"/>
                  </a:cubicBezTo>
                  <a:cubicBezTo>
                    <a:pt x="702" y="1665"/>
                    <a:pt x="600" y="1654"/>
                    <a:pt x="508" y="1634"/>
                  </a:cubicBezTo>
                  <a:cubicBezTo>
                    <a:pt x="420" y="1613"/>
                    <a:pt x="338" y="1589"/>
                    <a:pt x="269" y="1558"/>
                  </a:cubicBezTo>
                  <a:cubicBezTo>
                    <a:pt x="202" y="1528"/>
                    <a:pt x="144" y="1494"/>
                    <a:pt x="103" y="1456"/>
                  </a:cubicBezTo>
                  <a:cubicBezTo>
                    <a:pt x="62" y="1423"/>
                    <a:pt x="38" y="1385"/>
                    <a:pt x="25" y="1358"/>
                  </a:cubicBezTo>
                  <a:cubicBezTo>
                    <a:pt x="11" y="1331"/>
                    <a:pt x="1" y="1318"/>
                    <a:pt x="1" y="1318"/>
                  </a:cubicBezTo>
                  <a:lnTo>
                    <a:pt x="1" y="1318"/>
                  </a:lnTo>
                  <a:cubicBezTo>
                    <a:pt x="1" y="1318"/>
                    <a:pt x="8" y="1334"/>
                    <a:pt x="18" y="1362"/>
                  </a:cubicBezTo>
                  <a:cubicBezTo>
                    <a:pt x="29" y="1389"/>
                    <a:pt x="45" y="1433"/>
                    <a:pt x="79" y="1481"/>
                  </a:cubicBezTo>
                  <a:cubicBezTo>
                    <a:pt x="147" y="1572"/>
                    <a:pt x="280" y="1688"/>
                    <a:pt x="467" y="1767"/>
                  </a:cubicBezTo>
                  <a:cubicBezTo>
                    <a:pt x="511" y="1783"/>
                    <a:pt x="559" y="1803"/>
                    <a:pt x="610" y="1824"/>
                  </a:cubicBezTo>
                  <a:cubicBezTo>
                    <a:pt x="661" y="1841"/>
                    <a:pt x="715" y="1858"/>
                    <a:pt x="773" y="1872"/>
                  </a:cubicBezTo>
                  <a:cubicBezTo>
                    <a:pt x="831" y="1885"/>
                    <a:pt x="896" y="1896"/>
                    <a:pt x="960" y="1896"/>
                  </a:cubicBezTo>
                  <a:cubicBezTo>
                    <a:pt x="971" y="1896"/>
                    <a:pt x="981" y="1896"/>
                    <a:pt x="992" y="1896"/>
                  </a:cubicBezTo>
                  <a:cubicBezTo>
                    <a:pt x="1049" y="1896"/>
                    <a:pt x="1111" y="1889"/>
                    <a:pt x="1167" y="1872"/>
                  </a:cubicBezTo>
                  <a:cubicBezTo>
                    <a:pt x="1229" y="1855"/>
                    <a:pt x="1287" y="1831"/>
                    <a:pt x="1341" y="1794"/>
                  </a:cubicBezTo>
                  <a:cubicBezTo>
                    <a:pt x="1399" y="1759"/>
                    <a:pt x="1450" y="1712"/>
                    <a:pt x="1491" y="1651"/>
                  </a:cubicBezTo>
                  <a:cubicBezTo>
                    <a:pt x="1505" y="1637"/>
                    <a:pt x="1511" y="1620"/>
                    <a:pt x="1522" y="1603"/>
                  </a:cubicBezTo>
                  <a:cubicBezTo>
                    <a:pt x="1528" y="1586"/>
                    <a:pt x="1539" y="1569"/>
                    <a:pt x="1545" y="1552"/>
                  </a:cubicBezTo>
                  <a:cubicBezTo>
                    <a:pt x="1559" y="1514"/>
                    <a:pt x="1563" y="1477"/>
                    <a:pt x="1566" y="1440"/>
                  </a:cubicBezTo>
                  <a:cubicBezTo>
                    <a:pt x="1569" y="1403"/>
                    <a:pt x="1569" y="1365"/>
                    <a:pt x="1563" y="1327"/>
                  </a:cubicBezTo>
                  <a:cubicBezTo>
                    <a:pt x="1563" y="1318"/>
                    <a:pt x="1559" y="1307"/>
                    <a:pt x="1555" y="1300"/>
                  </a:cubicBezTo>
                  <a:lnTo>
                    <a:pt x="1552" y="1280"/>
                  </a:lnTo>
                  <a:lnTo>
                    <a:pt x="1552" y="1277"/>
                  </a:lnTo>
                  <a:lnTo>
                    <a:pt x="1552" y="1273"/>
                  </a:lnTo>
                  <a:lnTo>
                    <a:pt x="1559" y="1273"/>
                  </a:lnTo>
                  <a:lnTo>
                    <a:pt x="1590" y="1266"/>
                  </a:lnTo>
                  <a:cubicBezTo>
                    <a:pt x="1603" y="1263"/>
                    <a:pt x="1616" y="1256"/>
                    <a:pt x="1630" y="1252"/>
                  </a:cubicBezTo>
                  <a:cubicBezTo>
                    <a:pt x="1685" y="1232"/>
                    <a:pt x="1736" y="1208"/>
                    <a:pt x="1784" y="1175"/>
                  </a:cubicBezTo>
                  <a:cubicBezTo>
                    <a:pt x="1879" y="1114"/>
                    <a:pt x="1950" y="1032"/>
                    <a:pt x="2001" y="943"/>
                  </a:cubicBezTo>
                  <a:cubicBezTo>
                    <a:pt x="2039" y="882"/>
                    <a:pt x="2066" y="820"/>
                    <a:pt x="2086" y="756"/>
                  </a:cubicBezTo>
                  <a:cubicBezTo>
                    <a:pt x="2106" y="695"/>
                    <a:pt x="2120" y="630"/>
                    <a:pt x="2123" y="566"/>
                  </a:cubicBezTo>
                  <a:cubicBezTo>
                    <a:pt x="2134" y="440"/>
                    <a:pt x="2114" y="318"/>
                    <a:pt x="2062" y="211"/>
                  </a:cubicBezTo>
                  <a:cubicBezTo>
                    <a:pt x="2039" y="161"/>
                    <a:pt x="2004" y="117"/>
                    <a:pt x="1963" y="79"/>
                  </a:cubicBezTo>
                  <a:cubicBezTo>
                    <a:pt x="1919" y="42"/>
                    <a:pt x="1872" y="21"/>
                    <a:pt x="1828" y="11"/>
                  </a:cubicBezTo>
                  <a:cubicBezTo>
                    <a:pt x="1794" y="3"/>
                    <a:pt x="1761" y="0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435884" y="368952"/>
              <a:ext cx="171912" cy="132227"/>
            </a:xfrm>
            <a:custGeom>
              <a:avLst/>
              <a:gdLst/>
              <a:ahLst/>
              <a:cxnLst/>
              <a:rect l="l" t="t" r="r" b="b"/>
              <a:pathLst>
                <a:path w="3916" h="3012" extrusionOk="0">
                  <a:moveTo>
                    <a:pt x="596" y="1"/>
                  </a:moveTo>
                  <a:cubicBezTo>
                    <a:pt x="566" y="1"/>
                    <a:pt x="531" y="4"/>
                    <a:pt x="493" y="11"/>
                  </a:cubicBezTo>
                  <a:cubicBezTo>
                    <a:pt x="408" y="38"/>
                    <a:pt x="306" y="82"/>
                    <a:pt x="215" y="171"/>
                  </a:cubicBezTo>
                  <a:cubicBezTo>
                    <a:pt x="167" y="212"/>
                    <a:pt x="122" y="266"/>
                    <a:pt x="85" y="331"/>
                  </a:cubicBezTo>
                  <a:cubicBezTo>
                    <a:pt x="48" y="396"/>
                    <a:pt x="20" y="470"/>
                    <a:pt x="11" y="555"/>
                  </a:cubicBezTo>
                  <a:cubicBezTo>
                    <a:pt x="7" y="576"/>
                    <a:pt x="3" y="596"/>
                    <a:pt x="3" y="616"/>
                  </a:cubicBezTo>
                  <a:cubicBezTo>
                    <a:pt x="3" y="641"/>
                    <a:pt x="0" y="661"/>
                    <a:pt x="0" y="682"/>
                  </a:cubicBezTo>
                  <a:cubicBezTo>
                    <a:pt x="0" y="702"/>
                    <a:pt x="3" y="722"/>
                    <a:pt x="3" y="743"/>
                  </a:cubicBezTo>
                  <a:cubicBezTo>
                    <a:pt x="3" y="767"/>
                    <a:pt x="7" y="787"/>
                    <a:pt x="11" y="807"/>
                  </a:cubicBezTo>
                  <a:cubicBezTo>
                    <a:pt x="20" y="896"/>
                    <a:pt x="41" y="980"/>
                    <a:pt x="75" y="1062"/>
                  </a:cubicBezTo>
                  <a:cubicBezTo>
                    <a:pt x="136" y="1233"/>
                    <a:pt x="235" y="1389"/>
                    <a:pt x="354" y="1525"/>
                  </a:cubicBezTo>
                  <a:cubicBezTo>
                    <a:pt x="589" y="1800"/>
                    <a:pt x="898" y="2032"/>
                    <a:pt x="1248" y="2185"/>
                  </a:cubicBezTo>
                  <a:cubicBezTo>
                    <a:pt x="1422" y="2256"/>
                    <a:pt x="1606" y="2310"/>
                    <a:pt x="1779" y="2348"/>
                  </a:cubicBezTo>
                  <a:cubicBezTo>
                    <a:pt x="1956" y="2385"/>
                    <a:pt x="2130" y="2412"/>
                    <a:pt x="2293" y="2433"/>
                  </a:cubicBezTo>
                  <a:cubicBezTo>
                    <a:pt x="2457" y="2457"/>
                    <a:pt x="2613" y="2478"/>
                    <a:pt x="2763" y="2491"/>
                  </a:cubicBezTo>
                  <a:cubicBezTo>
                    <a:pt x="2837" y="2501"/>
                    <a:pt x="2909" y="2519"/>
                    <a:pt x="2977" y="2532"/>
                  </a:cubicBezTo>
                  <a:cubicBezTo>
                    <a:pt x="3044" y="2549"/>
                    <a:pt x="3110" y="2566"/>
                    <a:pt x="3171" y="2586"/>
                  </a:cubicBezTo>
                  <a:cubicBezTo>
                    <a:pt x="3416" y="2665"/>
                    <a:pt x="3609" y="2767"/>
                    <a:pt x="3732" y="2858"/>
                  </a:cubicBezTo>
                  <a:cubicBezTo>
                    <a:pt x="3793" y="2902"/>
                    <a:pt x="3840" y="2940"/>
                    <a:pt x="3871" y="2968"/>
                  </a:cubicBezTo>
                  <a:cubicBezTo>
                    <a:pt x="3902" y="2998"/>
                    <a:pt x="3915" y="3012"/>
                    <a:pt x="3915" y="3012"/>
                  </a:cubicBezTo>
                  <a:cubicBezTo>
                    <a:pt x="3915" y="3012"/>
                    <a:pt x="3902" y="2995"/>
                    <a:pt x="3875" y="2963"/>
                  </a:cubicBezTo>
                  <a:cubicBezTo>
                    <a:pt x="3848" y="2933"/>
                    <a:pt x="3807" y="2889"/>
                    <a:pt x="3752" y="2834"/>
                  </a:cubicBezTo>
                  <a:cubicBezTo>
                    <a:pt x="3694" y="2784"/>
                    <a:pt x="3620" y="2723"/>
                    <a:pt x="3531" y="2661"/>
                  </a:cubicBezTo>
                  <a:cubicBezTo>
                    <a:pt x="3440" y="2600"/>
                    <a:pt x="3334" y="2539"/>
                    <a:pt x="3212" y="2481"/>
                  </a:cubicBezTo>
                  <a:cubicBezTo>
                    <a:pt x="3151" y="2453"/>
                    <a:pt x="3085" y="2423"/>
                    <a:pt x="3021" y="2396"/>
                  </a:cubicBezTo>
                  <a:cubicBezTo>
                    <a:pt x="2953" y="2365"/>
                    <a:pt x="2881" y="2341"/>
                    <a:pt x="2810" y="2310"/>
                  </a:cubicBezTo>
                  <a:cubicBezTo>
                    <a:pt x="2670" y="2249"/>
                    <a:pt x="2514" y="2199"/>
                    <a:pt x="2358" y="2147"/>
                  </a:cubicBezTo>
                  <a:cubicBezTo>
                    <a:pt x="2044" y="2045"/>
                    <a:pt x="1722" y="1940"/>
                    <a:pt x="1443" y="1780"/>
                  </a:cubicBezTo>
                  <a:cubicBezTo>
                    <a:pt x="1300" y="1705"/>
                    <a:pt x="1167" y="1613"/>
                    <a:pt x="1041" y="1522"/>
                  </a:cubicBezTo>
                  <a:cubicBezTo>
                    <a:pt x="915" y="1426"/>
                    <a:pt x="796" y="1321"/>
                    <a:pt x="691" y="1219"/>
                  </a:cubicBezTo>
                  <a:cubicBezTo>
                    <a:pt x="589" y="1114"/>
                    <a:pt x="500" y="1008"/>
                    <a:pt x="436" y="899"/>
                  </a:cubicBezTo>
                  <a:cubicBezTo>
                    <a:pt x="408" y="845"/>
                    <a:pt x="381" y="793"/>
                    <a:pt x="367" y="739"/>
                  </a:cubicBezTo>
                  <a:cubicBezTo>
                    <a:pt x="361" y="726"/>
                    <a:pt x="358" y="712"/>
                    <a:pt x="354" y="698"/>
                  </a:cubicBezTo>
                  <a:cubicBezTo>
                    <a:pt x="354" y="685"/>
                    <a:pt x="350" y="671"/>
                    <a:pt x="347" y="657"/>
                  </a:cubicBezTo>
                  <a:cubicBezTo>
                    <a:pt x="347" y="647"/>
                    <a:pt x="344" y="633"/>
                    <a:pt x="344" y="620"/>
                  </a:cubicBezTo>
                  <a:cubicBezTo>
                    <a:pt x="340" y="607"/>
                    <a:pt x="340" y="596"/>
                    <a:pt x="340" y="583"/>
                  </a:cubicBezTo>
                  <a:cubicBezTo>
                    <a:pt x="340" y="396"/>
                    <a:pt x="425" y="195"/>
                    <a:pt x="541" y="117"/>
                  </a:cubicBezTo>
                  <a:cubicBezTo>
                    <a:pt x="595" y="73"/>
                    <a:pt x="650" y="49"/>
                    <a:pt x="687" y="38"/>
                  </a:cubicBezTo>
                  <a:cubicBezTo>
                    <a:pt x="708" y="35"/>
                    <a:pt x="725" y="32"/>
                    <a:pt x="735" y="32"/>
                  </a:cubicBezTo>
                  <a:cubicBezTo>
                    <a:pt x="745" y="29"/>
                    <a:pt x="752" y="29"/>
                    <a:pt x="752" y="29"/>
                  </a:cubicBezTo>
                  <a:cubicBezTo>
                    <a:pt x="752" y="29"/>
                    <a:pt x="745" y="24"/>
                    <a:pt x="735" y="21"/>
                  </a:cubicBezTo>
                  <a:cubicBezTo>
                    <a:pt x="725" y="21"/>
                    <a:pt x="711" y="15"/>
                    <a:pt x="687" y="11"/>
                  </a:cubicBezTo>
                  <a:cubicBezTo>
                    <a:pt x="665" y="5"/>
                    <a:pt x="634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477546" y="347572"/>
              <a:ext cx="83673" cy="103736"/>
            </a:xfrm>
            <a:custGeom>
              <a:avLst/>
              <a:gdLst/>
              <a:ahLst/>
              <a:cxnLst/>
              <a:rect l="l" t="t" r="r" b="b"/>
              <a:pathLst>
                <a:path w="1906" h="2363" extrusionOk="0">
                  <a:moveTo>
                    <a:pt x="752" y="87"/>
                  </a:move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lose/>
                  <a:moveTo>
                    <a:pt x="522" y="0"/>
                  </a:moveTo>
                  <a:cubicBezTo>
                    <a:pt x="486" y="0"/>
                    <a:pt x="446" y="4"/>
                    <a:pt x="405" y="15"/>
                  </a:cubicBezTo>
                  <a:cubicBezTo>
                    <a:pt x="365" y="26"/>
                    <a:pt x="324" y="42"/>
                    <a:pt x="283" y="66"/>
                  </a:cubicBezTo>
                  <a:cubicBezTo>
                    <a:pt x="242" y="90"/>
                    <a:pt x="201" y="120"/>
                    <a:pt x="167" y="164"/>
                  </a:cubicBezTo>
                  <a:cubicBezTo>
                    <a:pt x="161" y="175"/>
                    <a:pt x="150" y="185"/>
                    <a:pt x="143" y="195"/>
                  </a:cubicBezTo>
                  <a:cubicBezTo>
                    <a:pt x="136" y="209"/>
                    <a:pt x="126" y="219"/>
                    <a:pt x="120" y="230"/>
                  </a:cubicBezTo>
                  <a:cubicBezTo>
                    <a:pt x="106" y="253"/>
                    <a:pt x="92" y="277"/>
                    <a:pt x="79" y="304"/>
                  </a:cubicBezTo>
                  <a:cubicBezTo>
                    <a:pt x="54" y="355"/>
                    <a:pt x="38" y="409"/>
                    <a:pt x="24" y="467"/>
                  </a:cubicBezTo>
                  <a:cubicBezTo>
                    <a:pt x="0" y="583"/>
                    <a:pt x="0" y="709"/>
                    <a:pt x="21" y="825"/>
                  </a:cubicBezTo>
                  <a:cubicBezTo>
                    <a:pt x="38" y="944"/>
                    <a:pt x="75" y="1059"/>
                    <a:pt x="126" y="1172"/>
                  </a:cubicBezTo>
                  <a:cubicBezTo>
                    <a:pt x="174" y="1284"/>
                    <a:pt x="238" y="1389"/>
                    <a:pt x="310" y="1491"/>
                  </a:cubicBezTo>
                  <a:cubicBezTo>
                    <a:pt x="347" y="1543"/>
                    <a:pt x="392" y="1587"/>
                    <a:pt x="436" y="1631"/>
                  </a:cubicBezTo>
                  <a:cubicBezTo>
                    <a:pt x="459" y="1651"/>
                    <a:pt x="480" y="1672"/>
                    <a:pt x="503" y="1692"/>
                  </a:cubicBezTo>
                  <a:cubicBezTo>
                    <a:pt x="528" y="1712"/>
                    <a:pt x="555" y="1730"/>
                    <a:pt x="579" y="1747"/>
                  </a:cubicBezTo>
                  <a:cubicBezTo>
                    <a:pt x="681" y="1814"/>
                    <a:pt x="783" y="1876"/>
                    <a:pt x="885" y="1920"/>
                  </a:cubicBezTo>
                  <a:cubicBezTo>
                    <a:pt x="939" y="1940"/>
                    <a:pt x="987" y="1957"/>
                    <a:pt x="1038" y="1971"/>
                  </a:cubicBezTo>
                  <a:cubicBezTo>
                    <a:pt x="1089" y="1985"/>
                    <a:pt x="1136" y="1998"/>
                    <a:pt x="1184" y="2012"/>
                  </a:cubicBezTo>
                  <a:cubicBezTo>
                    <a:pt x="1232" y="2022"/>
                    <a:pt x="1272" y="2039"/>
                    <a:pt x="1317" y="2053"/>
                  </a:cubicBezTo>
                  <a:cubicBezTo>
                    <a:pt x="1357" y="2067"/>
                    <a:pt x="1398" y="2083"/>
                    <a:pt x="1436" y="2097"/>
                  </a:cubicBezTo>
                  <a:cubicBezTo>
                    <a:pt x="1511" y="2128"/>
                    <a:pt x="1579" y="2158"/>
                    <a:pt x="1640" y="2185"/>
                  </a:cubicBezTo>
                  <a:cubicBezTo>
                    <a:pt x="1667" y="2199"/>
                    <a:pt x="1695" y="2216"/>
                    <a:pt x="1721" y="2230"/>
                  </a:cubicBezTo>
                  <a:cubicBezTo>
                    <a:pt x="1745" y="2243"/>
                    <a:pt x="1766" y="2257"/>
                    <a:pt x="1786" y="2271"/>
                  </a:cubicBezTo>
                  <a:cubicBezTo>
                    <a:pt x="1806" y="2284"/>
                    <a:pt x="1824" y="2294"/>
                    <a:pt x="1841" y="2304"/>
                  </a:cubicBezTo>
                  <a:cubicBezTo>
                    <a:pt x="1855" y="2318"/>
                    <a:pt x="1868" y="2328"/>
                    <a:pt x="1878" y="2335"/>
                  </a:cubicBezTo>
                  <a:cubicBezTo>
                    <a:pt x="1895" y="2352"/>
                    <a:pt x="1905" y="2362"/>
                    <a:pt x="1905" y="2362"/>
                  </a:cubicBezTo>
                  <a:cubicBezTo>
                    <a:pt x="1905" y="2362"/>
                    <a:pt x="1899" y="2348"/>
                    <a:pt x="1881" y="2332"/>
                  </a:cubicBezTo>
                  <a:cubicBezTo>
                    <a:pt x="1871" y="2321"/>
                    <a:pt x="1861" y="2308"/>
                    <a:pt x="1850" y="2294"/>
                  </a:cubicBezTo>
                  <a:cubicBezTo>
                    <a:pt x="1837" y="2281"/>
                    <a:pt x="1824" y="2263"/>
                    <a:pt x="1806" y="2246"/>
                  </a:cubicBezTo>
                  <a:cubicBezTo>
                    <a:pt x="1739" y="2179"/>
                    <a:pt x="1633" y="2080"/>
                    <a:pt x="1497" y="1985"/>
                  </a:cubicBezTo>
                  <a:cubicBezTo>
                    <a:pt x="1463" y="1961"/>
                    <a:pt x="1429" y="1934"/>
                    <a:pt x="1392" y="1910"/>
                  </a:cubicBezTo>
                  <a:cubicBezTo>
                    <a:pt x="1354" y="1883"/>
                    <a:pt x="1317" y="1855"/>
                    <a:pt x="1279" y="1825"/>
                  </a:cubicBezTo>
                  <a:cubicBezTo>
                    <a:pt x="1242" y="1794"/>
                    <a:pt x="1208" y="1761"/>
                    <a:pt x="1170" y="1730"/>
                  </a:cubicBezTo>
                  <a:cubicBezTo>
                    <a:pt x="1133" y="1695"/>
                    <a:pt x="1095" y="1665"/>
                    <a:pt x="1062" y="1631"/>
                  </a:cubicBezTo>
                  <a:cubicBezTo>
                    <a:pt x="987" y="1566"/>
                    <a:pt x="916" y="1505"/>
                    <a:pt x="858" y="1434"/>
                  </a:cubicBezTo>
                  <a:cubicBezTo>
                    <a:pt x="841" y="1414"/>
                    <a:pt x="827" y="1396"/>
                    <a:pt x="814" y="1376"/>
                  </a:cubicBezTo>
                  <a:cubicBezTo>
                    <a:pt x="796" y="1359"/>
                    <a:pt x="783" y="1342"/>
                    <a:pt x="765" y="1321"/>
                  </a:cubicBezTo>
                  <a:cubicBezTo>
                    <a:pt x="752" y="1304"/>
                    <a:pt x="739" y="1284"/>
                    <a:pt x="725" y="1267"/>
                  </a:cubicBezTo>
                  <a:lnTo>
                    <a:pt x="684" y="1209"/>
                  </a:lnTo>
                  <a:cubicBezTo>
                    <a:pt x="623" y="1138"/>
                    <a:pt x="572" y="1056"/>
                    <a:pt x="528" y="974"/>
                  </a:cubicBezTo>
                  <a:cubicBezTo>
                    <a:pt x="483" y="896"/>
                    <a:pt x="446" y="808"/>
                    <a:pt x="415" y="729"/>
                  </a:cubicBezTo>
                  <a:cubicBezTo>
                    <a:pt x="388" y="648"/>
                    <a:pt x="365" y="573"/>
                    <a:pt x="357" y="502"/>
                  </a:cubicBezTo>
                  <a:cubicBezTo>
                    <a:pt x="354" y="464"/>
                    <a:pt x="354" y="430"/>
                    <a:pt x="357" y="396"/>
                  </a:cubicBezTo>
                  <a:cubicBezTo>
                    <a:pt x="361" y="382"/>
                    <a:pt x="365" y="365"/>
                    <a:pt x="368" y="352"/>
                  </a:cubicBezTo>
                  <a:cubicBezTo>
                    <a:pt x="368" y="342"/>
                    <a:pt x="371" y="335"/>
                    <a:pt x="374" y="328"/>
                  </a:cubicBezTo>
                  <a:cubicBezTo>
                    <a:pt x="374" y="321"/>
                    <a:pt x="378" y="315"/>
                    <a:pt x="381" y="311"/>
                  </a:cubicBezTo>
                  <a:cubicBezTo>
                    <a:pt x="405" y="257"/>
                    <a:pt x="439" y="209"/>
                    <a:pt x="480" y="169"/>
                  </a:cubicBezTo>
                  <a:cubicBezTo>
                    <a:pt x="521" y="128"/>
                    <a:pt x="565" y="103"/>
                    <a:pt x="610" y="93"/>
                  </a:cubicBezTo>
                  <a:cubicBezTo>
                    <a:pt x="638" y="81"/>
                    <a:pt x="664" y="78"/>
                    <a:pt x="686" y="78"/>
                  </a:cubicBezTo>
                  <a:cubicBezTo>
                    <a:pt x="696" y="78"/>
                    <a:pt x="704" y="79"/>
                    <a:pt x="712" y="80"/>
                  </a:cubicBezTo>
                  <a:cubicBezTo>
                    <a:pt x="735" y="82"/>
                    <a:pt x="749" y="86"/>
                    <a:pt x="752" y="87"/>
                  </a:cubicBezTo>
                  <a:lnTo>
                    <a:pt x="752" y="87"/>
                  </a:lnTo>
                  <a:cubicBezTo>
                    <a:pt x="747" y="82"/>
                    <a:pt x="710" y="36"/>
                    <a:pt x="610" y="9"/>
                  </a:cubicBezTo>
                  <a:cubicBezTo>
                    <a:pt x="584" y="4"/>
                    <a:pt x="554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509945" y="357055"/>
              <a:ext cx="32442" cy="48246"/>
            </a:xfrm>
            <a:custGeom>
              <a:avLst/>
              <a:gdLst/>
              <a:ahLst/>
              <a:cxnLst/>
              <a:rect l="l" t="t" r="r" b="b"/>
              <a:pathLst>
                <a:path w="739" h="1099" extrusionOk="0">
                  <a:moveTo>
                    <a:pt x="353" y="1"/>
                  </a:moveTo>
                  <a:cubicBezTo>
                    <a:pt x="319" y="1"/>
                    <a:pt x="281" y="8"/>
                    <a:pt x="245" y="24"/>
                  </a:cubicBezTo>
                  <a:cubicBezTo>
                    <a:pt x="201" y="47"/>
                    <a:pt x="150" y="75"/>
                    <a:pt x="106" y="122"/>
                  </a:cubicBezTo>
                  <a:cubicBezTo>
                    <a:pt x="82" y="143"/>
                    <a:pt x="62" y="170"/>
                    <a:pt x="45" y="204"/>
                  </a:cubicBezTo>
                  <a:cubicBezTo>
                    <a:pt x="38" y="218"/>
                    <a:pt x="31" y="238"/>
                    <a:pt x="24" y="255"/>
                  </a:cubicBezTo>
                  <a:cubicBezTo>
                    <a:pt x="21" y="272"/>
                    <a:pt x="18" y="286"/>
                    <a:pt x="14" y="303"/>
                  </a:cubicBezTo>
                  <a:cubicBezTo>
                    <a:pt x="1" y="367"/>
                    <a:pt x="1" y="435"/>
                    <a:pt x="14" y="496"/>
                  </a:cubicBezTo>
                  <a:cubicBezTo>
                    <a:pt x="27" y="557"/>
                    <a:pt x="51" y="612"/>
                    <a:pt x="79" y="660"/>
                  </a:cubicBezTo>
                  <a:cubicBezTo>
                    <a:pt x="92" y="683"/>
                    <a:pt x="109" y="708"/>
                    <a:pt x="123" y="728"/>
                  </a:cubicBezTo>
                  <a:cubicBezTo>
                    <a:pt x="133" y="738"/>
                    <a:pt x="140" y="749"/>
                    <a:pt x="147" y="758"/>
                  </a:cubicBezTo>
                  <a:lnTo>
                    <a:pt x="174" y="785"/>
                  </a:lnTo>
                  <a:cubicBezTo>
                    <a:pt x="191" y="806"/>
                    <a:pt x="208" y="823"/>
                    <a:pt x="225" y="843"/>
                  </a:cubicBezTo>
                  <a:cubicBezTo>
                    <a:pt x="242" y="860"/>
                    <a:pt x="255" y="878"/>
                    <a:pt x="276" y="895"/>
                  </a:cubicBezTo>
                  <a:cubicBezTo>
                    <a:pt x="341" y="966"/>
                    <a:pt x="423" y="1014"/>
                    <a:pt x="490" y="1051"/>
                  </a:cubicBezTo>
                  <a:cubicBezTo>
                    <a:pt x="561" y="1088"/>
                    <a:pt x="630" y="1091"/>
                    <a:pt x="671" y="1099"/>
                  </a:cubicBezTo>
                  <a:lnTo>
                    <a:pt x="698" y="1099"/>
                  </a:lnTo>
                  <a:cubicBezTo>
                    <a:pt x="708" y="1096"/>
                    <a:pt x="715" y="1096"/>
                    <a:pt x="721" y="1096"/>
                  </a:cubicBezTo>
                  <a:lnTo>
                    <a:pt x="739" y="1096"/>
                  </a:lnTo>
                  <a:cubicBezTo>
                    <a:pt x="739" y="1096"/>
                    <a:pt x="732" y="1091"/>
                    <a:pt x="721" y="1085"/>
                  </a:cubicBezTo>
                  <a:cubicBezTo>
                    <a:pt x="718" y="1085"/>
                    <a:pt x="712" y="1082"/>
                    <a:pt x="704" y="1078"/>
                  </a:cubicBezTo>
                  <a:cubicBezTo>
                    <a:pt x="698" y="1071"/>
                    <a:pt x="691" y="1068"/>
                    <a:pt x="681" y="1061"/>
                  </a:cubicBezTo>
                  <a:cubicBezTo>
                    <a:pt x="650" y="1041"/>
                    <a:pt x="613" y="1000"/>
                    <a:pt x="579" y="949"/>
                  </a:cubicBezTo>
                  <a:cubicBezTo>
                    <a:pt x="541" y="898"/>
                    <a:pt x="517" y="826"/>
                    <a:pt x="494" y="752"/>
                  </a:cubicBezTo>
                  <a:cubicBezTo>
                    <a:pt x="487" y="735"/>
                    <a:pt x="484" y="714"/>
                    <a:pt x="476" y="697"/>
                  </a:cubicBezTo>
                  <a:cubicBezTo>
                    <a:pt x="473" y="687"/>
                    <a:pt x="470" y="677"/>
                    <a:pt x="467" y="667"/>
                  </a:cubicBezTo>
                  <a:lnTo>
                    <a:pt x="463" y="636"/>
                  </a:lnTo>
                  <a:lnTo>
                    <a:pt x="456" y="602"/>
                  </a:lnTo>
                  <a:cubicBezTo>
                    <a:pt x="456" y="592"/>
                    <a:pt x="453" y="585"/>
                    <a:pt x="453" y="575"/>
                  </a:cubicBezTo>
                  <a:cubicBezTo>
                    <a:pt x="446" y="554"/>
                    <a:pt x="446" y="534"/>
                    <a:pt x="443" y="517"/>
                  </a:cubicBezTo>
                  <a:cubicBezTo>
                    <a:pt x="436" y="479"/>
                    <a:pt x="432" y="449"/>
                    <a:pt x="432" y="422"/>
                  </a:cubicBezTo>
                  <a:cubicBezTo>
                    <a:pt x="429" y="394"/>
                    <a:pt x="426" y="374"/>
                    <a:pt x="423" y="357"/>
                  </a:cubicBezTo>
                  <a:lnTo>
                    <a:pt x="423" y="344"/>
                  </a:lnTo>
                  <a:cubicBezTo>
                    <a:pt x="423" y="340"/>
                    <a:pt x="419" y="336"/>
                    <a:pt x="419" y="333"/>
                  </a:cubicBezTo>
                  <a:cubicBezTo>
                    <a:pt x="415" y="330"/>
                    <a:pt x="412" y="320"/>
                    <a:pt x="412" y="309"/>
                  </a:cubicBezTo>
                  <a:cubicBezTo>
                    <a:pt x="405" y="289"/>
                    <a:pt x="409" y="262"/>
                    <a:pt x="415" y="245"/>
                  </a:cubicBezTo>
                  <a:cubicBezTo>
                    <a:pt x="423" y="224"/>
                    <a:pt x="429" y="197"/>
                    <a:pt x="439" y="177"/>
                  </a:cubicBezTo>
                  <a:cubicBezTo>
                    <a:pt x="450" y="157"/>
                    <a:pt x="463" y="136"/>
                    <a:pt x="480" y="129"/>
                  </a:cubicBezTo>
                  <a:cubicBezTo>
                    <a:pt x="494" y="112"/>
                    <a:pt x="511" y="105"/>
                    <a:pt x="525" y="102"/>
                  </a:cubicBezTo>
                  <a:cubicBezTo>
                    <a:pt x="534" y="99"/>
                    <a:pt x="541" y="95"/>
                    <a:pt x="541" y="95"/>
                  </a:cubicBezTo>
                  <a:cubicBezTo>
                    <a:pt x="541" y="95"/>
                    <a:pt x="538" y="91"/>
                    <a:pt x="531" y="82"/>
                  </a:cubicBezTo>
                  <a:cubicBezTo>
                    <a:pt x="528" y="75"/>
                    <a:pt x="521" y="68"/>
                    <a:pt x="514" y="61"/>
                  </a:cubicBezTo>
                  <a:cubicBezTo>
                    <a:pt x="508" y="55"/>
                    <a:pt x="497" y="44"/>
                    <a:pt x="487" y="37"/>
                  </a:cubicBezTo>
                  <a:cubicBezTo>
                    <a:pt x="463" y="24"/>
                    <a:pt x="429" y="10"/>
                    <a:pt x="385" y="3"/>
                  </a:cubicBezTo>
                  <a:cubicBezTo>
                    <a:pt x="375" y="2"/>
                    <a:pt x="364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643316" y="487396"/>
              <a:ext cx="92761" cy="247508"/>
            </a:xfrm>
            <a:custGeom>
              <a:avLst/>
              <a:gdLst/>
              <a:ahLst/>
              <a:cxnLst/>
              <a:rect l="l" t="t" r="r" b="b"/>
              <a:pathLst>
                <a:path w="2113" h="563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" y="17"/>
                    <a:pt x="89" y="52"/>
                  </a:cubicBezTo>
                  <a:cubicBezTo>
                    <a:pt x="146" y="82"/>
                    <a:pt x="235" y="133"/>
                    <a:pt x="340" y="198"/>
                  </a:cubicBezTo>
                  <a:cubicBezTo>
                    <a:pt x="449" y="262"/>
                    <a:pt x="578" y="344"/>
                    <a:pt x="721" y="446"/>
                  </a:cubicBezTo>
                  <a:cubicBezTo>
                    <a:pt x="861" y="548"/>
                    <a:pt x="1018" y="667"/>
                    <a:pt x="1170" y="810"/>
                  </a:cubicBezTo>
                  <a:cubicBezTo>
                    <a:pt x="1249" y="882"/>
                    <a:pt x="1324" y="959"/>
                    <a:pt x="1398" y="1048"/>
                  </a:cubicBezTo>
                  <a:cubicBezTo>
                    <a:pt x="1467" y="1133"/>
                    <a:pt x="1534" y="1229"/>
                    <a:pt x="1592" y="1331"/>
                  </a:cubicBezTo>
                  <a:cubicBezTo>
                    <a:pt x="1707" y="1535"/>
                    <a:pt x="1796" y="1769"/>
                    <a:pt x="1830" y="2017"/>
                  </a:cubicBezTo>
                  <a:cubicBezTo>
                    <a:pt x="1830" y="2049"/>
                    <a:pt x="1834" y="2079"/>
                    <a:pt x="1837" y="2110"/>
                  </a:cubicBezTo>
                  <a:cubicBezTo>
                    <a:pt x="1837" y="2140"/>
                    <a:pt x="1837" y="2171"/>
                    <a:pt x="1841" y="2201"/>
                  </a:cubicBezTo>
                  <a:cubicBezTo>
                    <a:pt x="1837" y="2235"/>
                    <a:pt x="1837" y="2266"/>
                    <a:pt x="1837" y="2297"/>
                  </a:cubicBezTo>
                  <a:cubicBezTo>
                    <a:pt x="1834" y="2327"/>
                    <a:pt x="1827" y="2358"/>
                    <a:pt x="1827" y="2388"/>
                  </a:cubicBezTo>
                  <a:cubicBezTo>
                    <a:pt x="1806" y="2511"/>
                    <a:pt x="1769" y="2633"/>
                    <a:pt x="1712" y="2746"/>
                  </a:cubicBezTo>
                  <a:cubicBezTo>
                    <a:pt x="1599" y="2977"/>
                    <a:pt x="1409" y="3178"/>
                    <a:pt x="1205" y="3372"/>
                  </a:cubicBezTo>
                  <a:cubicBezTo>
                    <a:pt x="1000" y="3569"/>
                    <a:pt x="779" y="3760"/>
                    <a:pt x="585" y="3984"/>
                  </a:cubicBezTo>
                  <a:cubicBezTo>
                    <a:pt x="487" y="4099"/>
                    <a:pt x="398" y="4225"/>
                    <a:pt x="330" y="4361"/>
                  </a:cubicBezTo>
                  <a:cubicBezTo>
                    <a:pt x="266" y="4501"/>
                    <a:pt x="218" y="4654"/>
                    <a:pt x="214" y="4810"/>
                  </a:cubicBezTo>
                  <a:cubicBezTo>
                    <a:pt x="211" y="4892"/>
                    <a:pt x="222" y="4970"/>
                    <a:pt x="242" y="5046"/>
                  </a:cubicBezTo>
                  <a:cubicBezTo>
                    <a:pt x="258" y="5123"/>
                    <a:pt x="293" y="5195"/>
                    <a:pt x="333" y="5263"/>
                  </a:cubicBezTo>
                  <a:cubicBezTo>
                    <a:pt x="418" y="5396"/>
                    <a:pt x="541" y="5490"/>
                    <a:pt x="671" y="5548"/>
                  </a:cubicBezTo>
                  <a:cubicBezTo>
                    <a:pt x="735" y="5579"/>
                    <a:pt x="800" y="5600"/>
                    <a:pt x="867" y="5613"/>
                  </a:cubicBezTo>
                  <a:cubicBezTo>
                    <a:pt x="932" y="5627"/>
                    <a:pt x="997" y="5637"/>
                    <a:pt x="1062" y="5637"/>
                  </a:cubicBezTo>
                  <a:cubicBezTo>
                    <a:pt x="1072" y="5638"/>
                    <a:pt x="1082" y="5638"/>
                    <a:pt x="1093" y="5638"/>
                  </a:cubicBezTo>
                  <a:cubicBezTo>
                    <a:pt x="1210" y="5638"/>
                    <a:pt x="1322" y="5621"/>
                    <a:pt x="1426" y="5589"/>
                  </a:cubicBezTo>
                  <a:cubicBezTo>
                    <a:pt x="1483" y="5576"/>
                    <a:pt x="1534" y="5552"/>
                    <a:pt x="1585" y="5525"/>
                  </a:cubicBezTo>
                  <a:cubicBezTo>
                    <a:pt x="1636" y="5498"/>
                    <a:pt x="1684" y="5470"/>
                    <a:pt x="1725" y="5437"/>
                  </a:cubicBezTo>
                  <a:cubicBezTo>
                    <a:pt x="1814" y="5368"/>
                    <a:pt x="1878" y="5290"/>
                    <a:pt x="1925" y="5205"/>
                  </a:cubicBezTo>
                  <a:cubicBezTo>
                    <a:pt x="1973" y="5117"/>
                    <a:pt x="1990" y="5028"/>
                    <a:pt x="1993" y="4947"/>
                  </a:cubicBezTo>
                  <a:cubicBezTo>
                    <a:pt x="1997" y="4865"/>
                    <a:pt x="1987" y="4790"/>
                    <a:pt x="1966" y="4726"/>
                  </a:cubicBezTo>
                  <a:cubicBezTo>
                    <a:pt x="1922" y="4600"/>
                    <a:pt x="1844" y="4521"/>
                    <a:pt x="1783" y="4490"/>
                  </a:cubicBezTo>
                  <a:cubicBezTo>
                    <a:pt x="1769" y="4481"/>
                    <a:pt x="1756" y="4474"/>
                    <a:pt x="1742" y="4470"/>
                  </a:cubicBezTo>
                  <a:cubicBezTo>
                    <a:pt x="1732" y="4463"/>
                    <a:pt x="1721" y="4460"/>
                    <a:pt x="1712" y="4460"/>
                  </a:cubicBezTo>
                  <a:cubicBezTo>
                    <a:pt x="1695" y="4454"/>
                    <a:pt x="1687" y="4450"/>
                    <a:pt x="1687" y="4450"/>
                  </a:cubicBezTo>
                  <a:lnTo>
                    <a:pt x="1687" y="4450"/>
                  </a:lnTo>
                  <a:cubicBezTo>
                    <a:pt x="1687" y="4450"/>
                    <a:pt x="1695" y="4454"/>
                    <a:pt x="1712" y="4463"/>
                  </a:cubicBezTo>
                  <a:cubicBezTo>
                    <a:pt x="1718" y="4467"/>
                    <a:pt x="1728" y="4470"/>
                    <a:pt x="1738" y="4477"/>
                  </a:cubicBezTo>
                  <a:cubicBezTo>
                    <a:pt x="1748" y="4484"/>
                    <a:pt x="1762" y="4494"/>
                    <a:pt x="1776" y="4504"/>
                  </a:cubicBezTo>
                  <a:cubicBezTo>
                    <a:pt x="1827" y="4542"/>
                    <a:pt x="1888" y="4623"/>
                    <a:pt x="1905" y="4743"/>
                  </a:cubicBezTo>
                  <a:cubicBezTo>
                    <a:pt x="1919" y="4801"/>
                    <a:pt x="1919" y="4868"/>
                    <a:pt x="1905" y="4936"/>
                  </a:cubicBezTo>
                  <a:cubicBezTo>
                    <a:pt x="1895" y="5005"/>
                    <a:pt x="1867" y="5079"/>
                    <a:pt x="1820" y="5140"/>
                  </a:cubicBezTo>
                  <a:cubicBezTo>
                    <a:pt x="1728" y="5270"/>
                    <a:pt x="1565" y="5365"/>
                    <a:pt x="1378" y="5413"/>
                  </a:cubicBezTo>
                  <a:cubicBezTo>
                    <a:pt x="1311" y="5430"/>
                    <a:pt x="1239" y="5438"/>
                    <a:pt x="1167" y="5438"/>
                  </a:cubicBezTo>
                  <a:cubicBezTo>
                    <a:pt x="1136" y="5438"/>
                    <a:pt x="1105" y="5436"/>
                    <a:pt x="1075" y="5433"/>
                  </a:cubicBezTo>
                  <a:cubicBezTo>
                    <a:pt x="1021" y="5426"/>
                    <a:pt x="969" y="5416"/>
                    <a:pt x="919" y="5402"/>
                  </a:cubicBezTo>
                  <a:cubicBezTo>
                    <a:pt x="867" y="5388"/>
                    <a:pt x="820" y="5368"/>
                    <a:pt x="773" y="5344"/>
                  </a:cubicBezTo>
                  <a:cubicBezTo>
                    <a:pt x="680" y="5294"/>
                    <a:pt x="599" y="5222"/>
                    <a:pt x="548" y="5130"/>
                  </a:cubicBezTo>
                  <a:cubicBezTo>
                    <a:pt x="497" y="5041"/>
                    <a:pt x="473" y="4933"/>
                    <a:pt x="476" y="4821"/>
                  </a:cubicBezTo>
                  <a:cubicBezTo>
                    <a:pt x="483" y="4708"/>
                    <a:pt x="520" y="4597"/>
                    <a:pt x="578" y="4487"/>
                  </a:cubicBezTo>
                  <a:cubicBezTo>
                    <a:pt x="636" y="4375"/>
                    <a:pt x="711" y="4270"/>
                    <a:pt x="800" y="4171"/>
                  </a:cubicBezTo>
                  <a:cubicBezTo>
                    <a:pt x="977" y="3967"/>
                    <a:pt x="1191" y="3783"/>
                    <a:pt x="1405" y="3579"/>
                  </a:cubicBezTo>
                  <a:cubicBezTo>
                    <a:pt x="1511" y="3477"/>
                    <a:pt x="1613" y="3372"/>
                    <a:pt x="1707" y="3253"/>
                  </a:cubicBezTo>
                  <a:cubicBezTo>
                    <a:pt x="1806" y="3137"/>
                    <a:pt x="1891" y="3008"/>
                    <a:pt x="1960" y="2868"/>
                  </a:cubicBezTo>
                  <a:cubicBezTo>
                    <a:pt x="2027" y="2729"/>
                    <a:pt x="2075" y="2579"/>
                    <a:pt x="2092" y="2426"/>
                  </a:cubicBezTo>
                  <a:cubicBezTo>
                    <a:pt x="2112" y="2273"/>
                    <a:pt x="2106" y="2123"/>
                    <a:pt x="2079" y="1980"/>
                  </a:cubicBezTo>
                  <a:cubicBezTo>
                    <a:pt x="2027" y="1691"/>
                    <a:pt x="1908" y="1436"/>
                    <a:pt x="1759" y="1225"/>
                  </a:cubicBezTo>
                  <a:cubicBezTo>
                    <a:pt x="1687" y="1119"/>
                    <a:pt x="1605" y="1021"/>
                    <a:pt x="1520" y="936"/>
                  </a:cubicBezTo>
                  <a:cubicBezTo>
                    <a:pt x="1436" y="851"/>
                    <a:pt x="1351" y="772"/>
                    <a:pt x="1266" y="705"/>
                  </a:cubicBezTo>
                  <a:cubicBezTo>
                    <a:pt x="1092" y="565"/>
                    <a:pt x="922" y="457"/>
                    <a:pt x="765" y="375"/>
                  </a:cubicBezTo>
                  <a:cubicBezTo>
                    <a:pt x="609" y="290"/>
                    <a:pt x="473" y="221"/>
                    <a:pt x="357" y="168"/>
                  </a:cubicBezTo>
                  <a:cubicBezTo>
                    <a:pt x="129" y="6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619258" y="559964"/>
              <a:ext cx="87098" cy="187497"/>
            </a:xfrm>
            <a:custGeom>
              <a:avLst/>
              <a:gdLst/>
              <a:ahLst/>
              <a:cxnLst/>
              <a:rect l="l" t="t" r="r" b="b"/>
              <a:pathLst>
                <a:path w="1984" h="4271" extrusionOk="0">
                  <a:moveTo>
                    <a:pt x="1677" y="0"/>
                  </a:moveTo>
                  <a:cubicBezTo>
                    <a:pt x="1677" y="0"/>
                    <a:pt x="1688" y="18"/>
                    <a:pt x="1712" y="52"/>
                  </a:cubicBezTo>
                  <a:cubicBezTo>
                    <a:pt x="1735" y="86"/>
                    <a:pt x="1766" y="137"/>
                    <a:pt x="1793" y="204"/>
                  </a:cubicBezTo>
                  <a:cubicBezTo>
                    <a:pt x="1824" y="273"/>
                    <a:pt x="1844" y="361"/>
                    <a:pt x="1841" y="457"/>
                  </a:cubicBezTo>
                  <a:cubicBezTo>
                    <a:pt x="1837" y="504"/>
                    <a:pt x="1831" y="556"/>
                    <a:pt x="1814" y="606"/>
                  </a:cubicBezTo>
                  <a:cubicBezTo>
                    <a:pt x="1800" y="658"/>
                    <a:pt x="1779" y="708"/>
                    <a:pt x="1753" y="763"/>
                  </a:cubicBezTo>
                  <a:cubicBezTo>
                    <a:pt x="1698" y="871"/>
                    <a:pt x="1619" y="977"/>
                    <a:pt x="1521" y="1082"/>
                  </a:cubicBezTo>
                  <a:cubicBezTo>
                    <a:pt x="1426" y="1184"/>
                    <a:pt x="1313" y="1290"/>
                    <a:pt x="1194" y="1399"/>
                  </a:cubicBezTo>
                  <a:cubicBezTo>
                    <a:pt x="1076" y="1504"/>
                    <a:pt x="946" y="1613"/>
                    <a:pt x="820" y="1729"/>
                  </a:cubicBezTo>
                  <a:cubicBezTo>
                    <a:pt x="691" y="1845"/>
                    <a:pt x="558" y="1967"/>
                    <a:pt x="432" y="2103"/>
                  </a:cubicBezTo>
                  <a:cubicBezTo>
                    <a:pt x="316" y="2245"/>
                    <a:pt x="205" y="2399"/>
                    <a:pt x="123" y="2576"/>
                  </a:cubicBezTo>
                  <a:cubicBezTo>
                    <a:pt x="41" y="2749"/>
                    <a:pt x="1" y="2947"/>
                    <a:pt x="21" y="3134"/>
                  </a:cubicBezTo>
                  <a:cubicBezTo>
                    <a:pt x="31" y="3229"/>
                    <a:pt x="51" y="3317"/>
                    <a:pt x="85" y="3399"/>
                  </a:cubicBezTo>
                  <a:cubicBezTo>
                    <a:pt x="92" y="3419"/>
                    <a:pt x="99" y="3440"/>
                    <a:pt x="109" y="3460"/>
                  </a:cubicBezTo>
                  <a:cubicBezTo>
                    <a:pt x="120" y="3477"/>
                    <a:pt x="126" y="3498"/>
                    <a:pt x="137" y="3515"/>
                  </a:cubicBezTo>
                  <a:cubicBezTo>
                    <a:pt x="153" y="3556"/>
                    <a:pt x="178" y="3589"/>
                    <a:pt x="198" y="3624"/>
                  </a:cubicBezTo>
                  <a:cubicBezTo>
                    <a:pt x="219" y="3658"/>
                    <a:pt x="239" y="3691"/>
                    <a:pt x="263" y="3722"/>
                  </a:cubicBezTo>
                  <a:cubicBezTo>
                    <a:pt x="286" y="3753"/>
                    <a:pt x="307" y="3784"/>
                    <a:pt x="330" y="3811"/>
                  </a:cubicBezTo>
                  <a:cubicBezTo>
                    <a:pt x="378" y="3869"/>
                    <a:pt x="432" y="3919"/>
                    <a:pt x="484" y="3967"/>
                  </a:cubicBezTo>
                  <a:cubicBezTo>
                    <a:pt x="586" y="4059"/>
                    <a:pt x="698" y="4120"/>
                    <a:pt x="800" y="4164"/>
                  </a:cubicBezTo>
                  <a:cubicBezTo>
                    <a:pt x="902" y="4205"/>
                    <a:pt x="994" y="4233"/>
                    <a:pt x="1068" y="4246"/>
                  </a:cubicBezTo>
                  <a:cubicBezTo>
                    <a:pt x="1106" y="4256"/>
                    <a:pt x="1144" y="4256"/>
                    <a:pt x="1170" y="4263"/>
                  </a:cubicBezTo>
                  <a:cubicBezTo>
                    <a:pt x="1201" y="4263"/>
                    <a:pt x="1228" y="4266"/>
                    <a:pt x="1249" y="4266"/>
                  </a:cubicBezTo>
                  <a:cubicBezTo>
                    <a:pt x="1290" y="4270"/>
                    <a:pt x="1310" y="4270"/>
                    <a:pt x="1310" y="4270"/>
                  </a:cubicBezTo>
                  <a:cubicBezTo>
                    <a:pt x="1310" y="4270"/>
                    <a:pt x="1290" y="4266"/>
                    <a:pt x="1249" y="4260"/>
                  </a:cubicBezTo>
                  <a:cubicBezTo>
                    <a:pt x="1228" y="4253"/>
                    <a:pt x="1205" y="4246"/>
                    <a:pt x="1178" y="4239"/>
                  </a:cubicBezTo>
                  <a:cubicBezTo>
                    <a:pt x="1147" y="4233"/>
                    <a:pt x="1117" y="4222"/>
                    <a:pt x="1079" y="4209"/>
                  </a:cubicBezTo>
                  <a:cubicBezTo>
                    <a:pt x="939" y="4158"/>
                    <a:pt x="745" y="4049"/>
                    <a:pt x="575" y="3869"/>
                  </a:cubicBezTo>
                  <a:cubicBezTo>
                    <a:pt x="412" y="3691"/>
                    <a:pt x="255" y="3409"/>
                    <a:pt x="272" y="3127"/>
                  </a:cubicBezTo>
                  <a:cubicBezTo>
                    <a:pt x="283" y="2845"/>
                    <a:pt x="463" y="2576"/>
                    <a:pt x="694" y="2338"/>
                  </a:cubicBezTo>
                  <a:cubicBezTo>
                    <a:pt x="912" y="2090"/>
                    <a:pt x="1181" y="1862"/>
                    <a:pt x="1409" y="1617"/>
                  </a:cubicBezTo>
                  <a:cubicBezTo>
                    <a:pt x="1643" y="1378"/>
                    <a:pt x="1837" y="1110"/>
                    <a:pt x="1933" y="837"/>
                  </a:cubicBezTo>
                  <a:cubicBezTo>
                    <a:pt x="1957" y="769"/>
                    <a:pt x="1974" y="702"/>
                    <a:pt x="1977" y="633"/>
                  </a:cubicBezTo>
                  <a:cubicBezTo>
                    <a:pt x="1984" y="569"/>
                    <a:pt x="1980" y="504"/>
                    <a:pt x="1966" y="446"/>
                  </a:cubicBezTo>
                  <a:cubicBezTo>
                    <a:pt x="1943" y="331"/>
                    <a:pt x="1895" y="239"/>
                    <a:pt x="1851" y="174"/>
                  </a:cubicBezTo>
                  <a:cubicBezTo>
                    <a:pt x="1800" y="110"/>
                    <a:pt x="1756" y="69"/>
                    <a:pt x="1725" y="41"/>
                  </a:cubicBezTo>
                  <a:cubicBezTo>
                    <a:pt x="1695" y="14"/>
                    <a:pt x="1677" y="0"/>
                    <a:pt x="1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580143" y="685124"/>
              <a:ext cx="44822" cy="71338"/>
            </a:xfrm>
            <a:custGeom>
              <a:avLst/>
              <a:gdLst/>
              <a:ahLst/>
              <a:cxnLst/>
              <a:rect l="l" t="t" r="r" b="b"/>
              <a:pathLst>
                <a:path w="1021" h="1625" extrusionOk="0">
                  <a:moveTo>
                    <a:pt x="626" y="0"/>
                  </a:moveTo>
                  <a:cubicBezTo>
                    <a:pt x="626" y="0"/>
                    <a:pt x="616" y="4"/>
                    <a:pt x="599" y="14"/>
                  </a:cubicBezTo>
                  <a:cubicBezTo>
                    <a:pt x="579" y="24"/>
                    <a:pt x="551" y="38"/>
                    <a:pt x="518" y="58"/>
                  </a:cubicBezTo>
                  <a:cubicBezTo>
                    <a:pt x="452" y="99"/>
                    <a:pt x="347" y="157"/>
                    <a:pt x="259" y="266"/>
                  </a:cubicBezTo>
                  <a:cubicBezTo>
                    <a:pt x="215" y="317"/>
                    <a:pt x="171" y="378"/>
                    <a:pt x="126" y="449"/>
                  </a:cubicBezTo>
                  <a:cubicBezTo>
                    <a:pt x="85" y="521"/>
                    <a:pt x="48" y="603"/>
                    <a:pt x="28" y="697"/>
                  </a:cubicBezTo>
                  <a:lnTo>
                    <a:pt x="20" y="735"/>
                  </a:lnTo>
                  <a:cubicBezTo>
                    <a:pt x="17" y="746"/>
                    <a:pt x="14" y="759"/>
                    <a:pt x="14" y="769"/>
                  </a:cubicBezTo>
                  <a:cubicBezTo>
                    <a:pt x="11" y="796"/>
                    <a:pt x="7" y="820"/>
                    <a:pt x="3" y="844"/>
                  </a:cubicBezTo>
                  <a:cubicBezTo>
                    <a:pt x="3" y="898"/>
                    <a:pt x="0" y="950"/>
                    <a:pt x="11" y="1000"/>
                  </a:cubicBezTo>
                  <a:cubicBezTo>
                    <a:pt x="14" y="1055"/>
                    <a:pt x="31" y="1109"/>
                    <a:pt x="44" y="1160"/>
                  </a:cubicBezTo>
                  <a:cubicBezTo>
                    <a:pt x="51" y="1187"/>
                    <a:pt x="65" y="1211"/>
                    <a:pt x="75" y="1235"/>
                  </a:cubicBezTo>
                  <a:cubicBezTo>
                    <a:pt x="85" y="1262"/>
                    <a:pt x="96" y="1286"/>
                    <a:pt x="109" y="1310"/>
                  </a:cubicBezTo>
                  <a:lnTo>
                    <a:pt x="150" y="1378"/>
                  </a:lnTo>
                  <a:cubicBezTo>
                    <a:pt x="157" y="1388"/>
                    <a:pt x="167" y="1402"/>
                    <a:pt x="177" y="1412"/>
                  </a:cubicBezTo>
                  <a:cubicBezTo>
                    <a:pt x="187" y="1426"/>
                    <a:pt x="194" y="1436"/>
                    <a:pt x="207" y="1449"/>
                  </a:cubicBezTo>
                  <a:cubicBezTo>
                    <a:pt x="228" y="1470"/>
                    <a:pt x="248" y="1493"/>
                    <a:pt x="273" y="1514"/>
                  </a:cubicBezTo>
                  <a:cubicBezTo>
                    <a:pt x="296" y="1531"/>
                    <a:pt x="323" y="1548"/>
                    <a:pt x="350" y="1562"/>
                  </a:cubicBezTo>
                  <a:cubicBezTo>
                    <a:pt x="405" y="1592"/>
                    <a:pt x="466" y="1613"/>
                    <a:pt x="531" y="1619"/>
                  </a:cubicBezTo>
                  <a:cubicBezTo>
                    <a:pt x="551" y="1623"/>
                    <a:pt x="573" y="1624"/>
                    <a:pt x="594" y="1624"/>
                  </a:cubicBezTo>
                  <a:cubicBezTo>
                    <a:pt x="639" y="1624"/>
                    <a:pt x="684" y="1617"/>
                    <a:pt x="722" y="1603"/>
                  </a:cubicBezTo>
                  <a:cubicBezTo>
                    <a:pt x="776" y="1586"/>
                    <a:pt x="830" y="1555"/>
                    <a:pt x="874" y="1517"/>
                  </a:cubicBezTo>
                  <a:cubicBezTo>
                    <a:pt x="915" y="1476"/>
                    <a:pt x="953" y="1436"/>
                    <a:pt x="973" y="1388"/>
                  </a:cubicBezTo>
                  <a:cubicBezTo>
                    <a:pt x="1017" y="1297"/>
                    <a:pt x="1021" y="1204"/>
                    <a:pt x="1011" y="1129"/>
                  </a:cubicBezTo>
                  <a:cubicBezTo>
                    <a:pt x="1000" y="1052"/>
                    <a:pt x="970" y="991"/>
                    <a:pt x="932" y="942"/>
                  </a:cubicBezTo>
                  <a:cubicBezTo>
                    <a:pt x="898" y="895"/>
                    <a:pt x="854" y="864"/>
                    <a:pt x="820" y="844"/>
                  </a:cubicBezTo>
                  <a:cubicBezTo>
                    <a:pt x="786" y="823"/>
                    <a:pt x="758" y="817"/>
                    <a:pt x="738" y="810"/>
                  </a:cubicBezTo>
                  <a:cubicBezTo>
                    <a:pt x="718" y="807"/>
                    <a:pt x="708" y="803"/>
                    <a:pt x="708" y="803"/>
                  </a:cubicBezTo>
                  <a:lnTo>
                    <a:pt x="708" y="803"/>
                  </a:lnTo>
                  <a:cubicBezTo>
                    <a:pt x="708" y="803"/>
                    <a:pt x="718" y="807"/>
                    <a:pt x="735" y="820"/>
                  </a:cubicBezTo>
                  <a:cubicBezTo>
                    <a:pt x="749" y="831"/>
                    <a:pt x="769" y="851"/>
                    <a:pt x="789" y="881"/>
                  </a:cubicBezTo>
                  <a:cubicBezTo>
                    <a:pt x="810" y="909"/>
                    <a:pt x="824" y="950"/>
                    <a:pt x="834" y="991"/>
                  </a:cubicBezTo>
                  <a:cubicBezTo>
                    <a:pt x="844" y="1035"/>
                    <a:pt x="840" y="1085"/>
                    <a:pt x="834" y="1133"/>
                  </a:cubicBezTo>
                  <a:cubicBezTo>
                    <a:pt x="830" y="1181"/>
                    <a:pt x="807" y="1231"/>
                    <a:pt x="772" y="1259"/>
                  </a:cubicBezTo>
                  <a:cubicBezTo>
                    <a:pt x="750" y="1281"/>
                    <a:pt x="723" y="1289"/>
                    <a:pt x="693" y="1289"/>
                  </a:cubicBezTo>
                  <a:cubicBezTo>
                    <a:pt x="683" y="1289"/>
                    <a:pt x="672" y="1288"/>
                    <a:pt x="661" y="1286"/>
                  </a:cubicBezTo>
                  <a:cubicBezTo>
                    <a:pt x="640" y="1283"/>
                    <a:pt x="629" y="1276"/>
                    <a:pt x="616" y="1266"/>
                  </a:cubicBezTo>
                  <a:cubicBezTo>
                    <a:pt x="599" y="1256"/>
                    <a:pt x="585" y="1242"/>
                    <a:pt x="572" y="1225"/>
                  </a:cubicBezTo>
                  <a:cubicBezTo>
                    <a:pt x="565" y="1218"/>
                    <a:pt x="562" y="1208"/>
                    <a:pt x="554" y="1201"/>
                  </a:cubicBezTo>
                  <a:cubicBezTo>
                    <a:pt x="548" y="1191"/>
                    <a:pt x="541" y="1184"/>
                    <a:pt x="534" y="1174"/>
                  </a:cubicBezTo>
                  <a:lnTo>
                    <a:pt x="527" y="1160"/>
                  </a:lnTo>
                  <a:cubicBezTo>
                    <a:pt x="524" y="1157"/>
                    <a:pt x="521" y="1154"/>
                    <a:pt x="518" y="1146"/>
                  </a:cubicBezTo>
                  <a:lnTo>
                    <a:pt x="500" y="1106"/>
                  </a:lnTo>
                  <a:cubicBezTo>
                    <a:pt x="490" y="1093"/>
                    <a:pt x="487" y="1079"/>
                    <a:pt x="483" y="1065"/>
                  </a:cubicBezTo>
                  <a:cubicBezTo>
                    <a:pt x="477" y="1052"/>
                    <a:pt x="469" y="1038"/>
                    <a:pt x="466" y="1024"/>
                  </a:cubicBezTo>
                  <a:cubicBezTo>
                    <a:pt x="460" y="997"/>
                    <a:pt x="449" y="970"/>
                    <a:pt x="446" y="939"/>
                  </a:cubicBezTo>
                  <a:cubicBezTo>
                    <a:pt x="439" y="912"/>
                    <a:pt x="439" y="884"/>
                    <a:pt x="436" y="854"/>
                  </a:cubicBezTo>
                  <a:lnTo>
                    <a:pt x="436" y="810"/>
                  </a:lnTo>
                  <a:lnTo>
                    <a:pt x="436" y="790"/>
                  </a:lnTo>
                  <a:lnTo>
                    <a:pt x="436" y="766"/>
                  </a:lnTo>
                  <a:cubicBezTo>
                    <a:pt x="439" y="752"/>
                    <a:pt x="439" y="735"/>
                    <a:pt x="439" y="721"/>
                  </a:cubicBezTo>
                  <a:cubicBezTo>
                    <a:pt x="443" y="705"/>
                    <a:pt x="446" y="691"/>
                    <a:pt x="446" y="674"/>
                  </a:cubicBezTo>
                  <a:cubicBezTo>
                    <a:pt x="446" y="660"/>
                    <a:pt x="449" y="644"/>
                    <a:pt x="452" y="630"/>
                  </a:cubicBezTo>
                  <a:cubicBezTo>
                    <a:pt x="456" y="613"/>
                    <a:pt x="456" y="599"/>
                    <a:pt x="460" y="582"/>
                  </a:cubicBezTo>
                  <a:cubicBezTo>
                    <a:pt x="466" y="551"/>
                    <a:pt x="473" y="521"/>
                    <a:pt x="480" y="493"/>
                  </a:cubicBezTo>
                  <a:cubicBezTo>
                    <a:pt x="490" y="463"/>
                    <a:pt x="497" y="432"/>
                    <a:pt x="507" y="405"/>
                  </a:cubicBezTo>
                  <a:cubicBezTo>
                    <a:pt x="541" y="297"/>
                    <a:pt x="562" y="187"/>
                    <a:pt x="592" y="116"/>
                  </a:cubicBezTo>
                  <a:cubicBezTo>
                    <a:pt x="599" y="79"/>
                    <a:pt x="609" y="52"/>
                    <a:pt x="616" y="31"/>
                  </a:cubicBezTo>
                  <a:cubicBezTo>
                    <a:pt x="623" y="11"/>
                    <a:pt x="626" y="0"/>
                    <a:pt x="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765185" y="478704"/>
              <a:ext cx="48861" cy="61680"/>
            </a:xfrm>
            <a:custGeom>
              <a:avLst/>
              <a:gdLst/>
              <a:ahLst/>
              <a:cxnLst/>
              <a:rect l="l" t="t" r="r" b="b"/>
              <a:pathLst>
                <a:path w="1113" h="1405" extrusionOk="0">
                  <a:moveTo>
                    <a:pt x="567" y="0"/>
                  </a:moveTo>
                  <a:cubicBezTo>
                    <a:pt x="470" y="0"/>
                    <a:pt x="369" y="34"/>
                    <a:pt x="286" y="90"/>
                  </a:cubicBezTo>
                  <a:cubicBezTo>
                    <a:pt x="242" y="121"/>
                    <a:pt x="201" y="157"/>
                    <a:pt x="163" y="198"/>
                  </a:cubicBezTo>
                  <a:cubicBezTo>
                    <a:pt x="129" y="239"/>
                    <a:pt x="95" y="284"/>
                    <a:pt x="71" y="331"/>
                  </a:cubicBezTo>
                  <a:cubicBezTo>
                    <a:pt x="47" y="379"/>
                    <a:pt x="27" y="430"/>
                    <a:pt x="17" y="484"/>
                  </a:cubicBezTo>
                  <a:cubicBezTo>
                    <a:pt x="3" y="535"/>
                    <a:pt x="0" y="593"/>
                    <a:pt x="0" y="644"/>
                  </a:cubicBezTo>
                  <a:cubicBezTo>
                    <a:pt x="0" y="749"/>
                    <a:pt x="30" y="848"/>
                    <a:pt x="68" y="933"/>
                  </a:cubicBezTo>
                  <a:cubicBezTo>
                    <a:pt x="150" y="1107"/>
                    <a:pt x="275" y="1223"/>
                    <a:pt x="388" y="1304"/>
                  </a:cubicBezTo>
                  <a:cubicBezTo>
                    <a:pt x="446" y="1345"/>
                    <a:pt x="507" y="1375"/>
                    <a:pt x="564" y="1389"/>
                  </a:cubicBezTo>
                  <a:cubicBezTo>
                    <a:pt x="603" y="1401"/>
                    <a:pt x="641" y="1405"/>
                    <a:pt x="673" y="1405"/>
                  </a:cubicBezTo>
                  <a:cubicBezTo>
                    <a:pt x="689" y="1405"/>
                    <a:pt x="704" y="1404"/>
                    <a:pt x="718" y="1402"/>
                  </a:cubicBezTo>
                  <a:cubicBezTo>
                    <a:pt x="762" y="1393"/>
                    <a:pt x="789" y="1379"/>
                    <a:pt x="806" y="1366"/>
                  </a:cubicBezTo>
                  <a:cubicBezTo>
                    <a:pt x="817" y="1358"/>
                    <a:pt x="823" y="1352"/>
                    <a:pt x="826" y="1348"/>
                  </a:cubicBezTo>
                  <a:cubicBezTo>
                    <a:pt x="830" y="1345"/>
                    <a:pt x="834" y="1345"/>
                    <a:pt x="834" y="1345"/>
                  </a:cubicBezTo>
                  <a:lnTo>
                    <a:pt x="823" y="1345"/>
                  </a:lnTo>
                  <a:cubicBezTo>
                    <a:pt x="820" y="1345"/>
                    <a:pt x="813" y="1348"/>
                    <a:pt x="803" y="1348"/>
                  </a:cubicBezTo>
                  <a:cubicBezTo>
                    <a:pt x="798" y="1349"/>
                    <a:pt x="793" y="1350"/>
                    <a:pt x="787" y="1350"/>
                  </a:cubicBezTo>
                  <a:cubicBezTo>
                    <a:pt x="768" y="1350"/>
                    <a:pt x="745" y="1345"/>
                    <a:pt x="721" y="1335"/>
                  </a:cubicBezTo>
                  <a:cubicBezTo>
                    <a:pt x="691" y="1328"/>
                    <a:pt x="657" y="1308"/>
                    <a:pt x="619" y="1277"/>
                  </a:cubicBezTo>
                  <a:cubicBezTo>
                    <a:pt x="585" y="1246"/>
                    <a:pt x="551" y="1209"/>
                    <a:pt x="514" y="1165"/>
                  </a:cubicBezTo>
                  <a:cubicBezTo>
                    <a:pt x="435" y="1076"/>
                    <a:pt x="364" y="957"/>
                    <a:pt x="327" y="831"/>
                  </a:cubicBezTo>
                  <a:cubicBezTo>
                    <a:pt x="319" y="801"/>
                    <a:pt x="313" y="770"/>
                    <a:pt x="310" y="739"/>
                  </a:cubicBezTo>
                  <a:cubicBezTo>
                    <a:pt x="306" y="705"/>
                    <a:pt x="303" y="675"/>
                    <a:pt x="303" y="644"/>
                  </a:cubicBezTo>
                  <a:cubicBezTo>
                    <a:pt x="303" y="614"/>
                    <a:pt x="306" y="586"/>
                    <a:pt x="316" y="556"/>
                  </a:cubicBezTo>
                  <a:cubicBezTo>
                    <a:pt x="323" y="525"/>
                    <a:pt x="333" y="498"/>
                    <a:pt x="347" y="471"/>
                  </a:cubicBezTo>
                  <a:cubicBezTo>
                    <a:pt x="360" y="440"/>
                    <a:pt x="377" y="416"/>
                    <a:pt x="394" y="389"/>
                  </a:cubicBezTo>
                  <a:cubicBezTo>
                    <a:pt x="412" y="366"/>
                    <a:pt x="432" y="345"/>
                    <a:pt x="456" y="325"/>
                  </a:cubicBezTo>
                  <a:cubicBezTo>
                    <a:pt x="500" y="290"/>
                    <a:pt x="548" y="267"/>
                    <a:pt x="602" y="259"/>
                  </a:cubicBezTo>
                  <a:cubicBezTo>
                    <a:pt x="618" y="257"/>
                    <a:pt x="635" y="256"/>
                    <a:pt x="652" y="256"/>
                  </a:cubicBezTo>
                  <a:cubicBezTo>
                    <a:pt x="691" y="256"/>
                    <a:pt x="731" y="261"/>
                    <a:pt x="768" y="273"/>
                  </a:cubicBezTo>
                  <a:cubicBezTo>
                    <a:pt x="826" y="294"/>
                    <a:pt x="878" y="325"/>
                    <a:pt x="915" y="361"/>
                  </a:cubicBezTo>
                  <a:cubicBezTo>
                    <a:pt x="956" y="402"/>
                    <a:pt x="990" y="443"/>
                    <a:pt x="1017" y="484"/>
                  </a:cubicBezTo>
                  <a:cubicBezTo>
                    <a:pt x="1041" y="525"/>
                    <a:pt x="1061" y="566"/>
                    <a:pt x="1071" y="600"/>
                  </a:cubicBezTo>
                  <a:cubicBezTo>
                    <a:pt x="1085" y="637"/>
                    <a:pt x="1092" y="664"/>
                    <a:pt x="1095" y="685"/>
                  </a:cubicBezTo>
                  <a:cubicBezTo>
                    <a:pt x="1099" y="702"/>
                    <a:pt x="1102" y="716"/>
                    <a:pt x="1102" y="716"/>
                  </a:cubicBezTo>
                  <a:cubicBezTo>
                    <a:pt x="1102" y="716"/>
                    <a:pt x="1102" y="702"/>
                    <a:pt x="1106" y="685"/>
                  </a:cubicBezTo>
                  <a:cubicBezTo>
                    <a:pt x="1106" y="664"/>
                    <a:pt x="1109" y="634"/>
                    <a:pt x="1112" y="597"/>
                  </a:cubicBezTo>
                  <a:cubicBezTo>
                    <a:pt x="1109" y="556"/>
                    <a:pt x="1109" y="508"/>
                    <a:pt x="1099" y="454"/>
                  </a:cubicBezTo>
                  <a:cubicBezTo>
                    <a:pt x="1088" y="399"/>
                    <a:pt x="1071" y="334"/>
                    <a:pt x="1030" y="273"/>
                  </a:cubicBezTo>
                  <a:cubicBezTo>
                    <a:pt x="993" y="212"/>
                    <a:pt x="939" y="148"/>
                    <a:pt x="867" y="96"/>
                  </a:cubicBezTo>
                  <a:cubicBezTo>
                    <a:pt x="830" y="69"/>
                    <a:pt x="789" y="45"/>
                    <a:pt x="745" y="28"/>
                  </a:cubicBezTo>
                  <a:cubicBezTo>
                    <a:pt x="701" y="11"/>
                    <a:pt x="650" y="1"/>
                    <a:pt x="595" y="1"/>
                  </a:cubicBezTo>
                  <a:cubicBezTo>
                    <a:pt x="586" y="1"/>
                    <a:pt x="576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482331" y="502454"/>
              <a:ext cx="51978" cy="111769"/>
            </a:xfrm>
            <a:custGeom>
              <a:avLst/>
              <a:gdLst/>
              <a:ahLst/>
              <a:cxnLst/>
              <a:rect l="l" t="t" r="r" b="b"/>
              <a:pathLst>
                <a:path w="1184" h="2546" extrusionOk="0">
                  <a:moveTo>
                    <a:pt x="1184" y="1"/>
                  </a:moveTo>
                  <a:lnTo>
                    <a:pt x="1184" y="1"/>
                  </a:lnTo>
                  <a:cubicBezTo>
                    <a:pt x="1184" y="1"/>
                    <a:pt x="1174" y="4"/>
                    <a:pt x="1154" y="15"/>
                  </a:cubicBezTo>
                  <a:cubicBezTo>
                    <a:pt x="1133" y="21"/>
                    <a:pt x="1099" y="29"/>
                    <a:pt x="1061" y="45"/>
                  </a:cubicBezTo>
                  <a:cubicBezTo>
                    <a:pt x="1041" y="52"/>
                    <a:pt x="1017" y="59"/>
                    <a:pt x="994" y="69"/>
                  </a:cubicBezTo>
                  <a:cubicBezTo>
                    <a:pt x="970" y="79"/>
                    <a:pt x="945" y="90"/>
                    <a:pt x="919" y="100"/>
                  </a:cubicBezTo>
                  <a:cubicBezTo>
                    <a:pt x="864" y="127"/>
                    <a:pt x="799" y="151"/>
                    <a:pt x="741" y="195"/>
                  </a:cubicBezTo>
                  <a:cubicBezTo>
                    <a:pt x="619" y="277"/>
                    <a:pt x="480" y="385"/>
                    <a:pt x="358" y="532"/>
                  </a:cubicBezTo>
                  <a:cubicBezTo>
                    <a:pt x="300" y="603"/>
                    <a:pt x="245" y="685"/>
                    <a:pt x="198" y="773"/>
                  </a:cubicBezTo>
                  <a:cubicBezTo>
                    <a:pt x="154" y="861"/>
                    <a:pt x="113" y="957"/>
                    <a:pt x="78" y="1052"/>
                  </a:cubicBezTo>
                  <a:cubicBezTo>
                    <a:pt x="52" y="1151"/>
                    <a:pt x="31" y="1249"/>
                    <a:pt x="17" y="1348"/>
                  </a:cubicBezTo>
                  <a:cubicBezTo>
                    <a:pt x="7" y="1447"/>
                    <a:pt x="0" y="1546"/>
                    <a:pt x="7" y="1641"/>
                  </a:cubicBezTo>
                  <a:cubicBezTo>
                    <a:pt x="17" y="1828"/>
                    <a:pt x="72" y="1998"/>
                    <a:pt x="123" y="2137"/>
                  </a:cubicBezTo>
                  <a:cubicBezTo>
                    <a:pt x="174" y="2277"/>
                    <a:pt x="248" y="2376"/>
                    <a:pt x="296" y="2444"/>
                  </a:cubicBezTo>
                  <a:cubicBezTo>
                    <a:pt x="320" y="2478"/>
                    <a:pt x="344" y="2505"/>
                    <a:pt x="358" y="2522"/>
                  </a:cubicBezTo>
                  <a:cubicBezTo>
                    <a:pt x="374" y="2539"/>
                    <a:pt x="381" y="2546"/>
                    <a:pt x="381" y="2546"/>
                  </a:cubicBezTo>
                  <a:cubicBezTo>
                    <a:pt x="381" y="2546"/>
                    <a:pt x="378" y="2535"/>
                    <a:pt x="371" y="2515"/>
                  </a:cubicBezTo>
                  <a:cubicBezTo>
                    <a:pt x="364" y="2491"/>
                    <a:pt x="354" y="2461"/>
                    <a:pt x="347" y="2420"/>
                  </a:cubicBezTo>
                  <a:cubicBezTo>
                    <a:pt x="320" y="2341"/>
                    <a:pt x="303" y="2226"/>
                    <a:pt x="279" y="2093"/>
                  </a:cubicBezTo>
                  <a:cubicBezTo>
                    <a:pt x="259" y="1960"/>
                    <a:pt x="259" y="1800"/>
                    <a:pt x="265" y="1637"/>
                  </a:cubicBezTo>
                  <a:cubicBezTo>
                    <a:pt x="272" y="1555"/>
                    <a:pt x="283" y="1474"/>
                    <a:pt x="296" y="1389"/>
                  </a:cubicBezTo>
                  <a:cubicBezTo>
                    <a:pt x="309" y="1307"/>
                    <a:pt x="330" y="1222"/>
                    <a:pt x="358" y="1141"/>
                  </a:cubicBezTo>
                  <a:cubicBezTo>
                    <a:pt x="385" y="1059"/>
                    <a:pt x="415" y="977"/>
                    <a:pt x="449" y="899"/>
                  </a:cubicBezTo>
                  <a:cubicBezTo>
                    <a:pt x="487" y="825"/>
                    <a:pt x="527" y="750"/>
                    <a:pt x="568" y="678"/>
                  </a:cubicBezTo>
                  <a:cubicBezTo>
                    <a:pt x="653" y="539"/>
                    <a:pt x="741" y="409"/>
                    <a:pt x="837" y="310"/>
                  </a:cubicBezTo>
                  <a:cubicBezTo>
                    <a:pt x="851" y="297"/>
                    <a:pt x="861" y="287"/>
                    <a:pt x="871" y="277"/>
                  </a:cubicBezTo>
                  <a:cubicBezTo>
                    <a:pt x="884" y="263"/>
                    <a:pt x="895" y="249"/>
                    <a:pt x="905" y="239"/>
                  </a:cubicBezTo>
                  <a:cubicBezTo>
                    <a:pt x="925" y="216"/>
                    <a:pt x="950" y="195"/>
                    <a:pt x="966" y="175"/>
                  </a:cubicBezTo>
                  <a:cubicBezTo>
                    <a:pt x="1007" y="137"/>
                    <a:pt x="1044" y="103"/>
                    <a:pt x="1079" y="79"/>
                  </a:cubicBezTo>
                  <a:cubicBezTo>
                    <a:pt x="1109" y="52"/>
                    <a:pt x="1137" y="35"/>
                    <a:pt x="1157" y="21"/>
                  </a:cubicBezTo>
                  <a:cubicBezTo>
                    <a:pt x="1174" y="8"/>
                    <a:pt x="1184" y="1"/>
                    <a:pt x="1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424821" y="374659"/>
              <a:ext cx="109223" cy="101936"/>
            </a:xfrm>
            <a:custGeom>
              <a:avLst/>
              <a:gdLst/>
              <a:ahLst/>
              <a:cxnLst/>
              <a:rect l="l" t="t" r="r" b="b"/>
              <a:pathLst>
                <a:path w="2488" h="2322" extrusionOk="0">
                  <a:moveTo>
                    <a:pt x="293" y="1"/>
                  </a:moveTo>
                  <a:lnTo>
                    <a:pt x="290" y="4"/>
                  </a:lnTo>
                  <a:cubicBezTo>
                    <a:pt x="280" y="7"/>
                    <a:pt x="272" y="7"/>
                    <a:pt x="266" y="10"/>
                  </a:cubicBezTo>
                  <a:cubicBezTo>
                    <a:pt x="259" y="14"/>
                    <a:pt x="249" y="17"/>
                    <a:pt x="242" y="17"/>
                  </a:cubicBezTo>
                  <a:lnTo>
                    <a:pt x="225" y="28"/>
                  </a:lnTo>
                  <a:cubicBezTo>
                    <a:pt x="211" y="31"/>
                    <a:pt x="201" y="37"/>
                    <a:pt x="191" y="48"/>
                  </a:cubicBezTo>
                  <a:cubicBezTo>
                    <a:pt x="178" y="54"/>
                    <a:pt x="167" y="62"/>
                    <a:pt x="157" y="72"/>
                  </a:cubicBezTo>
                  <a:cubicBezTo>
                    <a:pt x="112" y="106"/>
                    <a:pt x="79" y="153"/>
                    <a:pt x="51" y="208"/>
                  </a:cubicBezTo>
                  <a:cubicBezTo>
                    <a:pt x="28" y="262"/>
                    <a:pt x="10" y="323"/>
                    <a:pt x="4" y="388"/>
                  </a:cubicBezTo>
                  <a:cubicBezTo>
                    <a:pt x="1" y="453"/>
                    <a:pt x="7" y="521"/>
                    <a:pt x="28" y="585"/>
                  </a:cubicBezTo>
                  <a:cubicBezTo>
                    <a:pt x="48" y="650"/>
                    <a:pt x="79" y="715"/>
                    <a:pt x="116" y="772"/>
                  </a:cubicBezTo>
                  <a:cubicBezTo>
                    <a:pt x="153" y="833"/>
                    <a:pt x="198" y="891"/>
                    <a:pt x="245" y="943"/>
                  </a:cubicBezTo>
                  <a:cubicBezTo>
                    <a:pt x="252" y="952"/>
                    <a:pt x="263" y="960"/>
                    <a:pt x="269" y="970"/>
                  </a:cubicBezTo>
                  <a:cubicBezTo>
                    <a:pt x="276" y="976"/>
                    <a:pt x="280" y="984"/>
                    <a:pt x="286" y="990"/>
                  </a:cubicBezTo>
                  <a:cubicBezTo>
                    <a:pt x="293" y="993"/>
                    <a:pt x="293" y="997"/>
                    <a:pt x="293" y="997"/>
                  </a:cubicBezTo>
                  <a:lnTo>
                    <a:pt x="290" y="997"/>
                  </a:lnTo>
                  <a:lnTo>
                    <a:pt x="286" y="1001"/>
                  </a:lnTo>
                  <a:lnTo>
                    <a:pt x="276" y="1007"/>
                  </a:lnTo>
                  <a:cubicBezTo>
                    <a:pt x="266" y="1014"/>
                    <a:pt x="259" y="1021"/>
                    <a:pt x="252" y="1024"/>
                  </a:cubicBezTo>
                  <a:cubicBezTo>
                    <a:pt x="228" y="1051"/>
                    <a:pt x="208" y="1086"/>
                    <a:pt x="198" y="1119"/>
                  </a:cubicBezTo>
                  <a:cubicBezTo>
                    <a:pt x="184" y="1153"/>
                    <a:pt x="181" y="1191"/>
                    <a:pt x="184" y="1228"/>
                  </a:cubicBezTo>
                  <a:cubicBezTo>
                    <a:pt x="188" y="1262"/>
                    <a:pt x="198" y="1296"/>
                    <a:pt x="214" y="1327"/>
                  </a:cubicBezTo>
                  <a:cubicBezTo>
                    <a:pt x="242" y="1392"/>
                    <a:pt x="283" y="1446"/>
                    <a:pt x="330" y="1494"/>
                  </a:cubicBezTo>
                  <a:cubicBezTo>
                    <a:pt x="374" y="1541"/>
                    <a:pt x="429" y="1582"/>
                    <a:pt x="484" y="1619"/>
                  </a:cubicBezTo>
                  <a:cubicBezTo>
                    <a:pt x="528" y="1646"/>
                    <a:pt x="572" y="1674"/>
                    <a:pt x="619" y="1695"/>
                  </a:cubicBezTo>
                  <a:cubicBezTo>
                    <a:pt x="668" y="1715"/>
                    <a:pt x="715" y="1731"/>
                    <a:pt x="766" y="1742"/>
                  </a:cubicBezTo>
                  <a:cubicBezTo>
                    <a:pt x="814" y="1756"/>
                    <a:pt x="864" y="1762"/>
                    <a:pt x="916" y="1766"/>
                  </a:cubicBezTo>
                  <a:cubicBezTo>
                    <a:pt x="926" y="1769"/>
                    <a:pt x="939" y="1769"/>
                    <a:pt x="953" y="1769"/>
                  </a:cubicBezTo>
                  <a:lnTo>
                    <a:pt x="987" y="1769"/>
                  </a:lnTo>
                  <a:lnTo>
                    <a:pt x="984" y="1772"/>
                  </a:lnTo>
                  <a:lnTo>
                    <a:pt x="984" y="1776"/>
                  </a:lnTo>
                  <a:lnTo>
                    <a:pt x="984" y="1780"/>
                  </a:lnTo>
                  <a:lnTo>
                    <a:pt x="977" y="1800"/>
                  </a:lnTo>
                  <a:cubicBezTo>
                    <a:pt x="970" y="1830"/>
                    <a:pt x="970" y="1858"/>
                    <a:pt x="974" y="1888"/>
                  </a:cubicBezTo>
                  <a:cubicBezTo>
                    <a:pt x="977" y="1915"/>
                    <a:pt x="980" y="1943"/>
                    <a:pt x="990" y="1966"/>
                  </a:cubicBezTo>
                  <a:cubicBezTo>
                    <a:pt x="1001" y="1993"/>
                    <a:pt x="1010" y="2017"/>
                    <a:pt x="1024" y="2042"/>
                  </a:cubicBezTo>
                  <a:cubicBezTo>
                    <a:pt x="1065" y="2109"/>
                    <a:pt x="1126" y="2157"/>
                    <a:pt x="1188" y="2191"/>
                  </a:cubicBezTo>
                  <a:cubicBezTo>
                    <a:pt x="1252" y="2225"/>
                    <a:pt x="1317" y="2246"/>
                    <a:pt x="1382" y="2266"/>
                  </a:cubicBezTo>
                  <a:cubicBezTo>
                    <a:pt x="1508" y="2296"/>
                    <a:pt x="1633" y="2317"/>
                    <a:pt x="1745" y="2320"/>
                  </a:cubicBezTo>
                  <a:cubicBezTo>
                    <a:pt x="1771" y="2321"/>
                    <a:pt x="1796" y="2322"/>
                    <a:pt x="1820" y="2322"/>
                  </a:cubicBezTo>
                  <a:cubicBezTo>
                    <a:pt x="2018" y="2322"/>
                    <a:pt x="2181" y="2286"/>
                    <a:pt x="2293" y="2252"/>
                  </a:cubicBezTo>
                  <a:cubicBezTo>
                    <a:pt x="2358" y="2235"/>
                    <a:pt x="2406" y="2215"/>
                    <a:pt x="2439" y="2201"/>
                  </a:cubicBezTo>
                  <a:cubicBezTo>
                    <a:pt x="2470" y="2191"/>
                    <a:pt x="2487" y="2184"/>
                    <a:pt x="2487" y="2184"/>
                  </a:cubicBezTo>
                  <a:lnTo>
                    <a:pt x="2487" y="2184"/>
                  </a:lnTo>
                  <a:cubicBezTo>
                    <a:pt x="2487" y="2184"/>
                    <a:pt x="2470" y="2188"/>
                    <a:pt x="2436" y="2201"/>
                  </a:cubicBezTo>
                  <a:cubicBezTo>
                    <a:pt x="2402" y="2211"/>
                    <a:pt x="2354" y="2225"/>
                    <a:pt x="2290" y="2238"/>
                  </a:cubicBezTo>
                  <a:cubicBezTo>
                    <a:pt x="2191" y="2262"/>
                    <a:pt x="2057" y="2282"/>
                    <a:pt x="1899" y="2282"/>
                  </a:cubicBezTo>
                  <a:cubicBezTo>
                    <a:pt x="1851" y="2282"/>
                    <a:pt x="1801" y="2280"/>
                    <a:pt x="1749" y="2276"/>
                  </a:cubicBezTo>
                  <a:cubicBezTo>
                    <a:pt x="1637" y="2266"/>
                    <a:pt x="1517" y="2246"/>
                    <a:pt x="1395" y="2211"/>
                  </a:cubicBezTo>
                  <a:cubicBezTo>
                    <a:pt x="1334" y="2191"/>
                    <a:pt x="1273" y="2171"/>
                    <a:pt x="1219" y="2140"/>
                  </a:cubicBezTo>
                  <a:cubicBezTo>
                    <a:pt x="1161" y="2106"/>
                    <a:pt x="1109" y="2065"/>
                    <a:pt x="1076" y="2011"/>
                  </a:cubicBezTo>
                  <a:cubicBezTo>
                    <a:pt x="1055" y="1973"/>
                    <a:pt x="1038" y="1929"/>
                    <a:pt x="1038" y="1882"/>
                  </a:cubicBezTo>
                  <a:cubicBezTo>
                    <a:pt x="1038" y="1861"/>
                    <a:pt x="1038" y="1837"/>
                    <a:pt x="1045" y="1817"/>
                  </a:cubicBezTo>
                  <a:lnTo>
                    <a:pt x="1051" y="1800"/>
                  </a:lnTo>
                  <a:lnTo>
                    <a:pt x="1055" y="1797"/>
                  </a:lnTo>
                  <a:lnTo>
                    <a:pt x="1059" y="1786"/>
                  </a:lnTo>
                  <a:lnTo>
                    <a:pt x="1068" y="1769"/>
                  </a:lnTo>
                  <a:lnTo>
                    <a:pt x="1072" y="1762"/>
                  </a:lnTo>
                  <a:lnTo>
                    <a:pt x="1079" y="1752"/>
                  </a:lnTo>
                  <a:lnTo>
                    <a:pt x="1096" y="1731"/>
                  </a:lnTo>
                  <a:cubicBezTo>
                    <a:pt x="1106" y="1718"/>
                    <a:pt x="1117" y="1704"/>
                    <a:pt x="1126" y="1691"/>
                  </a:cubicBezTo>
                  <a:lnTo>
                    <a:pt x="957" y="1691"/>
                  </a:lnTo>
                  <a:cubicBezTo>
                    <a:pt x="943" y="1691"/>
                    <a:pt x="933" y="1691"/>
                    <a:pt x="922" y="1687"/>
                  </a:cubicBezTo>
                  <a:cubicBezTo>
                    <a:pt x="875" y="1684"/>
                    <a:pt x="831" y="1677"/>
                    <a:pt x="786" y="1664"/>
                  </a:cubicBezTo>
                  <a:cubicBezTo>
                    <a:pt x="739" y="1654"/>
                    <a:pt x="695" y="1640"/>
                    <a:pt x="650" y="1619"/>
                  </a:cubicBezTo>
                  <a:cubicBezTo>
                    <a:pt x="610" y="1602"/>
                    <a:pt x="566" y="1579"/>
                    <a:pt x="528" y="1552"/>
                  </a:cubicBezTo>
                  <a:cubicBezTo>
                    <a:pt x="477" y="1521"/>
                    <a:pt x="429" y="1480"/>
                    <a:pt x="385" y="1439"/>
                  </a:cubicBezTo>
                  <a:cubicBezTo>
                    <a:pt x="344" y="1395"/>
                    <a:pt x="307" y="1348"/>
                    <a:pt x="283" y="1296"/>
                  </a:cubicBezTo>
                  <a:cubicBezTo>
                    <a:pt x="272" y="1273"/>
                    <a:pt x="266" y="1246"/>
                    <a:pt x="263" y="1218"/>
                  </a:cubicBezTo>
                  <a:cubicBezTo>
                    <a:pt x="259" y="1194"/>
                    <a:pt x="263" y="1170"/>
                    <a:pt x="272" y="1147"/>
                  </a:cubicBezTo>
                  <a:cubicBezTo>
                    <a:pt x="280" y="1123"/>
                    <a:pt x="296" y="1103"/>
                    <a:pt x="310" y="1086"/>
                  </a:cubicBezTo>
                  <a:cubicBezTo>
                    <a:pt x="317" y="1082"/>
                    <a:pt x="321" y="1078"/>
                    <a:pt x="324" y="1075"/>
                  </a:cubicBezTo>
                  <a:cubicBezTo>
                    <a:pt x="327" y="1072"/>
                    <a:pt x="327" y="1072"/>
                    <a:pt x="334" y="1068"/>
                  </a:cubicBezTo>
                  <a:lnTo>
                    <a:pt x="351" y="1062"/>
                  </a:lnTo>
                  <a:cubicBezTo>
                    <a:pt x="357" y="1058"/>
                    <a:pt x="368" y="1058"/>
                    <a:pt x="374" y="1055"/>
                  </a:cubicBezTo>
                  <a:lnTo>
                    <a:pt x="402" y="1048"/>
                  </a:lnTo>
                  <a:lnTo>
                    <a:pt x="456" y="1037"/>
                  </a:lnTo>
                  <a:cubicBezTo>
                    <a:pt x="419" y="1007"/>
                    <a:pt x="388" y="973"/>
                    <a:pt x="354" y="946"/>
                  </a:cubicBezTo>
                  <a:lnTo>
                    <a:pt x="324" y="915"/>
                  </a:lnTo>
                  <a:lnTo>
                    <a:pt x="303" y="891"/>
                  </a:lnTo>
                  <a:cubicBezTo>
                    <a:pt x="205" y="792"/>
                    <a:pt x="126" y="684"/>
                    <a:pt x="85" y="565"/>
                  </a:cubicBezTo>
                  <a:cubicBezTo>
                    <a:pt x="45" y="450"/>
                    <a:pt x="59" y="327"/>
                    <a:pt x="99" y="228"/>
                  </a:cubicBezTo>
                  <a:cubicBezTo>
                    <a:pt x="123" y="180"/>
                    <a:pt x="153" y="139"/>
                    <a:pt x="188" y="106"/>
                  </a:cubicBezTo>
                  <a:cubicBezTo>
                    <a:pt x="198" y="99"/>
                    <a:pt x="205" y="92"/>
                    <a:pt x="214" y="85"/>
                  </a:cubicBezTo>
                  <a:cubicBezTo>
                    <a:pt x="225" y="78"/>
                    <a:pt x="235" y="72"/>
                    <a:pt x="245" y="65"/>
                  </a:cubicBezTo>
                  <a:lnTo>
                    <a:pt x="259" y="58"/>
                  </a:lnTo>
                  <a:cubicBezTo>
                    <a:pt x="266" y="54"/>
                    <a:pt x="266" y="54"/>
                    <a:pt x="269" y="51"/>
                  </a:cubicBezTo>
                  <a:lnTo>
                    <a:pt x="280" y="48"/>
                  </a:lnTo>
                  <a:lnTo>
                    <a:pt x="286" y="48"/>
                  </a:lnTo>
                  <a:lnTo>
                    <a:pt x="290" y="51"/>
                  </a:lnTo>
                  <a:cubicBezTo>
                    <a:pt x="296" y="58"/>
                    <a:pt x="317" y="78"/>
                    <a:pt x="330" y="95"/>
                  </a:cubicBezTo>
                  <a:cubicBezTo>
                    <a:pt x="344" y="109"/>
                    <a:pt x="357" y="126"/>
                    <a:pt x="368" y="139"/>
                  </a:cubicBezTo>
                  <a:cubicBezTo>
                    <a:pt x="395" y="170"/>
                    <a:pt x="415" y="201"/>
                    <a:pt x="432" y="228"/>
                  </a:cubicBezTo>
                  <a:cubicBezTo>
                    <a:pt x="470" y="282"/>
                    <a:pt x="494" y="330"/>
                    <a:pt x="511" y="361"/>
                  </a:cubicBezTo>
                  <a:cubicBezTo>
                    <a:pt x="525" y="392"/>
                    <a:pt x="531" y="412"/>
                    <a:pt x="531" y="412"/>
                  </a:cubicBezTo>
                  <a:cubicBezTo>
                    <a:pt x="531" y="412"/>
                    <a:pt x="528" y="392"/>
                    <a:pt x="514" y="357"/>
                  </a:cubicBezTo>
                  <a:cubicBezTo>
                    <a:pt x="500" y="327"/>
                    <a:pt x="480" y="279"/>
                    <a:pt x="450" y="218"/>
                  </a:cubicBezTo>
                  <a:cubicBezTo>
                    <a:pt x="432" y="191"/>
                    <a:pt x="412" y="156"/>
                    <a:pt x="392" y="126"/>
                  </a:cubicBezTo>
                  <a:cubicBezTo>
                    <a:pt x="378" y="109"/>
                    <a:pt x="368" y="92"/>
                    <a:pt x="354" y="75"/>
                  </a:cubicBezTo>
                  <a:cubicBezTo>
                    <a:pt x="341" y="54"/>
                    <a:pt x="330" y="41"/>
                    <a:pt x="307" y="14"/>
                  </a:cubicBezTo>
                  <a:lnTo>
                    <a:pt x="296" y="7"/>
                  </a:lnTo>
                  <a:cubicBezTo>
                    <a:pt x="296" y="4"/>
                    <a:pt x="296" y="4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627468" y="318510"/>
              <a:ext cx="91005" cy="102463"/>
            </a:xfrm>
            <a:custGeom>
              <a:avLst/>
              <a:gdLst/>
              <a:ahLst/>
              <a:cxnLst/>
              <a:rect l="l" t="t" r="r" b="b"/>
              <a:pathLst>
                <a:path w="2073" h="2334" extrusionOk="0">
                  <a:moveTo>
                    <a:pt x="864" y="0"/>
                  </a:moveTo>
                  <a:cubicBezTo>
                    <a:pt x="836" y="0"/>
                    <a:pt x="809" y="3"/>
                    <a:pt x="783" y="7"/>
                  </a:cubicBezTo>
                  <a:cubicBezTo>
                    <a:pt x="718" y="21"/>
                    <a:pt x="657" y="44"/>
                    <a:pt x="603" y="68"/>
                  </a:cubicBezTo>
                  <a:cubicBezTo>
                    <a:pt x="374" y="164"/>
                    <a:pt x="225" y="306"/>
                    <a:pt x="129" y="412"/>
                  </a:cubicBezTo>
                  <a:cubicBezTo>
                    <a:pt x="85" y="463"/>
                    <a:pt x="52" y="507"/>
                    <a:pt x="32" y="537"/>
                  </a:cubicBezTo>
                  <a:cubicBezTo>
                    <a:pt x="11" y="572"/>
                    <a:pt x="1" y="586"/>
                    <a:pt x="1" y="586"/>
                  </a:cubicBezTo>
                  <a:cubicBezTo>
                    <a:pt x="1" y="586"/>
                    <a:pt x="11" y="572"/>
                    <a:pt x="35" y="541"/>
                  </a:cubicBezTo>
                  <a:cubicBezTo>
                    <a:pt x="58" y="511"/>
                    <a:pt x="93" y="470"/>
                    <a:pt x="143" y="418"/>
                  </a:cubicBezTo>
                  <a:cubicBezTo>
                    <a:pt x="239" y="324"/>
                    <a:pt x="399" y="198"/>
                    <a:pt x="619" y="116"/>
                  </a:cubicBezTo>
                  <a:cubicBezTo>
                    <a:pt x="674" y="96"/>
                    <a:pt x="735" y="75"/>
                    <a:pt x="793" y="68"/>
                  </a:cubicBezTo>
                  <a:cubicBezTo>
                    <a:pt x="810" y="66"/>
                    <a:pt x="828" y="65"/>
                    <a:pt x="845" y="65"/>
                  </a:cubicBezTo>
                  <a:cubicBezTo>
                    <a:pt x="889" y="65"/>
                    <a:pt x="932" y="72"/>
                    <a:pt x="966" y="92"/>
                  </a:cubicBezTo>
                  <a:cubicBezTo>
                    <a:pt x="1018" y="123"/>
                    <a:pt x="1059" y="173"/>
                    <a:pt x="1052" y="228"/>
                  </a:cubicBezTo>
                  <a:cubicBezTo>
                    <a:pt x="1045" y="286"/>
                    <a:pt x="1001" y="341"/>
                    <a:pt x="957" y="402"/>
                  </a:cubicBezTo>
                  <a:cubicBezTo>
                    <a:pt x="950" y="408"/>
                    <a:pt x="943" y="415"/>
                    <a:pt x="939" y="426"/>
                  </a:cubicBezTo>
                  <a:lnTo>
                    <a:pt x="933" y="432"/>
                  </a:lnTo>
                  <a:lnTo>
                    <a:pt x="933" y="435"/>
                  </a:lnTo>
                  <a:lnTo>
                    <a:pt x="930" y="439"/>
                  </a:lnTo>
                  <a:lnTo>
                    <a:pt x="916" y="463"/>
                  </a:lnTo>
                  <a:cubicBezTo>
                    <a:pt x="909" y="476"/>
                    <a:pt x="902" y="493"/>
                    <a:pt x="895" y="507"/>
                  </a:cubicBezTo>
                  <a:lnTo>
                    <a:pt x="881" y="555"/>
                  </a:lnTo>
                  <a:cubicBezTo>
                    <a:pt x="879" y="567"/>
                    <a:pt x="865" y="587"/>
                    <a:pt x="881" y="587"/>
                  </a:cubicBezTo>
                  <a:cubicBezTo>
                    <a:pt x="883" y="587"/>
                    <a:pt x="885" y="586"/>
                    <a:pt x="889" y="586"/>
                  </a:cubicBezTo>
                  <a:lnTo>
                    <a:pt x="936" y="582"/>
                  </a:lnTo>
                  <a:lnTo>
                    <a:pt x="987" y="582"/>
                  </a:lnTo>
                  <a:cubicBezTo>
                    <a:pt x="994" y="578"/>
                    <a:pt x="1004" y="578"/>
                    <a:pt x="1014" y="578"/>
                  </a:cubicBezTo>
                  <a:lnTo>
                    <a:pt x="1028" y="578"/>
                  </a:lnTo>
                  <a:cubicBezTo>
                    <a:pt x="1052" y="576"/>
                    <a:pt x="1077" y="575"/>
                    <a:pt x="1102" y="575"/>
                  </a:cubicBezTo>
                  <a:cubicBezTo>
                    <a:pt x="1152" y="575"/>
                    <a:pt x="1202" y="580"/>
                    <a:pt x="1252" y="589"/>
                  </a:cubicBezTo>
                  <a:cubicBezTo>
                    <a:pt x="1399" y="613"/>
                    <a:pt x="1548" y="667"/>
                    <a:pt x="1674" y="749"/>
                  </a:cubicBezTo>
                  <a:cubicBezTo>
                    <a:pt x="1739" y="790"/>
                    <a:pt x="1800" y="837"/>
                    <a:pt x="1851" y="892"/>
                  </a:cubicBezTo>
                  <a:cubicBezTo>
                    <a:pt x="1905" y="946"/>
                    <a:pt x="1957" y="1004"/>
                    <a:pt x="1970" y="1062"/>
                  </a:cubicBezTo>
                  <a:cubicBezTo>
                    <a:pt x="1974" y="1092"/>
                    <a:pt x="1970" y="1123"/>
                    <a:pt x="1960" y="1150"/>
                  </a:cubicBezTo>
                  <a:cubicBezTo>
                    <a:pt x="1950" y="1173"/>
                    <a:pt x="1930" y="1198"/>
                    <a:pt x="1902" y="1218"/>
                  </a:cubicBezTo>
                  <a:cubicBezTo>
                    <a:pt x="1875" y="1239"/>
                    <a:pt x="1844" y="1255"/>
                    <a:pt x="1814" y="1269"/>
                  </a:cubicBezTo>
                  <a:cubicBezTo>
                    <a:pt x="1797" y="1275"/>
                    <a:pt x="1779" y="1280"/>
                    <a:pt x="1762" y="1286"/>
                  </a:cubicBezTo>
                  <a:lnTo>
                    <a:pt x="1739" y="1293"/>
                  </a:lnTo>
                  <a:cubicBezTo>
                    <a:pt x="1718" y="1296"/>
                    <a:pt x="1701" y="1300"/>
                    <a:pt x="1685" y="1303"/>
                  </a:cubicBezTo>
                  <a:cubicBezTo>
                    <a:pt x="1660" y="1310"/>
                    <a:pt x="1633" y="1310"/>
                    <a:pt x="1610" y="1313"/>
                  </a:cubicBezTo>
                  <a:cubicBezTo>
                    <a:pt x="1586" y="1316"/>
                    <a:pt x="1562" y="1320"/>
                    <a:pt x="1545" y="1324"/>
                  </a:cubicBezTo>
                  <a:cubicBezTo>
                    <a:pt x="1596" y="1364"/>
                    <a:pt x="1647" y="1405"/>
                    <a:pt x="1695" y="1446"/>
                  </a:cubicBezTo>
                  <a:cubicBezTo>
                    <a:pt x="1708" y="1456"/>
                    <a:pt x="1721" y="1470"/>
                    <a:pt x="1735" y="1480"/>
                  </a:cubicBezTo>
                  <a:cubicBezTo>
                    <a:pt x="1746" y="1490"/>
                    <a:pt x="1759" y="1504"/>
                    <a:pt x="1770" y="1514"/>
                  </a:cubicBezTo>
                  <a:cubicBezTo>
                    <a:pt x="1817" y="1558"/>
                    <a:pt x="1858" y="1602"/>
                    <a:pt x="1892" y="1653"/>
                  </a:cubicBezTo>
                  <a:cubicBezTo>
                    <a:pt x="1930" y="1701"/>
                    <a:pt x="1957" y="1752"/>
                    <a:pt x="1974" y="1803"/>
                  </a:cubicBezTo>
                  <a:cubicBezTo>
                    <a:pt x="1994" y="1854"/>
                    <a:pt x="2004" y="1908"/>
                    <a:pt x="2004" y="1960"/>
                  </a:cubicBezTo>
                  <a:cubicBezTo>
                    <a:pt x="2007" y="2071"/>
                    <a:pt x="1966" y="2178"/>
                    <a:pt x="1899" y="2239"/>
                  </a:cubicBezTo>
                  <a:cubicBezTo>
                    <a:pt x="1840" y="2292"/>
                    <a:pt x="1765" y="2311"/>
                    <a:pt x="1705" y="2311"/>
                  </a:cubicBezTo>
                  <a:cubicBezTo>
                    <a:pt x="1695" y="2311"/>
                    <a:pt x="1686" y="2311"/>
                    <a:pt x="1677" y="2310"/>
                  </a:cubicBezTo>
                  <a:cubicBezTo>
                    <a:pt x="1644" y="2310"/>
                    <a:pt x="1613" y="2300"/>
                    <a:pt x="1589" y="2289"/>
                  </a:cubicBezTo>
                  <a:cubicBezTo>
                    <a:pt x="1566" y="2280"/>
                    <a:pt x="1545" y="2266"/>
                    <a:pt x="1531" y="2255"/>
                  </a:cubicBezTo>
                  <a:cubicBezTo>
                    <a:pt x="1525" y="2249"/>
                    <a:pt x="1517" y="2242"/>
                    <a:pt x="1514" y="2239"/>
                  </a:cubicBezTo>
                  <a:cubicBezTo>
                    <a:pt x="1511" y="2231"/>
                    <a:pt x="1508" y="2228"/>
                    <a:pt x="1504" y="2225"/>
                  </a:cubicBezTo>
                  <a:cubicBezTo>
                    <a:pt x="1497" y="2214"/>
                    <a:pt x="1494" y="2211"/>
                    <a:pt x="1494" y="2211"/>
                  </a:cubicBezTo>
                  <a:lnTo>
                    <a:pt x="1494" y="2211"/>
                  </a:lnTo>
                  <a:cubicBezTo>
                    <a:pt x="1494" y="2211"/>
                    <a:pt x="1497" y="2218"/>
                    <a:pt x="1501" y="2225"/>
                  </a:cubicBezTo>
                  <a:cubicBezTo>
                    <a:pt x="1504" y="2228"/>
                    <a:pt x="1508" y="2235"/>
                    <a:pt x="1511" y="2239"/>
                  </a:cubicBezTo>
                  <a:cubicBezTo>
                    <a:pt x="1517" y="2245"/>
                    <a:pt x="1521" y="2252"/>
                    <a:pt x="1528" y="2259"/>
                  </a:cubicBezTo>
                  <a:cubicBezTo>
                    <a:pt x="1542" y="2272"/>
                    <a:pt x="1558" y="2286"/>
                    <a:pt x="1586" y="2300"/>
                  </a:cubicBezTo>
                  <a:cubicBezTo>
                    <a:pt x="1610" y="2313"/>
                    <a:pt x="1640" y="2324"/>
                    <a:pt x="1674" y="2330"/>
                  </a:cubicBezTo>
                  <a:cubicBezTo>
                    <a:pt x="1690" y="2333"/>
                    <a:pt x="1706" y="2334"/>
                    <a:pt x="1723" y="2334"/>
                  </a:cubicBezTo>
                  <a:cubicBezTo>
                    <a:pt x="1786" y="2334"/>
                    <a:pt x="1858" y="2316"/>
                    <a:pt x="1922" y="2266"/>
                  </a:cubicBezTo>
                  <a:cubicBezTo>
                    <a:pt x="2007" y="2201"/>
                    <a:pt x="2059" y="2085"/>
                    <a:pt x="2059" y="1960"/>
                  </a:cubicBezTo>
                  <a:cubicBezTo>
                    <a:pt x="2062" y="1902"/>
                    <a:pt x="2052" y="1844"/>
                    <a:pt x="2035" y="1782"/>
                  </a:cubicBezTo>
                  <a:cubicBezTo>
                    <a:pt x="2015" y="1725"/>
                    <a:pt x="1987" y="1667"/>
                    <a:pt x="1950" y="1613"/>
                  </a:cubicBezTo>
                  <a:cubicBezTo>
                    <a:pt x="1916" y="1558"/>
                    <a:pt x="1872" y="1507"/>
                    <a:pt x="1824" y="1459"/>
                  </a:cubicBezTo>
                  <a:cubicBezTo>
                    <a:pt x="1814" y="1446"/>
                    <a:pt x="1800" y="1432"/>
                    <a:pt x="1790" y="1422"/>
                  </a:cubicBezTo>
                  <a:cubicBezTo>
                    <a:pt x="1776" y="1412"/>
                    <a:pt x="1766" y="1402"/>
                    <a:pt x="1753" y="1388"/>
                  </a:cubicBezTo>
                  <a:cubicBezTo>
                    <a:pt x="1749" y="1385"/>
                    <a:pt x="1746" y="1382"/>
                    <a:pt x="1746" y="1378"/>
                  </a:cubicBezTo>
                  <a:lnTo>
                    <a:pt x="1759" y="1378"/>
                  </a:lnTo>
                  <a:lnTo>
                    <a:pt x="1787" y="1371"/>
                  </a:lnTo>
                  <a:cubicBezTo>
                    <a:pt x="1807" y="1364"/>
                    <a:pt x="1828" y="1361"/>
                    <a:pt x="1844" y="1351"/>
                  </a:cubicBezTo>
                  <a:cubicBezTo>
                    <a:pt x="1885" y="1337"/>
                    <a:pt x="1922" y="1320"/>
                    <a:pt x="1957" y="1293"/>
                  </a:cubicBezTo>
                  <a:cubicBezTo>
                    <a:pt x="1994" y="1266"/>
                    <a:pt x="2024" y="1231"/>
                    <a:pt x="2045" y="1187"/>
                  </a:cubicBezTo>
                  <a:cubicBezTo>
                    <a:pt x="2065" y="1143"/>
                    <a:pt x="2073" y="1092"/>
                    <a:pt x="2062" y="1044"/>
                  </a:cubicBezTo>
                  <a:cubicBezTo>
                    <a:pt x="2052" y="997"/>
                    <a:pt x="2028" y="956"/>
                    <a:pt x="2004" y="919"/>
                  </a:cubicBezTo>
                  <a:cubicBezTo>
                    <a:pt x="1980" y="881"/>
                    <a:pt x="1950" y="854"/>
                    <a:pt x="1922" y="823"/>
                  </a:cubicBezTo>
                  <a:cubicBezTo>
                    <a:pt x="1861" y="765"/>
                    <a:pt x="1797" y="711"/>
                    <a:pt x="1729" y="667"/>
                  </a:cubicBezTo>
                  <a:cubicBezTo>
                    <a:pt x="1586" y="575"/>
                    <a:pt x="1426" y="520"/>
                    <a:pt x="1266" y="497"/>
                  </a:cubicBezTo>
                  <a:cubicBezTo>
                    <a:pt x="1212" y="488"/>
                    <a:pt x="1157" y="485"/>
                    <a:pt x="1103" y="485"/>
                  </a:cubicBezTo>
                  <a:cubicBezTo>
                    <a:pt x="1075" y="485"/>
                    <a:pt x="1048" y="486"/>
                    <a:pt x="1021" y="487"/>
                  </a:cubicBezTo>
                  <a:lnTo>
                    <a:pt x="1007" y="490"/>
                  </a:lnTo>
                  <a:lnTo>
                    <a:pt x="1001" y="490"/>
                  </a:lnTo>
                  <a:cubicBezTo>
                    <a:pt x="1001" y="487"/>
                    <a:pt x="1001" y="487"/>
                    <a:pt x="1004" y="484"/>
                  </a:cubicBezTo>
                  <a:lnTo>
                    <a:pt x="1004" y="479"/>
                  </a:lnTo>
                  <a:lnTo>
                    <a:pt x="1007" y="476"/>
                  </a:lnTo>
                  <a:lnTo>
                    <a:pt x="1011" y="473"/>
                  </a:lnTo>
                  <a:cubicBezTo>
                    <a:pt x="1014" y="463"/>
                    <a:pt x="1021" y="456"/>
                    <a:pt x="1024" y="449"/>
                  </a:cubicBezTo>
                  <a:cubicBezTo>
                    <a:pt x="1045" y="418"/>
                    <a:pt x="1068" y="388"/>
                    <a:pt x="1089" y="354"/>
                  </a:cubicBezTo>
                  <a:cubicBezTo>
                    <a:pt x="1109" y="320"/>
                    <a:pt x="1126" y="279"/>
                    <a:pt x="1130" y="235"/>
                  </a:cubicBezTo>
                  <a:cubicBezTo>
                    <a:pt x="1130" y="190"/>
                    <a:pt x="1117" y="143"/>
                    <a:pt x="1093" y="109"/>
                  </a:cubicBezTo>
                  <a:cubicBezTo>
                    <a:pt x="1068" y="75"/>
                    <a:pt x="1035" y="51"/>
                    <a:pt x="1001" y="30"/>
                  </a:cubicBezTo>
                  <a:cubicBezTo>
                    <a:pt x="957" y="8"/>
                    <a:pt x="910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824583" y="533536"/>
              <a:ext cx="69933" cy="117257"/>
            </a:xfrm>
            <a:custGeom>
              <a:avLst/>
              <a:gdLst/>
              <a:ahLst/>
              <a:cxnLst/>
              <a:rect l="l" t="t" r="r" b="b"/>
              <a:pathLst>
                <a:path w="1593" h="2671" extrusionOk="0">
                  <a:moveTo>
                    <a:pt x="1528" y="2362"/>
                  </a:moveTo>
                  <a:cubicBezTo>
                    <a:pt x="1527" y="2362"/>
                    <a:pt x="1529" y="2363"/>
                    <a:pt x="1532" y="2366"/>
                  </a:cubicBezTo>
                  <a:lnTo>
                    <a:pt x="1532" y="2366"/>
                  </a:lnTo>
                  <a:cubicBezTo>
                    <a:pt x="1530" y="2363"/>
                    <a:pt x="1528" y="2362"/>
                    <a:pt x="1528" y="2362"/>
                  </a:cubicBezTo>
                  <a:close/>
                  <a:moveTo>
                    <a:pt x="1532" y="2366"/>
                  </a:moveTo>
                  <a:cubicBezTo>
                    <a:pt x="1534" y="2367"/>
                    <a:pt x="1536" y="2369"/>
                    <a:pt x="1538" y="2372"/>
                  </a:cubicBezTo>
                  <a:cubicBezTo>
                    <a:pt x="1538" y="2372"/>
                    <a:pt x="1539" y="2372"/>
                    <a:pt x="1539" y="2372"/>
                  </a:cubicBezTo>
                  <a:lnTo>
                    <a:pt x="1539" y="2372"/>
                  </a:lnTo>
                  <a:cubicBezTo>
                    <a:pt x="1536" y="2369"/>
                    <a:pt x="1534" y="2367"/>
                    <a:pt x="1532" y="2366"/>
                  </a:cubicBezTo>
                  <a:close/>
                  <a:moveTo>
                    <a:pt x="739" y="1"/>
                  </a:moveTo>
                  <a:cubicBezTo>
                    <a:pt x="735" y="8"/>
                    <a:pt x="729" y="21"/>
                    <a:pt x="718" y="35"/>
                  </a:cubicBezTo>
                  <a:cubicBezTo>
                    <a:pt x="698" y="65"/>
                    <a:pt x="668" y="106"/>
                    <a:pt x="620" y="150"/>
                  </a:cubicBezTo>
                  <a:cubicBezTo>
                    <a:pt x="572" y="194"/>
                    <a:pt x="508" y="242"/>
                    <a:pt x="429" y="293"/>
                  </a:cubicBezTo>
                  <a:cubicBezTo>
                    <a:pt x="354" y="344"/>
                    <a:pt x="266" y="402"/>
                    <a:pt x="181" y="480"/>
                  </a:cubicBezTo>
                  <a:cubicBezTo>
                    <a:pt x="140" y="521"/>
                    <a:pt x="100" y="569"/>
                    <a:pt x="68" y="627"/>
                  </a:cubicBezTo>
                  <a:cubicBezTo>
                    <a:pt x="35" y="684"/>
                    <a:pt x="15" y="749"/>
                    <a:pt x="7" y="820"/>
                  </a:cubicBezTo>
                  <a:cubicBezTo>
                    <a:pt x="1" y="888"/>
                    <a:pt x="15" y="966"/>
                    <a:pt x="62" y="1035"/>
                  </a:cubicBezTo>
                  <a:cubicBezTo>
                    <a:pt x="106" y="1103"/>
                    <a:pt x="181" y="1144"/>
                    <a:pt x="263" y="1158"/>
                  </a:cubicBezTo>
                  <a:cubicBezTo>
                    <a:pt x="283" y="1161"/>
                    <a:pt x="300" y="1161"/>
                    <a:pt x="317" y="1161"/>
                  </a:cubicBezTo>
                  <a:lnTo>
                    <a:pt x="334" y="1158"/>
                  </a:lnTo>
                  <a:lnTo>
                    <a:pt x="344" y="1158"/>
                  </a:lnTo>
                  <a:lnTo>
                    <a:pt x="341" y="1161"/>
                  </a:lnTo>
                  <a:lnTo>
                    <a:pt x="341" y="1164"/>
                  </a:lnTo>
                  <a:cubicBezTo>
                    <a:pt x="340" y="1164"/>
                    <a:pt x="340" y="1164"/>
                    <a:pt x="340" y="1164"/>
                  </a:cubicBezTo>
                  <a:lnTo>
                    <a:pt x="340" y="1164"/>
                  </a:lnTo>
                  <a:cubicBezTo>
                    <a:pt x="339" y="1164"/>
                    <a:pt x="340" y="1165"/>
                    <a:pt x="338" y="1171"/>
                  </a:cubicBezTo>
                  <a:cubicBezTo>
                    <a:pt x="327" y="1194"/>
                    <a:pt x="321" y="1219"/>
                    <a:pt x="310" y="1242"/>
                  </a:cubicBezTo>
                  <a:cubicBezTo>
                    <a:pt x="293" y="1290"/>
                    <a:pt x="280" y="1341"/>
                    <a:pt x="266" y="1392"/>
                  </a:cubicBezTo>
                  <a:cubicBezTo>
                    <a:pt x="242" y="1494"/>
                    <a:pt x="222" y="1599"/>
                    <a:pt x="219" y="1709"/>
                  </a:cubicBezTo>
                  <a:cubicBezTo>
                    <a:pt x="215" y="1790"/>
                    <a:pt x="222" y="1872"/>
                    <a:pt x="246" y="1949"/>
                  </a:cubicBezTo>
                  <a:cubicBezTo>
                    <a:pt x="269" y="2028"/>
                    <a:pt x="313" y="2106"/>
                    <a:pt x="371" y="2164"/>
                  </a:cubicBezTo>
                  <a:cubicBezTo>
                    <a:pt x="433" y="2222"/>
                    <a:pt x="508" y="2266"/>
                    <a:pt x="596" y="2276"/>
                  </a:cubicBezTo>
                  <a:cubicBezTo>
                    <a:pt x="607" y="2277"/>
                    <a:pt x="618" y="2278"/>
                    <a:pt x="628" y="2278"/>
                  </a:cubicBezTo>
                  <a:cubicBezTo>
                    <a:pt x="705" y="2278"/>
                    <a:pt x="777" y="2246"/>
                    <a:pt x="831" y="2198"/>
                  </a:cubicBezTo>
                  <a:cubicBezTo>
                    <a:pt x="838" y="2191"/>
                    <a:pt x="844" y="2185"/>
                    <a:pt x="851" y="2178"/>
                  </a:cubicBezTo>
                  <a:lnTo>
                    <a:pt x="861" y="2171"/>
                  </a:lnTo>
                  <a:cubicBezTo>
                    <a:pt x="864" y="2167"/>
                    <a:pt x="864" y="2167"/>
                    <a:pt x="864" y="2164"/>
                  </a:cubicBezTo>
                  <a:cubicBezTo>
                    <a:pt x="869" y="2161"/>
                    <a:pt x="869" y="2158"/>
                    <a:pt x="869" y="2158"/>
                  </a:cubicBezTo>
                  <a:cubicBezTo>
                    <a:pt x="872" y="2154"/>
                    <a:pt x="872" y="2150"/>
                    <a:pt x="872" y="2144"/>
                  </a:cubicBezTo>
                  <a:cubicBezTo>
                    <a:pt x="874" y="2141"/>
                    <a:pt x="875" y="2131"/>
                    <a:pt x="875" y="2131"/>
                  </a:cubicBezTo>
                  <a:cubicBezTo>
                    <a:pt x="875" y="2131"/>
                    <a:pt x="875" y="2132"/>
                    <a:pt x="875" y="2133"/>
                  </a:cubicBezTo>
                  <a:cubicBezTo>
                    <a:pt x="875" y="2137"/>
                    <a:pt x="878" y="2140"/>
                    <a:pt x="878" y="2147"/>
                  </a:cubicBezTo>
                  <a:cubicBezTo>
                    <a:pt x="882" y="2150"/>
                    <a:pt x="882" y="2154"/>
                    <a:pt x="885" y="2161"/>
                  </a:cubicBezTo>
                  <a:cubicBezTo>
                    <a:pt x="885" y="2167"/>
                    <a:pt x="889" y="2174"/>
                    <a:pt x="892" y="2181"/>
                  </a:cubicBezTo>
                  <a:cubicBezTo>
                    <a:pt x="896" y="2191"/>
                    <a:pt x="899" y="2202"/>
                    <a:pt x="902" y="2212"/>
                  </a:cubicBezTo>
                  <a:cubicBezTo>
                    <a:pt x="919" y="2249"/>
                    <a:pt x="936" y="2287"/>
                    <a:pt x="957" y="2321"/>
                  </a:cubicBezTo>
                  <a:cubicBezTo>
                    <a:pt x="994" y="2389"/>
                    <a:pt x="1035" y="2450"/>
                    <a:pt x="1079" y="2505"/>
                  </a:cubicBezTo>
                  <a:cubicBezTo>
                    <a:pt x="1158" y="2593"/>
                    <a:pt x="1252" y="2657"/>
                    <a:pt x="1354" y="2668"/>
                  </a:cubicBezTo>
                  <a:cubicBezTo>
                    <a:pt x="1367" y="2670"/>
                    <a:pt x="1379" y="2670"/>
                    <a:pt x="1391" y="2670"/>
                  </a:cubicBezTo>
                  <a:cubicBezTo>
                    <a:pt x="1402" y="2670"/>
                    <a:pt x="1414" y="2670"/>
                    <a:pt x="1426" y="2668"/>
                  </a:cubicBezTo>
                  <a:cubicBezTo>
                    <a:pt x="1450" y="2661"/>
                    <a:pt x="1470" y="2654"/>
                    <a:pt x="1487" y="2640"/>
                  </a:cubicBezTo>
                  <a:cubicBezTo>
                    <a:pt x="1525" y="2616"/>
                    <a:pt x="1549" y="2586"/>
                    <a:pt x="1566" y="2555"/>
                  </a:cubicBezTo>
                  <a:cubicBezTo>
                    <a:pt x="1593" y="2491"/>
                    <a:pt x="1586" y="2429"/>
                    <a:pt x="1566" y="2398"/>
                  </a:cubicBezTo>
                  <a:cubicBezTo>
                    <a:pt x="1563" y="2392"/>
                    <a:pt x="1555" y="2385"/>
                    <a:pt x="1552" y="2382"/>
                  </a:cubicBezTo>
                  <a:cubicBezTo>
                    <a:pt x="1549" y="2375"/>
                    <a:pt x="1543" y="2372"/>
                    <a:pt x="1539" y="2372"/>
                  </a:cubicBezTo>
                  <a:lnTo>
                    <a:pt x="1539" y="2372"/>
                  </a:lnTo>
                  <a:cubicBezTo>
                    <a:pt x="1546" y="2378"/>
                    <a:pt x="1554" y="2388"/>
                    <a:pt x="1563" y="2403"/>
                  </a:cubicBezTo>
                  <a:cubicBezTo>
                    <a:pt x="1576" y="2433"/>
                    <a:pt x="1579" y="2491"/>
                    <a:pt x="1545" y="2545"/>
                  </a:cubicBezTo>
                  <a:cubicBezTo>
                    <a:pt x="1528" y="2572"/>
                    <a:pt x="1505" y="2596"/>
                    <a:pt x="1474" y="2613"/>
                  </a:cubicBezTo>
                  <a:cubicBezTo>
                    <a:pt x="1452" y="2628"/>
                    <a:pt x="1425" y="2632"/>
                    <a:pt x="1395" y="2632"/>
                  </a:cubicBezTo>
                  <a:cubicBezTo>
                    <a:pt x="1383" y="2632"/>
                    <a:pt x="1371" y="2631"/>
                    <a:pt x="1358" y="2630"/>
                  </a:cubicBezTo>
                  <a:cubicBezTo>
                    <a:pt x="1277" y="2613"/>
                    <a:pt x="1191" y="2549"/>
                    <a:pt x="1127" y="2464"/>
                  </a:cubicBezTo>
                  <a:cubicBezTo>
                    <a:pt x="1086" y="2412"/>
                    <a:pt x="1048" y="2354"/>
                    <a:pt x="1018" y="2290"/>
                  </a:cubicBezTo>
                  <a:cubicBezTo>
                    <a:pt x="1001" y="2256"/>
                    <a:pt x="987" y="2222"/>
                    <a:pt x="974" y="2185"/>
                  </a:cubicBezTo>
                  <a:cubicBezTo>
                    <a:pt x="971" y="2174"/>
                    <a:pt x="967" y="2167"/>
                    <a:pt x="963" y="2158"/>
                  </a:cubicBezTo>
                  <a:lnTo>
                    <a:pt x="960" y="2144"/>
                  </a:lnTo>
                  <a:lnTo>
                    <a:pt x="957" y="2130"/>
                  </a:lnTo>
                  <a:lnTo>
                    <a:pt x="953" y="2117"/>
                  </a:lnTo>
                  <a:cubicBezTo>
                    <a:pt x="950" y="2100"/>
                    <a:pt x="943" y="2079"/>
                    <a:pt x="940" y="2059"/>
                  </a:cubicBezTo>
                  <a:cubicBezTo>
                    <a:pt x="936" y="2038"/>
                    <a:pt x="933" y="2015"/>
                    <a:pt x="926" y="1994"/>
                  </a:cubicBezTo>
                  <a:cubicBezTo>
                    <a:pt x="919" y="1990"/>
                    <a:pt x="913" y="1990"/>
                    <a:pt x="902" y="1987"/>
                  </a:cubicBezTo>
                  <a:cubicBezTo>
                    <a:pt x="899" y="1984"/>
                    <a:pt x="892" y="1980"/>
                    <a:pt x="889" y="1980"/>
                  </a:cubicBezTo>
                  <a:cubicBezTo>
                    <a:pt x="886" y="1977"/>
                    <a:pt x="884" y="1976"/>
                    <a:pt x="884" y="1976"/>
                  </a:cubicBezTo>
                  <a:lnTo>
                    <a:pt x="884" y="1976"/>
                  </a:lnTo>
                  <a:cubicBezTo>
                    <a:pt x="883" y="1976"/>
                    <a:pt x="887" y="1982"/>
                    <a:pt x="882" y="1984"/>
                  </a:cubicBezTo>
                  <a:cubicBezTo>
                    <a:pt x="882" y="1987"/>
                    <a:pt x="864" y="1990"/>
                    <a:pt x="834" y="1998"/>
                  </a:cubicBezTo>
                  <a:cubicBezTo>
                    <a:pt x="831" y="2015"/>
                    <a:pt x="824" y="2035"/>
                    <a:pt x="820" y="2056"/>
                  </a:cubicBezTo>
                  <a:cubicBezTo>
                    <a:pt x="817" y="2059"/>
                    <a:pt x="817" y="2065"/>
                    <a:pt x="817" y="2072"/>
                  </a:cubicBezTo>
                  <a:lnTo>
                    <a:pt x="811" y="2079"/>
                  </a:lnTo>
                  <a:cubicBezTo>
                    <a:pt x="807" y="2083"/>
                    <a:pt x="803" y="2086"/>
                    <a:pt x="800" y="2092"/>
                  </a:cubicBezTo>
                  <a:cubicBezTo>
                    <a:pt x="797" y="2096"/>
                    <a:pt x="793" y="2103"/>
                    <a:pt x="790" y="2106"/>
                  </a:cubicBezTo>
                  <a:lnTo>
                    <a:pt x="783" y="2113"/>
                  </a:lnTo>
                  <a:cubicBezTo>
                    <a:pt x="780" y="2117"/>
                    <a:pt x="776" y="2123"/>
                    <a:pt x="770" y="2127"/>
                  </a:cubicBezTo>
                  <a:cubicBezTo>
                    <a:pt x="731" y="2160"/>
                    <a:pt x="679" y="2179"/>
                    <a:pt x="628" y="2179"/>
                  </a:cubicBezTo>
                  <a:cubicBezTo>
                    <a:pt x="621" y="2179"/>
                    <a:pt x="614" y="2179"/>
                    <a:pt x="606" y="2178"/>
                  </a:cubicBezTo>
                  <a:cubicBezTo>
                    <a:pt x="549" y="2167"/>
                    <a:pt x="491" y="2137"/>
                    <a:pt x="443" y="2089"/>
                  </a:cubicBezTo>
                  <a:cubicBezTo>
                    <a:pt x="395" y="2045"/>
                    <a:pt x="365" y="1987"/>
                    <a:pt x="344" y="1923"/>
                  </a:cubicBezTo>
                  <a:cubicBezTo>
                    <a:pt x="324" y="1855"/>
                    <a:pt x="321" y="1786"/>
                    <a:pt x="321" y="1715"/>
                  </a:cubicBezTo>
                  <a:cubicBezTo>
                    <a:pt x="327" y="1616"/>
                    <a:pt x="344" y="1514"/>
                    <a:pt x="365" y="1416"/>
                  </a:cubicBezTo>
                  <a:cubicBezTo>
                    <a:pt x="379" y="1368"/>
                    <a:pt x="392" y="1321"/>
                    <a:pt x="406" y="1273"/>
                  </a:cubicBezTo>
                  <a:cubicBezTo>
                    <a:pt x="415" y="1252"/>
                    <a:pt x="423" y="1229"/>
                    <a:pt x="433" y="1205"/>
                  </a:cubicBezTo>
                  <a:cubicBezTo>
                    <a:pt x="433" y="1202"/>
                    <a:pt x="440" y="1188"/>
                    <a:pt x="443" y="1178"/>
                  </a:cubicBezTo>
                  <a:lnTo>
                    <a:pt x="460" y="1144"/>
                  </a:lnTo>
                  <a:cubicBezTo>
                    <a:pt x="470" y="1120"/>
                    <a:pt x="481" y="1096"/>
                    <a:pt x="491" y="1076"/>
                  </a:cubicBezTo>
                  <a:cubicBezTo>
                    <a:pt x="481" y="1065"/>
                    <a:pt x="477" y="1062"/>
                    <a:pt x="470" y="1059"/>
                  </a:cubicBezTo>
                  <a:lnTo>
                    <a:pt x="460" y="1051"/>
                  </a:lnTo>
                  <a:lnTo>
                    <a:pt x="456" y="1048"/>
                  </a:lnTo>
                  <a:lnTo>
                    <a:pt x="453" y="1045"/>
                  </a:lnTo>
                  <a:cubicBezTo>
                    <a:pt x="451" y="1045"/>
                    <a:pt x="450" y="1043"/>
                    <a:pt x="450" y="1043"/>
                  </a:cubicBezTo>
                  <a:cubicBezTo>
                    <a:pt x="450" y="1043"/>
                    <a:pt x="450" y="1044"/>
                    <a:pt x="450" y="1045"/>
                  </a:cubicBezTo>
                  <a:lnTo>
                    <a:pt x="446" y="1045"/>
                  </a:lnTo>
                  <a:lnTo>
                    <a:pt x="443" y="1042"/>
                  </a:lnTo>
                  <a:cubicBezTo>
                    <a:pt x="440" y="1042"/>
                    <a:pt x="436" y="1042"/>
                    <a:pt x="433" y="1038"/>
                  </a:cubicBezTo>
                  <a:lnTo>
                    <a:pt x="426" y="1035"/>
                  </a:lnTo>
                  <a:lnTo>
                    <a:pt x="420" y="1031"/>
                  </a:lnTo>
                  <a:lnTo>
                    <a:pt x="399" y="1021"/>
                  </a:lnTo>
                  <a:cubicBezTo>
                    <a:pt x="389" y="1031"/>
                    <a:pt x="389" y="1031"/>
                    <a:pt x="382" y="1035"/>
                  </a:cubicBezTo>
                  <a:lnTo>
                    <a:pt x="368" y="1042"/>
                  </a:lnTo>
                  <a:cubicBezTo>
                    <a:pt x="358" y="1048"/>
                    <a:pt x="351" y="1051"/>
                    <a:pt x="341" y="1059"/>
                  </a:cubicBezTo>
                  <a:lnTo>
                    <a:pt x="334" y="1062"/>
                  </a:lnTo>
                  <a:lnTo>
                    <a:pt x="331" y="1062"/>
                  </a:lnTo>
                  <a:cubicBezTo>
                    <a:pt x="327" y="1064"/>
                    <a:pt x="326" y="1064"/>
                    <a:pt x="324" y="1064"/>
                  </a:cubicBezTo>
                  <a:cubicBezTo>
                    <a:pt x="323" y="1064"/>
                    <a:pt x="322" y="1064"/>
                    <a:pt x="321" y="1065"/>
                  </a:cubicBezTo>
                  <a:lnTo>
                    <a:pt x="277" y="1065"/>
                  </a:lnTo>
                  <a:cubicBezTo>
                    <a:pt x="219" y="1062"/>
                    <a:pt x="161" y="1031"/>
                    <a:pt x="126" y="987"/>
                  </a:cubicBezTo>
                  <a:cubicBezTo>
                    <a:pt x="93" y="943"/>
                    <a:pt x="76" y="882"/>
                    <a:pt x="79" y="824"/>
                  </a:cubicBezTo>
                  <a:cubicBezTo>
                    <a:pt x="79" y="766"/>
                    <a:pt x="96" y="704"/>
                    <a:pt x="120" y="654"/>
                  </a:cubicBezTo>
                  <a:cubicBezTo>
                    <a:pt x="147" y="602"/>
                    <a:pt x="181" y="558"/>
                    <a:pt x="219" y="517"/>
                  </a:cubicBezTo>
                  <a:cubicBezTo>
                    <a:pt x="293" y="436"/>
                    <a:pt x="375" y="375"/>
                    <a:pt x="450" y="317"/>
                  </a:cubicBezTo>
                  <a:cubicBezTo>
                    <a:pt x="522" y="263"/>
                    <a:pt x="583" y="208"/>
                    <a:pt x="627" y="157"/>
                  </a:cubicBezTo>
                  <a:cubicBezTo>
                    <a:pt x="674" y="109"/>
                    <a:pt x="701" y="65"/>
                    <a:pt x="722" y="35"/>
                  </a:cubicBezTo>
                  <a:cubicBezTo>
                    <a:pt x="729" y="21"/>
                    <a:pt x="735" y="8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673037" y="672130"/>
              <a:ext cx="62470" cy="60538"/>
            </a:xfrm>
            <a:custGeom>
              <a:avLst/>
              <a:gdLst/>
              <a:ahLst/>
              <a:cxnLst/>
              <a:rect l="l" t="t" r="r" b="b"/>
              <a:pathLst>
                <a:path w="1423" h="1379" extrusionOk="0">
                  <a:moveTo>
                    <a:pt x="854" y="497"/>
                  </a:move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close/>
                  <a:moveTo>
                    <a:pt x="801" y="0"/>
                  </a:moveTo>
                  <a:cubicBezTo>
                    <a:pt x="668" y="0"/>
                    <a:pt x="538" y="45"/>
                    <a:pt x="435" y="133"/>
                  </a:cubicBezTo>
                  <a:cubicBezTo>
                    <a:pt x="377" y="180"/>
                    <a:pt x="330" y="246"/>
                    <a:pt x="300" y="313"/>
                  </a:cubicBezTo>
                  <a:cubicBezTo>
                    <a:pt x="272" y="381"/>
                    <a:pt x="259" y="453"/>
                    <a:pt x="262" y="521"/>
                  </a:cubicBezTo>
                  <a:cubicBezTo>
                    <a:pt x="265" y="593"/>
                    <a:pt x="283" y="660"/>
                    <a:pt x="316" y="718"/>
                  </a:cubicBezTo>
                  <a:cubicBezTo>
                    <a:pt x="350" y="780"/>
                    <a:pt x="402" y="824"/>
                    <a:pt x="452" y="854"/>
                  </a:cubicBezTo>
                  <a:cubicBezTo>
                    <a:pt x="507" y="887"/>
                    <a:pt x="566" y="903"/>
                    <a:pt x="623" y="903"/>
                  </a:cubicBezTo>
                  <a:cubicBezTo>
                    <a:pt x="676" y="903"/>
                    <a:pt x="728" y="889"/>
                    <a:pt x="769" y="864"/>
                  </a:cubicBezTo>
                  <a:cubicBezTo>
                    <a:pt x="813" y="841"/>
                    <a:pt x="843" y="807"/>
                    <a:pt x="864" y="772"/>
                  </a:cubicBezTo>
                  <a:cubicBezTo>
                    <a:pt x="884" y="739"/>
                    <a:pt x="895" y="704"/>
                    <a:pt x="901" y="674"/>
                  </a:cubicBezTo>
                  <a:cubicBezTo>
                    <a:pt x="908" y="609"/>
                    <a:pt x="895" y="562"/>
                    <a:pt x="878" y="535"/>
                  </a:cubicBezTo>
                  <a:cubicBezTo>
                    <a:pt x="865" y="509"/>
                    <a:pt x="853" y="499"/>
                    <a:pt x="854" y="497"/>
                  </a:cubicBezTo>
                  <a:lnTo>
                    <a:pt x="854" y="497"/>
                  </a:lnTo>
                  <a:cubicBezTo>
                    <a:pt x="852" y="499"/>
                    <a:pt x="861" y="513"/>
                    <a:pt x="864" y="541"/>
                  </a:cubicBezTo>
                  <a:cubicBezTo>
                    <a:pt x="867" y="568"/>
                    <a:pt x="861" y="609"/>
                    <a:pt x="837" y="654"/>
                  </a:cubicBezTo>
                  <a:cubicBezTo>
                    <a:pt x="820" y="698"/>
                    <a:pt x="772" y="742"/>
                    <a:pt x="721" y="752"/>
                  </a:cubicBezTo>
                  <a:cubicBezTo>
                    <a:pt x="709" y="755"/>
                    <a:pt x="696" y="757"/>
                    <a:pt x="682" y="757"/>
                  </a:cubicBezTo>
                  <a:cubicBezTo>
                    <a:pt x="638" y="757"/>
                    <a:pt x="589" y="739"/>
                    <a:pt x="548" y="708"/>
                  </a:cubicBezTo>
                  <a:cubicBezTo>
                    <a:pt x="520" y="687"/>
                    <a:pt x="500" y="660"/>
                    <a:pt x="487" y="629"/>
                  </a:cubicBezTo>
                  <a:cubicBezTo>
                    <a:pt x="473" y="599"/>
                    <a:pt x="470" y="562"/>
                    <a:pt x="473" y="524"/>
                  </a:cubicBezTo>
                  <a:cubicBezTo>
                    <a:pt x="476" y="486"/>
                    <a:pt x="490" y="446"/>
                    <a:pt x="510" y="412"/>
                  </a:cubicBezTo>
                  <a:cubicBezTo>
                    <a:pt x="531" y="381"/>
                    <a:pt x="558" y="351"/>
                    <a:pt x="589" y="327"/>
                  </a:cubicBezTo>
                  <a:cubicBezTo>
                    <a:pt x="644" y="288"/>
                    <a:pt x="717" y="265"/>
                    <a:pt x="789" y="265"/>
                  </a:cubicBezTo>
                  <a:cubicBezTo>
                    <a:pt x="806" y="265"/>
                    <a:pt x="823" y="267"/>
                    <a:pt x="840" y="269"/>
                  </a:cubicBezTo>
                  <a:cubicBezTo>
                    <a:pt x="884" y="273"/>
                    <a:pt x="925" y="286"/>
                    <a:pt x="963" y="310"/>
                  </a:cubicBezTo>
                  <a:cubicBezTo>
                    <a:pt x="1000" y="334"/>
                    <a:pt x="1035" y="364"/>
                    <a:pt x="1061" y="402"/>
                  </a:cubicBezTo>
                  <a:cubicBezTo>
                    <a:pt x="1116" y="473"/>
                    <a:pt x="1150" y="572"/>
                    <a:pt x="1150" y="664"/>
                  </a:cubicBezTo>
                  <a:cubicBezTo>
                    <a:pt x="1150" y="759"/>
                    <a:pt x="1119" y="851"/>
                    <a:pt x="1068" y="932"/>
                  </a:cubicBezTo>
                  <a:cubicBezTo>
                    <a:pt x="1014" y="1011"/>
                    <a:pt x="942" y="1078"/>
                    <a:pt x="864" y="1130"/>
                  </a:cubicBezTo>
                  <a:cubicBezTo>
                    <a:pt x="786" y="1177"/>
                    <a:pt x="697" y="1208"/>
                    <a:pt x="609" y="1225"/>
                  </a:cubicBezTo>
                  <a:cubicBezTo>
                    <a:pt x="463" y="1248"/>
                    <a:pt x="326" y="1268"/>
                    <a:pt x="222" y="1268"/>
                  </a:cubicBezTo>
                  <a:cubicBezTo>
                    <a:pt x="202" y="1268"/>
                    <a:pt x="184" y="1268"/>
                    <a:pt x="167" y="1266"/>
                  </a:cubicBezTo>
                  <a:cubicBezTo>
                    <a:pt x="112" y="1266"/>
                    <a:pt x="71" y="1259"/>
                    <a:pt x="41" y="1256"/>
                  </a:cubicBezTo>
                  <a:cubicBezTo>
                    <a:pt x="14" y="1249"/>
                    <a:pt x="0" y="1242"/>
                    <a:pt x="0" y="1242"/>
                  </a:cubicBezTo>
                  <a:lnTo>
                    <a:pt x="0" y="1242"/>
                  </a:lnTo>
                  <a:cubicBezTo>
                    <a:pt x="0" y="1242"/>
                    <a:pt x="14" y="1249"/>
                    <a:pt x="41" y="1262"/>
                  </a:cubicBezTo>
                  <a:cubicBezTo>
                    <a:pt x="68" y="1276"/>
                    <a:pt x="109" y="1293"/>
                    <a:pt x="160" y="1310"/>
                  </a:cubicBezTo>
                  <a:cubicBezTo>
                    <a:pt x="214" y="1323"/>
                    <a:pt x="283" y="1337"/>
                    <a:pt x="361" y="1354"/>
                  </a:cubicBezTo>
                  <a:cubicBezTo>
                    <a:pt x="427" y="1367"/>
                    <a:pt x="508" y="1379"/>
                    <a:pt x="595" y="1379"/>
                  </a:cubicBezTo>
                  <a:cubicBezTo>
                    <a:pt x="606" y="1379"/>
                    <a:pt x="616" y="1378"/>
                    <a:pt x="626" y="1378"/>
                  </a:cubicBezTo>
                  <a:cubicBezTo>
                    <a:pt x="728" y="1375"/>
                    <a:pt x="840" y="1361"/>
                    <a:pt x="956" y="1314"/>
                  </a:cubicBezTo>
                  <a:cubicBezTo>
                    <a:pt x="1071" y="1266"/>
                    <a:pt x="1184" y="1188"/>
                    <a:pt x="1269" y="1078"/>
                  </a:cubicBezTo>
                  <a:cubicBezTo>
                    <a:pt x="1354" y="970"/>
                    <a:pt x="1415" y="824"/>
                    <a:pt x="1418" y="667"/>
                  </a:cubicBezTo>
                  <a:cubicBezTo>
                    <a:pt x="1422" y="514"/>
                    <a:pt x="1374" y="361"/>
                    <a:pt x="1279" y="232"/>
                  </a:cubicBezTo>
                  <a:cubicBezTo>
                    <a:pt x="1231" y="171"/>
                    <a:pt x="1170" y="116"/>
                    <a:pt x="1099" y="75"/>
                  </a:cubicBezTo>
                  <a:cubicBezTo>
                    <a:pt x="1027" y="34"/>
                    <a:pt x="946" y="11"/>
                    <a:pt x="867" y="4"/>
                  </a:cubicBezTo>
                  <a:cubicBezTo>
                    <a:pt x="845" y="2"/>
                    <a:pt x="823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745737" y="335148"/>
              <a:ext cx="821676" cy="194082"/>
            </a:xfrm>
            <a:custGeom>
              <a:avLst/>
              <a:gdLst/>
              <a:ahLst/>
              <a:cxnLst/>
              <a:rect l="l" t="t" r="r" b="b"/>
              <a:pathLst>
                <a:path w="18717" h="4421" extrusionOk="0">
                  <a:moveTo>
                    <a:pt x="5284" y="1"/>
                  </a:moveTo>
                  <a:cubicBezTo>
                    <a:pt x="5231" y="1"/>
                    <a:pt x="5178" y="3"/>
                    <a:pt x="5124" y="3"/>
                  </a:cubicBezTo>
                  <a:cubicBezTo>
                    <a:pt x="5098" y="2"/>
                    <a:pt x="5073" y="2"/>
                    <a:pt x="5048" y="2"/>
                  </a:cubicBezTo>
                  <a:cubicBezTo>
                    <a:pt x="4914" y="2"/>
                    <a:pt x="4783" y="10"/>
                    <a:pt x="4654" y="12"/>
                  </a:cubicBezTo>
                  <a:cubicBezTo>
                    <a:pt x="4576" y="16"/>
                    <a:pt x="4501" y="23"/>
                    <a:pt x="4423" y="29"/>
                  </a:cubicBezTo>
                  <a:cubicBezTo>
                    <a:pt x="4348" y="33"/>
                    <a:pt x="4273" y="36"/>
                    <a:pt x="4199" y="47"/>
                  </a:cubicBezTo>
                  <a:cubicBezTo>
                    <a:pt x="4052" y="64"/>
                    <a:pt x="3905" y="77"/>
                    <a:pt x="3763" y="94"/>
                  </a:cubicBezTo>
                  <a:cubicBezTo>
                    <a:pt x="3692" y="100"/>
                    <a:pt x="3620" y="111"/>
                    <a:pt x="3549" y="118"/>
                  </a:cubicBezTo>
                  <a:cubicBezTo>
                    <a:pt x="3481" y="132"/>
                    <a:pt x="3412" y="141"/>
                    <a:pt x="3345" y="152"/>
                  </a:cubicBezTo>
                  <a:cubicBezTo>
                    <a:pt x="3069" y="196"/>
                    <a:pt x="2811" y="254"/>
                    <a:pt x="2569" y="318"/>
                  </a:cubicBezTo>
                  <a:cubicBezTo>
                    <a:pt x="2508" y="332"/>
                    <a:pt x="2450" y="353"/>
                    <a:pt x="2389" y="370"/>
                  </a:cubicBezTo>
                  <a:cubicBezTo>
                    <a:pt x="2331" y="386"/>
                    <a:pt x="2273" y="403"/>
                    <a:pt x="2216" y="421"/>
                  </a:cubicBezTo>
                  <a:cubicBezTo>
                    <a:pt x="2158" y="438"/>
                    <a:pt x="2103" y="458"/>
                    <a:pt x="2048" y="478"/>
                  </a:cubicBezTo>
                  <a:cubicBezTo>
                    <a:pt x="1994" y="496"/>
                    <a:pt x="1940" y="516"/>
                    <a:pt x="1889" y="533"/>
                  </a:cubicBezTo>
                  <a:cubicBezTo>
                    <a:pt x="1467" y="686"/>
                    <a:pt x="1117" y="863"/>
                    <a:pt x="837" y="1016"/>
                  </a:cubicBezTo>
                  <a:cubicBezTo>
                    <a:pt x="698" y="1097"/>
                    <a:pt x="572" y="1169"/>
                    <a:pt x="470" y="1240"/>
                  </a:cubicBezTo>
                  <a:cubicBezTo>
                    <a:pt x="368" y="1309"/>
                    <a:pt x="280" y="1366"/>
                    <a:pt x="211" y="1417"/>
                  </a:cubicBezTo>
                  <a:cubicBezTo>
                    <a:pt x="76" y="1519"/>
                    <a:pt x="1" y="1574"/>
                    <a:pt x="1" y="1574"/>
                  </a:cubicBezTo>
                  <a:cubicBezTo>
                    <a:pt x="1" y="1574"/>
                    <a:pt x="79" y="1526"/>
                    <a:pt x="222" y="1434"/>
                  </a:cubicBezTo>
                  <a:cubicBezTo>
                    <a:pt x="293" y="1383"/>
                    <a:pt x="385" y="1332"/>
                    <a:pt x="490" y="1271"/>
                  </a:cubicBezTo>
                  <a:cubicBezTo>
                    <a:pt x="596" y="1207"/>
                    <a:pt x="726" y="1145"/>
                    <a:pt x="864" y="1070"/>
                  </a:cubicBezTo>
                  <a:cubicBezTo>
                    <a:pt x="1150" y="928"/>
                    <a:pt x="1504" y="771"/>
                    <a:pt x="1922" y="635"/>
                  </a:cubicBezTo>
                  <a:cubicBezTo>
                    <a:pt x="2028" y="601"/>
                    <a:pt x="2137" y="567"/>
                    <a:pt x="2249" y="536"/>
                  </a:cubicBezTo>
                  <a:cubicBezTo>
                    <a:pt x="2307" y="523"/>
                    <a:pt x="2365" y="505"/>
                    <a:pt x="2423" y="492"/>
                  </a:cubicBezTo>
                  <a:cubicBezTo>
                    <a:pt x="2481" y="478"/>
                    <a:pt x="2538" y="461"/>
                    <a:pt x="2599" y="447"/>
                  </a:cubicBezTo>
                  <a:cubicBezTo>
                    <a:pt x="2660" y="434"/>
                    <a:pt x="2722" y="424"/>
                    <a:pt x="2783" y="411"/>
                  </a:cubicBezTo>
                  <a:cubicBezTo>
                    <a:pt x="2814" y="403"/>
                    <a:pt x="2848" y="397"/>
                    <a:pt x="2878" y="390"/>
                  </a:cubicBezTo>
                  <a:cubicBezTo>
                    <a:pt x="2909" y="383"/>
                    <a:pt x="2943" y="380"/>
                    <a:pt x="2974" y="373"/>
                  </a:cubicBezTo>
                  <a:cubicBezTo>
                    <a:pt x="3103" y="353"/>
                    <a:pt x="3232" y="329"/>
                    <a:pt x="3368" y="315"/>
                  </a:cubicBezTo>
                  <a:cubicBezTo>
                    <a:pt x="3433" y="305"/>
                    <a:pt x="3501" y="298"/>
                    <a:pt x="3572" y="288"/>
                  </a:cubicBezTo>
                  <a:cubicBezTo>
                    <a:pt x="3640" y="281"/>
                    <a:pt x="3709" y="278"/>
                    <a:pt x="3780" y="271"/>
                  </a:cubicBezTo>
                  <a:cubicBezTo>
                    <a:pt x="3919" y="254"/>
                    <a:pt x="4062" y="257"/>
                    <a:pt x="4208" y="251"/>
                  </a:cubicBezTo>
                  <a:cubicBezTo>
                    <a:pt x="4283" y="251"/>
                    <a:pt x="4355" y="254"/>
                    <a:pt x="4430" y="254"/>
                  </a:cubicBezTo>
                  <a:cubicBezTo>
                    <a:pt x="4505" y="257"/>
                    <a:pt x="4579" y="257"/>
                    <a:pt x="4654" y="261"/>
                  </a:cubicBezTo>
                  <a:cubicBezTo>
                    <a:pt x="4804" y="271"/>
                    <a:pt x="4957" y="274"/>
                    <a:pt x="5110" y="292"/>
                  </a:cubicBezTo>
                  <a:cubicBezTo>
                    <a:pt x="5188" y="298"/>
                    <a:pt x="5266" y="305"/>
                    <a:pt x="5345" y="315"/>
                  </a:cubicBezTo>
                  <a:cubicBezTo>
                    <a:pt x="5423" y="325"/>
                    <a:pt x="5502" y="336"/>
                    <a:pt x="5579" y="345"/>
                  </a:cubicBezTo>
                  <a:cubicBezTo>
                    <a:pt x="5657" y="356"/>
                    <a:pt x="5736" y="373"/>
                    <a:pt x="5814" y="386"/>
                  </a:cubicBezTo>
                  <a:cubicBezTo>
                    <a:pt x="5893" y="403"/>
                    <a:pt x="5974" y="414"/>
                    <a:pt x="6053" y="431"/>
                  </a:cubicBezTo>
                  <a:cubicBezTo>
                    <a:pt x="6130" y="447"/>
                    <a:pt x="6209" y="468"/>
                    <a:pt x="6290" y="482"/>
                  </a:cubicBezTo>
                  <a:cubicBezTo>
                    <a:pt x="6372" y="499"/>
                    <a:pt x="6450" y="519"/>
                    <a:pt x="6532" y="540"/>
                  </a:cubicBezTo>
                  <a:cubicBezTo>
                    <a:pt x="6569" y="550"/>
                    <a:pt x="6610" y="557"/>
                    <a:pt x="6651" y="567"/>
                  </a:cubicBezTo>
                  <a:cubicBezTo>
                    <a:pt x="6692" y="574"/>
                    <a:pt x="6733" y="584"/>
                    <a:pt x="6774" y="594"/>
                  </a:cubicBezTo>
                  <a:cubicBezTo>
                    <a:pt x="6852" y="611"/>
                    <a:pt x="6934" y="631"/>
                    <a:pt x="7015" y="648"/>
                  </a:cubicBezTo>
                  <a:lnTo>
                    <a:pt x="7260" y="710"/>
                  </a:lnTo>
                  <a:cubicBezTo>
                    <a:pt x="7342" y="730"/>
                    <a:pt x="7423" y="754"/>
                    <a:pt x="7505" y="778"/>
                  </a:cubicBezTo>
                  <a:cubicBezTo>
                    <a:pt x="7587" y="802"/>
                    <a:pt x="7672" y="825"/>
                    <a:pt x="7753" y="849"/>
                  </a:cubicBezTo>
                  <a:cubicBezTo>
                    <a:pt x="7835" y="876"/>
                    <a:pt x="7916" y="904"/>
                    <a:pt x="7998" y="931"/>
                  </a:cubicBezTo>
                  <a:cubicBezTo>
                    <a:pt x="8325" y="1039"/>
                    <a:pt x="8651" y="1162"/>
                    <a:pt x="8975" y="1301"/>
                  </a:cubicBezTo>
                  <a:cubicBezTo>
                    <a:pt x="9298" y="1441"/>
                    <a:pt x="9617" y="1595"/>
                    <a:pt x="9931" y="1758"/>
                  </a:cubicBezTo>
                  <a:cubicBezTo>
                    <a:pt x="10243" y="1928"/>
                    <a:pt x="10553" y="2101"/>
                    <a:pt x="10856" y="2292"/>
                  </a:cubicBezTo>
                  <a:cubicBezTo>
                    <a:pt x="11162" y="2482"/>
                    <a:pt x="11465" y="2680"/>
                    <a:pt x="11771" y="2880"/>
                  </a:cubicBezTo>
                  <a:cubicBezTo>
                    <a:pt x="12077" y="3077"/>
                    <a:pt x="12386" y="3271"/>
                    <a:pt x="12702" y="3452"/>
                  </a:cubicBezTo>
                  <a:cubicBezTo>
                    <a:pt x="12862" y="3543"/>
                    <a:pt x="13026" y="3628"/>
                    <a:pt x="13186" y="3710"/>
                  </a:cubicBezTo>
                  <a:cubicBezTo>
                    <a:pt x="13349" y="3791"/>
                    <a:pt x="13515" y="3870"/>
                    <a:pt x="13682" y="3942"/>
                  </a:cubicBezTo>
                  <a:cubicBezTo>
                    <a:pt x="13849" y="4013"/>
                    <a:pt x="14016" y="4080"/>
                    <a:pt x="14186" y="4138"/>
                  </a:cubicBezTo>
                  <a:cubicBezTo>
                    <a:pt x="14355" y="4196"/>
                    <a:pt x="14526" y="4248"/>
                    <a:pt x="14699" y="4289"/>
                  </a:cubicBezTo>
                  <a:cubicBezTo>
                    <a:pt x="14740" y="4298"/>
                    <a:pt x="14784" y="4309"/>
                    <a:pt x="14829" y="4319"/>
                  </a:cubicBezTo>
                  <a:cubicBezTo>
                    <a:pt x="14870" y="4325"/>
                    <a:pt x="14914" y="4336"/>
                    <a:pt x="14958" y="4343"/>
                  </a:cubicBezTo>
                  <a:cubicBezTo>
                    <a:pt x="15043" y="4360"/>
                    <a:pt x="15131" y="4377"/>
                    <a:pt x="15217" y="4383"/>
                  </a:cubicBezTo>
                  <a:cubicBezTo>
                    <a:pt x="15305" y="4397"/>
                    <a:pt x="15390" y="4404"/>
                    <a:pt x="15475" y="4411"/>
                  </a:cubicBezTo>
                  <a:cubicBezTo>
                    <a:pt x="15519" y="4414"/>
                    <a:pt x="15564" y="4414"/>
                    <a:pt x="15605" y="4418"/>
                  </a:cubicBezTo>
                  <a:cubicBezTo>
                    <a:pt x="15649" y="4418"/>
                    <a:pt x="15693" y="4421"/>
                    <a:pt x="15734" y="4421"/>
                  </a:cubicBezTo>
                  <a:lnTo>
                    <a:pt x="15863" y="4421"/>
                  </a:lnTo>
                  <a:cubicBezTo>
                    <a:pt x="15907" y="4418"/>
                    <a:pt x="15952" y="4418"/>
                    <a:pt x="15992" y="4414"/>
                  </a:cubicBezTo>
                  <a:cubicBezTo>
                    <a:pt x="16077" y="4407"/>
                    <a:pt x="16162" y="4400"/>
                    <a:pt x="16247" y="4387"/>
                  </a:cubicBezTo>
                  <a:cubicBezTo>
                    <a:pt x="16414" y="4360"/>
                    <a:pt x="16574" y="4322"/>
                    <a:pt x="16730" y="4278"/>
                  </a:cubicBezTo>
                  <a:cubicBezTo>
                    <a:pt x="17040" y="4187"/>
                    <a:pt x="17332" y="4064"/>
                    <a:pt x="17597" y="3911"/>
                  </a:cubicBezTo>
                  <a:cubicBezTo>
                    <a:pt x="17730" y="3836"/>
                    <a:pt x="17856" y="3754"/>
                    <a:pt x="17972" y="3662"/>
                  </a:cubicBezTo>
                  <a:cubicBezTo>
                    <a:pt x="18091" y="3574"/>
                    <a:pt x="18200" y="3476"/>
                    <a:pt x="18295" y="3370"/>
                  </a:cubicBezTo>
                  <a:cubicBezTo>
                    <a:pt x="18393" y="3261"/>
                    <a:pt x="18478" y="3149"/>
                    <a:pt x="18544" y="3026"/>
                  </a:cubicBezTo>
                  <a:cubicBezTo>
                    <a:pt x="18611" y="2904"/>
                    <a:pt x="18659" y="2774"/>
                    <a:pt x="18686" y="2642"/>
                  </a:cubicBezTo>
                  <a:cubicBezTo>
                    <a:pt x="18717" y="2513"/>
                    <a:pt x="18717" y="2380"/>
                    <a:pt x="18707" y="2257"/>
                  </a:cubicBezTo>
                  <a:cubicBezTo>
                    <a:pt x="18696" y="2132"/>
                    <a:pt x="18662" y="2009"/>
                    <a:pt x="18615" y="1904"/>
                  </a:cubicBezTo>
                  <a:cubicBezTo>
                    <a:pt x="18519" y="1686"/>
                    <a:pt x="18370" y="1519"/>
                    <a:pt x="18203" y="1403"/>
                  </a:cubicBezTo>
                  <a:cubicBezTo>
                    <a:pt x="18037" y="1292"/>
                    <a:pt x="17856" y="1234"/>
                    <a:pt x="17693" y="1220"/>
                  </a:cubicBezTo>
                  <a:cubicBezTo>
                    <a:pt x="17659" y="1217"/>
                    <a:pt x="17626" y="1216"/>
                    <a:pt x="17594" y="1216"/>
                  </a:cubicBezTo>
                  <a:cubicBezTo>
                    <a:pt x="17470" y="1216"/>
                    <a:pt x="17358" y="1235"/>
                    <a:pt x="17261" y="1264"/>
                  </a:cubicBezTo>
                  <a:cubicBezTo>
                    <a:pt x="17142" y="1301"/>
                    <a:pt x="17046" y="1353"/>
                    <a:pt x="16975" y="1400"/>
                  </a:cubicBezTo>
                  <a:cubicBezTo>
                    <a:pt x="16955" y="1411"/>
                    <a:pt x="16941" y="1421"/>
                    <a:pt x="16924" y="1434"/>
                  </a:cubicBezTo>
                  <a:cubicBezTo>
                    <a:pt x="16911" y="1444"/>
                    <a:pt x="16897" y="1455"/>
                    <a:pt x="16883" y="1465"/>
                  </a:cubicBezTo>
                  <a:cubicBezTo>
                    <a:pt x="16859" y="1488"/>
                    <a:pt x="16836" y="1506"/>
                    <a:pt x="16822" y="1523"/>
                  </a:cubicBezTo>
                  <a:cubicBezTo>
                    <a:pt x="16839" y="1509"/>
                    <a:pt x="16863" y="1492"/>
                    <a:pt x="16886" y="1472"/>
                  </a:cubicBezTo>
                  <a:cubicBezTo>
                    <a:pt x="16900" y="1461"/>
                    <a:pt x="16914" y="1455"/>
                    <a:pt x="16931" y="1444"/>
                  </a:cubicBezTo>
                  <a:cubicBezTo>
                    <a:pt x="16938" y="1438"/>
                    <a:pt x="16948" y="1431"/>
                    <a:pt x="16955" y="1427"/>
                  </a:cubicBezTo>
                  <a:cubicBezTo>
                    <a:pt x="16965" y="1421"/>
                    <a:pt x="16972" y="1417"/>
                    <a:pt x="16982" y="1411"/>
                  </a:cubicBezTo>
                  <a:cubicBezTo>
                    <a:pt x="17057" y="1370"/>
                    <a:pt x="17152" y="1325"/>
                    <a:pt x="17271" y="1298"/>
                  </a:cubicBezTo>
                  <a:cubicBezTo>
                    <a:pt x="17344" y="1282"/>
                    <a:pt x="17427" y="1271"/>
                    <a:pt x="17515" y="1271"/>
                  </a:cubicBezTo>
                  <a:cubicBezTo>
                    <a:pt x="17570" y="1271"/>
                    <a:pt x="17627" y="1275"/>
                    <a:pt x="17686" y="1284"/>
                  </a:cubicBezTo>
                  <a:cubicBezTo>
                    <a:pt x="17839" y="1305"/>
                    <a:pt x="18002" y="1366"/>
                    <a:pt x="18148" y="1482"/>
                  </a:cubicBezTo>
                  <a:cubicBezTo>
                    <a:pt x="18295" y="1595"/>
                    <a:pt x="18421" y="1754"/>
                    <a:pt x="18492" y="1951"/>
                  </a:cubicBezTo>
                  <a:cubicBezTo>
                    <a:pt x="18530" y="2050"/>
                    <a:pt x="18553" y="2155"/>
                    <a:pt x="18553" y="2268"/>
                  </a:cubicBezTo>
                  <a:cubicBezTo>
                    <a:pt x="18557" y="2377"/>
                    <a:pt x="18550" y="2493"/>
                    <a:pt x="18519" y="2604"/>
                  </a:cubicBezTo>
                  <a:cubicBezTo>
                    <a:pt x="18489" y="2717"/>
                    <a:pt x="18442" y="2826"/>
                    <a:pt x="18380" y="2931"/>
                  </a:cubicBezTo>
                  <a:cubicBezTo>
                    <a:pt x="18315" y="3036"/>
                    <a:pt x="18237" y="3135"/>
                    <a:pt x="18145" y="3227"/>
                  </a:cubicBezTo>
                  <a:cubicBezTo>
                    <a:pt x="18057" y="3322"/>
                    <a:pt x="17952" y="3407"/>
                    <a:pt x="17842" y="3489"/>
                  </a:cubicBezTo>
                  <a:cubicBezTo>
                    <a:pt x="17730" y="3567"/>
                    <a:pt x="17611" y="3639"/>
                    <a:pt x="17482" y="3703"/>
                  </a:cubicBezTo>
                  <a:cubicBezTo>
                    <a:pt x="17230" y="3836"/>
                    <a:pt x="16952" y="3942"/>
                    <a:pt x="16659" y="4013"/>
                  </a:cubicBezTo>
                  <a:cubicBezTo>
                    <a:pt x="16509" y="4050"/>
                    <a:pt x="16360" y="4080"/>
                    <a:pt x="16206" y="4098"/>
                  </a:cubicBezTo>
                  <a:cubicBezTo>
                    <a:pt x="16131" y="4108"/>
                    <a:pt x="16054" y="4111"/>
                    <a:pt x="15978" y="4115"/>
                  </a:cubicBezTo>
                  <a:cubicBezTo>
                    <a:pt x="15941" y="4118"/>
                    <a:pt x="15903" y="4118"/>
                    <a:pt x="15863" y="4118"/>
                  </a:cubicBezTo>
                  <a:cubicBezTo>
                    <a:pt x="15822" y="4115"/>
                    <a:pt x="15784" y="4111"/>
                    <a:pt x="15743" y="4111"/>
                  </a:cubicBezTo>
                  <a:cubicBezTo>
                    <a:pt x="15707" y="4111"/>
                    <a:pt x="15666" y="4105"/>
                    <a:pt x="15625" y="4101"/>
                  </a:cubicBezTo>
                  <a:cubicBezTo>
                    <a:pt x="15587" y="4098"/>
                    <a:pt x="15547" y="4094"/>
                    <a:pt x="15509" y="4088"/>
                  </a:cubicBezTo>
                  <a:cubicBezTo>
                    <a:pt x="15427" y="4077"/>
                    <a:pt x="15349" y="4067"/>
                    <a:pt x="15271" y="4050"/>
                  </a:cubicBezTo>
                  <a:cubicBezTo>
                    <a:pt x="15189" y="4036"/>
                    <a:pt x="15111" y="4016"/>
                    <a:pt x="15033" y="3999"/>
                  </a:cubicBezTo>
                  <a:cubicBezTo>
                    <a:pt x="14992" y="3992"/>
                    <a:pt x="14951" y="3978"/>
                    <a:pt x="14914" y="3969"/>
                  </a:cubicBezTo>
                  <a:cubicBezTo>
                    <a:pt x="14873" y="3958"/>
                    <a:pt x="14832" y="3948"/>
                    <a:pt x="14795" y="3934"/>
                  </a:cubicBezTo>
                  <a:cubicBezTo>
                    <a:pt x="14635" y="3890"/>
                    <a:pt x="14478" y="3829"/>
                    <a:pt x="14322" y="3768"/>
                  </a:cubicBezTo>
                  <a:cubicBezTo>
                    <a:pt x="14165" y="3707"/>
                    <a:pt x="14013" y="3636"/>
                    <a:pt x="13859" y="3560"/>
                  </a:cubicBezTo>
                  <a:cubicBezTo>
                    <a:pt x="13553" y="3407"/>
                    <a:pt x="13253" y="3227"/>
                    <a:pt x="12961" y="3033"/>
                  </a:cubicBezTo>
                  <a:cubicBezTo>
                    <a:pt x="12666" y="2840"/>
                    <a:pt x="12369" y="2635"/>
                    <a:pt x="12074" y="2424"/>
                  </a:cubicBezTo>
                  <a:cubicBezTo>
                    <a:pt x="11774" y="2220"/>
                    <a:pt x="11471" y="2013"/>
                    <a:pt x="11162" y="1808"/>
                  </a:cubicBezTo>
                  <a:cubicBezTo>
                    <a:pt x="11005" y="1710"/>
                    <a:pt x="10845" y="1611"/>
                    <a:pt x="10682" y="1519"/>
                  </a:cubicBezTo>
                  <a:cubicBezTo>
                    <a:pt x="10522" y="1424"/>
                    <a:pt x="10359" y="1336"/>
                    <a:pt x="10192" y="1251"/>
                  </a:cubicBezTo>
                  <a:cubicBezTo>
                    <a:pt x="9862" y="1084"/>
                    <a:pt x="9522" y="931"/>
                    <a:pt x="9182" y="794"/>
                  </a:cubicBezTo>
                  <a:cubicBezTo>
                    <a:pt x="8841" y="659"/>
                    <a:pt x="8498" y="540"/>
                    <a:pt x="8155" y="434"/>
                  </a:cubicBezTo>
                  <a:cubicBezTo>
                    <a:pt x="7811" y="332"/>
                    <a:pt x="7467" y="243"/>
                    <a:pt x="7124" y="169"/>
                  </a:cubicBezTo>
                  <a:cubicBezTo>
                    <a:pt x="6783" y="94"/>
                    <a:pt x="6440" y="53"/>
                    <a:pt x="6107" y="29"/>
                  </a:cubicBezTo>
                  <a:cubicBezTo>
                    <a:pt x="6022" y="23"/>
                    <a:pt x="5937" y="23"/>
                    <a:pt x="5855" y="16"/>
                  </a:cubicBezTo>
                  <a:cubicBezTo>
                    <a:pt x="5773" y="12"/>
                    <a:pt x="5692" y="9"/>
                    <a:pt x="5610" y="9"/>
                  </a:cubicBezTo>
                  <a:cubicBezTo>
                    <a:pt x="5525" y="9"/>
                    <a:pt x="5447" y="3"/>
                    <a:pt x="5365" y="3"/>
                  </a:cubicBezTo>
                  <a:cubicBezTo>
                    <a:pt x="5338" y="1"/>
                    <a:pt x="5311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422275" y="666028"/>
              <a:ext cx="219851" cy="574080"/>
            </a:xfrm>
            <a:custGeom>
              <a:avLst/>
              <a:gdLst/>
              <a:ahLst/>
              <a:cxnLst/>
              <a:rect l="l" t="t" r="r" b="b"/>
              <a:pathLst>
                <a:path w="5008" h="13077" extrusionOk="0">
                  <a:moveTo>
                    <a:pt x="2354" y="0"/>
                  </a:moveTo>
                  <a:lnTo>
                    <a:pt x="2354" y="0"/>
                  </a:lnTo>
                  <a:cubicBezTo>
                    <a:pt x="2354" y="0"/>
                    <a:pt x="2277" y="24"/>
                    <a:pt x="2127" y="74"/>
                  </a:cubicBezTo>
                  <a:cubicBezTo>
                    <a:pt x="1977" y="129"/>
                    <a:pt x="1759" y="217"/>
                    <a:pt x="1511" y="381"/>
                  </a:cubicBezTo>
                  <a:cubicBezTo>
                    <a:pt x="1263" y="548"/>
                    <a:pt x="987" y="789"/>
                    <a:pt x="732" y="1119"/>
                  </a:cubicBezTo>
                  <a:cubicBezTo>
                    <a:pt x="715" y="1140"/>
                    <a:pt x="698" y="1160"/>
                    <a:pt x="681" y="1184"/>
                  </a:cubicBezTo>
                  <a:cubicBezTo>
                    <a:pt x="668" y="1204"/>
                    <a:pt x="654" y="1228"/>
                    <a:pt x="637" y="1248"/>
                  </a:cubicBezTo>
                  <a:cubicBezTo>
                    <a:pt x="606" y="1292"/>
                    <a:pt x="575" y="1337"/>
                    <a:pt x="545" y="1385"/>
                  </a:cubicBezTo>
                  <a:cubicBezTo>
                    <a:pt x="490" y="1483"/>
                    <a:pt x="429" y="1578"/>
                    <a:pt x="379" y="1687"/>
                  </a:cubicBezTo>
                  <a:cubicBezTo>
                    <a:pt x="324" y="1789"/>
                    <a:pt x="280" y="1905"/>
                    <a:pt x="232" y="2017"/>
                  </a:cubicBezTo>
                  <a:cubicBezTo>
                    <a:pt x="211" y="2079"/>
                    <a:pt x="191" y="2136"/>
                    <a:pt x="170" y="2197"/>
                  </a:cubicBezTo>
                  <a:cubicBezTo>
                    <a:pt x="167" y="2211"/>
                    <a:pt x="161" y="2228"/>
                    <a:pt x="157" y="2242"/>
                  </a:cubicBezTo>
                  <a:lnTo>
                    <a:pt x="143" y="2289"/>
                  </a:lnTo>
                  <a:cubicBezTo>
                    <a:pt x="137" y="2320"/>
                    <a:pt x="126" y="2351"/>
                    <a:pt x="120" y="2381"/>
                  </a:cubicBezTo>
                  <a:cubicBezTo>
                    <a:pt x="55" y="2636"/>
                    <a:pt x="18" y="2905"/>
                    <a:pt x="7" y="3187"/>
                  </a:cubicBezTo>
                  <a:cubicBezTo>
                    <a:pt x="1" y="3467"/>
                    <a:pt x="21" y="3759"/>
                    <a:pt x="76" y="4051"/>
                  </a:cubicBezTo>
                  <a:cubicBezTo>
                    <a:pt x="181" y="4640"/>
                    <a:pt x="412" y="5238"/>
                    <a:pt x="759" y="5789"/>
                  </a:cubicBezTo>
                  <a:cubicBezTo>
                    <a:pt x="933" y="6062"/>
                    <a:pt x="1137" y="6331"/>
                    <a:pt x="1362" y="6572"/>
                  </a:cubicBezTo>
                  <a:cubicBezTo>
                    <a:pt x="1586" y="6820"/>
                    <a:pt x="1828" y="7051"/>
                    <a:pt x="2076" y="7276"/>
                  </a:cubicBezTo>
                  <a:cubicBezTo>
                    <a:pt x="2569" y="7725"/>
                    <a:pt x="3086" y="8150"/>
                    <a:pt x="3528" y="8634"/>
                  </a:cubicBezTo>
                  <a:cubicBezTo>
                    <a:pt x="3750" y="8871"/>
                    <a:pt x="3957" y="9127"/>
                    <a:pt x="4127" y="9395"/>
                  </a:cubicBezTo>
                  <a:cubicBezTo>
                    <a:pt x="4216" y="9528"/>
                    <a:pt x="4290" y="9671"/>
                    <a:pt x="4359" y="9810"/>
                  </a:cubicBezTo>
                  <a:cubicBezTo>
                    <a:pt x="4423" y="9953"/>
                    <a:pt x="4481" y="10103"/>
                    <a:pt x="4522" y="10249"/>
                  </a:cubicBezTo>
                  <a:cubicBezTo>
                    <a:pt x="4610" y="10542"/>
                    <a:pt x="4640" y="10851"/>
                    <a:pt x="4617" y="11151"/>
                  </a:cubicBezTo>
                  <a:cubicBezTo>
                    <a:pt x="4613" y="11188"/>
                    <a:pt x="4610" y="11226"/>
                    <a:pt x="4603" y="11263"/>
                  </a:cubicBezTo>
                  <a:cubicBezTo>
                    <a:pt x="4599" y="11300"/>
                    <a:pt x="4593" y="11338"/>
                    <a:pt x="4586" y="11375"/>
                  </a:cubicBezTo>
                  <a:lnTo>
                    <a:pt x="4579" y="11430"/>
                  </a:lnTo>
                  <a:lnTo>
                    <a:pt x="4566" y="11484"/>
                  </a:lnTo>
                  <a:cubicBezTo>
                    <a:pt x="4555" y="11518"/>
                    <a:pt x="4549" y="11556"/>
                    <a:pt x="4538" y="11590"/>
                  </a:cubicBezTo>
                  <a:cubicBezTo>
                    <a:pt x="4497" y="11733"/>
                    <a:pt x="4443" y="11868"/>
                    <a:pt x="4375" y="11994"/>
                  </a:cubicBezTo>
                  <a:cubicBezTo>
                    <a:pt x="4359" y="12025"/>
                    <a:pt x="4338" y="12055"/>
                    <a:pt x="4321" y="12086"/>
                  </a:cubicBezTo>
                  <a:cubicBezTo>
                    <a:pt x="4310" y="12100"/>
                    <a:pt x="4301" y="12116"/>
                    <a:pt x="4290" y="12130"/>
                  </a:cubicBezTo>
                  <a:lnTo>
                    <a:pt x="4260" y="12171"/>
                  </a:lnTo>
                  <a:lnTo>
                    <a:pt x="4229" y="12215"/>
                  </a:lnTo>
                  <a:cubicBezTo>
                    <a:pt x="4219" y="12229"/>
                    <a:pt x="4208" y="12243"/>
                    <a:pt x="4195" y="12256"/>
                  </a:cubicBezTo>
                  <a:cubicBezTo>
                    <a:pt x="4175" y="12284"/>
                    <a:pt x="4150" y="12307"/>
                    <a:pt x="4127" y="12334"/>
                  </a:cubicBezTo>
                  <a:cubicBezTo>
                    <a:pt x="4117" y="12348"/>
                    <a:pt x="4103" y="12361"/>
                    <a:pt x="4089" y="12372"/>
                  </a:cubicBezTo>
                  <a:lnTo>
                    <a:pt x="4052" y="12406"/>
                  </a:lnTo>
                  <a:cubicBezTo>
                    <a:pt x="4028" y="12430"/>
                    <a:pt x="4001" y="12457"/>
                    <a:pt x="3974" y="12477"/>
                  </a:cubicBezTo>
                  <a:cubicBezTo>
                    <a:pt x="3923" y="12518"/>
                    <a:pt x="3869" y="12556"/>
                    <a:pt x="3811" y="12586"/>
                  </a:cubicBezTo>
                  <a:cubicBezTo>
                    <a:pt x="3589" y="12711"/>
                    <a:pt x="3331" y="12770"/>
                    <a:pt x="3083" y="12770"/>
                  </a:cubicBezTo>
                  <a:cubicBezTo>
                    <a:pt x="3068" y="12770"/>
                    <a:pt x="3053" y="12770"/>
                    <a:pt x="3038" y="12770"/>
                  </a:cubicBezTo>
                  <a:cubicBezTo>
                    <a:pt x="2905" y="12766"/>
                    <a:pt x="2776" y="12746"/>
                    <a:pt x="2654" y="12708"/>
                  </a:cubicBezTo>
                  <a:cubicBezTo>
                    <a:pt x="2535" y="12672"/>
                    <a:pt x="2420" y="12620"/>
                    <a:pt x="2318" y="12552"/>
                  </a:cubicBezTo>
                  <a:cubicBezTo>
                    <a:pt x="2215" y="12484"/>
                    <a:pt x="2127" y="12402"/>
                    <a:pt x="2059" y="12311"/>
                  </a:cubicBezTo>
                  <a:cubicBezTo>
                    <a:pt x="1991" y="12215"/>
                    <a:pt x="1936" y="12113"/>
                    <a:pt x="1905" y="12005"/>
                  </a:cubicBezTo>
                  <a:cubicBezTo>
                    <a:pt x="1872" y="11899"/>
                    <a:pt x="1858" y="11787"/>
                    <a:pt x="1869" y="11681"/>
                  </a:cubicBezTo>
                  <a:cubicBezTo>
                    <a:pt x="1875" y="11576"/>
                    <a:pt x="1902" y="11477"/>
                    <a:pt x="1953" y="11396"/>
                  </a:cubicBezTo>
                  <a:cubicBezTo>
                    <a:pt x="2004" y="11311"/>
                    <a:pt x="2073" y="11243"/>
                    <a:pt x="2154" y="11195"/>
                  </a:cubicBezTo>
                  <a:cubicBezTo>
                    <a:pt x="2236" y="11144"/>
                    <a:pt x="2327" y="11113"/>
                    <a:pt x="2416" y="11096"/>
                  </a:cubicBezTo>
                  <a:cubicBezTo>
                    <a:pt x="2457" y="11088"/>
                    <a:pt x="2499" y="11085"/>
                    <a:pt x="2539" y="11085"/>
                  </a:cubicBezTo>
                  <a:cubicBezTo>
                    <a:pt x="2678" y="11085"/>
                    <a:pt x="2809" y="11127"/>
                    <a:pt x="2909" y="11195"/>
                  </a:cubicBezTo>
                  <a:cubicBezTo>
                    <a:pt x="2977" y="11239"/>
                    <a:pt x="3028" y="11297"/>
                    <a:pt x="3069" y="11361"/>
                  </a:cubicBezTo>
                  <a:cubicBezTo>
                    <a:pt x="3079" y="11375"/>
                    <a:pt x="3089" y="11392"/>
                    <a:pt x="3096" y="11409"/>
                  </a:cubicBezTo>
                  <a:cubicBezTo>
                    <a:pt x="3106" y="11427"/>
                    <a:pt x="3114" y="11443"/>
                    <a:pt x="3120" y="11460"/>
                  </a:cubicBezTo>
                  <a:cubicBezTo>
                    <a:pt x="3134" y="11491"/>
                    <a:pt x="3140" y="11525"/>
                    <a:pt x="3150" y="11559"/>
                  </a:cubicBezTo>
                  <a:cubicBezTo>
                    <a:pt x="3185" y="11695"/>
                    <a:pt x="3178" y="11824"/>
                    <a:pt x="3154" y="11929"/>
                  </a:cubicBezTo>
                  <a:cubicBezTo>
                    <a:pt x="3130" y="12039"/>
                    <a:pt x="3086" y="12127"/>
                    <a:pt x="3042" y="12188"/>
                  </a:cubicBezTo>
                  <a:cubicBezTo>
                    <a:pt x="3018" y="12218"/>
                    <a:pt x="3001" y="12249"/>
                    <a:pt x="2977" y="12270"/>
                  </a:cubicBezTo>
                  <a:cubicBezTo>
                    <a:pt x="2957" y="12290"/>
                    <a:pt x="2940" y="12307"/>
                    <a:pt x="2923" y="12320"/>
                  </a:cubicBezTo>
                  <a:cubicBezTo>
                    <a:pt x="2892" y="12345"/>
                    <a:pt x="2875" y="12358"/>
                    <a:pt x="2875" y="12358"/>
                  </a:cubicBezTo>
                  <a:cubicBezTo>
                    <a:pt x="2875" y="12358"/>
                    <a:pt x="2892" y="12348"/>
                    <a:pt x="2926" y="12325"/>
                  </a:cubicBezTo>
                  <a:cubicBezTo>
                    <a:pt x="2943" y="12314"/>
                    <a:pt x="2963" y="12297"/>
                    <a:pt x="2987" y="12280"/>
                  </a:cubicBezTo>
                  <a:cubicBezTo>
                    <a:pt x="3011" y="12259"/>
                    <a:pt x="3035" y="12232"/>
                    <a:pt x="3062" y="12205"/>
                  </a:cubicBezTo>
                  <a:cubicBezTo>
                    <a:pt x="3114" y="12144"/>
                    <a:pt x="3167" y="12059"/>
                    <a:pt x="3208" y="11947"/>
                  </a:cubicBezTo>
                  <a:cubicBezTo>
                    <a:pt x="3243" y="11835"/>
                    <a:pt x="3266" y="11695"/>
                    <a:pt x="3243" y="11542"/>
                  </a:cubicBezTo>
                  <a:cubicBezTo>
                    <a:pt x="3236" y="11504"/>
                    <a:pt x="3229" y="11463"/>
                    <a:pt x="3216" y="11422"/>
                  </a:cubicBezTo>
                  <a:cubicBezTo>
                    <a:pt x="3205" y="11406"/>
                    <a:pt x="3202" y="11386"/>
                    <a:pt x="3191" y="11365"/>
                  </a:cubicBezTo>
                  <a:cubicBezTo>
                    <a:pt x="3185" y="11345"/>
                    <a:pt x="3175" y="11324"/>
                    <a:pt x="3164" y="11307"/>
                  </a:cubicBezTo>
                  <a:cubicBezTo>
                    <a:pt x="3123" y="11229"/>
                    <a:pt x="3065" y="11154"/>
                    <a:pt x="2987" y="11089"/>
                  </a:cubicBezTo>
                  <a:cubicBezTo>
                    <a:pt x="2858" y="10986"/>
                    <a:pt x="2677" y="10921"/>
                    <a:pt x="2484" y="10921"/>
                  </a:cubicBezTo>
                  <a:cubicBezTo>
                    <a:pt x="2455" y="10921"/>
                    <a:pt x="2425" y="10923"/>
                    <a:pt x="2395" y="10926"/>
                  </a:cubicBezTo>
                  <a:cubicBezTo>
                    <a:pt x="2283" y="10937"/>
                    <a:pt x="2167" y="10970"/>
                    <a:pt x="2059" y="11028"/>
                  </a:cubicBezTo>
                  <a:cubicBezTo>
                    <a:pt x="1950" y="11083"/>
                    <a:pt x="1851" y="11171"/>
                    <a:pt x="1776" y="11284"/>
                  </a:cubicBezTo>
                  <a:cubicBezTo>
                    <a:pt x="1701" y="11392"/>
                    <a:pt x="1660" y="11525"/>
                    <a:pt x="1644" y="11661"/>
                  </a:cubicBezTo>
                  <a:cubicBezTo>
                    <a:pt x="1627" y="11794"/>
                    <a:pt x="1640" y="11933"/>
                    <a:pt x="1674" y="12069"/>
                  </a:cubicBezTo>
                  <a:cubicBezTo>
                    <a:pt x="1709" y="12205"/>
                    <a:pt x="1770" y="12338"/>
                    <a:pt x="1855" y="12457"/>
                  </a:cubicBezTo>
                  <a:cubicBezTo>
                    <a:pt x="1936" y="12579"/>
                    <a:pt x="2042" y="12685"/>
                    <a:pt x="2164" y="12774"/>
                  </a:cubicBezTo>
                  <a:cubicBezTo>
                    <a:pt x="2287" y="12862"/>
                    <a:pt x="2423" y="12930"/>
                    <a:pt x="2566" y="12981"/>
                  </a:cubicBezTo>
                  <a:cubicBezTo>
                    <a:pt x="2712" y="13032"/>
                    <a:pt x="2865" y="13063"/>
                    <a:pt x="3021" y="13072"/>
                  </a:cubicBezTo>
                  <a:cubicBezTo>
                    <a:pt x="3067" y="13075"/>
                    <a:pt x="3112" y="13077"/>
                    <a:pt x="3158" y="13077"/>
                  </a:cubicBezTo>
                  <a:cubicBezTo>
                    <a:pt x="3272" y="13077"/>
                    <a:pt x="3387" y="13067"/>
                    <a:pt x="3501" y="13045"/>
                  </a:cubicBezTo>
                  <a:cubicBezTo>
                    <a:pt x="3579" y="13032"/>
                    <a:pt x="3661" y="13008"/>
                    <a:pt x="3739" y="12984"/>
                  </a:cubicBezTo>
                  <a:cubicBezTo>
                    <a:pt x="3817" y="12957"/>
                    <a:pt x="3896" y="12923"/>
                    <a:pt x="3971" y="12885"/>
                  </a:cubicBezTo>
                  <a:cubicBezTo>
                    <a:pt x="4277" y="12725"/>
                    <a:pt x="4511" y="12467"/>
                    <a:pt x="4688" y="12171"/>
                  </a:cubicBezTo>
                  <a:cubicBezTo>
                    <a:pt x="4773" y="12022"/>
                    <a:pt x="4841" y="11862"/>
                    <a:pt x="4892" y="11695"/>
                  </a:cubicBezTo>
                  <a:cubicBezTo>
                    <a:pt x="4906" y="11654"/>
                    <a:pt x="4916" y="11613"/>
                    <a:pt x="4926" y="11569"/>
                  </a:cubicBezTo>
                  <a:lnTo>
                    <a:pt x="4943" y="11508"/>
                  </a:lnTo>
                  <a:lnTo>
                    <a:pt x="4954" y="11443"/>
                  </a:lnTo>
                  <a:cubicBezTo>
                    <a:pt x="4964" y="11402"/>
                    <a:pt x="4971" y="11358"/>
                    <a:pt x="4977" y="11314"/>
                  </a:cubicBezTo>
                  <a:cubicBezTo>
                    <a:pt x="4984" y="11273"/>
                    <a:pt x="4987" y="11229"/>
                    <a:pt x="4995" y="11185"/>
                  </a:cubicBezTo>
                  <a:cubicBezTo>
                    <a:pt x="4998" y="11144"/>
                    <a:pt x="4998" y="11100"/>
                    <a:pt x="5001" y="11055"/>
                  </a:cubicBezTo>
                  <a:cubicBezTo>
                    <a:pt x="5004" y="11011"/>
                    <a:pt x="5008" y="10967"/>
                    <a:pt x="5004" y="10923"/>
                  </a:cubicBezTo>
                  <a:lnTo>
                    <a:pt x="5004" y="10794"/>
                  </a:lnTo>
                  <a:cubicBezTo>
                    <a:pt x="5001" y="10749"/>
                    <a:pt x="4998" y="10705"/>
                    <a:pt x="4995" y="10661"/>
                  </a:cubicBezTo>
                  <a:cubicBezTo>
                    <a:pt x="4977" y="10488"/>
                    <a:pt x="4946" y="10311"/>
                    <a:pt x="4896" y="10141"/>
                  </a:cubicBezTo>
                  <a:cubicBezTo>
                    <a:pt x="4848" y="9970"/>
                    <a:pt x="4787" y="9807"/>
                    <a:pt x="4712" y="9647"/>
                  </a:cubicBezTo>
                  <a:cubicBezTo>
                    <a:pt x="4637" y="9488"/>
                    <a:pt x="4555" y="9331"/>
                    <a:pt x="4461" y="9185"/>
                  </a:cubicBezTo>
                  <a:cubicBezTo>
                    <a:pt x="4277" y="8888"/>
                    <a:pt x="4056" y="8616"/>
                    <a:pt x="3821" y="8361"/>
                  </a:cubicBezTo>
                  <a:cubicBezTo>
                    <a:pt x="3351" y="7855"/>
                    <a:pt x="2820" y="7426"/>
                    <a:pt x="2331" y="6990"/>
                  </a:cubicBezTo>
                  <a:cubicBezTo>
                    <a:pt x="2086" y="6773"/>
                    <a:pt x="1848" y="6555"/>
                    <a:pt x="1633" y="6324"/>
                  </a:cubicBezTo>
                  <a:cubicBezTo>
                    <a:pt x="1525" y="6208"/>
                    <a:pt x="1420" y="6092"/>
                    <a:pt x="1324" y="5970"/>
                  </a:cubicBezTo>
                  <a:cubicBezTo>
                    <a:pt x="1277" y="5908"/>
                    <a:pt x="1228" y="5850"/>
                    <a:pt x="1184" y="5786"/>
                  </a:cubicBezTo>
                  <a:cubicBezTo>
                    <a:pt x="1137" y="5725"/>
                    <a:pt x="1093" y="5664"/>
                    <a:pt x="1052" y="5599"/>
                  </a:cubicBezTo>
                  <a:cubicBezTo>
                    <a:pt x="715" y="5092"/>
                    <a:pt x="477" y="4541"/>
                    <a:pt x="354" y="3997"/>
                  </a:cubicBezTo>
                  <a:cubicBezTo>
                    <a:pt x="293" y="3721"/>
                    <a:pt x="259" y="3453"/>
                    <a:pt x="256" y="3187"/>
                  </a:cubicBezTo>
                  <a:cubicBezTo>
                    <a:pt x="252" y="2925"/>
                    <a:pt x="280" y="2671"/>
                    <a:pt x="330" y="2432"/>
                  </a:cubicBezTo>
                  <a:cubicBezTo>
                    <a:pt x="338" y="2401"/>
                    <a:pt x="344" y="2371"/>
                    <a:pt x="351" y="2344"/>
                  </a:cubicBezTo>
                  <a:lnTo>
                    <a:pt x="358" y="2299"/>
                  </a:lnTo>
                  <a:cubicBezTo>
                    <a:pt x="361" y="2283"/>
                    <a:pt x="368" y="2269"/>
                    <a:pt x="371" y="2255"/>
                  </a:cubicBezTo>
                  <a:cubicBezTo>
                    <a:pt x="388" y="2197"/>
                    <a:pt x="406" y="2140"/>
                    <a:pt x="419" y="2085"/>
                  </a:cubicBezTo>
                  <a:cubicBezTo>
                    <a:pt x="460" y="1973"/>
                    <a:pt x="497" y="1864"/>
                    <a:pt x="542" y="1762"/>
                  </a:cubicBezTo>
                  <a:cubicBezTo>
                    <a:pt x="586" y="1660"/>
                    <a:pt x="637" y="1561"/>
                    <a:pt x="685" y="1466"/>
                  </a:cubicBezTo>
                  <a:cubicBezTo>
                    <a:pt x="712" y="1421"/>
                    <a:pt x="739" y="1377"/>
                    <a:pt x="766" y="1330"/>
                  </a:cubicBezTo>
                  <a:cubicBezTo>
                    <a:pt x="776" y="1310"/>
                    <a:pt x="790" y="1286"/>
                    <a:pt x="803" y="1266"/>
                  </a:cubicBezTo>
                  <a:cubicBezTo>
                    <a:pt x="817" y="1245"/>
                    <a:pt x="831" y="1225"/>
                    <a:pt x="848" y="1204"/>
                  </a:cubicBezTo>
                  <a:cubicBezTo>
                    <a:pt x="1068" y="867"/>
                    <a:pt x="1321" y="616"/>
                    <a:pt x="1552" y="439"/>
                  </a:cubicBezTo>
                  <a:cubicBezTo>
                    <a:pt x="1783" y="258"/>
                    <a:pt x="1991" y="156"/>
                    <a:pt x="2130" y="88"/>
                  </a:cubicBezTo>
                  <a:cubicBezTo>
                    <a:pt x="2202" y="58"/>
                    <a:pt x="2260" y="38"/>
                    <a:pt x="2297" y="21"/>
                  </a:cubicBezTo>
                  <a:cubicBezTo>
                    <a:pt x="2338" y="7"/>
                    <a:pt x="2354" y="0"/>
                    <a:pt x="2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405110" y="1116448"/>
              <a:ext cx="218403" cy="649896"/>
            </a:xfrm>
            <a:custGeom>
              <a:avLst/>
              <a:gdLst/>
              <a:ahLst/>
              <a:cxnLst/>
              <a:rect l="l" t="t" r="r" b="b"/>
              <a:pathLst>
                <a:path w="4975" h="14804" extrusionOk="0">
                  <a:moveTo>
                    <a:pt x="2716" y="0"/>
                  </a:moveTo>
                  <a:cubicBezTo>
                    <a:pt x="2604" y="0"/>
                    <a:pt x="2486" y="13"/>
                    <a:pt x="2365" y="37"/>
                  </a:cubicBezTo>
                  <a:cubicBezTo>
                    <a:pt x="1984" y="112"/>
                    <a:pt x="1582" y="313"/>
                    <a:pt x="1222" y="622"/>
                  </a:cubicBezTo>
                  <a:cubicBezTo>
                    <a:pt x="1041" y="779"/>
                    <a:pt x="872" y="962"/>
                    <a:pt x="718" y="1167"/>
                  </a:cubicBezTo>
                  <a:cubicBezTo>
                    <a:pt x="565" y="1374"/>
                    <a:pt x="432" y="1605"/>
                    <a:pt x="324" y="1856"/>
                  </a:cubicBezTo>
                  <a:cubicBezTo>
                    <a:pt x="214" y="2109"/>
                    <a:pt x="130" y="2377"/>
                    <a:pt x="76" y="2663"/>
                  </a:cubicBezTo>
                  <a:cubicBezTo>
                    <a:pt x="21" y="2945"/>
                    <a:pt x="1" y="3241"/>
                    <a:pt x="10" y="3541"/>
                  </a:cubicBezTo>
                  <a:cubicBezTo>
                    <a:pt x="24" y="3840"/>
                    <a:pt x="65" y="4139"/>
                    <a:pt x="140" y="4439"/>
                  </a:cubicBezTo>
                  <a:cubicBezTo>
                    <a:pt x="211" y="4738"/>
                    <a:pt x="310" y="5031"/>
                    <a:pt x="432" y="5316"/>
                  </a:cubicBezTo>
                  <a:cubicBezTo>
                    <a:pt x="555" y="5602"/>
                    <a:pt x="704" y="5881"/>
                    <a:pt x="872" y="6150"/>
                  </a:cubicBezTo>
                  <a:cubicBezTo>
                    <a:pt x="1038" y="6415"/>
                    <a:pt x="1225" y="6670"/>
                    <a:pt x="1423" y="6912"/>
                  </a:cubicBezTo>
                  <a:cubicBezTo>
                    <a:pt x="1623" y="7153"/>
                    <a:pt x="1831" y="7381"/>
                    <a:pt x="2042" y="7606"/>
                  </a:cubicBezTo>
                  <a:cubicBezTo>
                    <a:pt x="2252" y="7827"/>
                    <a:pt x="2460" y="8048"/>
                    <a:pt x="2668" y="8265"/>
                  </a:cubicBezTo>
                  <a:cubicBezTo>
                    <a:pt x="2872" y="8486"/>
                    <a:pt x="3069" y="8704"/>
                    <a:pt x="3249" y="8929"/>
                  </a:cubicBezTo>
                  <a:cubicBezTo>
                    <a:pt x="3433" y="9153"/>
                    <a:pt x="3603" y="9384"/>
                    <a:pt x="3756" y="9620"/>
                  </a:cubicBezTo>
                  <a:cubicBezTo>
                    <a:pt x="3909" y="9854"/>
                    <a:pt x="4045" y="10092"/>
                    <a:pt x="4167" y="10334"/>
                  </a:cubicBezTo>
                  <a:cubicBezTo>
                    <a:pt x="4287" y="10576"/>
                    <a:pt x="4392" y="10816"/>
                    <a:pt x="4477" y="11061"/>
                  </a:cubicBezTo>
                  <a:cubicBezTo>
                    <a:pt x="4562" y="11303"/>
                    <a:pt x="4627" y="11545"/>
                    <a:pt x="4668" y="11780"/>
                  </a:cubicBezTo>
                  <a:cubicBezTo>
                    <a:pt x="4712" y="12017"/>
                    <a:pt x="4736" y="12249"/>
                    <a:pt x="4736" y="12474"/>
                  </a:cubicBezTo>
                  <a:cubicBezTo>
                    <a:pt x="4739" y="12698"/>
                    <a:pt x="4722" y="12912"/>
                    <a:pt x="4692" y="13113"/>
                  </a:cubicBezTo>
                  <a:cubicBezTo>
                    <a:pt x="4688" y="13137"/>
                    <a:pt x="4684" y="13164"/>
                    <a:pt x="4681" y="13188"/>
                  </a:cubicBezTo>
                  <a:cubicBezTo>
                    <a:pt x="4678" y="13212"/>
                    <a:pt x="4671" y="13239"/>
                    <a:pt x="4668" y="13262"/>
                  </a:cubicBezTo>
                  <a:cubicBezTo>
                    <a:pt x="4657" y="13311"/>
                    <a:pt x="4648" y="13358"/>
                    <a:pt x="4637" y="13405"/>
                  </a:cubicBezTo>
                  <a:cubicBezTo>
                    <a:pt x="4613" y="13498"/>
                    <a:pt x="4586" y="13589"/>
                    <a:pt x="4555" y="13674"/>
                  </a:cubicBezTo>
                  <a:cubicBezTo>
                    <a:pt x="4433" y="14014"/>
                    <a:pt x="4252" y="14286"/>
                    <a:pt x="4059" y="14463"/>
                  </a:cubicBezTo>
                  <a:cubicBezTo>
                    <a:pt x="3872" y="14647"/>
                    <a:pt x="3674" y="14732"/>
                    <a:pt x="3538" y="14769"/>
                  </a:cubicBezTo>
                  <a:cubicBezTo>
                    <a:pt x="3470" y="14787"/>
                    <a:pt x="3416" y="14796"/>
                    <a:pt x="3378" y="14801"/>
                  </a:cubicBezTo>
                  <a:cubicBezTo>
                    <a:pt x="3341" y="14804"/>
                    <a:pt x="3321" y="14804"/>
                    <a:pt x="3321" y="14804"/>
                  </a:cubicBezTo>
                  <a:lnTo>
                    <a:pt x="3378" y="14804"/>
                  </a:lnTo>
                  <a:cubicBezTo>
                    <a:pt x="3416" y="14804"/>
                    <a:pt x="3470" y="14801"/>
                    <a:pt x="3541" y="14790"/>
                  </a:cubicBezTo>
                  <a:cubicBezTo>
                    <a:pt x="3684" y="14766"/>
                    <a:pt x="3896" y="14694"/>
                    <a:pt x="4113" y="14525"/>
                  </a:cubicBezTo>
                  <a:cubicBezTo>
                    <a:pt x="4324" y="14351"/>
                    <a:pt x="4541" y="14082"/>
                    <a:pt x="4698" y="13732"/>
                  </a:cubicBezTo>
                  <a:cubicBezTo>
                    <a:pt x="4739" y="13644"/>
                    <a:pt x="4776" y="13551"/>
                    <a:pt x="4807" y="13453"/>
                  </a:cubicBezTo>
                  <a:cubicBezTo>
                    <a:pt x="4821" y="13405"/>
                    <a:pt x="4834" y="13355"/>
                    <a:pt x="4848" y="13303"/>
                  </a:cubicBezTo>
                  <a:cubicBezTo>
                    <a:pt x="4855" y="13280"/>
                    <a:pt x="4861" y="13253"/>
                    <a:pt x="4868" y="13225"/>
                  </a:cubicBezTo>
                  <a:cubicBezTo>
                    <a:pt x="4875" y="13201"/>
                    <a:pt x="4879" y="13174"/>
                    <a:pt x="4885" y="13147"/>
                  </a:cubicBezTo>
                  <a:cubicBezTo>
                    <a:pt x="4929" y="12939"/>
                    <a:pt x="4960" y="12711"/>
                    <a:pt x="4967" y="12477"/>
                  </a:cubicBezTo>
                  <a:cubicBezTo>
                    <a:pt x="4974" y="12239"/>
                    <a:pt x="4960" y="11994"/>
                    <a:pt x="4926" y="11739"/>
                  </a:cubicBezTo>
                  <a:cubicBezTo>
                    <a:pt x="4892" y="11487"/>
                    <a:pt x="4834" y="11229"/>
                    <a:pt x="4759" y="10970"/>
                  </a:cubicBezTo>
                  <a:cubicBezTo>
                    <a:pt x="4681" y="10711"/>
                    <a:pt x="4582" y="10449"/>
                    <a:pt x="4467" y="10191"/>
                  </a:cubicBezTo>
                  <a:cubicBezTo>
                    <a:pt x="4351" y="9932"/>
                    <a:pt x="4212" y="9678"/>
                    <a:pt x="4059" y="9425"/>
                  </a:cubicBezTo>
                  <a:cubicBezTo>
                    <a:pt x="3905" y="9174"/>
                    <a:pt x="3736" y="8929"/>
                    <a:pt x="3552" y="8691"/>
                  </a:cubicBezTo>
                  <a:cubicBezTo>
                    <a:pt x="3365" y="8449"/>
                    <a:pt x="3164" y="8221"/>
                    <a:pt x="2960" y="7997"/>
                  </a:cubicBezTo>
                  <a:cubicBezTo>
                    <a:pt x="2549" y="7548"/>
                    <a:pt x="2113" y="7119"/>
                    <a:pt x="1729" y="6657"/>
                  </a:cubicBezTo>
                  <a:cubicBezTo>
                    <a:pt x="1535" y="6428"/>
                    <a:pt x="1354" y="6191"/>
                    <a:pt x="1194" y="5943"/>
                  </a:cubicBezTo>
                  <a:cubicBezTo>
                    <a:pt x="1035" y="5694"/>
                    <a:pt x="892" y="5436"/>
                    <a:pt x="770" y="5170"/>
                  </a:cubicBezTo>
                  <a:cubicBezTo>
                    <a:pt x="525" y="4640"/>
                    <a:pt x="382" y="4075"/>
                    <a:pt x="351" y="3523"/>
                  </a:cubicBezTo>
                  <a:cubicBezTo>
                    <a:pt x="316" y="2972"/>
                    <a:pt x="405" y="2438"/>
                    <a:pt x="589" y="1966"/>
                  </a:cubicBezTo>
                  <a:cubicBezTo>
                    <a:pt x="677" y="1731"/>
                    <a:pt x="790" y="1506"/>
                    <a:pt x="919" y="1309"/>
                  </a:cubicBezTo>
                  <a:cubicBezTo>
                    <a:pt x="1051" y="1109"/>
                    <a:pt x="1201" y="931"/>
                    <a:pt x="1361" y="779"/>
                  </a:cubicBezTo>
                  <a:cubicBezTo>
                    <a:pt x="1521" y="622"/>
                    <a:pt x="1698" y="500"/>
                    <a:pt x="1868" y="394"/>
                  </a:cubicBezTo>
                  <a:cubicBezTo>
                    <a:pt x="2045" y="292"/>
                    <a:pt x="2222" y="214"/>
                    <a:pt x="2395" y="166"/>
                  </a:cubicBezTo>
                  <a:cubicBezTo>
                    <a:pt x="2484" y="142"/>
                    <a:pt x="2569" y="126"/>
                    <a:pt x="2651" y="115"/>
                  </a:cubicBezTo>
                  <a:cubicBezTo>
                    <a:pt x="2713" y="108"/>
                    <a:pt x="2774" y="104"/>
                    <a:pt x="2834" y="104"/>
                  </a:cubicBezTo>
                  <a:cubicBezTo>
                    <a:pt x="2855" y="104"/>
                    <a:pt x="2875" y="104"/>
                    <a:pt x="2896" y="105"/>
                  </a:cubicBezTo>
                  <a:cubicBezTo>
                    <a:pt x="3051" y="112"/>
                    <a:pt x="3194" y="149"/>
                    <a:pt x="3314" y="200"/>
                  </a:cubicBezTo>
                  <a:cubicBezTo>
                    <a:pt x="3436" y="248"/>
                    <a:pt x="3535" y="313"/>
                    <a:pt x="3616" y="377"/>
                  </a:cubicBezTo>
                  <a:cubicBezTo>
                    <a:pt x="3695" y="442"/>
                    <a:pt x="3756" y="506"/>
                    <a:pt x="3797" y="564"/>
                  </a:cubicBezTo>
                  <a:cubicBezTo>
                    <a:pt x="3841" y="622"/>
                    <a:pt x="3868" y="669"/>
                    <a:pt x="3882" y="704"/>
                  </a:cubicBezTo>
                  <a:cubicBezTo>
                    <a:pt x="3899" y="734"/>
                    <a:pt x="3905" y="754"/>
                    <a:pt x="3905" y="754"/>
                  </a:cubicBezTo>
                  <a:cubicBezTo>
                    <a:pt x="3905" y="754"/>
                    <a:pt x="3899" y="734"/>
                    <a:pt x="3885" y="700"/>
                  </a:cubicBezTo>
                  <a:cubicBezTo>
                    <a:pt x="3872" y="666"/>
                    <a:pt x="3847" y="615"/>
                    <a:pt x="3811" y="554"/>
                  </a:cubicBezTo>
                  <a:cubicBezTo>
                    <a:pt x="3770" y="496"/>
                    <a:pt x="3715" y="421"/>
                    <a:pt x="3640" y="350"/>
                  </a:cubicBezTo>
                  <a:cubicBezTo>
                    <a:pt x="3562" y="278"/>
                    <a:pt x="3464" y="203"/>
                    <a:pt x="3341" y="142"/>
                  </a:cubicBezTo>
                  <a:cubicBezTo>
                    <a:pt x="3215" y="81"/>
                    <a:pt x="3069" y="33"/>
                    <a:pt x="2902" y="13"/>
                  </a:cubicBezTo>
                  <a:cubicBezTo>
                    <a:pt x="2842" y="4"/>
                    <a:pt x="2780" y="0"/>
                    <a:pt x="2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392221" y="384317"/>
              <a:ext cx="179068" cy="143904"/>
            </a:xfrm>
            <a:custGeom>
              <a:avLst/>
              <a:gdLst/>
              <a:ahLst/>
              <a:cxnLst/>
              <a:rect l="l" t="t" r="r" b="b"/>
              <a:pathLst>
                <a:path w="4079" h="3278" extrusionOk="0">
                  <a:moveTo>
                    <a:pt x="2751" y="1"/>
                  </a:moveTo>
                  <a:cubicBezTo>
                    <a:pt x="2741" y="1"/>
                    <a:pt x="2731" y="1"/>
                    <a:pt x="2722" y="1"/>
                  </a:cubicBezTo>
                  <a:cubicBezTo>
                    <a:pt x="2600" y="1"/>
                    <a:pt x="2487" y="18"/>
                    <a:pt x="2382" y="52"/>
                  </a:cubicBezTo>
                  <a:cubicBezTo>
                    <a:pt x="2276" y="83"/>
                    <a:pt x="2181" y="134"/>
                    <a:pt x="2099" y="192"/>
                  </a:cubicBezTo>
                  <a:cubicBezTo>
                    <a:pt x="2017" y="250"/>
                    <a:pt x="1956" y="314"/>
                    <a:pt x="1902" y="382"/>
                  </a:cubicBezTo>
                  <a:cubicBezTo>
                    <a:pt x="1800" y="519"/>
                    <a:pt x="1752" y="654"/>
                    <a:pt x="1719" y="764"/>
                  </a:cubicBezTo>
                  <a:cubicBezTo>
                    <a:pt x="1695" y="879"/>
                    <a:pt x="1691" y="964"/>
                    <a:pt x="1691" y="1026"/>
                  </a:cubicBezTo>
                  <a:cubicBezTo>
                    <a:pt x="1691" y="1053"/>
                    <a:pt x="1695" y="1076"/>
                    <a:pt x="1695" y="1090"/>
                  </a:cubicBezTo>
                  <a:lnTo>
                    <a:pt x="1695" y="1114"/>
                  </a:lnTo>
                  <a:cubicBezTo>
                    <a:pt x="1695" y="1114"/>
                    <a:pt x="1695" y="1107"/>
                    <a:pt x="1698" y="1090"/>
                  </a:cubicBezTo>
                  <a:cubicBezTo>
                    <a:pt x="1701" y="1076"/>
                    <a:pt x="1705" y="1056"/>
                    <a:pt x="1711" y="1029"/>
                  </a:cubicBezTo>
                  <a:cubicBezTo>
                    <a:pt x="1728" y="971"/>
                    <a:pt x="1759" y="893"/>
                    <a:pt x="1821" y="808"/>
                  </a:cubicBezTo>
                  <a:cubicBezTo>
                    <a:pt x="1848" y="764"/>
                    <a:pt x="1882" y="719"/>
                    <a:pt x="1923" y="675"/>
                  </a:cubicBezTo>
                  <a:cubicBezTo>
                    <a:pt x="1967" y="630"/>
                    <a:pt x="2014" y="590"/>
                    <a:pt x="2069" y="552"/>
                  </a:cubicBezTo>
                  <a:cubicBezTo>
                    <a:pt x="2181" y="478"/>
                    <a:pt x="2314" y="423"/>
                    <a:pt x="2463" y="406"/>
                  </a:cubicBezTo>
                  <a:cubicBezTo>
                    <a:pt x="2492" y="402"/>
                    <a:pt x="2523" y="400"/>
                    <a:pt x="2553" y="400"/>
                  </a:cubicBezTo>
                  <a:cubicBezTo>
                    <a:pt x="2675" y="400"/>
                    <a:pt x="2805" y="432"/>
                    <a:pt x="2920" y="495"/>
                  </a:cubicBezTo>
                  <a:cubicBezTo>
                    <a:pt x="2936" y="505"/>
                    <a:pt x="2953" y="511"/>
                    <a:pt x="2970" y="522"/>
                  </a:cubicBezTo>
                  <a:cubicBezTo>
                    <a:pt x="2987" y="532"/>
                    <a:pt x="3004" y="546"/>
                    <a:pt x="3018" y="556"/>
                  </a:cubicBezTo>
                  <a:cubicBezTo>
                    <a:pt x="3035" y="569"/>
                    <a:pt x="3049" y="583"/>
                    <a:pt x="3066" y="593"/>
                  </a:cubicBezTo>
                  <a:cubicBezTo>
                    <a:pt x="3079" y="607"/>
                    <a:pt x="3096" y="621"/>
                    <a:pt x="3110" y="638"/>
                  </a:cubicBezTo>
                  <a:cubicBezTo>
                    <a:pt x="3168" y="695"/>
                    <a:pt x="3226" y="770"/>
                    <a:pt x="3280" y="855"/>
                  </a:cubicBezTo>
                  <a:cubicBezTo>
                    <a:pt x="3385" y="1032"/>
                    <a:pt x="3474" y="1213"/>
                    <a:pt x="3484" y="1379"/>
                  </a:cubicBezTo>
                  <a:cubicBezTo>
                    <a:pt x="3498" y="1546"/>
                    <a:pt x="3446" y="1723"/>
                    <a:pt x="3341" y="1889"/>
                  </a:cubicBezTo>
                  <a:cubicBezTo>
                    <a:pt x="3239" y="2059"/>
                    <a:pt x="3089" y="2216"/>
                    <a:pt x="2923" y="2345"/>
                  </a:cubicBezTo>
                  <a:cubicBezTo>
                    <a:pt x="2882" y="2376"/>
                    <a:pt x="2834" y="2406"/>
                    <a:pt x="2790" y="2437"/>
                  </a:cubicBezTo>
                  <a:cubicBezTo>
                    <a:pt x="2769" y="2450"/>
                    <a:pt x="2746" y="2467"/>
                    <a:pt x="2722" y="2481"/>
                  </a:cubicBezTo>
                  <a:cubicBezTo>
                    <a:pt x="2698" y="2495"/>
                    <a:pt x="2678" y="2508"/>
                    <a:pt x="2654" y="2522"/>
                  </a:cubicBezTo>
                  <a:cubicBezTo>
                    <a:pt x="2630" y="2536"/>
                    <a:pt x="2606" y="2549"/>
                    <a:pt x="2582" y="2563"/>
                  </a:cubicBezTo>
                  <a:cubicBezTo>
                    <a:pt x="2559" y="2577"/>
                    <a:pt x="2535" y="2587"/>
                    <a:pt x="2511" y="2600"/>
                  </a:cubicBezTo>
                  <a:cubicBezTo>
                    <a:pt x="2463" y="2624"/>
                    <a:pt x="2416" y="2651"/>
                    <a:pt x="2368" y="2671"/>
                  </a:cubicBezTo>
                  <a:cubicBezTo>
                    <a:pt x="1981" y="2849"/>
                    <a:pt x="1573" y="2951"/>
                    <a:pt x="1218" y="2988"/>
                  </a:cubicBezTo>
                  <a:cubicBezTo>
                    <a:pt x="896" y="3025"/>
                    <a:pt x="614" y="3043"/>
                    <a:pt x="405" y="3043"/>
                  </a:cubicBezTo>
                  <a:cubicBezTo>
                    <a:pt x="382" y="3043"/>
                    <a:pt x="361" y="3042"/>
                    <a:pt x="341" y="3042"/>
                  </a:cubicBezTo>
                  <a:cubicBezTo>
                    <a:pt x="287" y="3042"/>
                    <a:pt x="235" y="3042"/>
                    <a:pt x="194" y="3046"/>
                  </a:cubicBezTo>
                  <a:cubicBezTo>
                    <a:pt x="154" y="3042"/>
                    <a:pt x="116" y="3042"/>
                    <a:pt x="89" y="3042"/>
                  </a:cubicBezTo>
                  <a:cubicBezTo>
                    <a:pt x="31" y="3042"/>
                    <a:pt x="1" y="3039"/>
                    <a:pt x="1" y="3039"/>
                  </a:cubicBezTo>
                  <a:lnTo>
                    <a:pt x="1" y="3039"/>
                  </a:lnTo>
                  <a:cubicBezTo>
                    <a:pt x="1" y="3039"/>
                    <a:pt x="28" y="3049"/>
                    <a:pt x="86" y="3067"/>
                  </a:cubicBezTo>
                  <a:cubicBezTo>
                    <a:pt x="113" y="3073"/>
                    <a:pt x="147" y="3083"/>
                    <a:pt x="188" y="3097"/>
                  </a:cubicBezTo>
                  <a:cubicBezTo>
                    <a:pt x="229" y="3107"/>
                    <a:pt x="276" y="3120"/>
                    <a:pt x="327" y="3134"/>
                  </a:cubicBezTo>
                  <a:cubicBezTo>
                    <a:pt x="381" y="3148"/>
                    <a:pt x="439" y="3161"/>
                    <a:pt x="504" y="3175"/>
                  </a:cubicBezTo>
                  <a:cubicBezTo>
                    <a:pt x="568" y="3189"/>
                    <a:pt x="640" y="3202"/>
                    <a:pt x="715" y="3216"/>
                  </a:cubicBezTo>
                  <a:cubicBezTo>
                    <a:pt x="790" y="3233"/>
                    <a:pt x="871" y="3243"/>
                    <a:pt x="956" y="3254"/>
                  </a:cubicBezTo>
                  <a:cubicBezTo>
                    <a:pt x="997" y="3260"/>
                    <a:pt x="1042" y="3263"/>
                    <a:pt x="1089" y="3267"/>
                  </a:cubicBezTo>
                  <a:cubicBezTo>
                    <a:pt x="1133" y="3271"/>
                    <a:pt x="1181" y="3274"/>
                    <a:pt x="1229" y="3274"/>
                  </a:cubicBezTo>
                  <a:cubicBezTo>
                    <a:pt x="1288" y="3276"/>
                    <a:pt x="1350" y="3277"/>
                    <a:pt x="1412" y="3277"/>
                  </a:cubicBezTo>
                  <a:cubicBezTo>
                    <a:pt x="1550" y="3277"/>
                    <a:pt x="1696" y="3272"/>
                    <a:pt x="1848" y="3260"/>
                  </a:cubicBezTo>
                  <a:cubicBezTo>
                    <a:pt x="2069" y="3243"/>
                    <a:pt x="2303" y="3202"/>
                    <a:pt x="2538" y="3124"/>
                  </a:cubicBezTo>
                  <a:cubicBezTo>
                    <a:pt x="2600" y="3107"/>
                    <a:pt x="2658" y="3083"/>
                    <a:pt x="2719" y="3063"/>
                  </a:cubicBezTo>
                  <a:cubicBezTo>
                    <a:pt x="2749" y="3049"/>
                    <a:pt x="2777" y="3039"/>
                    <a:pt x="2807" y="3026"/>
                  </a:cubicBezTo>
                  <a:cubicBezTo>
                    <a:pt x="2838" y="3015"/>
                    <a:pt x="2865" y="3001"/>
                    <a:pt x="2895" y="2988"/>
                  </a:cubicBezTo>
                  <a:cubicBezTo>
                    <a:pt x="2923" y="2974"/>
                    <a:pt x="2953" y="2960"/>
                    <a:pt x="2984" y="2944"/>
                  </a:cubicBezTo>
                  <a:cubicBezTo>
                    <a:pt x="3011" y="2930"/>
                    <a:pt x="3042" y="2913"/>
                    <a:pt x="3069" y="2896"/>
                  </a:cubicBezTo>
                  <a:cubicBezTo>
                    <a:pt x="3127" y="2866"/>
                    <a:pt x="3185" y="2835"/>
                    <a:pt x="3242" y="2794"/>
                  </a:cubicBezTo>
                  <a:cubicBezTo>
                    <a:pt x="3467" y="2641"/>
                    <a:pt x="3675" y="2447"/>
                    <a:pt x="3838" y="2202"/>
                  </a:cubicBezTo>
                  <a:cubicBezTo>
                    <a:pt x="3916" y="2076"/>
                    <a:pt x="3981" y="1940"/>
                    <a:pt x="4022" y="1791"/>
                  </a:cubicBezTo>
                  <a:cubicBezTo>
                    <a:pt x="4063" y="1641"/>
                    <a:pt x="4079" y="1478"/>
                    <a:pt x="4058" y="1321"/>
                  </a:cubicBezTo>
                  <a:cubicBezTo>
                    <a:pt x="4045" y="1161"/>
                    <a:pt x="3994" y="1018"/>
                    <a:pt x="3936" y="889"/>
                  </a:cubicBezTo>
                  <a:cubicBezTo>
                    <a:pt x="3875" y="760"/>
                    <a:pt x="3800" y="651"/>
                    <a:pt x="3725" y="546"/>
                  </a:cubicBezTo>
                  <a:cubicBezTo>
                    <a:pt x="3647" y="443"/>
                    <a:pt x="3559" y="341"/>
                    <a:pt x="3453" y="253"/>
                  </a:cubicBezTo>
                  <a:cubicBezTo>
                    <a:pt x="3426" y="230"/>
                    <a:pt x="3399" y="209"/>
                    <a:pt x="3369" y="192"/>
                  </a:cubicBezTo>
                  <a:cubicBezTo>
                    <a:pt x="3338" y="172"/>
                    <a:pt x="3311" y="151"/>
                    <a:pt x="3280" y="137"/>
                  </a:cubicBezTo>
                  <a:cubicBezTo>
                    <a:pt x="3249" y="120"/>
                    <a:pt x="3218" y="103"/>
                    <a:pt x="3188" y="90"/>
                  </a:cubicBezTo>
                  <a:cubicBezTo>
                    <a:pt x="3157" y="76"/>
                    <a:pt x="3127" y="66"/>
                    <a:pt x="3093" y="56"/>
                  </a:cubicBezTo>
                  <a:cubicBezTo>
                    <a:pt x="2977" y="18"/>
                    <a:pt x="2861" y="1"/>
                    <a:pt x="2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506784" y="1136950"/>
              <a:ext cx="74586" cy="74235"/>
            </a:xfrm>
            <a:custGeom>
              <a:avLst/>
              <a:gdLst/>
              <a:ahLst/>
              <a:cxnLst/>
              <a:rect l="l" t="t" r="r" b="b"/>
              <a:pathLst>
                <a:path w="1699" h="1691" extrusionOk="0">
                  <a:moveTo>
                    <a:pt x="736" y="1"/>
                  </a:moveTo>
                  <a:cubicBezTo>
                    <a:pt x="646" y="1"/>
                    <a:pt x="557" y="16"/>
                    <a:pt x="477" y="46"/>
                  </a:cubicBezTo>
                  <a:cubicBezTo>
                    <a:pt x="362" y="87"/>
                    <a:pt x="270" y="155"/>
                    <a:pt x="195" y="219"/>
                  </a:cubicBezTo>
                  <a:cubicBezTo>
                    <a:pt x="120" y="287"/>
                    <a:pt x="73" y="366"/>
                    <a:pt x="46" y="437"/>
                  </a:cubicBezTo>
                  <a:cubicBezTo>
                    <a:pt x="18" y="512"/>
                    <a:pt x="8" y="580"/>
                    <a:pt x="1" y="631"/>
                  </a:cubicBezTo>
                  <a:lnTo>
                    <a:pt x="1" y="669"/>
                  </a:lnTo>
                  <a:cubicBezTo>
                    <a:pt x="5" y="679"/>
                    <a:pt x="5" y="689"/>
                    <a:pt x="8" y="700"/>
                  </a:cubicBezTo>
                  <a:cubicBezTo>
                    <a:pt x="8" y="720"/>
                    <a:pt x="11" y="736"/>
                    <a:pt x="15" y="750"/>
                  </a:cubicBezTo>
                  <a:cubicBezTo>
                    <a:pt x="21" y="777"/>
                    <a:pt x="25" y="791"/>
                    <a:pt x="25" y="791"/>
                  </a:cubicBezTo>
                  <a:cubicBezTo>
                    <a:pt x="25" y="791"/>
                    <a:pt x="32" y="777"/>
                    <a:pt x="46" y="753"/>
                  </a:cubicBezTo>
                  <a:cubicBezTo>
                    <a:pt x="49" y="744"/>
                    <a:pt x="59" y="730"/>
                    <a:pt x="69" y="716"/>
                  </a:cubicBezTo>
                  <a:cubicBezTo>
                    <a:pt x="76" y="709"/>
                    <a:pt x="82" y="703"/>
                    <a:pt x="90" y="692"/>
                  </a:cubicBezTo>
                  <a:cubicBezTo>
                    <a:pt x="96" y="686"/>
                    <a:pt x="103" y="679"/>
                    <a:pt x="110" y="669"/>
                  </a:cubicBezTo>
                  <a:cubicBezTo>
                    <a:pt x="137" y="634"/>
                    <a:pt x="175" y="601"/>
                    <a:pt x="225" y="573"/>
                  </a:cubicBezTo>
                  <a:cubicBezTo>
                    <a:pt x="273" y="543"/>
                    <a:pt x="327" y="522"/>
                    <a:pt x="385" y="499"/>
                  </a:cubicBezTo>
                  <a:cubicBezTo>
                    <a:pt x="426" y="483"/>
                    <a:pt x="472" y="476"/>
                    <a:pt x="519" y="476"/>
                  </a:cubicBezTo>
                  <a:cubicBezTo>
                    <a:pt x="534" y="476"/>
                    <a:pt x="550" y="476"/>
                    <a:pt x="566" y="478"/>
                  </a:cubicBezTo>
                  <a:cubicBezTo>
                    <a:pt x="624" y="488"/>
                    <a:pt x="678" y="508"/>
                    <a:pt x="735" y="532"/>
                  </a:cubicBezTo>
                  <a:cubicBezTo>
                    <a:pt x="790" y="560"/>
                    <a:pt x="845" y="597"/>
                    <a:pt x="892" y="642"/>
                  </a:cubicBezTo>
                  <a:cubicBezTo>
                    <a:pt x="916" y="665"/>
                    <a:pt x="940" y="689"/>
                    <a:pt x="960" y="713"/>
                  </a:cubicBezTo>
                  <a:cubicBezTo>
                    <a:pt x="980" y="740"/>
                    <a:pt x="998" y="767"/>
                    <a:pt x="1015" y="794"/>
                  </a:cubicBezTo>
                  <a:cubicBezTo>
                    <a:pt x="1049" y="849"/>
                    <a:pt x="1076" y="910"/>
                    <a:pt x="1090" y="968"/>
                  </a:cubicBezTo>
                  <a:cubicBezTo>
                    <a:pt x="1100" y="1026"/>
                    <a:pt x="1103" y="1077"/>
                    <a:pt x="1100" y="1124"/>
                  </a:cubicBezTo>
                  <a:cubicBezTo>
                    <a:pt x="1093" y="1162"/>
                    <a:pt x="1082" y="1216"/>
                    <a:pt x="1055" y="1260"/>
                  </a:cubicBezTo>
                  <a:cubicBezTo>
                    <a:pt x="1042" y="1281"/>
                    <a:pt x="1029" y="1301"/>
                    <a:pt x="1008" y="1318"/>
                  </a:cubicBezTo>
                  <a:cubicBezTo>
                    <a:pt x="991" y="1332"/>
                    <a:pt x="971" y="1345"/>
                    <a:pt x="950" y="1353"/>
                  </a:cubicBezTo>
                  <a:cubicBezTo>
                    <a:pt x="926" y="1366"/>
                    <a:pt x="896" y="1372"/>
                    <a:pt x="864" y="1372"/>
                  </a:cubicBezTo>
                  <a:cubicBezTo>
                    <a:pt x="845" y="1372"/>
                    <a:pt x="826" y="1370"/>
                    <a:pt x="807" y="1366"/>
                  </a:cubicBezTo>
                  <a:cubicBezTo>
                    <a:pt x="756" y="1356"/>
                    <a:pt x="712" y="1332"/>
                    <a:pt x="685" y="1301"/>
                  </a:cubicBezTo>
                  <a:cubicBezTo>
                    <a:pt x="654" y="1274"/>
                    <a:pt x="633" y="1243"/>
                    <a:pt x="624" y="1220"/>
                  </a:cubicBezTo>
                  <a:cubicBezTo>
                    <a:pt x="617" y="1210"/>
                    <a:pt x="613" y="1199"/>
                    <a:pt x="613" y="1193"/>
                  </a:cubicBezTo>
                  <a:cubicBezTo>
                    <a:pt x="613" y="1185"/>
                    <a:pt x="610" y="1182"/>
                    <a:pt x="610" y="1182"/>
                  </a:cubicBezTo>
                  <a:lnTo>
                    <a:pt x="610" y="1182"/>
                  </a:lnTo>
                  <a:cubicBezTo>
                    <a:pt x="610" y="1182"/>
                    <a:pt x="613" y="1196"/>
                    <a:pt x="603" y="1223"/>
                  </a:cubicBezTo>
                  <a:cubicBezTo>
                    <a:pt x="597" y="1247"/>
                    <a:pt x="593" y="1287"/>
                    <a:pt x="600" y="1342"/>
                  </a:cubicBezTo>
                  <a:cubicBezTo>
                    <a:pt x="613" y="1397"/>
                    <a:pt x="637" y="1461"/>
                    <a:pt x="688" y="1526"/>
                  </a:cubicBezTo>
                  <a:cubicBezTo>
                    <a:pt x="715" y="1560"/>
                    <a:pt x="746" y="1590"/>
                    <a:pt x="790" y="1621"/>
                  </a:cubicBezTo>
                  <a:cubicBezTo>
                    <a:pt x="831" y="1648"/>
                    <a:pt x="882" y="1672"/>
                    <a:pt x="944" y="1682"/>
                  </a:cubicBezTo>
                  <a:cubicBezTo>
                    <a:pt x="973" y="1688"/>
                    <a:pt x="1003" y="1690"/>
                    <a:pt x="1034" y="1690"/>
                  </a:cubicBezTo>
                  <a:cubicBezTo>
                    <a:pt x="1125" y="1690"/>
                    <a:pt x="1222" y="1668"/>
                    <a:pt x="1311" y="1625"/>
                  </a:cubicBezTo>
                  <a:cubicBezTo>
                    <a:pt x="1433" y="1563"/>
                    <a:pt x="1545" y="1468"/>
                    <a:pt x="1610" y="1322"/>
                  </a:cubicBezTo>
                  <a:cubicBezTo>
                    <a:pt x="1678" y="1185"/>
                    <a:pt x="1699" y="1029"/>
                    <a:pt x="1682" y="883"/>
                  </a:cubicBezTo>
                  <a:cubicBezTo>
                    <a:pt x="1668" y="736"/>
                    <a:pt x="1620" y="601"/>
                    <a:pt x="1545" y="471"/>
                  </a:cubicBezTo>
                  <a:cubicBezTo>
                    <a:pt x="1508" y="410"/>
                    <a:pt x="1460" y="356"/>
                    <a:pt x="1413" y="304"/>
                  </a:cubicBezTo>
                  <a:cubicBezTo>
                    <a:pt x="1362" y="254"/>
                    <a:pt x="1307" y="206"/>
                    <a:pt x="1253" y="169"/>
                  </a:cubicBezTo>
                  <a:cubicBezTo>
                    <a:pt x="1137" y="87"/>
                    <a:pt x="1005" y="33"/>
                    <a:pt x="869" y="12"/>
                  </a:cubicBezTo>
                  <a:cubicBezTo>
                    <a:pt x="825" y="4"/>
                    <a:pt x="780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416129" y="1303070"/>
              <a:ext cx="203038" cy="379647"/>
            </a:xfrm>
            <a:custGeom>
              <a:avLst/>
              <a:gdLst/>
              <a:ahLst/>
              <a:cxnLst/>
              <a:rect l="l" t="t" r="r" b="b"/>
              <a:pathLst>
                <a:path w="4625" h="8648" extrusionOk="0">
                  <a:moveTo>
                    <a:pt x="15" y="1"/>
                  </a:moveTo>
                  <a:cubicBezTo>
                    <a:pt x="15" y="2"/>
                    <a:pt x="12" y="49"/>
                    <a:pt x="8" y="136"/>
                  </a:cubicBezTo>
                  <a:cubicBezTo>
                    <a:pt x="4" y="181"/>
                    <a:pt x="4" y="235"/>
                    <a:pt x="1" y="304"/>
                  </a:cubicBezTo>
                  <a:lnTo>
                    <a:pt x="1" y="524"/>
                  </a:lnTo>
                  <a:cubicBezTo>
                    <a:pt x="8" y="858"/>
                    <a:pt x="35" y="1337"/>
                    <a:pt x="164" y="1896"/>
                  </a:cubicBezTo>
                  <a:cubicBezTo>
                    <a:pt x="229" y="2174"/>
                    <a:pt x="310" y="2477"/>
                    <a:pt x="433" y="2783"/>
                  </a:cubicBezTo>
                  <a:cubicBezTo>
                    <a:pt x="491" y="2937"/>
                    <a:pt x="563" y="3092"/>
                    <a:pt x="651" y="3243"/>
                  </a:cubicBezTo>
                  <a:cubicBezTo>
                    <a:pt x="671" y="3283"/>
                    <a:pt x="695" y="3317"/>
                    <a:pt x="719" y="3355"/>
                  </a:cubicBezTo>
                  <a:cubicBezTo>
                    <a:pt x="743" y="3392"/>
                    <a:pt x="767" y="3430"/>
                    <a:pt x="794" y="3467"/>
                  </a:cubicBezTo>
                  <a:cubicBezTo>
                    <a:pt x="848" y="3538"/>
                    <a:pt x="906" y="3610"/>
                    <a:pt x="968" y="3675"/>
                  </a:cubicBezTo>
                  <a:cubicBezTo>
                    <a:pt x="1049" y="3763"/>
                    <a:pt x="1141" y="3844"/>
                    <a:pt x="1243" y="3912"/>
                  </a:cubicBezTo>
                  <a:cubicBezTo>
                    <a:pt x="1345" y="3984"/>
                    <a:pt x="1461" y="4042"/>
                    <a:pt x="1586" y="4072"/>
                  </a:cubicBezTo>
                  <a:cubicBezTo>
                    <a:pt x="1651" y="4089"/>
                    <a:pt x="1715" y="4100"/>
                    <a:pt x="1784" y="4100"/>
                  </a:cubicBezTo>
                  <a:cubicBezTo>
                    <a:pt x="1852" y="4100"/>
                    <a:pt x="1920" y="4089"/>
                    <a:pt x="1984" y="4069"/>
                  </a:cubicBezTo>
                  <a:cubicBezTo>
                    <a:pt x="2049" y="4052"/>
                    <a:pt x="2114" y="4022"/>
                    <a:pt x="2172" y="3984"/>
                  </a:cubicBezTo>
                  <a:cubicBezTo>
                    <a:pt x="2185" y="3973"/>
                    <a:pt x="2199" y="3964"/>
                    <a:pt x="2213" y="3953"/>
                  </a:cubicBezTo>
                  <a:cubicBezTo>
                    <a:pt x="2226" y="3943"/>
                    <a:pt x="2240" y="3929"/>
                    <a:pt x="2253" y="3919"/>
                  </a:cubicBezTo>
                  <a:lnTo>
                    <a:pt x="2274" y="3899"/>
                  </a:lnTo>
                  <a:lnTo>
                    <a:pt x="2274" y="3896"/>
                  </a:lnTo>
                  <a:lnTo>
                    <a:pt x="2277" y="3896"/>
                  </a:lnTo>
                  <a:lnTo>
                    <a:pt x="2277" y="3906"/>
                  </a:lnTo>
                  <a:lnTo>
                    <a:pt x="2277" y="3912"/>
                  </a:lnTo>
                  <a:lnTo>
                    <a:pt x="2280" y="3933"/>
                  </a:lnTo>
                  <a:cubicBezTo>
                    <a:pt x="2284" y="3981"/>
                    <a:pt x="2290" y="4025"/>
                    <a:pt x="2294" y="4072"/>
                  </a:cubicBezTo>
                  <a:cubicBezTo>
                    <a:pt x="2307" y="4164"/>
                    <a:pt x="2321" y="4256"/>
                    <a:pt x="2338" y="4351"/>
                  </a:cubicBezTo>
                  <a:cubicBezTo>
                    <a:pt x="2403" y="4729"/>
                    <a:pt x="2505" y="5103"/>
                    <a:pt x="2645" y="5457"/>
                  </a:cubicBezTo>
                  <a:cubicBezTo>
                    <a:pt x="2712" y="5634"/>
                    <a:pt x="2797" y="5807"/>
                    <a:pt x="2910" y="5964"/>
                  </a:cubicBezTo>
                  <a:cubicBezTo>
                    <a:pt x="2968" y="6039"/>
                    <a:pt x="3032" y="6110"/>
                    <a:pt x="3107" y="6171"/>
                  </a:cubicBezTo>
                  <a:cubicBezTo>
                    <a:pt x="3124" y="6188"/>
                    <a:pt x="3144" y="6202"/>
                    <a:pt x="3165" y="6215"/>
                  </a:cubicBezTo>
                  <a:cubicBezTo>
                    <a:pt x="3185" y="6229"/>
                    <a:pt x="3205" y="6243"/>
                    <a:pt x="3226" y="6256"/>
                  </a:cubicBezTo>
                  <a:cubicBezTo>
                    <a:pt x="3267" y="6280"/>
                    <a:pt x="3311" y="6300"/>
                    <a:pt x="3356" y="6317"/>
                  </a:cubicBezTo>
                  <a:cubicBezTo>
                    <a:pt x="3451" y="6355"/>
                    <a:pt x="3555" y="6374"/>
                    <a:pt x="3655" y="6374"/>
                  </a:cubicBezTo>
                  <a:cubicBezTo>
                    <a:pt x="3693" y="6374"/>
                    <a:pt x="3730" y="6371"/>
                    <a:pt x="3767" y="6365"/>
                  </a:cubicBezTo>
                  <a:cubicBezTo>
                    <a:pt x="3835" y="6355"/>
                    <a:pt x="3896" y="6334"/>
                    <a:pt x="3954" y="6307"/>
                  </a:cubicBezTo>
                  <a:lnTo>
                    <a:pt x="3971" y="6297"/>
                  </a:lnTo>
                  <a:lnTo>
                    <a:pt x="3974" y="6294"/>
                  </a:lnTo>
                  <a:cubicBezTo>
                    <a:pt x="3978" y="6290"/>
                    <a:pt x="3981" y="6290"/>
                    <a:pt x="3981" y="6287"/>
                  </a:cubicBezTo>
                  <a:cubicBezTo>
                    <a:pt x="3988" y="6284"/>
                    <a:pt x="3992" y="6280"/>
                    <a:pt x="3998" y="6273"/>
                  </a:cubicBezTo>
                  <a:lnTo>
                    <a:pt x="3998" y="6311"/>
                  </a:lnTo>
                  <a:cubicBezTo>
                    <a:pt x="3995" y="6361"/>
                    <a:pt x="3988" y="6419"/>
                    <a:pt x="3981" y="6474"/>
                  </a:cubicBezTo>
                  <a:cubicBezTo>
                    <a:pt x="3971" y="6583"/>
                    <a:pt x="3961" y="6685"/>
                    <a:pt x="3951" y="6787"/>
                  </a:cubicBezTo>
                  <a:cubicBezTo>
                    <a:pt x="3930" y="6988"/>
                    <a:pt x="3910" y="7174"/>
                    <a:pt x="3893" y="7355"/>
                  </a:cubicBezTo>
                  <a:cubicBezTo>
                    <a:pt x="3879" y="7498"/>
                    <a:pt x="3862" y="7634"/>
                    <a:pt x="3852" y="7763"/>
                  </a:cubicBezTo>
                  <a:cubicBezTo>
                    <a:pt x="3838" y="7892"/>
                    <a:pt x="3835" y="8019"/>
                    <a:pt x="3849" y="8137"/>
                  </a:cubicBezTo>
                  <a:cubicBezTo>
                    <a:pt x="3855" y="8195"/>
                    <a:pt x="3866" y="8253"/>
                    <a:pt x="3882" y="8308"/>
                  </a:cubicBezTo>
                  <a:cubicBezTo>
                    <a:pt x="3903" y="8358"/>
                    <a:pt x="3927" y="8410"/>
                    <a:pt x="3954" y="8451"/>
                  </a:cubicBezTo>
                  <a:cubicBezTo>
                    <a:pt x="3981" y="8495"/>
                    <a:pt x="4019" y="8532"/>
                    <a:pt x="4056" y="8562"/>
                  </a:cubicBezTo>
                  <a:cubicBezTo>
                    <a:pt x="4066" y="8570"/>
                    <a:pt x="4076" y="8573"/>
                    <a:pt x="4086" y="8580"/>
                  </a:cubicBezTo>
                  <a:cubicBezTo>
                    <a:pt x="4097" y="8586"/>
                    <a:pt x="4107" y="8593"/>
                    <a:pt x="4117" y="8597"/>
                  </a:cubicBezTo>
                  <a:cubicBezTo>
                    <a:pt x="4138" y="8606"/>
                    <a:pt x="4158" y="8614"/>
                    <a:pt x="4179" y="8624"/>
                  </a:cubicBezTo>
                  <a:cubicBezTo>
                    <a:pt x="4229" y="8641"/>
                    <a:pt x="4278" y="8647"/>
                    <a:pt x="4324" y="8647"/>
                  </a:cubicBezTo>
                  <a:cubicBezTo>
                    <a:pt x="4352" y="8647"/>
                    <a:pt x="4378" y="8645"/>
                    <a:pt x="4403" y="8641"/>
                  </a:cubicBezTo>
                  <a:cubicBezTo>
                    <a:pt x="4468" y="8627"/>
                    <a:pt x="4519" y="8600"/>
                    <a:pt x="4552" y="8570"/>
                  </a:cubicBezTo>
                  <a:cubicBezTo>
                    <a:pt x="4587" y="8539"/>
                    <a:pt x="4604" y="8508"/>
                    <a:pt x="4610" y="8488"/>
                  </a:cubicBezTo>
                  <a:cubicBezTo>
                    <a:pt x="4621" y="8464"/>
                    <a:pt x="4624" y="8454"/>
                    <a:pt x="4624" y="8454"/>
                  </a:cubicBezTo>
                  <a:lnTo>
                    <a:pt x="4624" y="8454"/>
                  </a:lnTo>
                  <a:cubicBezTo>
                    <a:pt x="4624" y="8454"/>
                    <a:pt x="4621" y="8464"/>
                    <a:pt x="4610" y="8484"/>
                  </a:cubicBezTo>
                  <a:cubicBezTo>
                    <a:pt x="4601" y="8508"/>
                    <a:pt x="4580" y="8535"/>
                    <a:pt x="4549" y="8562"/>
                  </a:cubicBezTo>
                  <a:cubicBezTo>
                    <a:pt x="4512" y="8590"/>
                    <a:pt x="4464" y="8614"/>
                    <a:pt x="4400" y="8624"/>
                  </a:cubicBezTo>
                  <a:cubicBezTo>
                    <a:pt x="4385" y="8625"/>
                    <a:pt x="4370" y="8626"/>
                    <a:pt x="4353" y="8626"/>
                  </a:cubicBezTo>
                  <a:cubicBezTo>
                    <a:pt x="4302" y="8626"/>
                    <a:pt x="4245" y="8617"/>
                    <a:pt x="4185" y="8597"/>
                  </a:cubicBezTo>
                  <a:cubicBezTo>
                    <a:pt x="4168" y="8586"/>
                    <a:pt x="4148" y="8580"/>
                    <a:pt x="4131" y="8570"/>
                  </a:cubicBezTo>
                  <a:cubicBezTo>
                    <a:pt x="4111" y="8559"/>
                    <a:pt x="4094" y="8549"/>
                    <a:pt x="4076" y="8535"/>
                  </a:cubicBezTo>
                  <a:cubicBezTo>
                    <a:pt x="4042" y="8504"/>
                    <a:pt x="4012" y="8474"/>
                    <a:pt x="3988" y="8430"/>
                  </a:cubicBezTo>
                  <a:cubicBezTo>
                    <a:pt x="3961" y="8389"/>
                    <a:pt x="3943" y="8341"/>
                    <a:pt x="3927" y="8294"/>
                  </a:cubicBezTo>
                  <a:cubicBezTo>
                    <a:pt x="3913" y="8243"/>
                    <a:pt x="3903" y="8188"/>
                    <a:pt x="3899" y="8130"/>
                  </a:cubicBezTo>
                  <a:cubicBezTo>
                    <a:pt x="3890" y="8019"/>
                    <a:pt x="3899" y="7896"/>
                    <a:pt x="3916" y="7770"/>
                  </a:cubicBezTo>
                  <a:cubicBezTo>
                    <a:pt x="3934" y="7641"/>
                    <a:pt x="3951" y="7504"/>
                    <a:pt x="3968" y="7361"/>
                  </a:cubicBezTo>
                  <a:cubicBezTo>
                    <a:pt x="4015" y="6970"/>
                    <a:pt x="4070" y="6535"/>
                    <a:pt x="4134" y="6018"/>
                  </a:cubicBezTo>
                  <a:lnTo>
                    <a:pt x="4134" y="6018"/>
                  </a:lnTo>
                  <a:cubicBezTo>
                    <a:pt x="4097" y="6052"/>
                    <a:pt x="4059" y="6086"/>
                    <a:pt x="4019" y="6121"/>
                  </a:cubicBezTo>
                  <a:cubicBezTo>
                    <a:pt x="3998" y="6137"/>
                    <a:pt x="3974" y="6161"/>
                    <a:pt x="3954" y="6171"/>
                  </a:cubicBezTo>
                  <a:cubicBezTo>
                    <a:pt x="3943" y="6182"/>
                    <a:pt x="3934" y="6185"/>
                    <a:pt x="3920" y="6192"/>
                  </a:cubicBezTo>
                  <a:lnTo>
                    <a:pt x="3903" y="6202"/>
                  </a:lnTo>
                  <a:cubicBezTo>
                    <a:pt x="3855" y="6223"/>
                    <a:pt x="3805" y="6239"/>
                    <a:pt x="3750" y="6249"/>
                  </a:cubicBezTo>
                  <a:cubicBezTo>
                    <a:pt x="3722" y="6253"/>
                    <a:pt x="3694" y="6255"/>
                    <a:pt x="3665" y="6255"/>
                  </a:cubicBezTo>
                  <a:cubicBezTo>
                    <a:pt x="3577" y="6255"/>
                    <a:pt x="3486" y="6239"/>
                    <a:pt x="3400" y="6205"/>
                  </a:cubicBezTo>
                  <a:cubicBezTo>
                    <a:pt x="3243" y="6147"/>
                    <a:pt x="3117" y="6028"/>
                    <a:pt x="3012" y="5889"/>
                  </a:cubicBezTo>
                  <a:cubicBezTo>
                    <a:pt x="2910" y="5746"/>
                    <a:pt x="2831" y="5579"/>
                    <a:pt x="2764" y="5409"/>
                  </a:cubicBezTo>
                  <a:cubicBezTo>
                    <a:pt x="2631" y="5062"/>
                    <a:pt x="2529" y="4698"/>
                    <a:pt x="2464" y="4328"/>
                  </a:cubicBezTo>
                  <a:cubicBezTo>
                    <a:pt x="2450" y="4235"/>
                    <a:pt x="2437" y="4147"/>
                    <a:pt x="2427" y="4055"/>
                  </a:cubicBezTo>
                  <a:cubicBezTo>
                    <a:pt x="2420" y="4011"/>
                    <a:pt x="2417" y="3964"/>
                    <a:pt x="2413" y="3919"/>
                  </a:cubicBezTo>
                  <a:lnTo>
                    <a:pt x="2409" y="3906"/>
                  </a:lnTo>
                  <a:lnTo>
                    <a:pt x="2409" y="3875"/>
                  </a:lnTo>
                  <a:cubicBezTo>
                    <a:pt x="2406" y="3855"/>
                    <a:pt x="2406" y="3835"/>
                    <a:pt x="2403" y="3810"/>
                  </a:cubicBezTo>
                  <a:cubicBezTo>
                    <a:pt x="2400" y="3769"/>
                    <a:pt x="2396" y="3728"/>
                    <a:pt x="2392" y="3688"/>
                  </a:cubicBezTo>
                  <a:cubicBezTo>
                    <a:pt x="2372" y="3684"/>
                    <a:pt x="2348" y="3681"/>
                    <a:pt x="2328" y="3678"/>
                  </a:cubicBezTo>
                  <a:lnTo>
                    <a:pt x="2324" y="3678"/>
                  </a:lnTo>
                  <a:cubicBezTo>
                    <a:pt x="2318" y="3678"/>
                    <a:pt x="2315" y="3678"/>
                    <a:pt x="2311" y="3675"/>
                  </a:cubicBezTo>
                  <a:cubicBezTo>
                    <a:pt x="2294" y="3675"/>
                    <a:pt x="2280" y="3671"/>
                    <a:pt x="2263" y="3671"/>
                  </a:cubicBezTo>
                  <a:cubicBezTo>
                    <a:pt x="2253" y="3695"/>
                    <a:pt x="2243" y="3708"/>
                    <a:pt x="2236" y="3725"/>
                  </a:cubicBezTo>
                  <a:lnTo>
                    <a:pt x="2205" y="3773"/>
                  </a:lnTo>
                  <a:cubicBezTo>
                    <a:pt x="2202" y="3783"/>
                    <a:pt x="2195" y="3786"/>
                    <a:pt x="2192" y="3794"/>
                  </a:cubicBezTo>
                  <a:cubicBezTo>
                    <a:pt x="2188" y="3797"/>
                    <a:pt x="2185" y="3800"/>
                    <a:pt x="2185" y="3804"/>
                  </a:cubicBezTo>
                  <a:lnTo>
                    <a:pt x="2178" y="3810"/>
                  </a:lnTo>
                  <a:lnTo>
                    <a:pt x="2164" y="3824"/>
                  </a:lnTo>
                  <a:cubicBezTo>
                    <a:pt x="2155" y="3835"/>
                    <a:pt x="2144" y="3844"/>
                    <a:pt x="2131" y="3851"/>
                  </a:cubicBezTo>
                  <a:cubicBezTo>
                    <a:pt x="2120" y="3862"/>
                    <a:pt x="2111" y="3868"/>
                    <a:pt x="2100" y="3875"/>
                  </a:cubicBezTo>
                  <a:cubicBezTo>
                    <a:pt x="2053" y="3909"/>
                    <a:pt x="2001" y="3933"/>
                    <a:pt x="1947" y="3950"/>
                  </a:cubicBezTo>
                  <a:cubicBezTo>
                    <a:pt x="1891" y="3968"/>
                    <a:pt x="1832" y="3976"/>
                    <a:pt x="1773" y="3976"/>
                  </a:cubicBezTo>
                  <a:cubicBezTo>
                    <a:pt x="1721" y="3976"/>
                    <a:pt x="1668" y="3970"/>
                    <a:pt x="1617" y="3957"/>
                  </a:cubicBezTo>
                  <a:cubicBezTo>
                    <a:pt x="1505" y="3929"/>
                    <a:pt x="1403" y="3882"/>
                    <a:pt x="1307" y="3821"/>
                  </a:cubicBezTo>
                  <a:cubicBezTo>
                    <a:pt x="1213" y="3756"/>
                    <a:pt x="1124" y="3681"/>
                    <a:pt x="1045" y="3603"/>
                  </a:cubicBezTo>
                  <a:cubicBezTo>
                    <a:pt x="800" y="3355"/>
                    <a:pt x="634" y="3052"/>
                    <a:pt x="505" y="2753"/>
                  </a:cubicBezTo>
                  <a:cubicBezTo>
                    <a:pt x="382" y="2453"/>
                    <a:pt x="290" y="2157"/>
                    <a:pt x="219" y="1882"/>
                  </a:cubicBezTo>
                  <a:cubicBezTo>
                    <a:pt x="83" y="1331"/>
                    <a:pt x="32" y="855"/>
                    <a:pt x="18" y="524"/>
                  </a:cubicBezTo>
                  <a:cubicBezTo>
                    <a:pt x="8" y="357"/>
                    <a:pt x="8" y="225"/>
                    <a:pt x="12" y="136"/>
                  </a:cubicBezTo>
                  <a:cubicBezTo>
                    <a:pt x="12" y="49"/>
                    <a:pt x="15" y="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503535" y="1620691"/>
              <a:ext cx="116379" cy="158699"/>
            </a:xfrm>
            <a:custGeom>
              <a:avLst/>
              <a:gdLst/>
              <a:ahLst/>
              <a:cxnLst/>
              <a:rect l="l" t="t" r="r" b="b"/>
              <a:pathLst>
                <a:path w="2651" h="3615" extrusionOk="0">
                  <a:moveTo>
                    <a:pt x="2503" y="1"/>
                  </a:moveTo>
                  <a:lnTo>
                    <a:pt x="2503" y="82"/>
                  </a:lnTo>
                  <a:cubicBezTo>
                    <a:pt x="2503" y="137"/>
                    <a:pt x="2503" y="215"/>
                    <a:pt x="2500" y="314"/>
                  </a:cubicBezTo>
                  <a:cubicBezTo>
                    <a:pt x="2494" y="514"/>
                    <a:pt x="2480" y="800"/>
                    <a:pt x="2436" y="1134"/>
                  </a:cubicBezTo>
                  <a:cubicBezTo>
                    <a:pt x="2426" y="1216"/>
                    <a:pt x="2412" y="1300"/>
                    <a:pt x="2395" y="1389"/>
                  </a:cubicBezTo>
                  <a:cubicBezTo>
                    <a:pt x="2378" y="1478"/>
                    <a:pt x="2354" y="1566"/>
                    <a:pt x="2330" y="1657"/>
                  </a:cubicBezTo>
                  <a:cubicBezTo>
                    <a:pt x="2307" y="1746"/>
                    <a:pt x="2276" y="1838"/>
                    <a:pt x="2242" y="1927"/>
                  </a:cubicBezTo>
                  <a:cubicBezTo>
                    <a:pt x="2208" y="2018"/>
                    <a:pt x="2167" y="2106"/>
                    <a:pt x="2123" y="2195"/>
                  </a:cubicBezTo>
                  <a:cubicBezTo>
                    <a:pt x="2109" y="2216"/>
                    <a:pt x="2099" y="2236"/>
                    <a:pt x="2085" y="2260"/>
                  </a:cubicBezTo>
                  <a:cubicBezTo>
                    <a:pt x="2075" y="2280"/>
                    <a:pt x="2062" y="2301"/>
                    <a:pt x="2048" y="2324"/>
                  </a:cubicBezTo>
                  <a:cubicBezTo>
                    <a:pt x="2038" y="2345"/>
                    <a:pt x="2024" y="2365"/>
                    <a:pt x="2010" y="2385"/>
                  </a:cubicBezTo>
                  <a:cubicBezTo>
                    <a:pt x="1997" y="2406"/>
                    <a:pt x="1987" y="2430"/>
                    <a:pt x="1970" y="2450"/>
                  </a:cubicBezTo>
                  <a:cubicBezTo>
                    <a:pt x="1916" y="2532"/>
                    <a:pt x="1854" y="2610"/>
                    <a:pt x="1789" y="2685"/>
                  </a:cubicBezTo>
                  <a:cubicBezTo>
                    <a:pt x="1725" y="2756"/>
                    <a:pt x="1650" y="2825"/>
                    <a:pt x="1575" y="2886"/>
                  </a:cubicBezTo>
                  <a:cubicBezTo>
                    <a:pt x="1497" y="2943"/>
                    <a:pt x="1415" y="2994"/>
                    <a:pt x="1330" y="3035"/>
                  </a:cubicBezTo>
                  <a:cubicBezTo>
                    <a:pt x="1245" y="3079"/>
                    <a:pt x="1164" y="3106"/>
                    <a:pt x="1089" y="3117"/>
                  </a:cubicBezTo>
                  <a:cubicBezTo>
                    <a:pt x="1071" y="3119"/>
                    <a:pt x="1054" y="3120"/>
                    <a:pt x="1038" y="3120"/>
                  </a:cubicBezTo>
                  <a:cubicBezTo>
                    <a:pt x="983" y="3120"/>
                    <a:pt x="933" y="3109"/>
                    <a:pt x="881" y="3093"/>
                  </a:cubicBezTo>
                  <a:cubicBezTo>
                    <a:pt x="844" y="3083"/>
                    <a:pt x="809" y="3062"/>
                    <a:pt x="776" y="3042"/>
                  </a:cubicBezTo>
                  <a:cubicBezTo>
                    <a:pt x="742" y="3021"/>
                    <a:pt x="707" y="2998"/>
                    <a:pt x="677" y="2971"/>
                  </a:cubicBezTo>
                  <a:lnTo>
                    <a:pt x="585" y="2879"/>
                  </a:lnTo>
                  <a:cubicBezTo>
                    <a:pt x="572" y="2861"/>
                    <a:pt x="558" y="2845"/>
                    <a:pt x="544" y="2825"/>
                  </a:cubicBezTo>
                  <a:cubicBezTo>
                    <a:pt x="531" y="2808"/>
                    <a:pt x="517" y="2790"/>
                    <a:pt x="503" y="2773"/>
                  </a:cubicBezTo>
                  <a:cubicBezTo>
                    <a:pt x="497" y="2763"/>
                    <a:pt x="493" y="2753"/>
                    <a:pt x="487" y="2743"/>
                  </a:cubicBezTo>
                  <a:cubicBezTo>
                    <a:pt x="480" y="2732"/>
                    <a:pt x="476" y="2726"/>
                    <a:pt x="470" y="2715"/>
                  </a:cubicBezTo>
                  <a:lnTo>
                    <a:pt x="439" y="2654"/>
                  </a:lnTo>
                  <a:cubicBezTo>
                    <a:pt x="422" y="2616"/>
                    <a:pt x="405" y="2572"/>
                    <a:pt x="391" y="2532"/>
                  </a:cubicBezTo>
                  <a:cubicBezTo>
                    <a:pt x="364" y="2450"/>
                    <a:pt x="347" y="2372"/>
                    <a:pt x="347" y="2297"/>
                  </a:cubicBezTo>
                  <a:cubicBezTo>
                    <a:pt x="337" y="2141"/>
                    <a:pt x="422" y="2029"/>
                    <a:pt x="534" y="1967"/>
                  </a:cubicBezTo>
                  <a:cubicBezTo>
                    <a:pt x="611" y="1927"/>
                    <a:pt x="692" y="1906"/>
                    <a:pt x="769" y="1906"/>
                  </a:cubicBezTo>
                  <a:cubicBezTo>
                    <a:pt x="808" y="1906"/>
                    <a:pt x="846" y="1911"/>
                    <a:pt x="881" y="1923"/>
                  </a:cubicBezTo>
                  <a:cubicBezTo>
                    <a:pt x="987" y="1950"/>
                    <a:pt x="1075" y="2025"/>
                    <a:pt x="1126" y="2100"/>
                  </a:cubicBezTo>
                  <a:cubicBezTo>
                    <a:pt x="1153" y="2137"/>
                    <a:pt x="1174" y="2175"/>
                    <a:pt x="1187" y="2208"/>
                  </a:cubicBezTo>
                  <a:cubicBezTo>
                    <a:pt x="1201" y="2243"/>
                    <a:pt x="1211" y="2274"/>
                    <a:pt x="1218" y="2297"/>
                  </a:cubicBezTo>
                  <a:cubicBezTo>
                    <a:pt x="1218" y="2310"/>
                    <a:pt x="1222" y="2324"/>
                    <a:pt x="1222" y="2335"/>
                  </a:cubicBezTo>
                  <a:cubicBezTo>
                    <a:pt x="1225" y="2341"/>
                    <a:pt x="1225" y="2351"/>
                    <a:pt x="1225" y="2358"/>
                  </a:cubicBezTo>
                  <a:cubicBezTo>
                    <a:pt x="1225" y="2372"/>
                    <a:pt x="1228" y="2379"/>
                    <a:pt x="1228" y="2379"/>
                  </a:cubicBezTo>
                  <a:cubicBezTo>
                    <a:pt x="1228" y="2379"/>
                    <a:pt x="1228" y="2372"/>
                    <a:pt x="1232" y="2358"/>
                  </a:cubicBezTo>
                  <a:cubicBezTo>
                    <a:pt x="1235" y="2351"/>
                    <a:pt x="1238" y="2345"/>
                    <a:pt x="1238" y="2335"/>
                  </a:cubicBezTo>
                  <a:cubicBezTo>
                    <a:pt x="1242" y="2324"/>
                    <a:pt x="1242" y="2310"/>
                    <a:pt x="1245" y="2297"/>
                  </a:cubicBezTo>
                  <a:cubicBezTo>
                    <a:pt x="1255" y="2243"/>
                    <a:pt x="1255" y="2158"/>
                    <a:pt x="1225" y="2052"/>
                  </a:cubicBezTo>
                  <a:cubicBezTo>
                    <a:pt x="1205" y="2001"/>
                    <a:pt x="1177" y="1943"/>
                    <a:pt x="1136" y="1889"/>
                  </a:cubicBezTo>
                  <a:cubicBezTo>
                    <a:pt x="1095" y="1834"/>
                    <a:pt x="1041" y="1780"/>
                    <a:pt x="966" y="1736"/>
                  </a:cubicBezTo>
                  <a:cubicBezTo>
                    <a:pt x="886" y="1686"/>
                    <a:pt x="786" y="1658"/>
                    <a:pt x="680" y="1658"/>
                  </a:cubicBezTo>
                  <a:cubicBezTo>
                    <a:pt x="592" y="1658"/>
                    <a:pt x="500" y="1677"/>
                    <a:pt x="412" y="1718"/>
                  </a:cubicBezTo>
                  <a:cubicBezTo>
                    <a:pt x="364" y="1743"/>
                    <a:pt x="316" y="1770"/>
                    <a:pt x="272" y="1804"/>
                  </a:cubicBezTo>
                  <a:cubicBezTo>
                    <a:pt x="228" y="1841"/>
                    <a:pt x="187" y="1882"/>
                    <a:pt x="153" y="1930"/>
                  </a:cubicBezTo>
                  <a:cubicBezTo>
                    <a:pt x="115" y="1980"/>
                    <a:pt x="89" y="2035"/>
                    <a:pt x="68" y="2090"/>
                  </a:cubicBezTo>
                  <a:cubicBezTo>
                    <a:pt x="44" y="2147"/>
                    <a:pt x="27" y="2205"/>
                    <a:pt x="18" y="2266"/>
                  </a:cubicBezTo>
                  <a:cubicBezTo>
                    <a:pt x="0" y="2385"/>
                    <a:pt x="7" y="2508"/>
                    <a:pt x="27" y="2624"/>
                  </a:cubicBezTo>
                  <a:cubicBezTo>
                    <a:pt x="48" y="2739"/>
                    <a:pt x="89" y="2855"/>
                    <a:pt x="143" y="2968"/>
                  </a:cubicBezTo>
                  <a:cubicBezTo>
                    <a:pt x="194" y="3083"/>
                    <a:pt x="262" y="3192"/>
                    <a:pt x="354" y="3290"/>
                  </a:cubicBezTo>
                  <a:cubicBezTo>
                    <a:pt x="398" y="3341"/>
                    <a:pt x="449" y="3389"/>
                    <a:pt x="507" y="3433"/>
                  </a:cubicBezTo>
                  <a:cubicBezTo>
                    <a:pt x="565" y="3474"/>
                    <a:pt x="626" y="3511"/>
                    <a:pt x="698" y="3542"/>
                  </a:cubicBezTo>
                  <a:cubicBezTo>
                    <a:pt x="800" y="3591"/>
                    <a:pt x="920" y="3614"/>
                    <a:pt x="1036" y="3614"/>
                  </a:cubicBezTo>
                  <a:cubicBezTo>
                    <a:pt x="1075" y="3614"/>
                    <a:pt x="1113" y="3612"/>
                    <a:pt x="1150" y="3607"/>
                  </a:cubicBezTo>
                  <a:cubicBezTo>
                    <a:pt x="1299" y="3586"/>
                    <a:pt x="1436" y="3535"/>
                    <a:pt x="1555" y="3478"/>
                  </a:cubicBezTo>
                  <a:cubicBezTo>
                    <a:pt x="1671" y="3412"/>
                    <a:pt x="1779" y="3341"/>
                    <a:pt x="1878" y="3257"/>
                  </a:cubicBezTo>
                  <a:cubicBezTo>
                    <a:pt x="1977" y="3172"/>
                    <a:pt x="2065" y="3079"/>
                    <a:pt x="2143" y="2981"/>
                  </a:cubicBezTo>
                  <a:cubicBezTo>
                    <a:pt x="2296" y="2784"/>
                    <a:pt x="2415" y="2569"/>
                    <a:pt x="2490" y="2351"/>
                  </a:cubicBezTo>
                  <a:cubicBezTo>
                    <a:pt x="2572" y="2137"/>
                    <a:pt x="2613" y="1916"/>
                    <a:pt x="2633" y="1712"/>
                  </a:cubicBezTo>
                  <a:cubicBezTo>
                    <a:pt x="2640" y="1610"/>
                    <a:pt x="2646" y="1511"/>
                    <a:pt x="2650" y="1416"/>
                  </a:cubicBezTo>
                  <a:cubicBezTo>
                    <a:pt x="2650" y="1321"/>
                    <a:pt x="2646" y="1229"/>
                    <a:pt x="2646" y="1140"/>
                  </a:cubicBezTo>
                  <a:cubicBezTo>
                    <a:pt x="2640" y="967"/>
                    <a:pt x="2619" y="811"/>
                    <a:pt x="2602" y="671"/>
                  </a:cubicBezTo>
                  <a:cubicBezTo>
                    <a:pt x="2585" y="531"/>
                    <a:pt x="2561" y="409"/>
                    <a:pt x="2548" y="310"/>
                  </a:cubicBezTo>
                  <a:cubicBezTo>
                    <a:pt x="2517" y="113"/>
                    <a:pt x="2503" y="1"/>
                    <a:pt x="2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468854" y="1650236"/>
              <a:ext cx="100882" cy="142543"/>
            </a:xfrm>
            <a:custGeom>
              <a:avLst/>
              <a:gdLst/>
              <a:ahLst/>
              <a:cxnLst/>
              <a:rect l="l" t="t" r="r" b="b"/>
              <a:pathLst>
                <a:path w="2298" h="3247" extrusionOk="0">
                  <a:moveTo>
                    <a:pt x="681" y="1821"/>
                  </a:moveTo>
                  <a:lnTo>
                    <a:pt x="681" y="1825"/>
                  </a:lnTo>
                  <a:cubicBezTo>
                    <a:pt x="685" y="1825"/>
                    <a:pt x="681" y="1825"/>
                    <a:pt x="681" y="1821"/>
                  </a:cubicBezTo>
                  <a:close/>
                  <a:moveTo>
                    <a:pt x="1360" y="0"/>
                  </a:moveTo>
                  <a:cubicBezTo>
                    <a:pt x="1328" y="0"/>
                    <a:pt x="1296" y="3"/>
                    <a:pt x="1263" y="9"/>
                  </a:cubicBezTo>
                  <a:cubicBezTo>
                    <a:pt x="1208" y="15"/>
                    <a:pt x="1150" y="29"/>
                    <a:pt x="1097" y="53"/>
                  </a:cubicBezTo>
                  <a:cubicBezTo>
                    <a:pt x="991" y="97"/>
                    <a:pt x="889" y="165"/>
                    <a:pt x="808" y="254"/>
                  </a:cubicBezTo>
                  <a:cubicBezTo>
                    <a:pt x="722" y="342"/>
                    <a:pt x="654" y="444"/>
                    <a:pt x="603" y="556"/>
                  </a:cubicBezTo>
                  <a:cubicBezTo>
                    <a:pt x="555" y="662"/>
                    <a:pt x="522" y="774"/>
                    <a:pt x="505" y="889"/>
                  </a:cubicBezTo>
                  <a:cubicBezTo>
                    <a:pt x="487" y="1009"/>
                    <a:pt x="487" y="1127"/>
                    <a:pt x="497" y="1246"/>
                  </a:cubicBezTo>
                  <a:cubicBezTo>
                    <a:pt x="511" y="1362"/>
                    <a:pt x="538" y="1481"/>
                    <a:pt x="579" y="1597"/>
                  </a:cubicBezTo>
                  <a:cubicBezTo>
                    <a:pt x="590" y="1624"/>
                    <a:pt x="603" y="1651"/>
                    <a:pt x="613" y="1682"/>
                  </a:cubicBezTo>
                  <a:cubicBezTo>
                    <a:pt x="627" y="1709"/>
                    <a:pt x="637" y="1736"/>
                    <a:pt x="651" y="1764"/>
                  </a:cubicBezTo>
                  <a:lnTo>
                    <a:pt x="678" y="1818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5" y="1825"/>
                  </a:lnTo>
                  <a:lnTo>
                    <a:pt x="681" y="1825"/>
                  </a:lnTo>
                  <a:cubicBezTo>
                    <a:pt x="683" y="1826"/>
                    <a:pt x="684" y="1826"/>
                    <a:pt x="684" y="1826"/>
                  </a:cubicBezTo>
                  <a:cubicBezTo>
                    <a:pt x="683" y="1826"/>
                    <a:pt x="648" y="1810"/>
                    <a:pt x="627" y="1801"/>
                  </a:cubicBezTo>
                  <a:cubicBezTo>
                    <a:pt x="569" y="1784"/>
                    <a:pt x="505" y="1770"/>
                    <a:pt x="443" y="1770"/>
                  </a:cubicBezTo>
                  <a:cubicBezTo>
                    <a:pt x="379" y="1774"/>
                    <a:pt x="314" y="1791"/>
                    <a:pt x="260" y="1821"/>
                  </a:cubicBezTo>
                  <a:cubicBezTo>
                    <a:pt x="202" y="1852"/>
                    <a:pt x="154" y="1893"/>
                    <a:pt x="117" y="1940"/>
                  </a:cubicBezTo>
                  <a:cubicBezTo>
                    <a:pt x="79" y="1988"/>
                    <a:pt x="48" y="2039"/>
                    <a:pt x="32" y="2097"/>
                  </a:cubicBezTo>
                  <a:cubicBezTo>
                    <a:pt x="12" y="2155"/>
                    <a:pt x="4" y="2213"/>
                    <a:pt x="1" y="2270"/>
                  </a:cubicBezTo>
                  <a:cubicBezTo>
                    <a:pt x="1" y="2386"/>
                    <a:pt x="25" y="2499"/>
                    <a:pt x="69" y="2597"/>
                  </a:cubicBezTo>
                  <a:cubicBezTo>
                    <a:pt x="120" y="2716"/>
                    <a:pt x="191" y="2818"/>
                    <a:pt x="277" y="2903"/>
                  </a:cubicBezTo>
                  <a:cubicBezTo>
                    <a:pt x="362" y="2988"/>
                    <a:pt x="461" y="3053"/>
                    <a:pt x="563" y="3104"/>
                  </a:cubicBezTo>
                  <a:cubicBezTo>
                    <a:pt x="665" y="3155"/>
                    <a:pt x="767" y="3188"/>
                    <a:pt x="872" y="3213"/>
                  </a:cubicBezTo>
                  <a:cubicBezTo>
                    <a:pt x="974" y="3237"/>
                    <a:pt x="1076" y="3246"/>
                    <a:pt x="1175" y="3246"/>
                  </a:cubicBezTo>
                  <a:cubicBezTo>
                    <a:pt x="1372" y="3246"/>
                    <a:pt x="1549" y="3202"/>
                    <a:pt x="1695" y="3144"/>
                  </a:cubicBezTo>
                  <a:cubicBezTo>
                    <a:pt x="1767" y="3117"/>
                    <a:pt x="1835" y="3083"/>
                    <a:pt x="1893" y="3053"/>
                  </a:cubicBezTo>
                  <a:cubicBezTo>
                    <a:pt x="1954" y="3019"/>
                    <a:pt x="2004" y="2984"/>
                    <a:pt x="2053" y="2951"/>
                  </a:cubicBezTo>
                  <a:cubicBezTo>
                    <a:pt x="2141" y="2886"/>
                    <a:pt x="2205" y="2825"/>
                    <a:pt x="2249" y="2784"/>
                  </a:cubicBezTo>
                  <a:cubicBezTo>
                    <a:pt x="2270" y="2764"/>
                    <a:pt x="2287" y="2744"/>
                    <a:pt x="2297" y="2733"/>
                  </a:cubicBezTo>
                  <a:lnTo>
                    <a:pt x="2297" y="2733"/>
                  </a:lnTo>
                  <a:cubicBezTo>
                    <a:pt x="2284" y="2744"/>
                    <a:pt x="2270" y="2760"/>
                    <a:pt x="2246" y="2780"/>
                  </a:cubicBezTo>
                  <a:cubicBezTo>
                    <a:pt x="2202" y="2821"/>
                    <a:pt x="2137" y="2879"/>
                    <a:pt x="2042" y="2937"/>
                  </a:cubicBezTo>
                  <a:cubicBezTo>
                    <a:pt x="1950" y="2998"/>
                    <a:pt x="1828" y="3063"/>
                    <a:pt x="1681" y="3111"/>
                  </a:cubicBezTo>
                  <a:cubicBezTo>
                    <a:pt x="1543" y="3156"/>
                    <a:pt x="1381" y="3189"/>
                    <a:pt x="1205" y="3189"/>
                  </a:cubicBezTo>
                  <a:cubicBezTo>
                    <a:pt x="1195" y="3189"/>
                    <a:pt x="1185" y="3189"/>
                    <a:pt x="1175" y="3188"/>
                  </a:cubicBezTo>
                  <a:cubicBezTo>
                    <a:pt x="1083" y="3182"/>
                    <a:pt x="984" y="3172"/>
                    <a:pt x="889" y="3144"/>
                  </a:cubicBezTo>
                  <a:cubicBezTo>
                    <a:pt x="790" y="3121"/>
                    <a:pt x="692" y="3083"/>
                    <a:pt x="599" y="3033"/>
                  </a:cubicBezTo>
                  <a:cubicBezTo>
                    <a:pt x="409" y="2937"/>
                    <a:pt x="239" y="2774"/>
                    <a:pt x="154" y="2563"/>
                  </a:cubicBezTo>
                  <a:cubicBezTo>
                    <a:pt x="114" y="2471"/>
                    <a:pt x="93" y="2372"/>
                    <a:pt x="96" y="2274"/>
                  </a:cubicBezTo>
                  <a:cubicBezTo>
                    <a:pt x="100" y="2175"/>
                    <a:pt x="130" y="2077"/>
                    <a:pt x="195" y="2001"/>
                  </a:cubicBezTo>
                  <a:cubicBezTo>
                    <a:pt x="258" y="1930"/>
                    <a:pt x="342" y="1882"/>
                    <a:pt x="434" y="1882"/>
                  </a:cubicBezTo>
                  <a:cubicBezTo>
                    <a:pt x="437" y="1882"/>
                    <a:pt x="440" y="1882"/>
                    <a:pt x="443" y="1882"/>
                  </a:cubicBezTo>
                  <a:cubicBezTo>
                    <a:pt x="491" y="1882"/>
                    <a:pt x="538" y="1893"/>
                    <a:pt x="586" y="1910"/>
                  </a:cubicBezTo>
                  <a:cubicBezTo>
                    <a:pt x="613" y="1923"/>
                    <a:pt x="620" y="1923"/>
                    <a:pt x="685" y="1957"/>
                  </a:cubicBezTo>
                  <a:cubicBezTo>
                    <a:pt x="709" y="1974"/>
                    <a:pt x="736" y="1984"/>
                    <a:pt x="763" y="2005"/>
                  </a:cubicBezTo>
                  <a:lnTo>
                    <a:pt x="803" y="2036"/>
                  </a:lnTo>
                  <a:lnTo>
                    <a:pt x="852" y="2066"/>
                  </a:lnTo>
                  <a:cubicBezTo>
                    <a:pt x="861" y="2053"/>
                    <a:pt x="879" y="2039"/>
                    <a:pt x="892" y="2022"/>
                  </a:cubicBezTo>
                  <a:lnTo>
                    <a:pt x="896" y="2019"/>
                  </a:lnTo>
                  <a:lnTo>
                    <a:pt x="910" y="2005"/>
                  </a:lnTo>
                  <a:lnTo>
                    <a:pt x="916" y="1995"/>
                  </a:lnTo>
                  <a:cubicBezTo>
                    <a:pt x="919" y="1992"/>
                    <a:pt x="919" y="1992"/>
                    <a:pt x="923" y="1988"/>
                  </a:cubicBezTo>
                  <a:lnTo>
                    <a:pt x="933" y="1978"/>
                  </a:lnTo>
                  <a:lnTo>
                    <a:pt x="858" y="1886"/>
                  </a:lnTo>
                  <a:cubicBezTo>
                    <a:pt x="855" y="1879"/>
                    <a:pt x="844" y="1872"/>
                    <a:pt x="841" y="1866"/>
                  </a:cubicBezTo>
                  <a:lnTo>
                    <a:pt x="831" y="1849"/>
                  </a:lnTo>
                  <a:lnTo>
                    <a:pt x="808" y="1814"/>
                  </a:lnTo>
                  <a:lnTo>
                    <a:pt x="787" y="1780"/>
                  </a:lnTo>
                  <a:cubicBezTo>
                    <a:pt x="780" y="1770"/>
                    <a:pt x="770" y="1753"/>
                    <a:pt x="770" y="1750"/>
                  </a:cubicBezTo>
                  <a:lnTo>
                    <a:pt x="750" y="1712"/>
                  </a:lnTo>
                  <a:cubicBezTo>
                    <a:pt x="736" y="1689"/>
                    <a:pt x="726" y="1662"/>
                    <a:pt x="712" y="1637"/>
                  </a:cubicBezTo>
                  <a:cubicBezTo>
                    <a:pt x="701" y="1610"/>
                    <a:pt x="692" y="1587"/>
                    <a:pt x="681" y="1560"/>
                  </a:cubicBezTo>
                  <a:cubicBezTo>
                    <a:pt x="640" y="1454"/>
                    <a:pt x="613" y="1345"/>
                    <a:pt x="599" y="1233"/>
                  </a:cubicBezTo>
                  <a:cubicBezTo>
                    <a:pt x="586" y="1124"/>
                    <a:pt x="590" y="1012"/>
                    <a:pt x="603" y="903"/>
                  </a:cubicBezTo>
                  <a:cubicBezTo>
                    <a:pt x="616" y="797"/>
                    <a:pt x="648" y="695"/>
                    <a:pt x="692" y="596"/>
                  </a:cubicBezTo>
                  <a:cubicBezTo>
                    <a:pt x="783" y="389"/>
                    <a:pt x="940" y="213"/>
                    <a:pt x="1130" y="134"/>
                  </a:cubicBezTo>
                  <a:cubicBezTo>
                    <a:pt x="1178" y="114"/>
                    <a:pt x="1229" y="100"/>
                    <a:pt x="1277" y="90"/>
                  </a:cubicBezTo>
                  <a:cubicBezTo>
                    <a:pt x="1307" y="86"/>
                    <a:pt x="1338" y="83"/>
                    <a:pt x="1368" y="83"/>
                  </a:cubicBezTo>
                  <a:cubicBezTo>
                    <a:pt x="1387" y="83"/>
                    <a:pt x="1405" y="84"/>
                    <a:pt x="1423" y="86"/>
                  </a:cubicBezTo>
                  <a:cubicBezTo>
                    <a:pt x="1518" y="97"/>
                    <a:pt x="1610" y="131"/>
                    <a:pt x="1681" y="182"/>
                  </a:cubicBezTo>
                  <a:cubicBezTo>
                    <a:pt x="1701" y="196"/>
                    <a:pt x="1719" y="209"/>
                    <a:pt x="1736" y="222"/>
                  </a:cubicBezTo>
                  <a:cubicBezTo>
                    <a:pt x="1750" y="240"/>
                    <a:pt x="1767" y="254"/>
                    <a:pt x="1780" y="270"/>
                  </a:cubicBezTo>
                  <a:cubicBezTo>
                    <a:pt x="1808" y="301"/>
                    <a:pt x="1828" y="338"/>
                    <a:pt x="1841" y="376"/>
                  </a:cubicBezTo>
                  <a:cubicBezTo>
                    <a:pt x="1848" y="392"/>
                    <a:pt x="1858" y="413"/>
                    <a:pt x="1858" y="433"/>
                  </a:cubicBezTo>
                  <a:cubicBezTo>
                    <a:pt x="1865" y="450"/>
                    <a:pt x="1869" y="471"/>
                    <a:pt x="1869" y="491"/>
                  </a:cubicBezTo>
                  <a:cubicBezTo>
                    <a:pt x="1872" y="529"/>
                    <a:pt x="1869" y="566"/>
                    <a:pt x="1862" y="604"/>
                  </a:cubicBezTo>
                  <a:cubicBezTo>
                    <a:pt x="1848" y="678"/>
                    <a:pt x="1828" y="747"/>
                    <a:pt x="1804" y="811"/>
                  </a:cubicBezTo>
                  <a:cubicBezTo>
                    <a:pt x="1780" y="872"/>
                    <a:pt x="1756" y="927"/>
                    <a:pt x="1729" y="974"/>
                  </a:cubicBezTo>
                  <a:cubicBezTo>
                    <a:pt x="1671" y="1070"/>
                    <a:pt x="1607" y="1131"/>
                    <a:pt x="1552" y="1158"/>
                  </a:cubicBezTo>
                  <a:cubicBezTo>
                    <a:pt x="1546" y="1161"/>
                    <a:pt x="1542" y="1165"/>
                    <a:pt x="1535" y="1168"/>
                  </a:cubicBezTo>
                  <a:cubicBezTo>
                    <a:pt x="1528" y="1172"/>
                    <a:pt x="1522" y="1172"/>
                    <a:pt x="1518" y="1175"/>
                  </a:cubicBezTo>
                  <a:cubicBezTo>
                    <a:pt x="1508" y="1179"/>
                    <a:pt x="1497" y="1182"/>
                    <a:pt x="1491" y="1185"/>
                  </a:cubicBezTo>
                  <a:cubicBezTo>
                    <a:pt x="1497" y="1185"/>
                    <a:pt x="1508" y="1182"/>
                    <a:pt x="1518" y="1179"/>
                  </a:cubicBezTo>
                  <a:cubicBezTo>
                    <a:pt x="1525" y="1175"/>
                    <a:pt x="1532" y="1175"/>
                    <a:pt x="1538" y="1172"/>
                  </a:cubicBezTo>
                  <a:cubicBezTo>
                    <a:pt x="1542" y="1168"/>
                    <a:pt x="1549" y="1168"/>
                    <a:pt x="1555" y="1165"/>
                  </a:cubicBezTo>
                  <a:cubicBezTo>
                    <a:pt x="1613" y="1141"/>
                    <a:pt x="1685" y="1083"/>
                    <a:pt x="1750" y="988"/>
                  </a:cubicBezTo>
                  <a:cubicBezTo>
                    <a:pt x="1780" y="940"/>
                    <a:pt x="1811" y="886"/>
                    <a:pt x="1838" y="825"/>
                  </a:cubicBezTo>
                  <a:cubicBezTo>
                    <a:pt x="1865" y="760"/>
                    <a:pt x="1893" y="692"/>
                    <a:pt x="1910" y="614"/>
                  </a:cubicBezTo>
                  <a:cubicBezTo>
                    <a:pt x="1919" y="573"/>
                    <a:pt x="1926" y="532"/>
                    <a:pt x="1926" y="488"/>
                  </a:cubicBezTo>
                  <a:cubicBezTo>
                    <a:pt x="1926" y="467"/>
                    <a:pt x="1923" y="444"/>
                    <a:pt x="1919" y="420"/>
                  </a:cubicBezTo>
                  <a:cubicBezTo>
                    <a:pt x="1916" y="400"/>
                    <a:pt x="1910" y="376"/>
                    <a:pt x="1902" y="351"/>
                  </a:cubicBezTo>
                  <a:cubicBezTo>
                    <a:pt x="1885" y="307"/>
                    <a:pt x="1865" y="267"/>
                    <a:pt x="1831" y="226"/>
                  </a:cubicBezTo>
                  <a:cubicBezTo>
                    <a:pt x="1817" y="205"/>
                    <a:pt x="1800" y="188"/>
                    <a:pt x="1783" y="172"/>
                  </a:cubicBezTo>
                  <a:cubicBezTo>
                    <a:pt x="1763" y="155"/>
                    <a:pt x="1746" y="138"/>
                    <a:pt x="1726" y="124"/>
                  </a:cubicBezTo>
                  <a:cubicBezTo>
                    <a:pt x="1644" y="62"/>
                    <a:pt x="1542" y="22"/>
                    <a:pt x="1433" y="5"/>
                  </a:cubicBezTo>
                  <a:cubicBezTo>
                    <a:pt x="1409" y="2"/>
                    <a:pt x="1385" y="0"/>
                    <a:pt x="1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71757" y="1009770"/>
              <a:ext cx="1580" cy="2853"/>
            </a:xfrm>
            <a:custGeom>
              <a:avLst/>
              <a:gdLst/>
              <a:ahLst/>
              <a:cxnLst/>
              <a:rect l="l" t="t" r="r" b="b"/>
              <a:pathLst>
                <a:path w="36" h="65" extrusionOk="0">
                  <a:moveTo>
                    <a:pt x="4" y="0"/>
                  </a:moveTo>
                  <a:lnTo>
                    <a:pt x="4" y="4"/>
                  </a:lnTo>
                  <a:cubicBezTo>
                    <a:pt x="7" y="8"/>
                    <a:pt x="4" y="11"/>
                    <a:pt x="4" y="14"/>
                  </a:cubicBezTo>
                  <a:cubicBezTo>
                    <a:pt x="7" y="17"/>
                    <a:pt x="4" y="21"/>
                    <a:pt x="4" y="21"/>
                  </a:cubicBezTo>
                  <a:lnTo>
                    <a:pt x="4" y="31"/>
                  </a:lnTo>
                  <a:lnTo>
                    <a:pt x="4" y="41"/>
                  </a:lnTo>
                  <a:lnTo>
                    <a:pt x="4" y="48"/>
                  </a:lnTo>
                  <a:cubicBezTo>
                    <a:pt x="4" y="52"/>
                    <a:pt x="4" y="55"/>
                    <a:pt x="1" y="58"/>
                  </a:cubicBezTo>
                  <a:lnTo>
                    <a:pt x="1" y="61"/>
                  </a:lnTo>
                  <a:lnTo>
                    <a:pt x="4" y="61"/>
                  </a:lnTo>
                  <a:cubicBezTo>
                    <a:pt x="6" y="64"/>
                    <a:pt x="8" y="65"/>
                    <a:pt x="11" y="65"/>
                  </a:cubicBezTo>
                  <a:cubicBezTo>
                    <a:pt x="14" y="65"/>
                    <a:pt x="16" y="64"/>
                    <a:pt x="18" y="61"/>
                  </a:cubicBezTo>
                  <a:cubicBezTo>
                    <a:pt x="21" y="58"/>
                    <a:pt x="24" y="55"/>
                    <a:pt x="28" y="52"/>
                  </a:cubicBezTo>
                  <a:cubicBezTo>
                    <a:pt x="31" y="45"/>
                    <a:pt x="35" y="38"/>
                    <a:pt x="35" y="35"/>
                  </a:cubicBezTo>
                  <a:cubicBezTo>
                    <a:pt x="35" y="28"/>
                    <a:pt x="35" y="21"/>
                    <a:pt x="31" y="14"/>
                  </a:cubicBezTo>
                  <a:cubicBezTo>
                    <a:pt x="28" y="11"/>
                    <a:pt x="24" y="8"/>
                    <a:pt x="21" y="4"/>
                  </a:cubicBezTo>
                  <a:cubicBezTo>
                    <a:pt x="15" y="0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554285" y="1012009"/>
              <a:ext cx="105492" cy="93990"/>
            </a:xfrm>
            <a:custGeom>
              <a:avLst/>
              <a:gdLst/>
              <a:ahLst/>
              <a:cxnLst/>
              <a:rect l="l" t="t" r="r" b="b"/>
              <a:pathLst>
                <a:path w="2403" h="2141" extrusionOk="0">
                  <a:moveTo>
                    <a:pt x="0" y="1"/>
                  </a:moveTo>
                  <a:cubicBezTo>
                    <a:pt x="0" y="1"/>
                    <a:pt x="52" y="31"/>
                    <a:pt x="147" y="89"/>
                  </a:cubicBezTo>
                  <a:cubicBezTo>
                    <a:pt x="239" y="147"/>
                    <a:pt x="368" y="232"/>
                    <a:pt x="528" y="334"/>
                  </a:cubicBezTo>
                  <a:cubicBezTo>
                    <a:pt x="688" y="433"/>
                    <a:pt x="868" y="552"/>
                    <a:pt x="1069" y="671"/>
                  </a:cubicBezTo>
                  <a:cubicBezTo>
                    <a:pt x="1171" y="732"/>
                    <a:pt x="1273" y="793"/>
                    <a:pt x="1382" y="855"/>
                  </a:cubicBezTo>
                  <a:cubicBezTo>
                    <a:pt x="1487" y="916"/>
                    <a:pt x="1596" y="977"/>
                    <a:pt x="1699" y="1042"/>
                  </a:cubicBezTo>
                  <a:cubicBezTo>
                    <a:pt x="1804" y="1106"/>
                    <a:pt x="1903" y="1174"/>
                    <a:pt x="1994" y="1249"/>
                  </a:cubicBezTo>
                  <a:cubicBezTo>
                    <a:pt x="2082" y="1327"/>
                    <a:pt x="2164" y="1409"/>
                    <a:pt x="2219" y="1500"/>
                  </a:cubicBezTo>
                  <a:cubicBezTo>
                    <a:pt x="2246" y="1545"/>
                    <a:pt x="2266" y="1593"/>
                    <a:pt x="2280" y="1640"/>
                  </a:cubicBezTo>
                  <a:cubicBezTo>
                    <a:pt x="2290" y="1688"/>
                    <a:pt x="2297" y="1739"/>
                    <a:pt x="2290" y="1786"/>
                  </a:cubicBezTo>
                  <a:cubicBezTo>
                    <a:pt x="2283" y="1882"/>
                    <a:pt x="2239" y="1963"/>
                    <a:pt x="2171" y="2011"/>
                  </a:cubicBezTo>
                  <a:cubicBezTo>
                    <a:pt x="2137" y="2035"/>
                    <a:pt x="2099" y="2056"/>
                    <a:pt x="2062" y="2065"/>
                  </a:cubicBezTo>
                  <a:cubicBezTo>
                    <a:pt x="2025" y="2076"/>
                    <a:pt x="1988" y="2083"/>
                    <a:pt x="1950" y="2086"/>
                  </a:cubicBezTo>
                  <a:cubicBezTo>
                    <a:pt x="1929" y="2088"/>
                    <a:pt x="1909" y="2089"/>
                    <a:pt x="1889" y="2089"/>
                  </a:cubicBezTo>
                  <a:cubicBezTo>
                    <a:pt x="1841" y="2089"/>
                    <a:pt x="1798" y="2084"/>
                    <a:pt x="1760" y="2079"/>
                  </a:cubicBezTo>
                  <a:cubicBezTo>
                    <a:pt x="1705" y="2072"/>
                    <a:pt x="1664" y="2062"/>
                    <a:pt x="1633" y="2059"/>
                  </a:cubicBezTo>
                  <a:cubicBezTo>
                    <a:pt x="1606" y="2052"/>
                    <a:pt x="1589" y="2048"/>
                    <a:pt x="1589" y="2048"/>
                  </a:cubicBezTo>
                  <a:lnTo>
                    <a:pt x="1589" y="2048"/>
                  </a:lnTo>
                  <a:cubicBezTo>
                    <a:pt x="1589" y="2048"/>
                    <a:pt x="1606" y="2056"/>
                    <a:pt x="1633" y="2065"/>
                  </a:cubicBezTo>
                  <a:cubicBezTo>
                    <a:pt x="1661" y="2076"/>
                    <a:pt x="1702" y="2089"/>
                    <a:pt x="1752" y="2106"/>
                  </a:cubicBezTo>
                  <a:cubicBezTo>
                    <a:pt x="1807" y="2120"/>
                    <a:pt x="1872" y="2133"/>
                    <a:pt x="1953" y="2141"/>
                  </a:cubicBezTo>
                  <a:cubicBezTo>
                    <a:pt x="1991" y="2141"/>
                    <a:pt x="2035" y="2141"/>
                    <a:pt x="2079" y="2130"/>
                  </a:cubicBezTo>
                  <a:cubicBezTo>
                    <a:pt x="2123" y="2123"/>
                    <a:pt x="2171" y="2106"/>
                    <a:pt x="2215" y="2076"/>
                  </a:cubicBezTo>
                  <a:cubicBezTo>
                    <a:pt x="2259" y="2048"/>
                    <a:pt x="2300" y="2011"/>
                    <a:pt x="2331" y="1963"/>
                  </a:cubicBezTo>
                  <a:cubicBezTo>
                    <a:pt x="2361" y="1913"/>
                    <a:pt x="2382" y="1858"/>
                    <a:pt x="2392" y="1800"/>
                  </a:cubicBezTo>
                  <a:cubicBezTo>
                    <a:pt x="2402" y="1739"/>
                    <a:pt x="2402" y="1678"/>
                    <a:pt x="2392" y="1616"/>
                  </a:cubicBezTo>
                  <a:cubicBezTo>
                    <a:pt x="2379" y="1555"/>
                    <a:pt x="2355" y="1494"/>
                    <a:pt x="2324" y="1439"/>
                  </a:cubicBezTo>
                  <a:cubicBezTo>
                    <a:pt x="2266" y="1327"/>
                    <a:pt x="2174" y="1232"/>
                    <a:pt x="2079" y="1147"/>
                  </a:cubicBezTo>
                  <a:cubicBezTo>
                    <a:pt x="1984" y="1065"/>
                    <a:pt x="1878" y="990"/>
                    <a:pt x="1770" y="926"/>
                  </a:cubicBezTo>
                  <a:cubicBezTo>
                    <a:pt x="1661" y="858"/>
                    <a:pt x="1552" y="797"/>
                    <a:pt x="1446" y="739"/>
                  </a:cubicBezTo>
                  <a:cubicBezTo>
                    <a:pt x="1338" y="681"/>
                    <a:pt x="1232" y="623"/>
                    <a:pt x="1127" y="569"/>
                  </a:cubicBezTo>
                  <a:cubicBezTo>
                    <a:pt x="923" y="456"/>
                    <a:pt x="725" y="365"/>
                    <a:pt x="559" y="280"/>
                  </a:cubicBezTo>
                  <a:cubicBezTo>
                    <a:pt x="392" y="194"/>
                    <a:pt x="249" y="130"/>
                    <a:pt x="154" y="79"/>
                  </a:cubicBezTo>
                  <a:cubicBezTo>
                    <a:pt x="55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590108" y="1102664"/>
              <a:ext cx="78318" cy="145836"/>
            </a:xfrm>
            <a:custGeom>
              <a:avLst/>
              <a:gdLst/>
              <a:ahLst/>
              <a:cxnLst/>
              <a:rect l="l" t="t" r="r" b="b"/>
              <a:pathLst>
                <a:path w="1784" h="3322" extrusionOk="0">
                  <a:moveTo>
                    <a:pt x="1049" y="1975"/>
                  </a:moveTo>
                  <a:lnTo>
                    <a:pt x="1049" y="1975"/>
                  </a:lnTo>
                  <a:cubicBezTo>
                    <a:pt x="1049" y="1976"/>
                    <a:pt x="1049" y="1978"/>
                    <a:pt x="1049" y="1980"/>
                  </a:cubicBezTo>
                  <a:lnTo>
                    <a:pt x="1049" y="1980"/>
                  </a:lnTo>
                  <a:lnTo>
                    <a:pt x="1049" y="1980"/>
                  </a:lnTo>
                  <a:cubicBezTo>
                    <a:pt x="1049" y="1978"/>
                    <a:pt x="1049" y="1976"/>
                    <a:pt x="1049" y="1975"/>
                  </a:cubicBezTo>
                  <a:close/>
                  <a:moveTo>
                    <a:pt x="770" y="0"/>
                  </a:moveTo>
                  <a:cubicBezTo>
                    <a:pt x="770" y="1"/>
                    <a:pt x="787" y="11"/>
                    <a:pt x="821" y="35"/>
                  </a:cubicBezTo>
                  <a:cubicBezTo>
                    <a:pt x="855" y="55"/>
                    <a:pt x="903" y="89"/>
                    <a:pt x="957" y="137"/>
                  </a:cubicBezTo>
                  <a:cubicBezTo>
                    <a:pt x="1012" y="187"/>
                    <a:pt x="1076" y="249"/>
                    <a:pt x="1144" y="327"/>
                  </a:cubicBezTo>
                  <a:cubicBezTo>
                    <a:pt x="1209" y="405"/>
                    <a:pt x="1274" y="501"/>
                    <a:pt x="1341" y="606"/>
                  </a:cubicBezTo>
                  <a:cubicBezTo>
                    <a:pt x="1409" y="711"/>
                    <a:pt x="1470" y="834"/>
                    <a:pt x="1525" y="966"/>
                  </a:cubicBezTo>
                  <a:cubicBezTo>
                    <a:pt x="1583" y="1099"/>
                    <a:pt x="1634" y="1239"/>
                    <a:pt x="1647" y="1388"/>
                  </a:cubicBezTo>
                  <a:cubicBezTo>
                    <a:pt x="1654" y="1463"/>
                    <a:pt x="1651" y="1538"/>
                    <a:pt x="1630" y="1610"/>
                  </a:cubicBezTo>
                  <a:cubicBezTo>
                    <a:pt x="1613" y="1681"/>
                    <a:pt x="1580" y="1749"/>
                    <a:pt x="1532" y="1803"/>
                  </a:cubicBezTo>
                  <a:cubicBezTo>
                    <a:pt x="1508" y="1831"/>
                    <a:pt x="1484" y="1858"/>
                    <a:pt x="1454" y="1875"/>
                  </a:cubicBezTo>
                  <a:cubicBezTo>
                    <a:pt x="1423" y="1895"/>
                    <a:pt x="1393" y="1909"/>
                    <a:pt x="1358" y="1919"/>
                  </a:cubicBezTo>
                  <a:cubicBezTo>
                    <a:pt x="1338" y="1925"/>
                    <a:pt x="1316" y="1927"/>
                    <a:pt x="1293" y="1927"/>
                  </a:cubicBezTo>
                  <a:cubicBezTo>
                    <a:pt x="1246" y="1927"/>
                    <a:pt x="1198" y="1916"/>
                    <a:pt x="1154" y="1895"/>
                  </a:cubicBezTo>
                  <a:cubicBezTo>
                    <a:pt x="1148" y="1892"/>
                    <a:pt x="1141" y="1889"/>
                    <a:pt x="1134" y="1885"/>
                  </a:cubicBezTo>
                  <a:lnTo>
                    <a:pt x="1127" y="1881"/>
                  </a:lnTo>
                  <a:lnTo>
                    <a:pt x="1120" y="1878"/>
                  </a:lnTo>
                  <a:lnTo>
                    <a:pt x="1110" y="1868"/>
                  </a:lnTo>
                  <a:cubicBezTo>
                    <a:pt x="1096" y="1858"/>
                    <a:pt x="1083" y="1844"/>
                    <a:pt x="1069" y="1834"/>
                  </a:cubicBezTo>
                  <a:cubicBezTo>
                    <a:pt x="1069" y="1834"/>
                    <a:pt x="1062" y="1823"/>
                    <a:pt x="1059" y="1817"/>
                  </a:cubicBezTo>
                  <a:lnTo>
                    <a:pt x="1049" y="1796"/>
                  </a:lnTo>
                  <a:cubicBezTo>
                    <a:pt x="1042" y="1783"/>
                    <a:pt x="1035" y="1770"/>
                    <a:pt x="1029" y="1756"/>
                  </a:cubicBezTo>
                  <a:cubicBezTo>
                    <a:pt x="1012" y="1759"/>
                    <a:pt x="998" y="1759"/>
                    <a:pt x="985" y="1762"/>
                  </a:cubicBezTo>
                  <a:lnTo>
                    <a:pt x="974" y="1766"/>
                  </a:lnTo>
                  <a:lnTo>
                    <a:pt x="957" y="1766"/>
                  </a:lnTo>
                  <a:cubicBezTo>
                    <a:pt x="940" y="1770"/>
                    <a:pt x="923" y="1773"/>
                    <a:pt x="906" y="1779"/>
                  </a:cubicBezTo>
                  <a:cubicBezTo>
                    <a:pt x="916" y="1881"/>
                    <a:pt x="927" y="2018"/>
                    <a:pt x="930" y="2045"/>
                  </a:cubicBezTo>
                  <a:cubicBezTo>
                    <a:pt x="933" y="2099"/>
                    <a:pt x="936" y="2150"/>
                    <a:pt x="936" y="2205"/>
                  </a:cubicBezTo>
                  <a:cubicBezTo>
                    <a:pt x="940" y="2307"/>
                    <a:pt x="936" y="2406"/>
                    <a:pt x="923" y="2504"/>
                  </a:cubicBezTo>
                  <a:cubicBezTo>
                    <a:pt x="903" y="2654"/>
                    <a:pt x="862" y="2797"/>
                    <a:pt x="797" y="2919"/>
                  </a:cubicBezTo>
                  <a:cubicBezTo>
                    <a:pt x="763" y="2980"/>
                    <a:pt x="726" y="3035"/>
                    <a:pt x="682" y="3082"/>
                  </a:cubicBezTo>
                  <a:cubicBezTo>
                    <a:pt x="638" y="3130"/>
                    <a:pt x="589" y="3175"/>
                    <a:pt x="539" y="3205"/>
                  </a:cubicBezTo>
                  <a:cubicBezTo>
                    <a:pt x="487" y="3236"/>
                    <a:pt x="437" y="3252"/>
                    <a:pt x="382" y="3259"/>
                  </a:cubicBezTo>
                  <a:cubicBezTo>
                    <a:pt x="372" y="3261"/>
                    <a:pt x="361" y="3261"/>
                    <a:pt x="351" y="3261"/>
                  </a:cubicBezTo>
                  <a:cubicBezTo>
                    <a:pt x="311" y="3261"/>
                    <a:pt x="272" y="3252"/>
                    <a:pt x="239" y="3236"/>
                  </a:cubicBezTo>
                  <a:cubicBezTo>
                    <a:pt x="195" y="3215"/>
                    <a:pt x="158" y="3188"/>
                    <a:pt x="127" y="3157"/>
                  </a:cubicBezTo>
                  <a:cubicBezTo>
                    <a:pt x="96" y="3126"/>
                    <a:pt x="73" y="3093"/>
                    <a:pt x="59" y="3062"/>
                  </a:cubicBezTo>
                  <a:cubicBezTo>
                    <a:pt x="25" y="2997"/>
                    <a:pt x="11" y="2939"/>
                    <a:pt x="11" y="2899"/>
                  </a:cubicBezTo>
                  <a:cubicBezTo>
                    <a:pt x="8" y="2881"/>
                    <a:pt x="11" y="2864"/>
                    <a:pt x="11" y="2855"/>
                  </a:cubicBezTo>
                  <a:lnTo>
                    <a:pt x="11" y="2841"/>
                  </a:lnTo>
                  <a:cubicBezTo>
                    <a:pt x="11" y="2841"/>
                    <a:pt x="11" y="2844"/>
                    <a:pt x="8" y="2855"/>
                  </a:cubicBezTo>
                  <a:cubicBezTo>
                    <a:pt x="8" y="2864"/>
                    <a:pt x="5" y="2881"/>
                    <a:pt x="5" y="2899"/>
                  </a:cubicBezTo>
                  <a:cubicBezTo>
                    <a:pt x="1" y="2939"/>
                    <a:pt x="8" y="3001"/>
                    <a:pt x="35" y="3073"/>
                  </a:cubicBezTo>
                  <a:cubicBezTo>
                    <a:pt x="49" y="3106"/>
                    <a:pt x="73" y="3144"/>
                    <a:pt x="100" y="3181"/>
                  </a:cubicBezTo>
                  <a:cubicBezTo>
                    <a:pt x="131" y="3215"/>
                    <a:pt x="168" y="3252"/>
                    <a:pt x="216" y="3280"/>
                  </a:cubicBezTo>
                  <a:cubicBezTo>
                    <a:pt x="259" y="3305"/>
                    <a:pt x="314" y="3321"/>
                    <a:pt x="373" y="3321"/>
                  </a:cubicBezTo>
                  <a:cubicBezTo>
                    <a:pt x="378" y="3321"/>
                    <a:pt x="383" y="3321"/>
                    <a:pt x="389" y="3321"/>
                  </a:cubicBezTo>
                  <a:cubicBezTo>
                    <a:pt x="450" y="3321"/>
                    <a:pt x="518" y="3300"/>
                    <a:pt x="576" y="3269"/>
                  </a:cubicBezTo>
                  <a:cubicBezTo>
                    <a:pt x="638" y="3236"/>
                    <a:pt x="691" y="3195"/>
                    <a:pt x="743" y="3144"/>
                  </a:cubicBezTo>
                  <a:cubicBezTo>
                    <a:pt x="794" y="3093"/>
                    <a:pt x="842" y="3032"/>
                    <a:pt x="883" y="2966"/>
                  </a:cubicBezTo>
                  <a:cubicBezTo>
                    <a:pt x="960" y="2837"/>
                    <a:pt x="1015" y="2681"/>
                    <a:pt x="1038" y="2517"/>
                  </a:cubicBezTo>
                  <a:cubicBezTo>
                    <a:pt x="1056" y="2415"/>
                    <a:pt x="1059" y="2310"/>
                    <a:pt x="1059" y="2201"/>
                  </a:cubicBezTo>
                  <a:cubicBezTo>
                    <a:pt x="1059" y="2130"/>
                    <a:pt x="1052" y="2018"/>
                    <a:pt x="1049" y="1983"/>
                  </a:cubicBezTo>
                  <a:lnTo>
                    <a:pt x="1052" y="1983"/>
                  </a:lnTo>
                  <a:lnTo>
                    <a:pt x="1059" y="1987"/>
                  </a:lnTo>
                  <a:lnTo>
                    <a:pt x="1073" y="1997"/>
                  </a:lnTo>
                  <a:cubicBezTo>
                    <a:pt x="1079" y="2001"/>
                    <a:pt x="1090" y="2007"/>
                    <a:pt x="1100" y="2011"/>
                  </a:cubicBezTo>
                  <a:cubicBezTo>
                    <a:pt x="1157" y="2040"/>
                    <a:pt x="1222" y="2054"/>
                    <a:pt x="1286" y="2054"/>
                  </a:cubicBezTo>
                  <a:cubicBezTo>
                    <a:pt x="1321" y="2054"/>
                    <a:pt x="1355" y="2050"/>
                    <a:pt x="1389" y="2041"/>
                  </a:cubicBezTo>
                  <a:cubicBezTo>
                    <a:pt x="1491" y="2018"/>
                    <a:pt x="1569" y="1956"/>
                    <a:pt x="1630" y="1881"/>
                  </a:cubicBezTo>
                  <a:cubicBezTo>
                    <a:pt x="1750" y="1735"/>
                    <a:pt x="1784" y="1542"/>
                    <a:pt x="1760" y="1374"/>
                  </a:cubicBezTo>
                  <a:cubicBezTo>
                    <a:pt x="1740" y="1208"/>
                    <a:pt x="1674" y="1058"/>
                    <a:pt x="1610" y="929"/>
                  </a:cubicBezTo>
                  <a:cubicBezTo>
                    <a:pt x="1542" y="796"/>
                    <a:pt x="1474" y="674"/>
                    <a:pt x="1399" y="569"/>
                  </a:cubicBezTo>
                  <a:cubicBezTo>
                    <a:pt x="1250" y="358"/>
                    <a:pt x="1087" y="211"/>
                    <a:pt x="967" y="123"/>
                  </a:cubicBezTo>
                  <a:cubicBezTo>
                    <a:pt x="906" y="82"/>
                    <a:pt x="858" y="52"/>
                    <a:pt x="825" y="31"/>
                  </a:cubicBezTo>
                  <a:cubicBezTo>
                    <a:pt x="787" y="11"/>
                    <a:pt x="770" y="1"/>
                    <a:pt x="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1191945" y="408550"/>
              <a:ext cx="378023" cy="149699"/>
            </a:xfrm>
            <a:custGeom>
              <a:avLst/>
              <a:gdLst/>
              <a:ahLst/>
              <a:cxnLst/>
              <a:rect l="l" t="t" r="r" b="b"/>
              <a:pathLst>
                <a:path w="8611" h="341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5" y="45"/>
                    <a:pt x="76" y="127"/>
                  </a:cubicBezTo>
                  <a:cubicBezTo>
                    <a:pt x="127" y="208"/>
                    <a:pt x="198" y="327"/>
                    <a:pt x="297" y="474"/>
                  </a:cubicBezTo>
                  <a:cubicBezTo>
                    <a:pt x="494" y="769"/>
                    <a:pt x="790" y="1184"/>
                    <a:pt x="1191" y="1640"/>
                  </a:cubicBezTo>
                  <a:cubicBezTo>
                    <a:pt x="1290" y="1755"/>
                    <a:pt x="1399" y="1875"/>
                    <a:pt x="1511" y="1994"/>
                  </a:cubicBezTo>
                  <a:cubicBezTo>
                    <a:pt x="1569" y="2052"/>
                    <a:pt x="1627" y="2113"/>
                    <a:pt x="1685" y="2174"/>
                  </a:cubicBezTo>
                  <a:cubicBezTo>
                    <a:pt x="1746" y="2232"/>
                    <a:pt x="1808" y="2293"/>
                    <a:pt x="1875" y="2351"/>
                  </a:cubicBezTo>
                  <a:cubicBezTo>
                    <a:pt x="1946" y="2408"/>
                    <a:pt x="2021" y="2460"/>
                    <a:pt x="2110" y="2497"/>
                  </a:cubicBezTo>
                  <a:cubicBezTo>
                    <a:pt x="2182" y="2525"/>
                    <a:pt x="2260" y="2541"/>
                    <a:pt x="2340" y="2541"/>
                  </a:cubicBezTo>
                  <a:cubicBezTo>
                    <a:pt x="2358" y="2541"/>
                    <a:pt x="2377" y="2540"/>
                    <a:pt x="2395" y="2538"/>
                  </a:cubicBezTo>
                  <a:cubicBezTo>
                    <a:pt x="2494" y="2524"/>
                    <a:pt x="2599" y="2484"/>
                    <a:pt x="2668" y="2402"/>
                  </a:cubicBezTo>
                  <a:cubicBezTo>
                    <a:pt x="2739" y="2320"/>
                    <a:pt x="2770" y="2215"/>
                    <a:pt x="2777" y="2113"/>
                  </a:cubicBezTo>
                  <a:cubicBezTo>
                    <a:pt x="2780" y="2072"/>
                    <a:pt x="2780" y="2031"/>
                    <a:pt x="2780" y="1990"/>
                  </a:cubicBezTo>
                  <a:lnTo>
                    <a:pt x="2777" y="1980"/>
                  </a:lnTo>
                  <a:lnTo>
                    <a:pt x="2777" y="1977"/>
                  </a:lnTo>
                  <a:lnTo>
                    <a:pt x="2777" y="1970"/>
                  </a:lnTo>
                  <a:lnTo>
                    <a:pt x="2777" y="1959"/>
                  </a:lnTo>
                  <a:cubicBezTo>
                    <a:pt x="2777" y="1964"/>
                    <a:pt x="2780" y="1964"/>
                    <a:pt x="2783" y="1967"/>
                  </a:cubicBezTo>
                  <a:lnTo>
                    <a:pt x="2783" y="1973"/>
                  </a:lnTo>
                  <a:lnTo>
                    <a:pt x="2787" y="1977"/>
                  </a:lnTo>
                  <a:lnTo>
                    <a:pt x="2787" y="1980"/>
                  </a:lnTo>
                  <a:lnTo>
                    <a:pt x="2817" y="2021"/>
                  </a:lnTo>
                  <a:cubicBezTo>
                    <a:pt x="2828" y="2035"/>
                    <a:pt x="2838" y="2052"/>
                    <a:pt x="2852" y="2066"/>
                  </a:cubicBezTo>
                  <a:cubicBezTo>
                    <a:pt x="2899" y="2127"/>
                    <a:pt x="2946" y="2188"/>
                    <a:pt x="2998" y="2242"/>
                  </a:cubicBezTo>
                  <a:cubicBezTo>
                    <a:pt x="3100" y="2361"/>
                    <a:pt x="3209" y="2470"/>
                    <a:pt x="3328" y="2576"/>
                  </a:cubicBezTo>
                  <a:cubicBezTo>
                    <a:pt x="3389" y="2630"/>
                    <a:pt x="3447" y="2681"/>
                    <a:pt x="3511" y="2728"/>
                  </a:cubicBezTo>
                  <a:cubicBezTo>
                    <a:pt x="3573" y="2780"/>
                    <a:pt x="3637" y="2824"/>
                    <a:pt x="3706" y="2868"/>
                  </a:cubicBezTo>
                  <a:cubicBezTo>
                    <a:pt x="3736" y="2892"/>
                    <a:pt x="3770" y="2912"/>
                    <a:pt x="3804" y="2933"/>
                  </a:cubicBezTo>
                  <a:cubicBezTo>
                    <a:pt x="3838" y="2956"/>
                    <a:pt x="3872" y="2977"/>
                    <a:pt x="3906" y="2997"/>
                  </a:cubicBezTo>
                  <a:lnTo>
                    <a:pt x="4012" y="3055"/>
                  </a:lnTo>
                  <a:lnTo>
                    <a:pt x="4120" y="3110"/>
                  </a:lnTo>
                  <a:cubicBezTo>
                    <a:pt x="4138" y="3120"/>
                    <a:pt x="4155" y="3130"/>
                    <a:pt x="4175" y="3137"/>
                  </a:cubicBezTo>
                  <a:lnTo>
                    <a:pt x="4232" y="3164"/>
                  </a:lnTo>
                  <a:cubicBezTo>
                    <a:pt x="4270" y="3181"/>
                    <a:pt x="4307" y="3198"/>
                    <a:pt x="4345" y="3215"/>
                  </a:cubicBezTo>
                  <a:cubicBezTo>
                    <a:pt x="4423" y="3242"/>
                    <a:pt x="4498" y="3276"/>
                    <a:pt x="4576" y="3300"/>
                  </a:cubicBezTo>
                  <a:cubicBezTo>
                    <a:pt x="4654" y="3327"/>
                    <a:pt x="4736" y="3347"/>
                    <a:pt x="4814" y="3368"/>
                  </a:cubicBezTo>
                  <a:cubicBezTo>
                    <a:pt x="4896" y="3392"/>
                    <a:pt x="4978" y="3405"/>
                    <a:pt x="5063" y="3409"/>
                  </a:cubicBezTo>
                  <a:cubicBezTo>
                    <a:pt x="5074" y="3409"/>
                    <a:pt x="5086" y="3409"/>
                    <a:pt x="5097" y="3409"/>
                  </a:cubicBezTo>
                  <a:cubicBezTo>
                    <a:pt x="5174" y="3409"/>
                    <a:pt x="5251" y="3397"/>
                    <a:pt x="5325" y="3361"/>
                  </a:cubicBezTo>
                  <a:cubicBezTo>
                    <a:pt x="5410" y="3324"/>
                    <a:pt x="5477" y="3249"/>
                    <a:pt x="5512" y="3160"/>
                  </a:cubicBezTo>
                  <a:cubicBezTo>
                    <a:pt x="5543" y="3075"/>
                    <a:pt x="5543" y="2984"/>
                    <a:pt x="5532" y="2902"/>
                  </a:cubicBezTo>
                  <a:cubicBezTo>
                    <a:pt x="5525" y="2882"/>
                    <a:pt x="5522" y="2862"/>
                    <a:pt x="5515" y="2841"/>
                  </a:cubicBezTo>
                  <a:lnTo>
                    <a:pt x="5508" y="2813"/>
                  </a:lnTo>
                  <a:lnTo>
                    <a:pt x="5508" y="2807"/>
                  </a:lnTo>
                  <a:lnTo>
                    <a:pt x="5505" y="2804"/>
                  </a:lnTo>
                  <a:lnTo>
                    <a:pt x="5505" y="2800"/>
                  </a:lnTo>
                  <a:lnTo>
                    <a:pt x="5502" y="2800"/>
                  </a:lnTo>
                  <a:lnTo>
                    <a:pt x="5502" y="2796"/>
                  </a:lnTo>
                  <a:lnTo>
                    <a:pt x="5505" y="2800"/>
                  </a:lnTo>
                  <a:lnTo>
                    <a:pt x="5512" y="2800"/>
                  </a:lnTo>
                  <a:cubicBezTo>
                    <a:pt x="5525" y="2807"/>
                    <a:pt x="5539" y="2813"/>
                    <a:pt x="5549" y="2817"/>
                  </a:cubicBezTo>
                  <a:cubicBezTo>
                    <a:pt x="5570" y="2827"/>
                    <a:pt x="5587" y="2834"/>
                    <a:pt x="5604" y="2841"/>
                  </a:cubicBezTo>
                  <a:cubicBezTo>
                    <a:pt x="5678" y="2871"/>
                    <a:pt x="5747" y="2898"/>
                    <a:pt x="5818" y="2923"/>
                  </a:cubicBezTo>
                  <a:cubicBezTo>
                    <a:pt x="6182" y="3052"/>
                    <a:pt x="6549" y="3123"/>
                    <a:pt x="6903" y="3140"/>
                  </a:cubicBezTo>
                  <a:cubicBezTo>
                    <a:pt x="6984" y="3145"/>
                    <a:pt x="7065" y="3148"/>
                    <a:pt x="7145" y="3148"/>
                  </a:cubicBezTo>
                  <a:cubicBezTo>
                    <a:pt x="7236" y="3148"/>
                    <a:pt x="7326" y="3144"/>
                    <a:pt x="7413" y="3137"/>
                  </a:cubicBezTo>
                  <a:cubicBezTo>
                    <a:pt x="7580" y="3123"/>
                    <a:pt x="7740" y="3096"/>
                    <a:pt x="7886" y="3052"/>
                  </a:cubicBezTo>
                  <a:cubicBezTo>
                    <a:pt x="8036" y="3008"/>
                    <a:pt x="8171" y="2939"/>
                    <a:pt x="8284" y="2851"/>
                  </a:cubicBezTo>
                  <a:cubicBezTo>
                    <a:pt x="8396" y="2760"/>
                    <a:pt x="8482" y="2650"/>
                    <a:pt x="8536" y="2535"/>
                  </a:cubicBezTo>
                  <a:cubicBezTo>
                    <a:pt x="8590" y="2422"/>
                    <a:pt x="8611" y="2300"/>
                    <a:pt x="8600" y="2191"/>
                  </a:cubicBezTo>
                  <a:cubicBezTo>
                    <a:pt x="8600" y="2164"/>
                    <a:pt x="8594" y="2137"/>
                    <a:pt x="8587" y="2110"/>
                  </a:cubicBezTo>
                  <a:cubicBezTo>
                    <a:pt x="8580" y="2086"/>
                    <a:pt x="8576" y="2058"/>
                    <a:pt x="8563" y="2038"/>
                  </a:cubicBezTo>
                  <a:cubicBezTo>
                    <a:pt x="8546" y="1990"/>
                    <a:pt x="8522" y="1950"/>
                    <a:pt x="8495" y="1912"/>
                  </a:cubicBezTo>
                  <a:cubicBezTo>
                    <a:pt x="8441" y="1841"/>
                    <a:pt x="8376" y="1786"/>
                    <a:pt x="8318" y="1752"/>
                  </a:cubicBezTo>
                  <a:cubicBezTo>
                    <a:pt x="8257" y="1719"/>
                    <a:pt x="8199" y="1705"/>
                    <a:pt x="8151" y="1698"/>
                  </a:cubicBezTo>
                  <a:cubicBezTo>
                    <a:pt x="8127" y="1694"/>
                    <a:pt x="8107" y="1691"/>
                    <a:pt x="8087" y="1691"/>
                  </a:cubicBezTo>
                  <a:cubicBezTo>
                    <a:pt x="8069" y="1694"/>
                    <a:pt x="8056" y="1694"/>
                    <a:pt x="8042" y="1694"/>
                  </a:cubicBezTo>
                  <a:cubicBezTo>
                    <a:pt x="8019" y="1701"/>
                    <a:pt x="8005" y="1701"/>
                    <a:pt x="8005" y="1701"/>
                  </a:cubicBezTo>
                  <a:cubicBezTo>
                    <a:pt x="8005" y="1701"/>
                    <a:pt x="8019" y="1701"/>
                    <a:pt x="8042" y="1698"/>
                  </a:cubicBezTo>
                  <a:cubicBezTo>
                    <a:pt x="8056" y="1694"/>
                    <a:pt x="8069" y="1694"/>
                    <a:pt x="8087" y="1694"/>
                  </a:cubicBezTo>
                  <a:cubicBezTo>
                    <a:pt x="8107" y="1694"/>
                    <a:pt x="8127" y="1698"/>
                    <a:pt x="8151" y="1701"/>
                  </a:cubicBezTo>
                  <a:cubicBezTo>
                    <a:pt x="8196" y="1711"/>
                    <a:pt x="8253" y="1728"/>
                    <a:pt x="8311" y="1766"/>
                  </a:cubicBezTo>
                  <a:cubicBezTo>
                    <a:pt x="8369" y="1800"/>
                    <a:pt x="8427" y="1854"/>
                    <a:pt x="8478" y="1926"/>
                  </a:cubicBezTo>
                  <a:cubicBezTo>
                    <a:pt x="8502" y="1964"/>
                    <a:pt x="8526" y="2000"/>
                    <a:pt x="8539" y="2048"/>
                  </a:cubicBezTo>
                  <a:cubicBezTo>
                    <a:pt x="8549" y="2069"/>
                    <a:pt x="8553" y="2093"/>
                    <a:pt x="8559" y="2116"/>
                  </a:cubicBezTo>
                  <a:cubicBezTo>
                    <a:pt x="8563" y="2140"/>
                    <a:pt x="8567" y="2168"/>
                    <a:pt x="8567" y="2191"/>
                  </a:cubicBezTo>
                  <a:cubicBezTo>
                    <a:pt x="8573" y="2297"/>
                    <a:pt x="8549" y="2408"/>
                    <a:pt x="8495" y="2518"/>
                  </a:cubicBezTo>
                  <a:cubicBezTo>
                    <a:pt x="8441" y="2623"/>
                    <a:pt x="8355" y="2725"/>
                    <a:pt x="8250" y="2804"/>
                  </a:cubicBezTo>
                  <a:cubicBezTo>
                    <a:pt x="8141" y="2885"/>
                    <a:pt x="8012" y="2946"/>
                    <a:pt x="7869" y="2987"/>
                  </a:cubicBezTo>
                  <a:cubicBezTo>
                    <a:pt x="7726" y="3028"/>
                    <a:pt x="7570" y="3052"/>
                    <a:pt x="7410" y="3062"/>
                  </a:cubicBezTo>
                  <a:cubicBezTo>
                    <a:pt x="7340" y="3066"/>
                    <a:pt x="7270" y="3068"/>
                    <a:pt x="7200" y="3068"/>
                  </a:cubicBezTo>
                  <a:cubicBezTo>
                    <a:pt x="7104" y="3068"/>
                    <a:pt x="7006" y="3064"/>
                    <a:pt x="6906" y="3058"/>
                  </a:cubicBezTo>
                  <a:cubicBezTo>
                    <a:pt x="6563" y="3031"/>
                    <a:pt x="6206" y="2960"/>
                    <a:pt x="5852" y="2831"/>
                  </a:cubicBezTo>
                  <a:cubicBezTo>
                    <a:pt x="5780" y="2807"/>
                    <a:pt x="5712" y="2780"/>
                    <a:pt x="5645" y="2749"/>
                  </a:cubicBezTo>
                  <a:cubicBezTo>
                    <a:pt x="5628" y="2742"/>
                    <a:pt x="5607" y="2735"/>
                    <a:pt x="5590" y="2725"/>
                  </a:cubicBezTo>
                  <a:lnTo>
                    <a:pt x="5563" y="2715"/>
                  </a:lnTo>
                  <a:lnTo>
                    <a:pt x="5546" y="2708"/>
                  </a:lnTo>
                  <a:lnTo>
                    <a:pt x="5522" y="2694"/>
                  </a:lnTo>
                  <a:cubicBezTo>
                    <a:pt x="5485" y="2678"/>
                    <a:pt x="5450" y="2661"/>
                    <a:pt x="5413" y="2640"/>
                  </a:cubicBezTo>
                  <a:cubicBezTo>
                    <a:pt x="5375" y="2623"/>
                    <a:pt x="5339" y="2603"/>
                    <a:pt x="5298" y="2582"/>
                  </a:cubicBezTo>
                  <a:lnTo>
                    <a:pt x="5298" y="2582"/>
                  </a:lnTo>
                  <a:cubicBezTo>
                    <a:pt x="5314" y="2620"/>
                    <a:pt x="5325" y="2647"/>
                    <a:pt x="5342" y="2684"/>
                  </a:cubicBezTo>
                  <a:cubicBezTo>
                    <a:pt x="5359" y="2719"/>
                    <a:pt x="5372" y="2755"/>
                    <a:pt x="5383" y="2790"/>
                  </a:cubicBezTo>
                  <a:lnTo>
                    <a:pt x="5400" y="2837"/>
                  </a:lnTo>
                  <a:lnTo>
                    <a:pt x="5403" y="2848"/>
                  </a:lnTo>
                  <a:lnTo>
                    <a:pt x="5403" y="2854"/>
                  </a:lnTo>
                  <a:lnTo>
                    <a:pt x="5406" y="2868"/>
                  </a:lnTo>
                  <a:cubicBezTo>
                    <a:pt x="5410" y="2885"/>
                    <a:pt x="5413" y="2902"/>
                    <a:pt x="5416" y="2919"/>
                  </a:cubicBezTo>
                  <a:cubicBezTo>
                    <a:pt x="5427" y="2991"/>
                    <a:pt x="5427" y="3062"/>
                    <a:pt x="5403" y="3120"/>
                  </a:cubicBezTo>
                  <a:cubicBezTo>
                    <a:pt x="5379" y="3181"/>
                    <a:pt x="5334" y="3232"/>
                    <a:pt x="5273" y="3259"/>
                  </a:cubicBezTo>
                  <a:cubicBezTo>
                    <a:pt x="5223" y="3286"/>
                    <a:pt x="5159" y="3297"/>
                    <a:pt x="5095" y="3297"/>
                  </a:cubicBezTo>
                  <a:cubicBezTo>
                    <a:pt x="5086" y="3297"/>
                    <a:pt x="5078" y="3297"/>
                    <a:pt x="5069" y="3297"/>
                  </a:cubicBezTo>
                  <a:cubicBezTo>
                    <a:pt x="4995" y="3293"/>
                    <a:pt x="4916" y="3280"/>
                    <a:pt x="4841" y="3262"/>
                  </a:cubicBezTo>
                  <a:cubicBezTo>
                    <a:pt x="4767" y="3239"/>
                    <a:pt x="4689" y="3222"/>
                    <a:pt x="4614" y="3195"/>
                  </a:cubicBezTo>
                  <a:cubicBezTo>
                    <a:pt x="4535" y="3171"/>
                    <a:pt x="4461" y="3140"/>
                    <a:pt x="4386" y="3110"/>
                  </a:cubicBezTo>
                  <a:cubicBezTo>
                    <a:pt x="4351" y="3096"/>
                    <a:pt x="4314" y="3079"/>
                    <a:pt x="4277" y="3062"/>
                  </a:cubicBezTo>
                  <a:lnTo>
                    <a:pt x="4222" y="3038"/>
                  </a:lnTo>
                  <a:cubicBezTo>
                    <a:pt x="4205" y="3028"/>
                    <a:pt x="4185" y="3021"/>
                    <a:pt x="4168" y="3011"/>
                  </a:cubicBezTo>
                  <a:lnTo>
                    <a:pt x="4066" y="2960"/>
                  </a:lnTo>
                  <a:lnTo>
                    <a:pt x="3964" y="2902"/>
                  </a:lnTo>
                  <a:cubicBezTo>
                    <a:pt x="3930" y="2882"/>
                    <a:pt x="3896" y="2862"/>
                    <a:pt x="3862" y="2841"/>
                  </a:cubicBezTo>
                  <a:cubicBezTo>
                    <a:pt x="3831" y="2821"/>
                    <a:pt x="3797" y="2800"/>
                    <a:pt x="3763" y="2780"/>
                  </a:cubicBezTo>
                  <a:cubicBezTo>
                    <a:pt x="3702" y="2735"/>
                    <a:pt x="3637" y="2691"/>
                    <a:pt x="3576" y="2644"/>
                  </a:cubicBezTo>
                  <a:cubicBezTo>
                    <a:pt x="3515" y="2596"/>
                    <a:pt x="3457" y="2548"/>
                    <a:pt x="3400" y="2497"/>
                  </a:cubicBezTo>
                  <a:cubicBezTo>
                    <a:pt x="3284" y="2395"/>
                    <a:pt x="3175" y="2290"/>
                    <a:pt x="3076" y="2174"/>
                  </a:cubicBezTo>
                  <a:cubicBezTo>
                    <a:pt x="3025" y="2119"/>
                    <a:pt x="2981" y="2061"/>
                    <a:pt x="2933" y="2004"/>
                  </a:cubicBezTo>
                  <a:cubicBezTo>
                    <a:pt x="2923" y="1987"/>
                    <a:pt x="2910" y="1973"/>
                    <a:pt x="2899" y="1959"/>
                  </a:cubicBezTo>
                  <a:lnTo>
                    <a:pt x="2865" y="1909"/>
                  </a:lnTo>
                  <a:cubicBezTo>
                    <a:pt x="2844" y="1878"/>
                    <a:pt x="2821" y="1851"/>
                    <a:pt x="2800" y="1813"/>
                  </a:cubicBezTo>
                  <a:lnTo>
                    <a:pt x="2770" y="1763"/>
                  </a:lnTo>
                  <a:lnTo>
                    <a:pt x="2739" y="1719"/>
                  </a:lnTo>
                  <a:cubicBezTo>
                    <a:pt x="2719" y="1722"/>
                    <a:pt x="2698" y="1722"/>
                    <a:pt x="2681" y="1725"/>
                  </a:cubicBezTo>
                  <a:cubicBezTo>
                    <a:pt x="2675" y="1732"/>
                    <a:pt x="2665" y="1742"/>
                    <a:pt x="2634" y="1759"/>
                  </a:cubicBezTo>
                  <a:cubicBezTo>
                    <a:pt x="2640" y="1783"/>
                    <a:pt x="2644" y="1804"/>
                    <a:pt x="2651" y="1827"/>
                  </a:cubicBezTo>
                  <a:cubicBezTo>
                    <a:pt x="2654" y="1851"/>
                    <a:pt x="2657" y="1871"/>
                    <a:pt x="2661" y="1892"/>
                  </a:cubicBezTo>
                  <a:cubicBezTo>
                    <a:pt x="2665" y="1912"/>
                    <a:pt x="2668" y="1932"/>
                    <a:pt x="2671" y="1953"/>
                  </a:cubicBezTo>
                  <a:cubicBezTo>
                    <a:pt x="2671" y="1959"/>
                    <a:pt x="2671" y="1970"/>
                    <a:pt x="2675" y="1980"/>
                  </a:cubicBezTo>
                  <a:lnTo>
                    <a:pt x="2675" y="1997"/>
                  </a:lnTo>
                  <a:cubicBezTo>
                    <a:pt x="2678" y="2035"/>
                    <a:pt x="2678" y="2072"/>
                    <a:pt x="2678" y="2106"/>
                  </a:cubicBezTo>
                  <a:cubicBezTo>
                    <a:pt x="2675" y="2195"/>
                    <a:pt x="2648" y="2276"/>
                    <a:pt x="2596" y="2341"/>
                  </a:cubicBezTo>
                  <a:cubicBezTo>
                    <a:pt x="2546" y="2402"/>
                    <a:pt x="2467" y="2439"/>
                    <a:pt x="2386" y="2453"/>
                  </a:cubicBezTo>
                  <a:cubicBezTo>
                    <a:pt x="2368" y="2455"/>
                    <a:pt x="2350" y="2457"/>
                    <a:pt x="2332" y="2457"/>
                  </a:cubicBezTo>
                  <a:cubicBezTo>
                    <a:pt x="2267" y="2457"/>
                    <a:pt x="2202" y="2443"/>
                    <a:pt x="2141" y="2422"/>
                  </a:cubicBezTo>
                  <a:cubicBezTo>
                    <a:pt x="2062" y="2392"/>
                    <a:pt x="1991" y="2344"/>
                    <a:pt x="1923" y="2293"/>
                  </a:cubicBezTo>
                  <a:cubicBezTo>
                    <a:pt x="1858" y="2239"/>
                    <a:pt x="1797" y="2181"/>
                    <a:pt x="1736" y="2123"/>
                  </a:cubicBezTo>
                  <a:cubicBezTo>
                    <a:pt x="1674" y="2066"/>
                    <a:pt x="1613" y="2008"/>
                    <a:pt x="1559" y="1950"/>
                  </a:cubicBezTo>
                  <a:cubicBezTo>
                    <a:pt x="1443" y="1834"/>
                    <a:pt x="1334" y="1719"/>
                    <a:pt x="1232" y="1606"/>
                  </a:cubicBezTo>
                  <a:cubicBezTo>
                    <a:pt x="824" y="1157"/>
                    <a:pt x="514" y="755"/>
                    <a:pt x="310" y="463"/>
                  </a:cubicBezTo>
                  <a:cubicBezTo>
                    <a:pt x="208" y="320"/>
                    <a:pt x="130" y="204"/>
                    <a:pt x="79" y="123"/>
                  </a:cubicBezTo>
                  <a:cubicBezTo>
                    <a:pt x="28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1473306" y="419526"/>
              <a:ext cx="59177" cy="52460"/>
            </a:xfrm>
            <a:custGeom>
              <a:avLst/>
              <a:gdLst/>
              <a:ahLst/>
              <a:cxnLst/>
              <a:rect l="l" t="t" r="r" b="b"/>
              <a:pathLst>
                <a:path w="1348" h="1195" extrusionOk="0">
                  <a:moveTo>
                    <a:pt x="630" y="1"/>
                  </a:moveTo>
                  <a:cubicBezTo>
                    <a:pt x="555" y="1"/>
                    <a:pt x="478" y="12"/>
                    <a:pt x="402" y="36"/>
                  </a:cubicBezTo>
                  <a:cubicBezTo>
                    <a:pt x="334" y="56"/>
                    <a:pt x="266" y="87"/>
                    <a:pt x="201" y="131"/>
                  </a:cubicBezTo>
                  <a:cubicBezTo>
                    <a:pt x="140" y="175"/>
                    <a:pt x="82" y="237"/>
                    <a:pt x="52" y="312"/>
                  </a:cubicBezTo>
                  <a:cubicBezTo>
                    <a:pt x="18" y="387"/>
                    <a:pt x="7" y="464"/>
                    <a:pt x="4" y="543"/>
                  </a:cubicBezTo>
                  <a:cubicBezTo>
                    <a:pt x="1" y="621"/>
                    <a:pt x="11" y="700"/>
                    <a:pt x="32" y="775"/>
                  </a:cubicBezTo>
                  <a:cubicBezTo>
                    <a:pt x="55" y="849"/>
                    <a:pt x="89" y="921"/>
                    <a:pt x="140" y="985"/>
                  </a:cubicBezTo>
                  <a:cubicBezTo>
                    <a:pt x="188" y="1047"/>
                    <a:pt x="249" y="1101"/>
                    <a:pt x="321" y="1138"/>
                  </a:cubicBezTo>
                  <a:cubicBezTo>
                    <a:pt x="393" y="1175"/>
                    <a:pt x="474" y="1195"/>
                    <a:pt x="555" y="1195"/>
                  </a:cubicBezTo>
                  <a:cubicBezTo>
                    <a:pt x="631" y="1195"/>
                    <a:pt x="706" y="1178"/>
                    <a:pt x="773" y="1142"/>
                  </a:cubicBezTo>
                  <a:cubicBezTo>
                    <a:pt x="844" y="1108"/>
                    <a:pt x="899" y="1047"/>
                    <a:pt x="936" y="982"/>
                  </a:cubicBezTo>
                  <a:cubicBezTo>
                    <a:pt x="971" y="918"/>
                    <a:pt x="987" y="846"/>
                    <a:pt x="984" y="775"/>
                  </a:cubicBezTo>
                  <a:cubicBezTo>
                    <a:pt x="987" y="740"/>
                    <a:pt x="977" y="703"/>
                    <a:pt x="971" y="673"/>
                  </a:cubicBezTo>
                  <a:cubicBezTo>
                    <a:pt x="957" y="638"/>
                    <a:pt x="943" y="607"/>
                    <a:pt x="922" y="580"/>
                  </a:cubicBezTo>
                  <a:cubicBezTo>
                    <a:pt x="885" y="526"/>
                    <a:pt x="831" y="485"/>
                    <a:pt x="779" y="461"/>
                  </a:cubicBezTo>
                  <a:cubicBezTo>
                    <a:pt x="729" y="434"/>
                    <a:pt x="671" y="417"/>
                    <a:pt x="616" y="417"/>
                  </a:cubicBezTo>
                  <a:cubicBezTo>
                    <a:pt x="558" y="417"/>
                    <a:pt x="504" y="441"/>
                    <a:pt x="470" y="478"/>
                  </a:cubicBezTo>
                  <a:cubicBezTo>
                    <a:pt x="440" y="519"/>
                    <a:pt x="426" y="563"/>
                    <a:pt x="423" y="604"/>
                  </a:cubicBezTo>
                  <a:cubicBezTo>
                    <a:pt x="419" y="645"/>
                    <a:pt x="426" y="682"/>
                    <a:pt x="436" y="713"/>
                  </a:cubicBezTo>
                  <a:cubicBezTo>
                    <a:pt x="460" y="778"/>
                    <a:pt x="501" y="815"/>
                    <a:pt x="535" y="829"/>
                  </a:cubicBezTo>
                  <a:cubicBezTo>
                    <a:pt x="552" y="836"/>
                    <a:pt x="562" y="836"/>
                    <a:pt x="572" y="836"/>
                  </a:cubicBezTo>
                  <a:cubicBezTo>
                    <a:pt x="566" y="832"/>
                    <a:pt x="552" y="829"/>
                    <a:pt x="538" y="822"/>
                  </a:cubicBezTo>
                  <a:cubicBezTo>
                    <a:pt x="508" y="805"/>
                    <a:pt x="473" y="767"/>
                    <a:pt x="460" y="706"/>
                  </a:cubicBezTo>
                  <a:cubicBezTo>
                    <a:pt x="450" y="679"/>
                    <a:pt x="450" y="645"/>
                    <a:pt x="453" y="607"/>
                  </a:cubicBezTo>
                  <a:cubicBezTo>
                    <a:pt x="460" y="574"/>
                    <a:pt x="477" y="536"/>
                    <a:pt x="504" y="509"/>
                  </a:cubicBezTo>
                  <a:cubicBezTo>
                    <a:pt x="529" y="484"/>
                    <a:pt x="564" y="471"/>
                    <a:pt x="601" y="471"/>
                  </a:cubicBezTo>
                  <a:cubicBezTo>
                    <a:pt x="605" y="471"/>
                    <a:pt x="609" y="471"/>
                    <a:pt x="613" y="472"/>
                  </a:cubicBezTo>
                  <a:cubicBezTo>
                    <a:pt x="657" y="475"/>
                    <a:pt x="705" y="495"/>
                    <a:pt x="749" y="519"/>
                  </a:cubicBezTo>
                  <a:cubicBezTo>
                    <a:pt x="790" y="546"/>
                    <a:pt x="831" y="580"/>
                    <a:pt x="858" y="624"/>
                  </a:cubicBezTo>
                  <a:cubicBezTo>
                    <a:pt x="872" y="645"/>
                    <a:pt x="878" y="669"/>
                    <a:pt x="885" y="696"/>
                  </a:cubicBezTo>
                  <a:cubicBezTo>
                    <a:pt x="892" y="720"/>
                    <a:pt x="895" y="747"/>
                    <a:pt x="892" y="775"/>
                  </a:cubicBezTo>
                  <a:cubicBezTo>
                    <a:pt x="889" y="883"/>
                    <a:pt x="828" y="999"/>
                    <a:pt x="726" y="1053"/>
                  </a:cubicBezTo>
                  <a:cubicBezTo>
                    <a:pt x="678" y="1078"/>
                    <a:pt x="622" y="1091"/>
                    <a:pt x="564" y="1091"/>
                  </a:cubicBezTo>
                  <a:cubicBezTo>
                    <a:pt x="497" y="1091"/>
                    <a:pt x="428" y="1074"/>
                    <a:pt x="368" y="1043"/>
                  </a:cubicBezTo>
                  <a:cubicBezTo>
                    <a:pt x="252" y="989"/>
                    <a:pt x="170" y="873"/>
                    <a:pt x="134" y="744"/>
                  </a:cubicBezTo>
                  <a:cubicBezTo>
                    <a:pt x="113" y="679"/>
                    <a:pt x="106" y="611"/>
                    <a:pt x="106" y="546"/>
                  </a:cubicBezTo>
                  <a:cubicBezTo>
                    <a:pt x="106" y="478"/>
                    <a:pt x="120" y="411"/>
                    <a:pt x="144" y="353"/>
                  </a:cubicBezTo>
                  <a:cubicBezTo>
                    <a:pt x="191" y="237"/>
                    <a:pt x="310" y="162"/>
                    <a:pt x="429" y="122"/>
                  </a:cubicBezTo>
                  <a:cubicBezTo>
                    <a:pt x="508" y="95"/>
                    <a:pt x="590" y="83"/>
                    <a:pt x="669" y="83"/>
                  </a:cubicBezTo>
                  <a:cubicBezTo>
                    <a:pt x="713" y="83"/>
                    <a:pt x="756" y="87"/>
                    <a:pt x="797" y="94"/>
                  </a:cubicBezTo>
                  <a:cubicBezTo>
                    <a:pt x="916" y="114"/>
                    <a:pt x="1021" y="166"/>
                    <a:pt x="1100" y="233"/>
                  </a:cubicBezTo>
                  <a:cubicBezTo>
                    <a:pt x="1181" y="298"/>
                    <a:pt x="1236" y="380"/>
                    <a:pt x="1273" y="458"/>
                  </a:cubicBezTo>
                  <a:cubicBezTo>
                    <a:pt x="1310" y="536"/>
                    <a:pt x="1327" y="611"/>
                    <a:pt x="1331" y="676"/>
                  </a:cubicBezTo>
                  <a:cubicBezTo>
                    <a:pt x="1338" y="737"/>
                    <a:pt x="1331" y="788"/>
                    <a:pt x="1327" y="822"/>
                  </a:cubicBezTo>
                  <a:cubicBezTo>
                    <a:pt x="1321" y="856"/>
                    <a:pt x="1317" y="873"/>
                    <a:pt x="1317" y="873"/>
                  </a:cubicBezTo>
                  <a:cubicBezTo>
                    <a:pt x="1317" y="873"/>
                    <a:pt x="1321" y="856"/>
                    <a:pt x="1331" y="822"/>
                  </a:cubicBezTo>
                  <a:cubicBezTo>
                    <a:pt x="1338" y="788"/>
                    <a:pt x="1348" y="740"/>
                    <a:pt x="1348" y="676"/>
                  </a:cubicBezTo>
                  <a:cubicBezTo>
                    <a:pt x="1348" y="611"/>
                    <a:pt x="1338" y="530"/>
                    <a:pt x="1307" y="444"/>
                  </a:cubicBezTo>
                  <a:cubicBezTo>
                    <a:pt x="1277" y="359"/>
                    <a:pt x="1222" y="268"/>
                    <a:pt x="1137" y="189"/>
                  </a:cubicBezTo>
                  <a:cubicBezTo>
                    <a:pt x="1055" y="111"/>
                    <a:pt x="939" y="50"/>
                    <a:pt x="814" y="23"/>
                  </a:cubicBezTo>
                  <a:cubicBezTo>
                    <a:pt x="755" y="9"/>
                    <a:pt x="693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952422" y="311925"/>
              <a:ext cx="455638" cy="189692"/>
            </a:xfrm>
            <a:custGeom>
              <a:avLst/>
              <a:gdLst/>
              <a:ahLst/>
              <a:cxnLst/>
              <a:rect l="l" t="t" r="r" b="b"/>
              <a:pathLst>
                <a:path w="10379" h="4321" extrusionOk="0">
                  <a:moveTo>
                    <a:pt x="1232" y="1"/>
                  </a:moveTo>
                  <a:cubicBezTo>
                    <a:pt x="1174" y="1"/>
                    <a:pt x="1116" y="4"/>
                    <a:pt x="1062" y="4"/>
                  </a:cubicBezTo>
                  <a:lnTo>
                    <a:pt x="902" y="4"/>
                  </a:lnTo>
                  <a:cubicBezTo>
                    <a:pt x="851" y="4"/>
                    <a:pt x="800" y="4"/>
                    <a:pt x="753" y="7"/>
                  </a:cubicBezTo>
                  <a:cubicBezTo>
                    <a:pt x="657" y="14"/>
                    <a:pt x="572" y="17"/>
                    <a:pt x="494" y="21"/>
                  </a:cubicBezTo>
                  <a:cubicBezTo>
                    <a:pt x="412" y="25"/>
                    <a:pt x="345" y="31"/>
                    <a:pt x="283" y="38"/>
                  </a:cubicBezTo>
                  <a:cubicBezTo>
                    <a:pt x="222" y="45"/>
                    <a:pt x="171" y="51"/>
                    <a:pt x="130" y="55"/>
                  </a:cubicBezTo>
                  <a:cubicBezTo>
                    <a:pt x="45" y="62"/>
                    <a:pt x="1" y="65"/>
                    <a:pt x="1" y="65"/>
                  </a:cubicBezTo>
                  <a:cubicBezTo>
                    <a:pt x="1" y="65"/>
                    <a:pt x="45" y="69"/>
                    <a:pt x="130" y="69"/>
                  </a:cubicBezTo>
                  <a:lnTo>
                    <a:pt x="283" y="69"/>
                  </a:lnTo>
                  <a:cubicBezTo>
                    <a:pt x="345" y="72"/>
                    <a:pt x="416" y="72"/>
                    <a:pt x="494" y="75"/>
                  </a:cubicBezTo>
                  <a:cubicBezTo>
                    <a:pt x="572" y="78"/>
                    <a:pt x="657" y="82"/>
                    <a:pt x="753" y="86"/>
                  </a:cubicBezTo>
                  <a:cubicBezTo>
                    <a:pt x="800" y="89"/>
                    <a:pt x="847" y="92"/>
                    <a:pt x="899" y="96"/>
                  </a:cubicBezTo>
                  <a:cubicBezTo>
                    <a:pt x="949" y="103"/>
                    <a:pt x="1004" y="106"/>
                    <a:pt x="1055" y="109"/>
                  </a:cubicBezTo>
                  <a:cubicBezTo>
                    <a:pt x="1110" y="113"/>
                    <a:pt x="1167" y="119"/>
                    <a:pt x="1225" y="123"/>
                  </a:cubicBezTo>
                  <a:cubicBezTo>
                    <a:pt x="1283" y="130"/>
                    <a:pt x="1341" y="136"/>
                    <a:pt x="1402" y="144"/>
                  </a:cubicBezTo>
                  <a:cubicBezTo>
                    <a:pt x="1463" y="150"/>
                    <a:pt x="1524" y="157"/>
                    <a:pt x="1590" y="164"/>
                  </a:cubicBezTo>
                  <a:cubicBezTo>
                    <a:pt x="1651" y="171"/>
                    <a:pt x="1715" y="180"/>
                    <a:pt x="1783" y="191"/>
                  </a:cubicBezTo>
                  <a:cubicBezTo>
                    <a:pt x="2310" y="259"/>
                    <a:pt x="2923" y="392"/>
                    <a:pt x="3559" y="582"/>
                  </a:cubicBezTo>
                  <a:cubicBezTo>
                    <a:pt x="3637" y="606"/>
                    <a:pt x="3719" y="637"/>
                    <a:pt x="3797" y="661"/>
                  </a:cubicBezTo>
                  <a:cubicBezTo>
                    <a:pt x="3838" y="674"/>
                    <a:pt x="3879" y="687"/>
                    <a:pt x="3920" y="701"/>
                  </a:cubicBezTo>
                  <a:lnTo>
                    <a:pt x="3978" y="722"/>
                  </a:lnTo>
                  <a:lnTo>
                    <a:pt x="4039" y="742"/>
                  </a:lnTo>
                  <a:cubicBezTo>
                    <a:pt x="4198" y="803"/>
                    <a:pt x="4361" y="861"/>
                    <a:pt x="4521" y="929"/>
                  </a:cubicBezTo>
                  <a:cubicBezTo>
                    <a:pt x="4848" y="1055"/>
                    <a:pt x="5168" y="1212"/>
                    <a:pt x="5481" y="1372"/>
                  </a:cubicBezTo>
                  <a:cubicBezTo>
                    <a:pt x="5637" y="1457"/>
                    <a:pt x="5794" y="1535"/>
                    <a:pt x="5947" y="1630"/>
                  </a:cubicBezTo>
                  <a:cubicBezTo>
                    <a:pt x="6022" y="1674"/>
                    <a:pt x="6096" y="1719"/>
                    <a:pt x="6171" y="1763"/>
                  </a:cubicBezTo>
                  <a:cubicBezTo>
                    <a:pt x="6246" y="1810"/>
                    <a:pt x="6321" y="1858"/>
                    <a:pt x="6396" y="1902"/>
                  </a:cubicBezTo>
                  <a:cubicBezTo>
                    <a:pt x="6688" y="2092"/>
                    <a:pt x="6974" y="2287"/>
                    <a:pt x="7246" y="2480"/>
                  </a:cubicBezTo>
                  <a:cubicBezTo>
                    <a:pt x="7794" y="2868"/>
                    <a:pt x="8311" y="3232"/>
                    <a:pt x="8767" y="3521"/>
                  </a:cubicBezTo>
                  <a:cubicBezTo>
                    <a:pt x="9226" y="3810"/>
                    <a:pt x="9631" y="4011"/>
                    <a:pt x="9920" y="4137"/>
                  </a:cubicBezTo>
                  <a:cubicBezTo>
                    <a:pt x="9991" y="4168"/>
                    <a:pt x="10056" y="4198"/>
                    <a:pt x="10114" y="4218"/>
                  </a:cubicBezTo>
                  <a:cubicBezTo>
                    <a:pt x="10172" y="4239"/>
                    <a:pt x="10219" y="4259"/>
                    <a:pt x="10257" y="4273"/>
                  </a:cubicBezTo>
                  <a:cubicBezTo>
                    <a:pt x="10338" y="4303"/>
                    <a:pt x="10379" y="4320"/>
                    <a:pt x="10379" y="4320"/>
                  </a:cubicBezTo>
                  <a:cubicBezTo>
                    <a:pt x="10379" y="4320"/>
                    <a:pt x="10338" y="4300"/>
                    <a:pt x="10260" y="4267"/>
                  </a:cubicBezTo>
                  <a:cubicBezTo>
                    <a:pt x="10223" y="4246"/>
                    <a:pt x="10175" y="4226"/>
                    <a:pt x="10121" y="4198"/>
                  </a:cubicBezTo>
                  <a:cubicBezTo>
                    <a:pt x="10066" y="4174"/>
                    <a:pt x="10005" y="4140"/>
                    <a:pt x="9937" y="4103"/>
                  </a:cubicBezTo>
                  <a:cubicBezTo>
                    <a:pt x="9900" y="4086"/>
                    <a:pt x="9865" y="4066"/>
                    <a:pt x="9825" y="4045"/>
                  </a:cubicBezTo>
                  <a:cubicBezTo>
                    <a:pt x="9787" y="4025"/>
                    <a:pt x="9750" y="4001"/>
                    <a:pt x="9709" y="3977"/>
                  </a:cubicBezTo>
                  <a:cubicBezTo>
                    <a:pt x="9668" y="3953"/>
                    <a:pt x="9624" y="3929"/>
                    <a:pt x="9583" y="3906"/>
                  </a:cubicBezTo>
                  <a:cubicBezTo>
                    <a:pt x="9539" y="3879"/>
                    <a:pt x="9495" y="3848"/>
                    <a:pt x="9447" y="3821"/>
                  </a:cubicBezTo>
                  <a:cubicBezTo>
                    <a:pt x="9403" y="3790"/>
                    <a:pt x="9355" y="3763"/>
                    <a:pt x="9305" y="3729"/>
                  </a:cubicBezTo>
                  <a:cubicBezTo>
                    <a:pt x="9256" y="3698"/>
                    <a:pt x="9209" y="3664"/>
                    <a:pt x="9158" y="3630"/>
                  </a:cubicBezTo>
                  <a:cubicBezTo>
                    <a:pt x="9056" y="3562"/>
                    <a:pt x="8950" y="3487"/>
                    <a:pt x="8842" y="3413"/>
                  </a:cubicBezTo>
                  <a:cubicBezTo>
                    <a:pt x="8402" y="3103"/>
                    <a:pt x="7920" y="2705"/>
                    <a:pt x="7386" y="2293"/>
                  </a:cubicBezTo>
                  <a:cubicBezTo>
                    <a:pt x="7117" y="2089"/>
                    <a:pt x="6838" y="1879"/>
                    <a:pt x="6542" y="1678"/>
                  </a:cubicBezTo>
                  <a:cubicBezTo>
                    <a:pt x="6468" y="1630"/>
                    <a:pt x="6392" y="1579"/>
                    <a:pt x="6317" y="1532"/>
                  </a:cubicBezTo>
                  <a:cubicBezTo>
                    <a:pt x="6239" y="1483"/>
                    <a:pt x="6161" y="1439"/>
                    <a:pt x="6086" y="1392"/>
                  </a:cubicBezTo>
                  <a:cubicBezTo>
                    <a:pt x="5930" y="1296"/>
                    <a:pt x="5770" y="1212"/>
                    <a:pt x="5610" y="1123"/>
                  </a:cubicBezTo>
                  <a:cubicBezTo>
                    <a:pt x="5287" y="960"/>
                    <a:pt x="4957" y="807"/>
                    <a:pt x="4623" y="678"/>
                  </a:cubicBezTo>
                  <a:cubicBezTo>
                    <a:pt x="4457" y="609"/>
                    <a:pt x="4287" y="555"/>
                    <a:pt x="4124" y="497"/>
                  </a:cubicBezTo>
                  <a:lnTo>
                    <a:pt x="4062" y="477"/>
                  </a:lnTo>
                  <a:lnTo>
                    <a:pt x="3998" y="456"/>
                  </a:lnTo>
                  <a:cubicBezTo>
                    <a:pt x="3957" y="446"/>
                    <a:pt x="3916" y="433"/>
                    <a:pt x="3871" y="419"/>
                  </a:cubicBezTo>
                  <a:cubicBezTo>
                    <a:pt x="3790" y="395"/>
                    <a:pt x="3708" y="372"/>
                    <a:pt x="3626" y="348"/>
                  </a:cubicBezTo>
                  <a:cubicBezTo>
                    <a:pt x="2970" y="171"/>
                    <a:pt x="2341" y="78"/>
                    <a:pt x="1800" y="31"/>
                  </a:cubicBezTo>
                  <a:cubicBezTo>
                    <a:pt x="1732" y="28"/>
                    <a:pt x="1667" y="17"/>
                    <a:pt x="1603" y="14"/>
                  </a:cubicBezTo>
                  <a:cubicBezTo>
                    <a:pt x="1535" y="14"/>
                    <a:pt x="1474" y="11"/>
                    <a:pt x="1412" y="7"/>
                  </a:cubicBezTo>
                  <a:cubicBezTo>
                    <a:pt x="1351" y="7"/>
                    <a:pt x="1290" y="4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1184351" y="341953"/>
              <a:ext cx="219719" cy="139821"/>
            </a:xfrm>
            <a:custGeom>
              <a:avLst/>
              <a:gdLst/>
              <a:ahLst/>
              <a:cxnLst/>
              <a:rect l="l" t="t" r="r" b="b"/>
              <a:pathLst>
                <a:path w="5005" h="3185" extrusionOk="0">
                  <a:moveTo>
                    <a:pt x="1" y="0"/>
                  </a:moveTo>
                  <a:cubicBezTo>
                    <a:pt x="1" y="0"/>
                    <a:pt x="21" y="11"/>
                    <a:pt x="62" y="27"/>
                  </a:cubicBezTo>
                  <a:cubicBezTo>
                    <a:pt x="103" y="44"/>
                    <a:pt x="160" y="72"/>
                    <a:pt x="235" y="109"/>
                  </a:cubicBezTo>
                  <a:cubicBezTo>
                    <a:pt x="381" y="174"/>
                    <a:pt x="589" y="283"/>
                    <a:pt x="838" y="408"/>
                  </a:cubicBezTo>
                  <a:cubicBezTo>
                    <a:pt x="1086" y="534"/>
                    <a:pt x="1361" y="701"/>
                    <a:pt x="1654" y="888"/>
                  </a:cubicBezTo>
                  <a:cubicBezTo>
                    <a:pt x="1943" y="1075"/>
                    <a:pt x="2246" y="1286"/>
                    <a:pt x="2532" y="1517"/>
                  </a:cubicBezTo>
                  <a:cubicBezTo>
                    <a:pt x="2824" y="1746"/>
                    <a:pt x="3110" y="1983"/>
                    <a:pt x="3389" y="2198"/>
                  </a:cubicBezTo>
                  <a:cubicBezTo>
                    <a:pt x="3664" y="2415"/>
                    <a:pt x="3933" y="2606"/>
                    <a:pt x="4171" y="2759"/>
                  </a:cubicBezTo>
                  <a:cubicBezTo>
                    <a:pt x="4409" y="2912"/>
                    <a:pt x="4620" y="3018"/>
                    <a:pt x="4769" y="3085"/>
                  </a:cubicBezTo>
                  <a:cubicBezTo>
                    <a:pt x="4804" y="3103"/>
                    <a:pt x="4838" y="3116"/>
                    <a:pt x="4868" y="3129"/>
                  </a:cubicBezTo>
                  <a:cubicBezTo>
                    <a:pt x="4899" y="3140"/>
                    <a:pt x="4923" y="3150"/>
                    <a:pt x="4943" y="3160"/>
                  </a:cubicBezTo>
                  <a:cubicBezTo>
                    <a:pt x="4984" y="3178"/>
                    <a:pt x="5005" y="3184"/>
                    <a:pt x="5005" y="3184"/>
                  </a:cubicBezTo>
                  <a:cubicBezTo>
                    <a:pt x="5005" y="3184"/>
                    <a:pt x="4984" y="3174"/>
                    <a:pt x="4947" y="3154"/>
                  </a:cubicBezTo>
                  <a:cubicBezTo>
                    <a:pt x="4929" y="3140"/>
                    <a:pt x="4906" y="3126"/>
                    <a:pt x="4879" y="3113"/>
                  </a:cubicBezTo>
                  <a:cubicBezTo>
                    <a:pt x="4851" y="3096"/>
                    <a:pt x="4818" y="3079"/>
                    <a:pt x="4783" y="3055"/>
                  </a:cubicBezTo>
                  <a:cubicBezTo>
                    <a:pt x="4644" y="2974"/>
                    <a:pt x="4453" y="2837"/>
                    <a:pt x="4232" y="2671"/>
                  </a:cubicBezTo>
                  <a:cubicBezTo>
                    <a:pt x="4011" y="2501"/>
                    <a:pt x="3769" y="2286"/>
                    <a:pt x="3511" y="2052"/>
                  </a:cubicBezTo>
                  <a:cubicBezTo>
                    <a:pt x="3253" y="1817"/>
                    <a:pt x="2977" y="1565"/>
                    <a:pt x="2681" y="1327"/>
                  </a:cubicBezTo>
                  <a:cubicBezTo>
                    <a:pt x="2389" y="1093"/>
                    <a:pt x="2075" y="875"/>
                    <a:pt x="1766" y="701"/>
                  </a:cubicBezTo>
                  <a:cubicBezTo>
                    <a:pt x="1460" y="521"/>
                    <a:pt x="1157" y="388"/>
                    <a:pt x="895" y="279"/>
                  </a:cubicBezTo>
                  <a:cubicBezTo>
                    <a:pt x="637" y="170"/>
                    <a:pt x="409" y="109"/>
                    <a:pt x="249" y="61"/>
                  </a:cubicBezTo>
                  <a:cubicBezTo>
                    <a:pt x="171" y="41"/>
                    <a:pt x="109" y="27"/>
                    <a:pt x="65" y="17"/>
                  </a:cubicBezTo>
                  <a:cubicBezTo>
                    <a:pt x="24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475439" y="690963"/>
              <a:ext cx="61416" cy="279116"/>
            </a:xfrm>
            <a:custGeom>
              <a:avLst/>
              <a:gdLst/>
              <a:ahLst/>
              <a:cxnLst/>
              <a:rect l="l" t="t" r="r" b="b"/>
              <a:pathLst>
                <a:path w="1399" h="6358" extrusionOk="0">
                  <a:moveTo>
                    <a:pt x="964" y="0"/>
                  </a:moveTo>
                  <a:cubicBezTo>
                    <a:pt x="964" y="0"/>
                    <a:pt x="950" y="21"/>
                    <a:pt x="923" y="62"/>
                  </a:cubicBezTo>
                  <a:cubicBezTo>
                    <a:pt x="895" y="106"/>
                    <a:pt x="851" y="164"/>
                    <a:pt x="800" y="241"/>
                  </a:cubicBezTo>
                  <a:cubicBezTo>
                    <a:pt x="705" y="401"/>
                    <a:pt x="559" y="629"/>
                    <a:pt x="426" y="925"/>
                  </a:cubicBezTo>
                  <a:cubicBezTo>
                    <a:pt x="395" y="1000"/>
                    <a:pt x="361" y="1075"/>
                    <a:pt x="331" y="1156"/>
                  </a:cubicBezTo>
                  <a:cubicBezTo>
                    <a:pt x="300" y="1241"/>
                    <a:pt x="266" y="1323"/>
                    <a:pt x="239" y="1415"/>
                  </a:cubicBezTo>
                  <a:cubicBezTo>
                    <a:pt x="177" y="1588"/>
                    <a:pt x="127" y="1783"/>
                    <a:pt x="89" y="1983"/>
                  </a:cubicBezTo>
                  <a:cubicBezTo>
                    <a:pt x="69" y="2082"/>
                    <a:pt x="52" y="2184"/>
                    <a:pt x="38" y="2290"/>
                  </a:cubicBezTo>
                  <a:cubicBezTo>
                    <a:pt x="21" y="2395"/>
                    <a:pt x="17" y="2500"/>
                    <a:pt x="8" y="2605"/>
                  </a:cubicBezTo>
                  <a:cubicBezTo>
                    <a:pt x="0" y="2823"/>
                    <a:pt x="0" y="3041"/>
                    <a:pt x="14" y="3259"/>
                  </a:cubicBezTo>
                  <a:cubicBezTo>
                    <a:pt x="35" y="3477"/>
                    <a:pt x="66" y="3695"/>
                    <a:pt x="106" y="3905"/>
                  </a:cubicBezTo>
                  <a:cubicBezTo>
                    <a:pt x="151" y="4113"/>
                    <a:pt x="201" y="4320"/>
                    <a:pt x="266" y="4514"/>
                  </a:cubicBezTo>
                  <a:cubicBezTo>
                    <a:pt x="392" y="4902"/>
                    <a:pt x="572" y="5242"/>
                    <a:pt x="735" y="5521"/>
                  </a:cubicBezTo>
                  <a:cubicBezTo>
                    <a:pt x="898" y="5800"/>
                    <a:pt x="1076" y="6004"/>
                    <a:pt x="1198" y="6147"/>
                  </a:cubicBezTo>
                  <a:cubicBezTo>
                    <a:pt x="1259" y="6218"/>
                    <a:pt x="1314" y="6266"/>
                    <a:pt x="1347" y="6303"/>
                  </a:cubicBezTo>
                  <a:cubicBezTo>
                    <a:pt x="1382" y="6337"/>
                    <a:pt x="1399" y="6358"/>
                    <a:pt x="1399" y="6358"/>
                  </a:cubicBezTo>
                  <a:cubicBezTo>
                    <a:pt x="1399" y="6358"/>
                    <a:pt x="1385" y="6334"/>
                    <a:pt x="1361" y="6293"/>
                  </a:cubicBezTo>
                  <a:cubicBezTo>
                    <a:pt x="1334" y="6249"/>
                    <a:pt x="1294" y="6188"/>
                    <a:pt x="1249" y="6106"/>
                  </a:cubicBezTo>
                  <a:cubicBezTo>
                    <a:pt x="1154" y="5949"/>
                    <a:pt x="1038" y="5711"/>
                    <a:pt x="909" y="5429"/>
                  </a:cubicBezTo>
                  <a:cubicBezTo>
                    <a:pt x="780" y="5144"/>
                    <a:pt x="667" y="4797"/>
                    <a:pt x="572" y="4422"/>
                  </a:cubicBezTo>
                  <a:cubicBezTo>
                    <a:pt x="528" y="4235"/>
                    <a:pt x="487" y="4042"/>
                    <a:pt x="457" y="3841"/>
                  </a:cubicBezTo>
                  <a:cubicBezTo>
                    <a:pt x="426" y="3643"/>
                    <a:pt x="402" y="3439"/>
                    <a:pt x="392" y="3232"/>
                  </a:cubicBezTo>
                  <a:cubicBezTo>
                    <a:pt x="378" y="3028"/>
                    <a:pt x="375" y="2823"/>
                    <a:pt x="378" y="2623"/>
                  </a:cubicBezTo>
                  <a:cubicBezTo>
                    <a:pt x="388" y="2422"/>
                    <a:pt x="395" y="2221"/>
                    <a:pt x="413" y="2031"/>
                  </a:cubicBezTo>
                  <a:cubicBezTo>
                    <a:pt x="419" y="1980"/>
                    <a:pt x="426" y="1935"/>
                    <a:pt x="429" y="1888"/>
                  </a:cubicBezTo>
                  <a:cubicBezTo>
                    <a:pt x="436" y="1841"/>
                    <a:pt x="440" y="1792"/>
                    <a:pt x="446" y="1748"/>
                  </a:cubicBezTo>
                  <a:cubicBezTo>
                    <a:pt x="453" y="1701"/>
                    <a:pt x="460" y="1654"/>
                    <a:pt x="466" y="1609"/>
                  </a:cubicBezTo>
                  <a:cubicBezTo>
                    <a:pt x="470" y="1565"/>
                    <a:pt x="480" y="1520"/>
                    <a:pt x="487" y="1476"/>
                  </a:cubicBezTo>
                  <a:cubicBezTo>
                    <a:pt x="501" y="1388"/>
                    <a:pt x="518" y="1303"/>
                    <a:pt x="535" y="1221"/>
                  </a:cubicBezTo>
                  <a:cubicBezTo>
                    <a:pt x="555" y="1139"/>
                    <a:pt x="576" y="1062"/>
                    <a:pt x="592" y="983"/>
                  </a:cubicBezTo>
                  <a:cubicBezTo>
                    <a:pt x="674" y="680"/>
                    <a:pt x="763" y="432"/>
                    <a:pt x="841" y="262"/>
                  </a:cubicBezTo>
                  <a:cubicBezTo>
                    <a:pt x="875" y="177"/>
                    <a:pt x="909" y="112"/>
                    <a:pt x="929" y="68"/>
                  </a:cubicBezTo>
                  <a:cubicBezTo>
                    <a:pt x="953" y="24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451689" y="748297"/>
              <a:ext cx="17999" cy="125642"/>
            </a:xfrm>
            <a:custGeom>
              <a:avLst/>
              <a:gdLst/>
              <a:ahLst/>
              <a:cxnLst/>
              <a:rect l="l" t="t" r="r" b="b"/>
              <a:pathLst>
                <a:path w="410" h="2862" extrusionOk="0">
                  <a:moveTo>
                    <a:pt x="409" y="1"/>
                  </a:moveTo>
                  <a:lnTo>
                    <a:pt x="409" y="1"/>
                  </a:lnTo>
                  <a:cubicBezTo>
                    <a:pt x="409" y="1"/>
                    <a:pt x="389" y="41"/>
                    <a:pt x="351" y="112"/>
                  </a:cubicBezTo>
                  <a:cubicBezTo>
                    <a:pt x="334" y="150"/>
                    <a:pt x="310" y="194"/>
                    <a:pt x="287" y="246"/>
                  </a:cubicBezTo>
                  <a:cubicBezTo>
                    <a:pt x="276" y="272"/>
                    <a:pt x="263" y="299"/>
                    <a:pt x="249" y="327"/>
                  </a:cubicBezTo>
                  <a:cubicBezTo>
                    <a:pt x="239" y="357"/>
                    <a:pt x="225" y="388"/>
                    <a:pt x="215" y="422"/>
                  </a:cubicBezTo>
                  <a:cubicBezTo>
                    <a:pt x="167" y="552"/>
                    <a:pt x="113" y="708"/>
                    <a:pt x="72" y="881"/>
                  </a:cubicBezTo>
                  <a:cubicBezTo>
                    <a:pt x="31" y="1051"/>
                    <a:pt x="15" y="1242"/>
                    <a:pt x="4" y="1429"/>
                  </a:cubicBezTo>
                  <a:cubicBezTo>
                    <a:pt x="4" y="1524"/>
                    <a:pt x="1" y="1620"/>
                    <a:pt x="11" y="1711"/>
                  </a:cubicBezTo>
                  <a:cubicBezTo>
                    <a:pt x="18" y="1803"/>
                    <a:pt x="31" y="1895"/>
                    <a:pt x="48" y="1980"/>
                  </a:cubicBezTo>
                  <a:cubicBezTo>
                    <a:pt x="79" y="2153"/>
                    <a:pt x="137" y="2313"/>
                    <a:pt x="185" y="2442"/>
                  </a:cubicBezTo>
                  <a:cubicBezTo>
                    <a:pt x="194" y="2477"/>
                    <a:pt x="208" y="2507"/>
                    <a:pt x="222" y="2538"/>
                  </a:cubicBezTo>
                  <a:cubicBezTo>
                    <a:pt x="235" y="2565"/>
                    <a:pt x="249" y="2593"/>
                    <a:pt x="263" y="2620"/>
                  </a:cubicBezTo>
                  <a:cubicBezTo>
                    <a:pt x="276" y="2643"/>
                    <a:pt x="287" y="2667"/>
                    <a:pt x="300" y="2691"/>
                  </a:cubicBezTo>
                  <a:cubicBezTo>
                    <a:pt x="310" y="2711"/>
                    <a:pt x="324" y="2731"/>
                    <a:pt x="331" y="2749"/>
                  </a:cubicBezTo>
                  <a:cubicBezTo>
                    <a:pt x="375" y="2820"/>
                    <a:pt x="395" y="2861"/>
                    <a:pt x="395" y="2861"/>
                  </a:cubicBezTo>
                  <a:cubicBezTo>
                    <a:pt x="395" y="2861"/>
                    <a:pt x="389" y="2813"/>
                    <a:pt x="378" y="2736"/>
                  </a:cubicBezTo>
                  <a:cubicBezTo>
                    <a:pt x="372" y="2695"/>
                    <a:pt x="368" y="2647"/>
                    <a:pt x="365" y="2589"/>
                  </a:cubicBezTo>
                  <a:cubicBezTo>
                    <a:pt x="362" y="2562"/>
                    <a:pt x="358" y="2531"/>
                    <a:pt x="358" y="2500"/>
                  </a:cubicBezTo>
                  <a:cubicBezTo>
                    <a:pt x="354" y="2470"/>
                    <a:pt x="351" y="2439"/>
                    <a:pt x="348" y="2405"/>
                  </a:cubicBezTo>
                  <a:cubicBezTo>
                    <a:pt x="327" y="2273"/>
                    <a:pt x="327" y="2113"/>
                    <a:pt x="314" y="1949"/>
                  </a:cubicBezTo>
                  <a:cubicBezTo>
                    <a:pt x="314" y="1864"/>
                    <a:pt x="307" y="1780"/>
                    <a:pt x="304" y="1695"/>
                  </a:cubicBezTo>
                  <a:cubicBezTo>
                    <a:pt x="300" y="1606"/>
                    <a:pt x="296" y="1517"/>
                    <a:pt x="296" y="1429"/>
                  </a:cubicBezTo>
                  <a:cubicBezTo>
                    <a:pt x="290" y="1255"/>
                    <a:pt x="293" y="1078"/>
                    <a:pt x="300" y="912"/>
                  </a:cubicBezTo>
                  <a:cubicBezTo>
                    <a:pt x="310" y="745"/>
                    <a:pt x="310" y="585"/>
                    <a:pt x="334" y="453"/>
                  </a:cubicBezTo>
                  <a:cubicBezTo>
                    <a:pt x="337" y="419"/>
                    <a:pt x="341" y="384"/>
                    <a:pt x="348" y="354"/>
                  </a:cubicBezTo>
                  <a:cubicBezTo>
                    <a:pt x="351" y="323"/>
                    <a:pt x="354" y="296"/>
                    <a:pt x="362" y="266"/>
                  </a:cubicBezTo>
                  <a:cubicBezTo>
                    <a:pt x="365" y="238"/>
                    <a:pt x="368" y="214"/>
                    <a:pt x="372" y="191"/>
                  </a:cubicBezTo>
                  <a:cubicBezTo>
                    <a:pt x="375" y="167"/>
                    <a:pt x="378" y="143"/>
                    <a:pt x="385" y="126"/>
                  </a:cubicBezTo>
                  <a:cubicBezTo>
                    <a:pt x="398" y="45"/>
                    <a:pt x="40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482902" y="1144150"/>
              <a:ext cx="215681" cy="240440"/>
            </a:xfrm>
            <a:custGeom>
              <a:avLst/>
              <a:gdLst/>
              <a:ahLst/>
              <a:cxnLst/>
              <a:rect l="l" t="t" r="r" b="b"/>
              <a:pathLst>
                <a:path w="4913" h="5477" extrusionOk="0">
                  <a:moveTo>
                    <a:pt x="1409" y="1"/>
                  </a:moveTo>
                  <a:cubicBezTo>
                    <a:pt x="1409" y="1"/>
                    <a:pt x="1402" y="5"/>
                    <a:pt x="1381" y="5"/>
                  </a:cubicBezTo>
                  <a:cubicBezTo>
                    <a:pt x="1365" y="5"/>
                    <a:pt x="1341" y="5"/>
                    <a:pt x="1307" y="11"/>
                  </a:cubicBezTo>
                  <a:cubicBezTo>
                    <a:pt x="1239" y="18"/>
                    <a:pt x="1137" y="35"/>
                    <a:pt x="1014" y="79"/>
                  </a:cubicBezTo>
                  <a:cubicBezTo>
                    <a:pt x="896" y="127"/>
                    <a:pt x="756" y="202"/>
                    <a:pt x="613" y="321"/>
                  </a:cubicBezTo>
                  <a:cubicBezTo>
                    <a:pt x="470" y="437"/>
                    <a:pt x="334" y="603"/>
                    <a:pt x="232" y="811"/>
                  </a:cubicBezTo>
                  <a:cubicBezTo>
                    <a:pt x="133" y="1015"/>
                    <a:pt x="62" y="1256"/>
                    <a:pt x="31" y="1518"/>
                  </a:cubicBezTo>
                  <a:cubicBezTo>
                    <a:pt x="1" y="1776"/>
                    <a:pt x="7" y="2052"/>
                    <a:pt x="48" y="2335"/>
                  </a:cubicBezTo>
                  <a:cubicBezTo>
                    <a:pt x="86" y="2613"/>
                    <a:pt x="157" y="2899"/>
                    <a:pt x="266" y="3178"/>
                  </a:cubicBezTo>
                  <a:cubicBezTo>
                    <a:pt x="375" y="3454"/>
                    <a:pt x="521" y="3720"/>
                    <a:pt x="695" y="3968"/>
                  </a:cubicBezTo>
                  <a:lnTo>
                    <a:pt x="763" y="4059"/>
                  </a:lnTo>
                  <a:cubicBezTo>
                    <a:pt x="783" y="4090"/>
                    <a:pt x="807" y="4117"/>
                    <a:pt x="830" y="4148"/>
                  </a:cubicBezTo>
                  <a:lnTo>
                    <a:pt x="902" y="4236"/>
                  </a:lnTo>
                  <a:lnTo>
                    <a:pt x="977" y="4321"/>
                  </a:lnTo>
                  <a:lnTo>
                    <a:pt x="1052" y="4403"/>
                  </a:lnTo>
                  <a:lnTo>
                    <a:pt x="1130" y="4484"/>
                  </a:lnTo>
                  <a:cubicBezTo>
                    <a:pt x="1157" y="4511"/>
                    <a:pt x="1185" y="4539"/>
                    <a:pt x="1212" y="4563"/>
                  </a:cubicBezTo>
                  <a:lnTo>
                    <a:pt x="1293" y="4638"/>
                  </a:lnTo>
                  <a:cubicBezTo>
                    <a:pt x="1518" y="4835"/>
                    <a:pt x="1763" y="5001"/>
                    <a:pt x="2014" y="5128"/>
                  </a:cubicBezTo>
                  <a:cubicBezTo>
                    <a:pt x="2270" y="5254"/>
                    <a:pt x="2529" y="5338"/>
                    <a:pt x="2780" y="5393"/>
                  </a:cubicBezTo>
                  <a:cubicBezTo>
                    <a:pt x="3031" y="5447"/>
                    <a:pt x="3273" y="5475"/>
                    <a:pt x="3498" y="5475"/>
                  </a:cubicBezTo>
                  <a:cubicBezTo>
                    <a:pt x="3513" y="5476"/>
                    <a:pt x="3529" y="5476"/>
                    <a:pt x="3544" y="5476"/>
                  </a:cubicBezTo>
                  <a:cubicBezTo>
                    <a:pt x="3583" y="5476"/>
                    <a:pt x="3622" y="5474"/>
                    <a:pt x="3661" y="5471"/>
                  </a:cubicBezTo>
                  <a:cubicBezTo>
                    <a:pt x="3688" y="5471"/>
                    <a:pt x="3712" y="5471"/>
                    <a:pt x="3739" y="5467"/>
                  </a:cubicBezTo>
                  <a:cubicBezTo>
                    <a:pt x="3766" y="5464"/>
                    <a:pt x="3790" y="5464"/>
                    <a:pt x="3814" y="5461"/>
                  </a:cubicBezTo>
                  <a:cubicBezTo>
                    <a:pt x="3865" y="5454"/>
                    <a:pt x="3916" y="5450"/>
                    <a:pt x="3964" y="5444"/>
                  </a:cubicBezTo>
                  <a:cubicBezTo>
                    <a:pt x="4011" y="5434"/>
                    <a:pt x="4055" y="5427"/>
                    <a:pt x="4100" y="5420"/>
                  </a:cubicBezTo>
                  <a:cubicBezTo>
                    <a:pt x="4144" y="5414"/>
                    <a:pt x="4185" y="5400"/>
                    <a:pt x="4226" y="5389"/>
                  </a:cubicBezTo>
                  <a:cubicBezTo>
                    <a:pt x="4267" y="5379"/>
                    <a:pt x="4307" y="5369"/>
                    <a:pt x="4345" y="5359"/>
                  </a:cubicBezTo>
                  <a:cubicBezTo>
                    <a:pt x="4419" y="5335"/>
                    <a:pt x="4488" y="5315"/>
                    <a:pt x="4549" y="5294"/>
                  </a:cubicBezTo>
                  <a:cubicBezTo>
                    <a:pt x="4606" y="5271"/>
                    <a:pt x="4661" y="5250"/>
                    <a:pt x="4705" y="5230"/>
                  </a:cubicBezTo>
                  <a:cubicBezTo>
                    <a:pt x="4753" y="5213"/>
                    <a:pt x="4787" y="5189"/>
                    <a:pt x="4821" y="5175"/>
                  </a:cubicBezTo>
                  <a:cubicBezTo>
                    <a:pt x="4879" y="5144"/>
                    <a:pt x="4912" y="5128"/>
                    <a:pt x="4912" y="5128"/>
                  </a:cubicBezTo>
                  <a:lnTo>
                    <a:pt x="4912" y="5128"/>
                  </a:lnTo>
                  <a:cubicBezTo>
                    <a:pt x="4912" y="5128"/>
                    <a:pt x="4879" y="5141"/>
                    <a:pt x="4814" y="5161"/>
                  </a:cubicBezTo>
                  <a:cubicBezTo>
                    <a:pt x="4780" y="5172"/>
                    <a:pt x="4743" y="5189"/>
                    <a:pt x="4695" y="5199"/>
                  </a:cubicBezTo>
                  <a:cubicBezTo>
                    <a:pt x="4647" y="5213"/>
                    <a:pt x="4593" y="5226"/>
                    <a:pt x="4532" y="5243"/>
                  </a:cubicBezTo>
                  <a:cubicBezTo>
                    <a:pt x="4342" y="5290"/>
                    <a:pt x="4083" y="5324"/>
                    <a:pt x="3779" y="5324"/>
                  </a:cubicBezTo>
                  <a:cubicBezTo>
                    <a:pt x="3691" y="5324"/>
                    <a:pt x="3599" y="5321"/>
                    <a:pt x="3504" y="5315"/>
                  </a:cubicBezTo>
                  <a:cubicBezTo>
                    <a:pt x="3080" y="5284"/>
                    <a:pt x="2593" y="5148"/>
                    <a:pt x="2137" y="4896"/>
                  </a:cubicBezTo>
                  <a:cubicBezTo>
                    <a:pt x="1909" y="4770"/>
                    <a:pt x="1688" y="4610"/>
                    <a:pt x="1488" y="4423"/>
                  </a:cubicBezTo>
                  <a:lnTo>
                    <a:pt x="1413" y="4355"/>
                  </a:lnTo>
                  <a:cubicBezTo>
                    <a:pt x="1389" y="4332"/>
                    <a:pt x="1365" y="4304"/>
                    <a:pt x="1341" y="4280"/>
                  </a:cubicBezTo>
                  <a:lnTo>
                    <a:pt x="1270" y="4205"/>
                  </a:lnTo>
                  <a:lnTo>
                    <a:pt x="1202" y="4128"/>
                  </a:lnTo>
                  <a:cubicBezTo>
                    <a:pt x="1177" y="4100"/>
                    <a:pt x="1154" y="4073"/>
                    <a:pt x="1133" y="4046"/>
                  </a:cubicBezTo>
                  <a:lnTo>
                    <a:pt x="1072" y="3964"/>
                  </a:lnTo>
                  <a:cubicBezTo>
                    <a:pt x="1052" y="3933"/>
                    <a:pt x="1031" y="3906"/>
                    <a:pt x="1011" y="3879"/>
                  </a:cubicBezTo>
                  <a:lnTo>
                    <a:pt x="953" y="3791"/>
                  </a:lnTo>
                  <a:cubicBezTo>
                    <a:pt x="800" y="3559"/>
                    <a:pt x="674" y="3311"/>
                    <a:pt x="576" y="3056"/>
                  </a:cubicBezTo>
                  <a:cubicBezTo>
                    <a:pt x="474" y="2801"/>
                    <a:pt x="395" y="2542"/>
                    <a:pt x="348" y="2283"/>
                  </a:cubicBezTo>
                  <a:cubicBezTo>
                    <a:pt x="300" y="2029"/>
                    <a:pt x="273" y="1773"/>
                    <a:pt x="279" y="1536"/>
                  </a:cubicBezTo>
                  <a:cubicBezTo>
                    <a:pt x="283" y="1416"/>
                    <a:pt x="296" y="1304"/>
                    <a:pt x="314" y="1192"/>
                  </a:cubicBezTo>
                  <a:cubicBezTo>
                    <a:pt x="334" y="1083"/>
                    <a:pt x="361" y="977"/>
                    <a:pt x="399" y="883"/>
                  </a:cubicBezTo>
                  <a:cubicBezTo>
                    <a:pt x="474" y="688"/>
                    <a:pt x="576" y="528"/>
                    <a:pt x="688" y="399"/>
                  </a:cubicBezTo>
                  <a:cubicBezTo>
                    <a:pt x="803" y="270"/>
                    <a:pt x="926" y="178"/>
                    <a:pt x="1035" y="123"/>
                  </a:cubicBezTo>
                  <a:cubicBezTo>
                    <a:pt x="1144" y="62"/>
                    <a:pt x="1243" y="32"/>
                    <a:pt x="1307" y="18"/>
                  </a:cubicBezTo>
                  <a:cubicBezTo>
                    <a:pt x="1341" y="11"/>
                    <a:pt x="1365" y="8"/>
                    <a:pt x="1386" y="8"/>
                  </a:cubicBezTo>
                  <a:cubicBezTo>
                    <a:pt x="1402" y="5"/>
                    <a:pt x="1409" y="1"/>
                    <a:pt x="1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457966" y="1143886"/>
              <a:ext cx="111462" cy="275868"/>
            </a:xfrm>
            <a:custGeom>
              <a:avLst/>
              <a:gdLst/>
              <a:ahLst/>
              <a:cxnLst/>
              <a:rect l="l" t="t" r="r" b="b"/>
              <a:pathLst>
                <a:path w="2539" h="6284" extrusionOk="0">
                  <a:moveTo>
                    <a:pt x="1878" y="0"/>
                  </a:moveTo>
                  <a:lnTo>
                    <a:pt x="1878" y="0"/>
                  </a:lnTo>
                  <a:cubicBezTo>
                    <a:pt x="1878" y="0"/>
                    <a:pt x="1847" y="7"/>
                    <a:pt x="1790" y="17"/>
                  </a:cubicBezTo>
                  <a:cubicBezTo>
                    <a:pt x="1759" y="21"/>
                    <a:pt x="1725" y="31"/>
                    <a:pt x="1681" y="41"/>
                  </a:cubicBezTo>
                  <a:cubicBezTo>
                    <a:pt x="1660" y="48"/>
                    <a:pt x="1640" y="52"/>
                    <a:pt x="1616" y="61"/>
                  </a:cubicBezTo>
                  <a:cubicBezTo>
                    <a:pt x="1593" y="68"/>
                    <a:pt x="1569" y="75"/>
                    <a:pt x="1541" y="85"/>
                  </a:cubicBezTo>
                  <a:cubicBezTo>
                    <a:pt x="1436" y="126"/>
                    <a:pt x="1310" y="174"/>
                    <a:pt x="1174" y="256"/>
                  </a:cubicBezTo>
                  <a:cubicBezTo>
                    <a:pt x="1042" y="333"/>
                    <a:pt x="896" y="443"/>
                    <a:pt x="759" y="578"/>
                  </a:cubicBezTo>
                  <a:cubicBezTo>
                    <a:pt x="620" y="715"/>
                    <a:pt x="487" y="881"/>
                    <a:pt x="375" y="1075"/>
                  </a:cubicBezTo>
                  <a:cubicBezTo>
                    <a:pt x="260" y="1269"/>
                    <a:pt x="167" y="1493"/>
                    <a:pt x="106" y="1729"/>
                  </a:cubicBezTo>
                  <a:cubicBezTo>
                    <a:pt x="42" y="1966"/>
                    <a:pt x="7" y="2218"/>
                    <a:pt x="1" y="2476"/>
                  </a:cubicBezTo>
                  <a:cubicBezTo>
                    <a:pt x="1" y="2603"/>
                    <a:pt x="4" y="2732"/>
                    <a:pt x="15" y="2861"/>
                  </a:cubicBezTo>
                  <a:cubicBezTo>
                    <a:pt x="24" y="2991"/>
                    <a:pt x="42" y="3120"/>
                    <a:pt x="62" y="3245"/>
                  </a:cubicBezTo>
                  <a:cubicBezTo>
                    <a:pt x="72" y="3310"/>
                    <a:pt x="89" y="3371"/>
                    <a:pt x="103" y="3436"/>
                  </a:cubicBezTo>
                  <a:cubicBezTo>
                    <a:pt x="120" y="3497"/>
                    <a:pt x="133" y="3562"/>
                    <a:pt x="150" y="3623"/>
                  </a:cubicBezTo>
                  <a:cubicBezTo>
                    <a:pt x="171" y="3685"/>
                    <a:pt x="188" y="3746"/>
                    <a:pt x="208" y="3807"/>
                  </a:cubicBezTo>
                  <a:cubicBezTo>
                    <a:pt x="229" y="3868"/>
                    <a:pt x="249" y="3930"/>
                    <a:pt x="273" y="3987"/>
                  </a:cubicBezTo>
                  <a:cubicBezTo>
                    <a:pt x="293" y="4048"/>
                    <a:pt x="321" y="4106"/>
                    <a:pt x="344" y="4164"/>
                  </a:cubicBezTo>
                  <a:cubicBezTo>
                    <a:pt x="368" y="4222"/>
                    <a:pt x="392" y="4280"/>
                    <a:pt x="423" y="4334"/>
                  </a:cubicBezTo>
                  <a:cubicBezTo>
                    <a:pt x="450" y="4392"/>
                    <a:pt x="477" y="4446"/>
                    <a:pt x="504" y="4501"/>
                  </a:cubicBezTo>
                  <a:cubicBezTo>
                    <a:pt x="535" y="4555"/>
                    <a:pt x="566" y="4606"/>
                    <a:pt x="596" y="4657"/>
                  </a:cubicBezTo>
                  <a:cubicBezTo>
                    <a:pt x="613" y="4685"/>
                    <a:pt x="627" y="4712"/>
                    <a:pt x="643" y="4735"/>
                  </a:cubicBezTo>
                  <a:cubicBezTo>
                    <a:pt x="660" y="4759"/>
                    <a:pt x="678" y="4787"/>
                    <a:pt x="695" y="4811"/>
                  </a:cubicBezTo>
                  <a:cubicBezTo>
                    <a:pt x="725" y="4858"/>
                    <a:pt x="759" y="4909"/>
                    <a:pt x="793" y="4953"/>
                  </a:cubicBezTo>
                  <a:cubicBezTo>
                    <a:pt x="864" y="5045"/>
                    <a:pt x="929" y="5137"/>
                    <a:pt x="1004" y="5219"/>
                  </a:cubicBezTo>
                  <a:cubicBezTo>
                    <a:pt x="1042" y="5260"/>
                    <a:pt x="1076" y="5304"/>
                    <a:pt x="1113" y="5341"/>
                  </a:cubicBezTo>
                  <a:cubicBezTo>
                    <a:pt x="1150" y="5379"/>
                    <a:pt x="1188" y="5415"/>
                    <a:pt x="1225" y="5453"/>
                  </a:cubicBezTo>
                  <a:cubicBezTo>
                    <a:pt x="1242" y="5470"/>
                    <a:pt x="1263" y="5491"/>
                    <a:pt x="1280" y="5508"/>
                  </a:cubicBezTo>
                  <a:cubicBezTo>
                    <a:pt x="1296" y="5525"/>
                    <a:pt x="1317" y="5542"/>
                    <a:pt x="1334" y="5558"/>
                  </a:cubicBezTo>
                  <a:cubicBezTo>
                    <a:pt x="1371" y="5593"/>
                    <a:pt x="1409" y="5624"/>
                    <a:pt x="1443" y="5657"/>
                  </a:cubicBezTo>
                  <a:cubicBezTo>
                    <a:pt x="1518" y="5718"/>
                    <a:pt x="1589" y="5773"/>
                    <a:pt x="1660" y="5828"/>
                  </a:cubicBezTo>
                  <a:cubicBezTo>
                    <a:pt x="1732" y="5875"/>
                    <a:pt x="1800" y="5919"/>
                    <a:pt x="1865" y="5963"/>
                  </a:cubicBezTo>
                  <a:cubicBezTo>
                    <a:pt x="1933" y="6001"/>
                    <a:pt x="1994" y="6035"/>
                    <a:pt x="2056" y="6069"/>
                  </a:cubicBezTo>
                  <a:cubicBezTo>
                    <a:pt x="2083" y="6086"/>
                    <a:pt x="2113" y="6100"/>
                    <a:pt x="2141" y="6113"/>
                  </a:cubicBezTo>
                  <a:cubicBezTo>
                    <a:pt x="2167" y="6127"/>
                    <a:pt x="2194" y="6137"/>
                    <a:pt x="2219" y="6150"/>
                  </a:cubicBezTo>
                  <a:cubicBezTo>
                    <a:pt x="2317" y="6198"/>
                    <a:pt x="2399" y="6225"/>
                    <a:pt x="2453" y="6249"/>
                  </a:cubicBezTo>
                  <a:cubicBezTo>
                    <a:pt x="2508" y="6269"/>
                    <a:pt x="2538" y="6283"/>
                    <a:pt x="2538" y="6283"/>
                  </a:cubicBezTo>
                  <a:cubicBezTo>
                    <a:pt x="2538" y="6283"/>
                    <a:pt x="2511" y="6266"/>
                    <a:pt x="2460" y="6239"/>
                  </a:cubicBezTo>
                  <a:cubicBezTo>
                    <a:pt x="2409" y="6208"/>
                    <a:pt x="2331" y="6171"/>
                    <a:pt x="2239" y="6109"/>
                  </a:cubicBezTo>
                  <a:cubicBezTo>
                    <a:pt x="2052" y="5998"/>
                    <a:pt x="1803" y="5811"/>
                    <a:pt x="1541" y="5549"/>
                  </a:cubicBezTo>
                  <a:cubicBezTo>
                    <a:pt x="1511" y="5514"/>
                    <a:pt x="1477" y="5484"/>
                    <a:pt x="1443" y="5446"/>
                  </a:cubicBezTo>
                  <a:cubicBezTo>
                    <a:pt x="1429" y="5429"/>
                    <a:pt x="1412" y="5412"/>
                    <a:pt x="1395" y="5395"/>
                  </a:cubicBezTo>
                  <a:cubicBezTo>
                    <a:pt x="1378" y="5375"/>
                    <a:pt x="1365" y="5358"/>
                    <a:pt x="1348" y="5338"/>
                  </a:cubicBezTo>
                  <a:cubicBezTo>
                    <a:pt x="1314" y="5300"/>
                    <a:pt x="1283" y="5263"/>
                    <a:pt x="1249" y="5222"/>
                  </a:cubicBezTo>
                  <a:cubicBezTo>
                    <a:pt x="1219" y="5184"/>
                    <a:pt x="1188" y="5140"/>
                    <a:pt x="1158" y="5100"/>
                  </a:cubicBezTo>
                  <a:cubicBezTo>
                    <a:pt x="1092" y="5015"/>
                    <a:pt x="1035" y="4922"/>
                    <a:pt x="974" y="4831"/>
                  </a:cubicBezTo>
                  <a:cubicBezTo>
                    <a:pt x="943" y="4787"/>
                    <a:pt x="919" y="4735"/>
                    <a:pt x="888" y="4688"/>
                  </a:cubicBezTo>
                  <a:cubicBezTo>
                    <a:pt x="875" y="4664"/>
                    <a:pt x="861" y="4640"/>
                    <a:pt x="847" y="4616"/>
                  </a:cubicBezTo>
                  <a:cubicBezTo>
                    <a:pt x="831" y="4589"/>
                    <a:pt x="820" y="4566"/>
                    <a:pt x="807" y="4538"/>
                  </a:cubicBezTo>
                  <a:cubicBezTo>
                    <a:pt x="780" y="4490"/>
                    <a:pt x="753" y="4436"/>
                    <a:pt x="729" y="4385"/>
                  </a:cubicBezTo>
                  <a:cubicBezTo>
                    <a:pt x="704" y="4334"/>
                    <a:pt x="681" y="4280"/>
                    <a:pt x="654" y="4225"/>
                  </a:cubicBezTo>
                  <a:cubicBezTo>
                    <a:pt x="630" y="4175"/>
                    <a:pt x="610" y="4120"/>
                    <a:pt x="589" y="4062"/>
                  </a:cubicBezTo>
                  <a:cubicBezTo>
                    <a:pt x="569" y="4007"/>
                    <a:pt x="541" y="3953"/>
                    <a:pt x="525" y="3895"/>
                  </a:cubicBezTo>
                  <a:cubicBezTo>
                    <a:pt x="508" y="3841"/>
                    <a:pt x="487" y="3783"/>
                    <a:pt x="470" y="3726"/>
                  </a:cubicBezTo>
                  <a:cubicBezTo>
                    <a:pt x="453" y="3668"/>
                    <a:pt x="439" y="3610"/>
                    <a:pt x="423" y="3552"/>
                  </a:cubicBezTo>
                  <a:cubicBezTo>
                    <a:pt x="406" y="3494"/>
                    <a:pt x="395" y="3432"/>
                    <a:pt x="382" y="3374"/>
                  </a:cubicBezTo>
                  <a:cubicBezTo>
                    <a:pt x="371" y="3317"/>
                    <a:pt x="354" y="3256"/>
                    <a:pt x="348" y="3198"/>
                  </a:cubicBezTo>
                  <a:cubicBezTo>
                    <a:pt x="263" y="2718"/>
                    <a:pt x="266" y="2231"/>
                    <a:pt x="362" y="1790"/>
                  </a:cubicBezTo>
                  <a:cubicBezTo>
                    <a:pt x="409" y="1572"/>
                    <a:pt x="477" y="1364"/>
                    <a:pt x="566" y="1181"/>
                  </a:cubicBezTo>
                  <a:cubicBezTo>
                    <a:pt x="579" y="1157"/>
                    <a:pt x="589" y="1133"/>
                    <a:pt x="599" y="1113"/>
                  </a:cubicBezTo>
                  <a:cubicBezTo>
                    <a:pt x="613" y="1089"/>
                    <a:pt x="627" y="1065"/>
                    <a:pt x="637" y="1044"/>
                  </a:cubicBezTo>
                  <a:cubicBezTo>
                    <a:pt x="660" y="1000"/>
                    <a:pt x="688" y="960"/>
                    <a:pt x="715" y="919"/>
                  </a:cubicBezTo>
                  <a:cubicBezTo>
                    <a:pt x="739" y="878"/>
                    <a:pt x="770" y="837"/>
                    <a:pt x="793" y="800"/>
                  </a:cubicBezTo>
                  <a:cubicBezTo>
                    <a:pt x="824" y="762"/>
                    <a:pt x="851" y="725"/>
                    <a:pt x="878" y="691"/>
                  </a:cubicBezTo>
                  <a:cubicBezTo>
                    <a:pt x="1113" y="412"/>
                    <a:pt x="1365" y="225"/>
                    <a:pt x="1558" y="129"/>
                  </a:cubicBezTo>
                  <a:cubicBezTo>
                    <a:pt x="1582" y="116"/>
                    <a:pt x="1607" y="106"/>
                    <a:pt x="1627" y="93"/>
                  </a:cubicBezTo>
                  <a:cubicBezTo>
                    <a:pt x="1651" y="82"/>
                    <a:pt x="1671" y="75"/>
                    <a:pt x="1692" y="65"/>
                  </a:cubicBezTo>
                  <a:cubicBezTo>
                    <a:pt x="1729" y="48"/>
                    <a:pt x="1763" y="35"/>
                    <a:pt x="1790" y="27"/>
                  </a:cubicBezTo>
                  <a:cubicBezTo>
                    <a:pt x="1847" y="11"/>
                    <a:pt x="1878" y="0"/>
                    <a:pt x="1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626414" y="1306538"/>
              <a:ext cx="95175" cy="55577"/>
            </a:xfrm>
            <a:custGeom>
              <a:avLst/>
              <a:gdLst/>
              <a:ahLst/>
              <a:cxnLst/>
              <a:rect l="l" t="t" r="r" b="b"/>
              <a:pathLst>
                <a:path w="2168" h="1266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2168" y="0"/>
                    <a:pt x="2133" y="27"/>
                    <a:pt x="2069" y="71"/>
                  </a:cubicBezTo>
                  <a:cubicBezTo>
                    <a:pt x="2056" y="82"/>
                    <a:pt x="2042" y="95"/>
                    <a:pt x="2021" y="109"/>
                  </a:cubicBezTo>
                  <a:cubicBezTo>
                    <a:pt x="2004" y="118"/>
                    <a:pt x="1984" y="132"/>
                    <a:pt x="1960" y="146"/>
                  </a:cubicBezTo>
                  <a:cubicBezTo>
                    <a:pt x="1940" y="159"/>
                    <a:pt x="1916" y="173"/>
                    <a:pt x="1892" y="187"/>
                  </a:cubicBezTo>
                  <a:cubicBezTo>
                    <a:pt x="1872" y="204"/>
                    <a:pt x="1844" y="217"/>
                    <a:pt x="1824" y="234"/>
                  </a:cubicBezTo>
                  <a:cubicBezTo>
                    <a:pt x="1800" y="252"/>
                    <a:pt x="1777" y="269"/>
                    <a:pt x="1750" y="286"/>
                  </a:cubicBezTo>
                  <a:cubicBezTo>
                    <a:pt x="1722" y="299"/>
                    <a:pt x="1695" y="313"/>
                    <a:pt x="1664" y="330"/>
                  </a:cubicBezTo>
                  <a:cubicBezTo>
                    <a:pt x="1651" y="336"/>
                    <a:pt x="1637" y="347"/>
                    <a:pt x="1623" y="354"/>
                  </a:cubicBezTo>
                  <a:cubicBezTo>
                    <a:pt x="1610" y="360"/>
                    <a:pt x="1596" y="367"/>
                    <a:pt x="1579" y="377"/>
                  </a:cubicBezTo>
                  <a:cubicBezTo>
                    <a:pt x="1552" y="391"/>
                    <a:pt x="1525" y="408"/>
                    <a:pt x="1494" y="425"/>
                  </a:cubicBezTo>
                  <a:cubicBezTo>
                    <a:pt x="1375" y="486"/>
                    <a:pt x="1263" y="564"/>
                    <a:pt x="1137" y="625"/>
                  </a:cubicBezTo>
                  <a:cubicBezTo>
                    <a:pt x="1076" y="660"/>
                    <a:pt x="1015" y="694"/>
                    <a:pt x="949" y="721"/>
                  </a:cubicBezTo>
                  <a:cubicBezTo>
                    <a:pt x="933" y="728"/>
                    <a:pt x="919" y="738"/>
                    <a:pt x="902" y="745"/>
                  </a:cubicBezTo>
                  <a:cubicBezTo>
                    <a:pt x="888" y="751"/>
                    <a:pt x="872" y="759"/>
                    <a:pt x="855" y="768"/>
                  </a:cubicBezTo>
                  <a:cubicBezTo>
                    <a:pt x="824" y="782"/>
                    <a:pt x="794" y="796"/>
                    <a:pt x="763" y="812"/>
                  </a:cubicBezTo>
                  <a:cubicBezTo>
                    <a:pt x="732" y="826"/>
                    <a:pt x="701" y="840"/>
                    <a:pt x="671" y="853"/>
                  </a:cubicBezTo>
                  <a:cubicBezTo>
                    <a:pt x="654" y="861"/>
                    <a:pt x="640" y="870"/>
                    <a:pt x="623" y="878"/>
                  </a:cubicBezTo>
                  <a:cubicBezTo>
                    <a:pt x="610" y="884"/>
                    <a:pt x="593" y="888"/>
                    <a:pt x="579" y="894"/>
                  </a:cubicBezTo>
                  <a:cubicBezTo>
                    <a:pt x="549" y="905"/>
                    <a:pt x="518" y="922"/>
                    <a:pt x="491" y="932"/>
                  </a:cubicBezTo>
                  <a:cubicBezTo>
                    <a:pt x="460" y="946"/>
                    <a:pt x="429" y="952"/>
                    <a:pt x="403" y="959"/>
                  </a:cubicBezTo>
                  <a:cubicBezTo>
                    <a:pt x="375" y="969"/>
                    <a:pt x="348" y="976"/>
                    <a:pt x="321" y="986"/>
                  </a:cubicBezTo>
                  <a:cubicBezTo>
                    <a:pt x="293" y="993"/>
                    <a:pt x="266" y="1000"/>
                    <a:pt x="242" y="1003"/>
                  </a:cubicBezTo>
                  <a:cubicBezTo>
                    <a:pt x="194" y="1017"/>
                    <a:pt x="150" y="1027"/>
                    <a:pt x="117" y="1030"/>
                  </a:cubicBezTo>
                  <a:cubicBezTo>
                    <a:pt x="79" y="1037"/>
                    <a:pt x="51" y="1041"/>
                    <a:pt x="31" y="1041"/>
                  </a:cubicBezTo>
                  <a:lnTo>
                    <a:pt x="1" y="1041"/>
                  </a:lnTo>
                  <a:cubicBezTo>
                    <a:pt x="1" y="1041"/>
                    <a:pt x="11" y="1044"/>
                    <a:pt x="28" y="1051"/>
                  </a:cubicBezTo>
                  <a:cubicBezTo>
                    <a:pt x="48" y="1061"/>
                    <a:pt x="72" y="1071"/>
                    <a:pt x="106" y="1092"/>
                  </a:cubicBezTo>
                  <a:cubicBezTo>
                    <a:pt x="117" y="1095"/>
                    <a:pt x="123" y="1098"/>
                    <a:pt x="133" y="1106"/>
                  </a:cubicBezTo>
                  <a:cubicBezTo>
                    <a:pt x="144" y="1109"/>
                    <a:pt x="150" y="1115"/>
                    <a:pt x="164" y="1119"/>
                  </a:cubicBezTo>
                  <a:cubicBezTo>
                    <a:pt x="185" y="1129"/>
                    <a:pt x="208" y="1139"/>
                    <a:pt x="232" y="1150"/>
                  </a:cubicBezTo>
                  <a:cubicBezTo>
                    <a:pt x="256" y="1159"/>
                    <a:pt x="283" y="1170"/>
                    <a:pt x="310" y="1180"/>
                  </a:cubicBezTo>
                  <a:cubicBezTo>
                    <a:pt x="341" y="1190"/>
                    <a:pt x="371" y="1200"/>
                    <a:pt x="403" y="1208"/>
                  </a:cubicBezTo>
                  <a:cubicBezTo>
                    <a:pt x="436" y="1214"/>
                    <a:pt x="470" y="1225"/>
                    <a:pt x="505" y="1231"/>
                  </a:cubicBezTo>
                  <a:cubicBezTo>
                    <a:pt x="541" y="1238"/>
                    <a:pt x="579" y="1245"/>
                    <a:pt x="616" y="1252"/>
                  </a:cubicBezTo>
                  <a:cubicBezTo>
                    <a:pt x="637" y="1255"/>
                    <a:pt x="657" y="1258"/>
                    <a:pt x="674" y="1258"/>
                  </a:cubicBezTo>
                  <a:cubicBezTo>
                    <a:pt x="695" y="1261"/>
                    <a:pt x="715" y="1261"/>
                    <a:pt x="736" y="1261"/>
                  </a:cubicBezTo>
                  <a:cubicBezTo>
                    <a:pt x="776" y="1266"/>
                    <a:pt x="820" y="1266"/>
                    <a:pt x="861" y="1266"/>
                  </a:cubicBezTo>
                  <a:cubicBezTo>
                    <a:pt x="1035" y="1261"/>
                    <a:pt x="1212" y="1208"/>
                    <a:pt x="1385" y="1143"/>
                  </a:cubicBezTo>
                  <a:cubicBezTo>
                    <a:pt x="1549" y="1057"/>
                    <a:pt x="1709" y="963"/>
                    <a:pt x="1827" y="837"/>
                  </a:cubicBezTo>
                  <a:cubicBezTo>
                    <a:pt x="1946" y="710"/>
                    <a:pt x="2025" y="564"/>
                    <a:pt x="2079" y="442"/>
                  </a:cubicBezTo>
                  <a:cubicBezTo>
                    <a:pt x="2097" y="412"/>
                    <a:pt x="2106" y="381"/>
                    <a:pt x="2117" y="350"/>
                  </a:cubicBezTo>
                  <a:cubicBezTo>
                    <a:pt x="2127" y="319"/>
                    <a:pt x="2130" y="289"/>
                    <a:pt x="2137" y="261"/>
                  </a:cubicBezTo>
                  <a:cubicBezTo>
                    <a:pt x="2144" y="234"/>
                    <a:pt x="2147" y="211"/>
                    <a:pt x="2150" y="187"/>
                  </a:cubicBezTo>
                  <a:cubicBezTo>
                    <a:pt x="2154" y="163"/>
                    <a:pt x="2158" y="139"/>
                    <a:pt x="2161" y="123"/>
                  </a:cubicBezTo>
                  <a:cubicBezTo>
                    <a:pt x="2164" y="41"/>
                    <a:pt x="2168" y="0"/>
                    <a:pt x="2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601610" y="1316065"/>
              <a:ext cx="47851" cy="33101"/>
            </a:xfrm>
            <a:custGeom>
              <a:avLst/>
              <a:gdLst/>
              <a:ahLst/>
              <a:cxnLst/>
              <a:rect l="l" t="t" r="r" b="b"/>
              <a:pathLst>
                <a:path w="1090" h="754" extrusionOk="0">
                  <a:moveTo>
                    <a:pt x="1090" y="0"/>
                  </a:moveTo>
                  <a:cubicBezTo>
                    <a:pt x="1090" y="0"/>
                    <a:pt x="1065" y="4"/>
                    <a:pt x="1018" y="8"/>
                  </a:cubicBezTo>
                  <a:cubicBezTo>
                    <a:pt x="977" y="17"/>
                    <a:pt x="902" y="17"/>
                    <a:pt x="841" y="38"/>
                  </a:cubicBezTo>
                  <a:cubicBezTo>
                    <a:pt x="814" y="52"/>
                    <a:pt x="776" y="58"/>
                    <a:pt x="743" y="69"/>
                  </a:cubicBezTo>
                  <a:cubicBezTo>
                    <a:pt x="705" y="79"/>
                    <a:pt x="668" y="89"/>
                    <a:pt x="641" y="110"/>
                  </a:cubicBezTo>
                  <a:cubicBezTo>
                    <a:pt x="576" y="140"/>
                    <a:pt x="518" y="184"/>
                    <a:pt x="461" y="222"/>
                  </a:cubicBezTo>
                  <a:cubicBezTo>
                    <a:pt x="409" y="262"/>
                    <a:pt x="362" y="314"/>
                    <a:pt x="314" y="361"/>
                  </a:cubicBezTo>
                  <a:cubicBezTo>
                    <a:pt x="294" y="385"/>
                    <a:pt x="269" y="408"/>
                    <a:pt x="249" y="436"/>
                  </a:cubicBezTo>
                  <a:cubicBezTo>
                    <a:pt x="225" y="463"/>
                    <a:pt x="205" y="490"/>
                    <a:pt x="181" y="507"/>
                  </a:cubicBezTo>
                  <a:cubicBezTo>
                    <a:pt x="175" y="511"/>
                    <a:pt x="172" y="518"/>
                    <a:pt x="164" y="521"/>
                  </a:cubicBezTo>
                  <a:cubicBezTo>
                    <a:pt x="158" y="528"/>
                    <a:pt x="154" y="531"/>
                    <a:pt x="147" y="538"/>
                  </a:cubicBezTo>
                  <a:cubicBezTo>
                    <a:pt x="137" y="548"/>
                    <a:pt x="123" y="555"/>
                    <a:pt x="114" y="565"/>
                  </a:cubicBezTo>
                  <a:cubicBezTo>
                    <a:pt x="93" y="582"/>
                    <a:pt x="73" y="600"/>
                    <a:pt x="56" y="606"/>
                  </a:cubicBezTo>
                  <a:cubicBezTo>
                    <a:pt x="21" y="626"/>
                    <a:pt x="1" y="633"/>
                    <a:pt x="1" y="633"/>
                  </a:cubicBezTo>
                  <a:cubicBezTo>
                    <a:pt x="1" y="633"/>
                    <a:pt x="21" y="640"/>
                    <a:pt x="59" y="661"/>
                  </a:cubicBezTo>
                  <a:cubicBezTo>
                    <a:pt x="65" y="664"/>
                    <a:pt x="76" y="671"/>
                    <a:pt x="90" y="677"/>
                  </a:cubicBezTo>
                  <a:cubicBezTo>
                    <a:pt x="100" y="681"/>
                    <a:pt x="114" y="688"/>
                    <a:pt x="127" y="694"/>
                  </a:cubicBezTo>
                  <a:cubicBezTo>
                    <a:pt x="154" y="708"/>
                    <a:pt x="188" y="725"/>
                    <a:pt x="225" y="729"/>
                  </a:cubicBezTo>
                  <a:cubicBezTo>
                    <a:pt x="263" y="735"/>
                    <a:pt x="304" y="742"/>
                    <a:pt x="348" y="752"/>
                  </a:cubicBezTo>
                  <a:cubicBezTo>
                    <a:pt x="356" y="753"/>
                    <a:pt x="364" y="754"/>
                    <a:pt x="372" y="754"/>
                  </a:cubicBezTo>
                  <a:cubicBezTo>
                    <a:pt x="387" y="754"/>
                    <a:pt x="403" y="752"/>
                    <a:pt x="416" y="752"/>
                  </a:cubicBezTo>
                  <a:cubicBezTo>
                    <a:pt x="440" y="752"/>
                    <a:pt x="464" y="752"/>
                    <a:pt x="487" y="746"/>
                  </a:cubicBezTo>
                  <a:cubicBezTo>
                    <a:pt x="583" y="735"/>
                    <a:pt x="674" y="697"/>
                    <a:pt x="756" y="650"/>
                  </a:cubicBezTo>
                  <a:cubicBezTo>
                    <a:pt x="834" y="595"/>
                    <a:pt x="902" y="538"/>
                    <a:pt x="954" y="466"/>
                  </a:cubicBezTo>
                  <a:cubicBezTo>
                    <a:pt x="981" y="436"/>
                    <a:pt x="1001" y="395"/>
                    <a:pt x="1015" y="358"/>
                  </a:cubicBezTo>
                  <a:cubicBezTo>
                    <a:pt x="1029" y="320"/>
                    <a:pt x="1042" y="286"/>
                    <a:pt x="1056" y="253"/>
                  </a:cubicBezTo>
                  <a:cubicBezTo>
                    <a:pt x="1079" y="187"/>
                    <a:pt x="1079" y="113"/>
                    <a:pt x="1086" y="72"/>
                  </a:cubicBezTo>
                  <a:cubicBezTo>
                    <a:pt x="1090" y="24"/>
                    <a:pt x="1090" y="0"/>
                    <a:pt x="1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578343" y="1319357"/>
              <a:ext cx="29325" cy="21994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55" y="327"/>
                  </a:moveTo>
                  <a:cubicBezTo>
                    <a:pt x="57" y="327"/>
                    <a:pt x="56" y="327"/>
                    <a:pt x="55" y="328"/>
                  </a:cubicBezTo>
                  <a:lnTo>
                    <a:pt x="55" y="328"/>
                  </a:lnTo>
                  <a:lnTo>
                    <a:pt x="55" y="327"/>
                  </a:lnTo>
                  <a:close/>
                  <a:moveTo>
                    <a:pt x="469" y="0"/>
                  </a:moveTo>
                  <a:cubicBezTo>
                    <a:pt x="466" y="0"/>
                    <a:pt x="463" y="0"/>
                    <a:pt x="460" y="0"/>
                  </a:cubicBezTo>
                  <a:cubicBezTo>
                    <a:pt x="451" y="2"/>
                    <a:pt x="442" y="2"/>
                    <a:pt x="432" y="2"/>
                  </a:cubicBezTo>
                  <a:cubicBezTo>
                    <a:pt x="414" y="2"/>
                    <a:pt x="395" y="1"/>
                    <a:pt x="377" y="1"/>
                  </a:cubicBezTo>
                  <a:cubicBezTo>
                    <a:pt x="360" y="1"/>
                    <a:pt x="344" y="2"/>
                    <a:pt x="330" y="7"/>
                  </a:cubicBezTo>
                  <a:cubicBezTo>
                    <a:pt x="289" y="14"/>
                    <a:pt x="259" y="35"/>
                    <a:pt x="221" y="51"/>
                  </a:cubicBezTo>
                  <a:cubicBezTo>
                    <a:pt x="208" y="65"/>
                    <a:pt x="195" y="79"/>
                    <a:pt x="177" y="92"/>
                  </a:cubicBezTo>
                  <a:cubicBezTo>
                    <a:pt x="163" y="109"/>
                    <a:pt x="150" y="126"/>
                    <a:pt x="137" y="143"/>
                  </a:cubicBezTo>
                  <a:cubicBezTo>
                    <a:pt x="123" y="160"/>
                    <a:pt x="110" y="181"/>
                    <a:pt x="99" y="204"/>
                  </a:cubicBezTo>
                  <a:cubicBezTo>
                    <a:pt x="85" y="225"/>
                    <a:pt x="72" y="249"/>
                    <a:pt x="69" y="259"/>
                  </a:cubicBezTo>
                  <a:lnTo>
                    <a:pt x="69" y="269"/>
                  </a:lnTo>
                  <a:lnTo>
                    <a:pt x="69" y="276"/>
                  </a:lnTo>
                  <a:lnTo>
                    <a:pt x="69" y="283"/>
                  </a:lnTo>
                  <a:lnTo>
                    <a:pt x="69" y="296"/>
                  </a:lnTo>
                  <a:cubicBezTo>
                    <a:pt x="69" y="303"/>
                    <a:pt x="65" y="307"/>
                    <a:pt x="65" y="310"/>
                  </a:cubicBezTo>
                  <a:cubicBezTo>
                    <a:pt x="62" y="312"/>
                    <a:pt x="65" y="314"/>
                    <a:pt x="65" y="314"/>
                  </a:cubicBezTo>
                  <a:cubicBezTo>
                    <a:pt x="65" y="314"/>
                    <a:pt x="64" y="314"/>
                    <a:pt x="62" y="313"/>
                  </a:cubicBezTo>
                  <a:lnTo>
                    <a:pt x="62" y="313"/>
                  </a:lnTo>
                  <a:cubicBezTo>
                    <a:pt x="62" y="312"/>
                    <a:pt x="63" y="311"/>
                    <a:pt x="63" y="311"/>
                  </a:cubicBezTo>
                  <a:lnTo>
                    <a:pt x="63" y="311"/>
                  </a:lnTo>
                  <a:cubicBezTo>
                    <a:pt x="63" y="311"/>
                    <a:pt x="63" y="312"/>
                    <a:pt x="62" y="313"/>
                  </a:cubicBezTo>
                  <a:lnTo>
                    <a:pt x="62" y="313"/>
                  </a:lnTo>
                  <a:cubicBezTo>
                    <a:pt x="62" y="313"/>
                    <a:pt x="62" y="313"/>
                    <a:pt x="61" y="313"/>
                  </a:cubicBezTo>
                  <a:cubicBezTo>
                    <a:pt x="61" y="314"/>
                    <a:pt x="61" y="315"/>
                    <a:pt x="61" y="315"/>
                  </a:cubicBezTo>
                  <a:cubicBezTo>
                    <a:pt x="61" y="315"/>
                    <a:pt x="61" y="314"/>
                    <a:pt x="61" y="314"/>
                  </a:cubicBezTo>
                  <a:lnTo>
                    <a:pt x="61" y="314"/>
                  </a:lnTo>
                  <a:cubicBezTo>
                    <a:pt x="60" y="317"/>
                    <a:pt x="57" y="322"/>
                    <a:pt x="52" y="330"/>
                  </a:cubicBezTo>
                  <a:cubicBezTo>
                    <a:pt x="52" y="330"/>
                    <a:pt x="48" y="330"/>
                    <a:pt x="44" y="333"/>
                  </a:cubicBezTo>
                  <a:lnTo>
                    <a:pt x="38" y="333"/>
                  </a:lnTo>
                  <a:cubicBezTo>
                    <a:pt x="31" y="330"/>
                    <a:pt x="31" y="324"/>
                    <a:pt x="31" y="320"/>
                  </a:cubicBezTo>
                  <a:cubicBezTo>
                    <a:pt x="28" y="310"/>
                    <a:pt x="31" y="303"/>
                    <a:pt x="35" y="300"/>
                  </a:cubicBezTo>
                  <a:cubicBezTo>
                    <a:pt x="41" y="296"/>
                    <a:pt x="44" y="296"/>
                    <a:pt x="44" y="296"/>
                  </a:cubicBezTo>
                  <a:lnTo>
                    <a:pt x="35" y="296"/>
                  </a:lnTo>
                  <a:cubicBezTo>
                    <a:pt x="28" y="300"/>
                    <a:pt x="21" y="307"/>
                    <a:pt x="17" y="320"/>
                  </a:cubicBezTo>
                  <a:cubicBezTo>
                    <a:pt x="17" y="327"/>
                    <a:pt x="17" y="330"/>
                    <a:pt x="14" y="341"/>
                  </a:cubicBezTo>
                  <a:cubicBezTo>
                    <a:pt x="17" y="344"/>
                    <a:pt x="8" y="354"/>
                    <a:pt x="3" y="368"/>
                  </a:cubicBezTo>
                  <a:cubicBezTo>
                    <a:pt x="3" y="368"/>
                    <a:pt x="2" y="369"/>
                    <a:pt x="1" y="369"/>
                  </a:cubicBezTo>
                  <a:cubicBezTo>
                    <a:pt x="1" y="369"/>
                    <a:pt x="0" y="369"/>
                    <a:pt x="0" y="368"/>
                  </a:cubicBezTo>
                  <a:lnTo>
                    <a:pt x="0" y="371"/>
                  </a:lnTo>
                  <a:lnTo>
                    <a:pt x="3" y="374"/>
                  </a:lnTo>
                  <a:lnTo>
                    <a:pt x="8" y="382"/>
                  </a:lnTo>
                  <a:cubicBezTo>
                    <a:pt x="8" y="385"/>
                    <a:pt x="11" y="388"/>
                    <a:pt x="14" y="395"/>
                  </a:cubicBezTo>
                  <a:cubicBezTo>
                    <a:pt x="14" y="398"/>
                    <a:pt x="24" y="409"/>
                    <a:pt x="31" y="415"/>
                  </a:cubicBezTo>
                  <a:cubicBezTo>
                    <a:pt x="38" y="422"/>
                    <a:pt x="44" y="429"/>
                    <a:pt x="52" y="436"/>
                  </a:cubicBezTo>
                  <a:cubicBezTo>
                    <a:pt x="61" y="443"/>
                    <a:pt x="69" y="446"/>
                    <a:pt x="79" y="449"/>
                  </a:cubicBezTo>
                  <a:cubicBezTo>
                    <a:pt x="89" y="453"/>
                    <a:pt x="96" y="456"/>
                    <a:pt x="106" y="456"/>
                  </a:cubicBezTo>
                  <a:cubicBezTo>
                    <a:pt x="140" y="463"/>
                    <a:pt x="160" y="473"/>
                    <a:pt x="187" y="484"/>
                  </a:cubicBezTo>
                  <a:cubicBezTo>
                    <a:pt x="215" y="490"/>
                    <a:pt x="245" y="500"/>
                    <a:pt x="276" y="500"/>
                  </a:cubicBezTo>
                  <a:cubicBezTo>
                    <a:pt x="303" y="500"/>
                    <a:pt x="334" y="500"/>
                    <a:pt x="361" y="493"/>
                  </a:cubicBezTo>
                  <a:cubicBezTo>
                    <a:pt x="391" y="490"/>
                    <a:pt x="419" y="484"/>
                    <a:pt x="446" y="473"/>
                  </a:cubicBezTo>
                  <a:cubicBezTo>
                    <a:pt x="497" y="443"/>
                    <a:pt x="548" y="412"/>
                    <a:pt x="582" y="368"/>
                  </a:cubicBezTo>
                  <a:cubicBezTo>
                    <a:pt x="620" y="327"/>
                    <a:pt x="633" y="262"/>
                    <a:pt x="650" y="218"/>
                  </a:cubicBezTo>
                  <a:cubicBezTo>
                    <a:pt x="667" y="178"/>
                    <a:pt x="653" y="116"/>
                    <a:pt x="653" y="85"/>
                  </a:cubicBezTo>
                  <a:cubicBezTo>
                    <a:pt x="647" y="44"/>
                    <a:pt x="644" y="27"/>
                    <a:pt x="644" y="27"/>
                  </a:cubicBezTo>
                  <a:cubicBezTo>
                    <a:pt x="644" y="27"/>
                    <a:pt x="623" y="24"/>
                    <a:pt x="586" y="18"/>
                  </a:cubicBezTo>
                  <a:cubicBezTo>
                    <a:pt x="557" y="18"/>
                    <a:pt x="506" y="0"/>
                    <a:pt x="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484878" y="1383101"/>
              <a:ext cx="191755" cy="177751"/>
            </a:xfrm>
            <a:custGeom>
              <a:avLst/>
              <a:gdLst/>
              <a:ahLst/>
              <a:cxnLst/>
              <a:rect l="l" t="t" r="r" b="b"/>
              <a:pathLst>
                <a:path w="4368" h="4049" extrusionOk="0">
                  <a:moveTo>
                    <a:pt x="0" y="1"/>
                  </a:moveTo>
                  <a:cubicBezTo>
                    <a:pt x="0" y="1"/>
                    <a:pt x="17" y="32"/>
                    <a:pt x="44" y="86"/>
                  </a:cubicBezTo>
                  <a:cubicBezTo>
                    <a:pt x="75" y="144"/>
                    <a:pt x="122" y="222"/>
                    <a:pt x="187" y="321"/>
                  </a:cubicBezTo>
                  <a:cubicBezTo>
                    <a:pt x="255" y="420"/>
                    <a:pt x="344" y="531"/>
                    <a:pt x="459" y="654"/>
                  </a:cubicBezTo>
                  <a:cubicBezTo>
                    <a:pt x="572" y="773"/>
                    <a:pt x="714" y="902"/>
                    <a:pt x="881" y="1021"/>
                  </a:cubicBezTo>
                  <a:cubicBezTo>
                    <a:pt x="1211" y="1263"/>
                    <a:pt x="1643" y="1481"/>
                    <a:pt x="2109" y="1674"/>
                  </a:cubicBezTo>
                  <a:cubicBezTo>
                    <a:pt x="2344" y="1770"/>
                    <a:pt x="2586" y="1869"/>
                    <a:pt x="2823" y="1971"/>
                  </a:cubicBezTo>
                  <a:cubicBezTo>
                    <a:pt x="2946" y="2021"/>
                    <a:pt x="3065" y="2079"/>
                    <a:pt x="3181" y="2137"/>
                  </a:cubicBezTo>
                  <a:cubicBezTo>
                    <a:pt x="3296" y="2195"/>
                    <a:pt x="3412" y="2260"/>
                    <a:pt x="3517" y="2328"/>
                  </a:cubicBezTo>
                  <a:cubicBezTo>
                    <a:pt x="3732" y="2467"/>
                    <a:pt x="3912" y="2640"/>
                    <a:pt x="4018" y="2852"/>
                  </a:cubicBezTo>
                  <a:cubicBezTo>
                    <a:pt x="4126" y="3062"/>
                    <a:pt x="4153" y="3304"/>
                    <a:pt x="4068" y="3497"/>
                  </a:cubicBezTo>
                  <a:cubicBezTo>
                    <a:pt x="4048" y="3546"/>
                    <a:pt x="4021" y="3593"/>
                    <a:pt x="3987" y="3634"/>
                  </a:cubicBezTo>
                  <a:cubicBezTo>
                    <a:pt x="3956" y="3675"/>
                    <a:pt x="3922" y="3712"/>
                    <a:pt x="3881" y="3742"/>
                  </a:cubicBezTo>
                  <a:cubicBezTo>
                    <a:pt x="3840" y="3773"/>
                    <a:pt x="3800" y="3800"/>
                    <a:pt x="3755" y="3817"/>
                  </a:cubicBezTo>
                  <a:cubicBezTo>
                    <a:pt x="3708" y="3835"/>
                    <a:pt x="3660" y="3848"/>
                    <a:pt x="3616" y="3848"/>
                  </a:cubicBezTo>
                  <a:cubicBezTo>
                    <a:pt x="3609" y="3849"/>
                    <a:pt x="3601" y="3849"/>
                    <a:pt x="3594" y="3849"/>
                  </a:cubicBezTo>
                  <a:cubicBezTo>
                    <a:pt x="3556" y="3849"/>
                    <a:pt x="3517" y="3843"/>
                    <a:pt x="3480" y="3835"/>
                  </a:cubicBezTo>
                  <a:cubicBezTo>
                    <a:pt x="3435" y="3821"/>
                    <a:pt x="3391" y="3800"/>
                    <a:pt x="3351" y="3777"/>
                  </a:cubicBezTo>
                  <a:cubicBezTo>
                    <a:pt x="3275" y="3726"/>
                    <a:pt x="3211" y="3654"/>
                    <a:pt x="3181" y="3573"/>
                  </a:cubicBezTo>
                  <a:cubicBezTo>
                    <a:pt x="3170" y="3555"/>
                    <a:pt x="3167" y="3535"/>
                    <a:pt x="3164" y="3515"/>
                  </a:cubicBezTo>
                  <a:cubicBezTo>
                    <a:pt x="3160" y="3505"/>
                    <a:pt x="3160" y="3494"/>
                    <a:pt x="3160" y="3484"/>
                  </a:cubicBezTo>
                  <a:cubicBezTo>
                    <a:pt x="3157" y="3474"/>
                    <a:pt x="3157" y="3464"/>
                    <a:pt x="3157" y="3453"/>
                  </a:cubicBezTo>
                  <a:cubicBezTo>
                    <a:pt x="3157" y="3413"/>
                    <a:pt x="3164" y="3372"/>
                    <a:pt x="3177" y="3338"/>
                  </a:cubicBezTo>
                  <a:cubicBezTo>
                    <a:pt x="3191" y="3304"/>
                    <a:pt x="3211" y="3270"/>
                    <a:pt x="3235" y="3249"/>
                  </a:cubicBezTo>
                  <a:cubicBezTo>
                    <a:pt x="3259" y="3226"/>
                    <a:pt x="3286" y="3212"/>
                    <a:pt x="3320" y="3202"/>
                  </a:cubicBezTo>
                  <a:cubicBezTo>
                    <a:pt x="3344" y="3194"/>
                    <a:pt x="3368" y="3191"/>
                    <a:pt x="3391" y="3191"/>
                  </a:cubicBezTo>
                  <a:cubicBezTo>
                    <a:pt x="3433" y="3191"/>
                    <a:pt x="3473" y="3201"/>
                    <a:pt x="3507" y="3219"/>
                  </a:cubicBezTo>
                  <a:cubicBezTo>
                    <a:pt x="3534" y="3232"/>
                    <a:pt x="3558" y="3253"/>
                    <a:pt x="3575" y="3273"/>
                  </a:cubicBezTo>
                  <a:cubicBezTo>
                    <a:pt x="3592" y="3297"/>
                    <a:pt x="3606" y="3321"/>
                    <a:pt x="3613" y="3345"/>
                  </a:cubicBezTo>
                  <a:cubicBezTo>
                    <a:pt x="3633" y="3395"/>
                    <a:pt x="3633" y="3447"/>
                    <a:pt x="3627" y="3488"/>
                  </a:cubicBezTo>
                  <a:cubicBezTo>
                    <a:pt x="3622" y="3532"/>
                    <a:pt x="3606" y="3566"/>
                    <a:pt x="3592" y="3593"/>
                  </a:cubicBezTo>
                  <a:cubicBezTo>
                    <a:pt x="3578" y="3620"/>
                    <a:pt x="3561" y="3640"/>
                    <a:pt x="3551" y="3651"/>
                  </a:cubicBezTo>
                  <a:cubicBezTo>
                    <a:pt x="3538" y="3661"/>
                    <a:pt x="3531" y="3668"/>
                    <a:pt x="3531" y="3668"/>
                  </a:cubicBezTo>
                  <a:cubicBezTo>
                    <a:pt x="3531" y="3668"/>
                    <a:pt x="3541" y="3665"/>
                    <a:pt x="3551" y="3654"/>
                  </a:cubicBezTo>
                  <a:cubicBezTo>
                    <a:pt x="3565" y="3644"/>
                    <a:pt x="3586" y="3627"/>
                    <a:pt x="3606" y="3604"/>
                  </a:cubicBezTo>
                  <a:cubicBezTo>
                    <a:pt x="3627" y="3576"/>
                    <a:pt x="3647" y="3542"/>
                    <a:pt x="3660" y="3497"/>
                  </a:cubicBezTo>
                  <a:cubicBezTo>
                    <a:pt x="3674" y="3450"/>
                    <a:pt x="3684" y="3392"/>
                    <a:pt x="3671" y="3331"/>
                  </a:cubicBezTo>
                  <a:cubicBezTo>
                    <a:pt x="3663" y="3297"/>
                    <a:pt x="3650" y="3266"/>
                    <a:pt x="3630" y="3232"/>
                  </a:cubicBezTo>
                  <a:cubicBezTo>
                    <a:pt x="3609" y="3202"/>
                    <a:pt x="3582" y="3175"/>
                    <a:pt x="3548" y="3150"/>
                  </a:cubicBezTo>
                  <a:cubicBezTo>
                    <a:pt x="3497" y="3116"/>
                    <a:pt x="3428" y="3091"/>
                    <a:pt x="3355" y="3091"/>
                  </a:cubicBezTo>
                  <a:cubicBezTo>
                    <a:pt x="3335" y="3091"/>
                    <a:pt x="3316" y="3093"/>
                    <a:pt x="3296" y="3097"/>
                  </a:cubicBezTo>
                  <a:cubicBezTo>
                    <a:pt x="3249" y="3103"/>
                    <a:pt x="3198" y="3124"/>
                    <a:pt x="3157" y="3161"/>
                  </a:cubicBezTo>
                  <a:cubicBezTo>
                    <a:pt x="3116" y="3195"/>
                    <a:pt x="3085" y="3239"/>
                    <a:pt x="3062" y="3290"/>
                  </a:cubicBezTo>
                  <a:cubicBezTo>
                    <a:pt x="3021" y="3389"/>
                    <a:pt x="3014" y="3508"/>
                    <a:pt x="3051" y="3620"/>
                  </a:cubicBezTo>
                  <a:cubicBezTo>
                    <a:pt x="3085" y="3733"/>
                    <a:pt x="3160" y="3831"/>
                    <a:pt x="3255" y="3910"/>
                  </a:cubicBezTo>
                  <a:cubicBezTo>
                    <a:pt x="3303" y="3946"/>
                    <a:pt x="3361" y="3981"/>
                    <a:pt x="3418" y="4004"/>
                  </a:cubicBezTo>
                  <a:cubicBezTo>
                    <a:pt x="3480" y="4028"/>
                    <a:pt x="3548" y="4045"/>
                    <a:pt x="3616" y="4048"/>
                  </a:cubicBezTo>
                  <a:cubicBezTo>
                    <a:pt x="3688" y="4048"/>
                    <a:pt x="3755" y="4035"/>
                    <a:pt x="3823" y="4015"/>
                  </a:cubicBezTo>
                  <a:cubicBezTo>
                    <a:pt x="3892" y="3995"/>
                    <a:pt x="3953" y="3960"/>
                    <a:pt x="4010" y="3920"/>
                  </a:cubicBezTo>
                  <a:cubicBezTo>
                    <a:pt x="4068" y="3879"/>
                    <a:pt x="4123" y="3831"/>
                    <a:pt x="4167" y="3777"/>
                  </a:cubicBezTo>
                  <a:cubicBezTo>
                    <a:pt x="4211" y="3719"/>
                    <a:pt x="4252" y="3661"/>
                    <a:pt x="4283" y="3593"/>
                  </a:cubicBezTo>
                  <a:cubicBezTo>
                    <a:pt x="4313" y="3528"/>
                    <a:pt x="4337" y="3457"/>
                    <a:pt x="4351" y="3386"/>
                  </a:cubicBezTo>
                  <a:cubicBezTo>
                    <a:pt x="4365" y="3310"/>
                    <a:pt x="4368" y="3236"/>
                    <a:pt x="4361" y="3161"/>
                  </a:cubicBezTo>
                  <a:cubicBezTo>
                    <a:pt x="4354" y="3015"/>
                    <a:pt x="4310" y="2869"/>
                    <a:pt x="4245" y="2739"/>
                  </a:cubicBezTo>
                  <a:cubicBezTo>
                    <a:pt x="4181" y="2607"/>
                    <a:pt x="4092" y="2488"/>
                    <a:pt x="3990" y="2385"/>
                  </a:cubicBezTo>
                  <a:cubicBezTo>
                    <a:pt x="3888" y="2280"/>
                    <a:pt x="3776" y="2191"/>
                    <a:pt x="3657" y="2117"/>
                  </a:cubicBezTo>
                  <a:cubicBezTo>
                    <a:pt x="3534" y="2039"/>
                    <a:pt x="3412" y="1974"/>
                    <a:pt x="3289" y="1916"/>
                  </a:cubicBezTo>
                  <a:cubicBezTo>
                    <a:pt x="3164" y="1858"/>
                    <a:pt x="3041" y="1803"/>
                    <a:pt x="2915" y="1753"/>
                  </a:cubicBezTo>
                  <a:cubicBezTo>
                    <a:pt x="2670" y="1651"/>
                    <a:pt x="2426" y="1558"/>
                    <a:pt x="2190" y="1470"/>
                  </a:cubicBezTo>
                  <a:cubicBezTo>
                    <a:pt x="1956" y="1379"/>
                    <a:pt x="1732" y="1293"/>
                    <a:pt x="1524" y="1198"/>
                  </a:cubicBezTo>
                  <a:cubicBezTo>
                    <a:pt x="1316" y="1106"/>
                    <a:pt x="1126" y="1007"/>
                    <a:pt x="956" y="905"/>
                  </a:cubicBezTo>
                  <a:cubicBezTo>
                    <a:pt x="789" y="803"/>
                    <a:pt x="639" y="695"/>
                    <a:pt x="517" y="593"/>
                  </a:cubicBezTo>
                  <a:cubicBezTo>
                    <a:pt x="391" y="491"/>
                    <a:pt x="289" y="389"/>
                    <a:pt x="214" y="300"/>
                  </a:cubicBezTo>
                  <a:cubicBezTo>
                    <a:pt x="140" y="211"/>
                    <a:pt x="85" y="137"/>
                    <a:pt x="51" y="82"/>
                  </a:cubicBezTo>
                  <a:cubicBezTo>
                    <a:pt x="20" y="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617019" y="1566518"/>
              <a:ext cx="95000" cy="164274"/>
            </a:xfrm>
            <a:custGeom>
              <a:avLst/>
              <a:gdLst/>
              <a:ahLst/>
              <a:cxnLst/>
              <a:rect l="l" t="t" r="r" b="b"/>
              <a:pathLst>
                <a:path w="2164" h="3742" extrusionOk="0">
                  <a:moveTo>
                    <a:pt x="0" y="0"/>
                  </a:moveTo>
                  <a:cubicBezTo>
                    <a:pt x="0" y="0"/>
                    <a:pt x="7" y="27"/>
                    <a:pt x="21" y="75"/>
                  </a:cubicBezTo>
                  <a:cubicBezTo>
                    <a:pt x="28" y="99"/>
                    <a:pt x="34" y="126"/>
                    <a:pt x="45" y="160"/>
                  </a:cubicBezTo>
                  <a:cubicBezTo>
                    <a:pt x="55" y="194"/>
                    <a:pt x="65" y="235"/>
                    <a:pt x="78" y="279"/>
                  </a:cubicBezTo>
                  <a:cubicBezTo>
                    <a:pt x="140" y="449"/>
                    <a:pt x="239" y="698"/>
                    <a:pt x="408" y="966"/>
                  </a:cubicBezTo>
                  <a:cubicBezTo>
                    <a:pt x="433" y="1000"/>
                    <a:pt x="453" y="1034"/>
                    <a:pt x="477" y="1068"/>
                  </a:cubicBezTo>
                  <a:cubicBezTo>
                    <a:pt x="501" y="1102"/>
                    <a:pt x="524" y="1136"/>
                    <a:pt x="548" y="1173"/>
                  </a:cubicBezTo>
                  <a:cubicBezTo>
                    <a:pt x="572" y="1208"/>
                    <a:pt x="596" y="1245"/>
                    <a:pt x="623" y="1279"/>
                  </a:cubicBezTo>
                  <a:cubicBezTo>
                    <a:pt x="647" y="1316"/>
                    <a:pt x="674" y="1351"/>
                    <a:pt x="701" y="1388"/>
                  </a:cubicBezTo>
                  <a:cubicBezTo>
                    <a:pt x="813" y="1531"/>
                    <a:pt x="936" y="1677"/>
                    <a:pt x="1069" y="1823"/>
                  </a:cubicBezTo>
                  <a:cubicBezTo>
                    <a:pt x="1198" y="1969"/>
                    <a:pt x="1334" y="2120"/>
                    <a:pt x="1470" y="2269"/>
                  </a:cubicBezTo>
                  <a:cubicBezTo>
                    <a:pt x="1603" y="2419"/>
                    <a:pt x="1728" y="2569"/>
                    <a:pt x="1807" y="2735"/>
                  </a:cubicBezTo>
                  <a:cubicBezTo>
                    <a:pt x="1827" y="2776"/>
                    <a:pt x="1848" y="2817"/>
                    <a:pt x="1857" y="2861"/>
                  </a:cubicBezTo>
                  <a:cubicBezTo>
                    <a:pt x="1865" y="2881"/>
                    <a:pt x="1871" y="2902"/>
                    <a:pt x="1875" y="2925"/>
                  </a:cubicBezTo>
                  <a:cubicBezTo>
                    <a:pt x="1878" y="2946"/>
                    <a:pt x="1885" y="2966"/>
                    <a:pt x="1885" y="2987"/>
                  </a:cubicBezTo>
                  <a:cubicBezTo>
                    <a:pt x="1892" y="3028"/>
                    <a:pt x="1888" y="3068"/>
                    <a:pt x="1885" y="3109"/>
                  </a:cubicBezTo>
                  <a:cubicBezTo>
                    <a:pt x="1878" y="3150"/>
                    <a:pt x="1871" y="3191"/>
                    <a:pt x="1854" y="3228"/>
                  </a:cubicBezTo>
                  <a:cubicBezTo>
                    <a:pt x="1827" y="3307"/>
                    <a:pt x="1780" y="3375"/>
                    <a:pt x="1725" y="3426"/>
                  </a:cubicBezTo>
                  <a:cubicBezTo>
                    <a:pt x="1698" y="3450"/>
                    <a:pt x="1667" y="3467"/>
                    <a:pt x="1633" y="3480"/>
                  </a:cubicBezTo>
                  <a:cubicBezTo>
                    <a:pt x="1626" y="3483"/>
                    <a:pt x="1620" y="3487"/>
                    <a:pt x="1609" y="3490"/>
                  </a:cubicBezTo>
                  <a:cubicBezTo>
                    <a:pt x="1603" y="3490"/>
                    <a:pt x="1592" y="3494"/>
                    <a:pt x="1586" y="3494"/>
                  </a:cubicBezTo>
                  <a:cubicBezTo>
                    <a:pt x="1568" y="3497"/>
                    <a:pt x="1551" y="3500"/>
                    <a:pt x="1535" y="3500"/>
                  </a:cubicBezTo>
                  <a:cubicBezTo>
                    <a:pt x="1533" y="3500"/>
                    <a:pt x="1530" y="3500"/>
                    <a:pt x="1528" y="3500"/>
                  </a:cubicBezTo>
                  <a:cubicBezTo>
                    <a:pt x="1387" y="3500"/>
                    <a:pt x="1230" y="3407"/>
                    <a:pt x="1127" y="3296"/>
                  </a:cubicBezTo>
                  <a:cubicBezTo>
                    <a:pt x="1099" y="3269"/>
                    <a:pt x="1079" y="3238"/>
                    <a:pt x="1058" y="3208"/>
                  </a:cubicBezTo>
                  <a:cubicBezTo>
                    <a:pt x="1038" y="3174"/>
                    <a:pt x="1025" y="3140"/>
                    <a:pt x="1014" y="3109"/>
                  </a:cubicBezTo>
                  <a:cubicBezTo>
                    <a:pt x="1008" y="3075"/>
                    <a:pt x="1000" y="3041"/>
                    <a:pt x="1000" y="3007"/>
                  </a:cubicBezTo>
                  <a:cubicBezTo>
                    <a:pt x="1000" y="2977"/>
                    <a:pt x="1004" y="2946"/>
                    <a:pt x="1014" y="2916"/>
                  </a:cubicBezTo>
                  <a:cubicBezTo>
                    <a:pt x="1058" y="2796"/>
                    <a:pt x="1160" y="2708"/>
                    <a:pt x="1256" y="2701"/>
                  </a:cubicBezTo>
                  <a:cubicBezTo>
                    <a:pt x="1265" y="2699"/>
                    <a:pt x="1275" y="2698"/>
                    <a:pt x="1284" y="2698"/>
                  </a:cubicBezTo>
                  <a:cubicBezTo>
                    <a:pt x="1367" y="2698"/>
                    <a:pt x="1436" y="2763"/>
                    <a:pt x="1466" y="2830"/>
                  </a:cubicBezTo>
                  <a:cubicBezTo>
                    <a:pt x="1487" y="2864"/>
                    <a:pt x="1494" y="2902"/>
                    <a:pt x="1497" y="2936"/>
                  </a:cubicBezTo>
                  <a:cubicBezTo>
                    <a:pt x="1501" y="2966"/>
                    <a:pt x="1490" y="2993"/>
                    <a:pt x="1484" y="3018"/>
                  </a:cubicBezTo>
                  <a:cubicBezTo>
                    <a:pt x="1474" y="3038"/>
                    <a:pt x="1463" y="3054"/>
                    <a:pt x="1457" y="3062"/>
                  </a:cubicBezTo>
                  <a:cubicBezTo>
                    <a:pt x="1446" y="3072"/>
                    <a:pt x="1443" y="3079"/>
                    <a:pt x="1443" y="3079"/>
                  </a:cubicBezTo>
                  <a:cubicBezTo>
                    <a:pt x="1443" y="3079"/>
                    <a:pt x="1446" y="3072"/>
                    <a:pt x="1457" y="3065"/>
                  </a:cubicBezTo>
                  <a:cubicBezTo>
                    <a:pt x="1470" y="3059"/>
                    <a:pt x="1484" y="3045"/>
                    <a:pt x="1501" y="3028"/>
                  </a:cubicBezTo>
                  <a:cubicBezTo>
                    <a:pt x="1504" y="3014"/>
                    <a:pt x="1515" y="3004"/>
                    <a:pt x="1521" y="2990"/>
                  </a:cubicBezTo>
                  <a:cubicBezTo>
                    <a:pt x="1524" y="2980"/>
                    <a:pt x="1528" y="2973"/>
                    <a:pt x="1531" y="2966"/>
                  </a:cubicBezTo>
                  <a:cubicBezTo>
                    <a:pt x="1535" y="2957"/>
                    <a:pt x="1535" y="2946"/>
                    <a:pt x="1538" y="2939"/>
                  </a:cubicBezTo>
                  <a:cubicBezTo>
                    <a:pt x="1545" y="2902"/>
                    <a:pt x="1545" y="2854"/>
                    <a:pt x="1535" y="2806"/>
                  </a:cubicBezTo>
                  <a:cubicBezTo>
                    <a:pt x="1521" y="2756"/>
                    <a:pt x="1497" y="2701"/>
                    <a:pt x="1449" y="2657"/>
                  </a:cubicBezTo>
                  <a:cubicBezTo>
                    <a:pt x="1439" y="2643"/>
                    <a:pt x="1426" y="2633"/>
                    <a:pt x="1412" y="2623"/>
                  </a:cubicBezTo>
                  <a:cubicBezTo>
                    <a:pt x="1395" y="2613"/>
                    <a:pt x="1381" y="2605"/>
                    <a:pt x="1364" y="2596"/>
                  </a:cubicBezTo>
                  <a:cubicBezTo>
                    <a:pt x="1347" y="2589"/>
                    <a:pt x="1327" y="2585"/>
                    <a:pt x="1310" y="2579"/>
                  </a:cubicBezTo>
                  <a:cubicBezTo>
                    <a:pt x="1290" y="2575"/>
                    <a:pt x="1273" y="2572"/>
                    <a:pt x="1252" y="2572"/>
                  </a:cubicBezTo>
                  <a:cubicBezTo>
                    <a:pt x="1212" y="2572"/>
                    <a:pt x="1171" y="2579"/>
                    <a:pt x="1133" y="2592"/>
                  </a:cubicBezTo>
                  <a:cubicBezTo>
                    <a:pt x="1096" y="2605"/>
                    <a:pt x="1055" y="2626"/>
                    <a:pt x="1021" y="2650"/>
                  </a:cubicBezTo>
                  <a:cubicBezTo>
                    <a:pt x="956" y="2701"/>
                    <a:pt x="898" y="2776"/>
                    <a:pt x="868" y="2864"/>
                  </a:cubicBezTo>
                  <a:cubicBezTo>
                    <a:pt x="854" y="2908"/>
                    <a:pt x="841" y="2957"/>
                    <a:pt x="841" y="3004"/>
                  </a:cubicBezTo>
                  <a:cubicBezTo>
                    <a:pt x="837" y="3051"/>
                    <a:pt x="841" y="3103"/>
                    <a:pt x="851" y="3150"/>
                  </a:cubicBezTo>
                  <a:cubicBezTo>
                    <a:pt x="874" y="3246"/>
                    <a:pt x="919" y="3337"/>
                    <a:pt x="980" y="3419"/>
                  </a:cubicBezTo>
                  <a:cubicBezTo>
                    <a:pt x="1038" y="3500"/>
                    <a:pt x="1116" y="3572"/>
                    <a:pt x="1204" y="3630"/>
                  </a:cubicBezTo>
                  <a:cubicBezTo>
                    <a:pt x="1293" y="3687"/>
                    <a:pt x="1402" y="3735"/>
                    <a:pt x="1531" y="3742"/>
                  </a:cubicBezTo>
                  <a:cubicBezTo>
                    <a:pt x="1562" y="3742"/>
                    <a:pt x="1592" y="3739"/>
                    <a:pt x="1623" y="3735"/>
                  </a:cubicBezTo>
                  <a:cubicBezTo>
                    <a:pt x="1640" y="3735"/>
                    <a:pt x="1657" y="3732"/>
                    <a:pt x="1670" y="3728"/>
                  </a:cubicBezTo>
                  <a:cubicBezTo>
                    <a:pt x="1688" y="3721"/>
                    <a:pt x="1705" y="3721"/>
                    <a:pt x="1719" y="3715"/>
                  </a:cubicBezTo>
                  <a:cubicBezTo>
                    <a:pt x="1780" y="3695"/>
                    <a:pt x="1837" y="3660"/>
                    <a:pt x="1888" y="3623"/>
                  </a:cubicBezTo>
                  <a:cubicBezTo>
                    <a:pt x="1936" y="3582"/>
                    <a:pt x="1980" y="3538"/>
                    <a:pt x="2014" y="3487"/>
                  </a:cubicBezTo>
                  <a:cubicBezTo>
                    <a:pt x="2035" y="3459"/>
                    <a:pt x="2048" y="3432"/>
                    <a:pt x="2062" y="3409"/>
                  </a:cubicBezTo>
                  <a:cubicBezTo>
                    <a:pt x="2075" y="3381"/>
                    <a:pt x="2093" y="3354"/>
                    <a:pt x="2102" y="3324"/>
                  </a:cubicBezTo>
                  <a:cubicBezTo>
                    <a:pt x="2127" y="3269"/>
                    <a:pt x="2140" y="3208"/>
                    <a:pt x="2151" y="3147"/>
                  </a:cubicBezTo>
                  <a:cubicBezTo>
                    <a:pt x="2160" y="3086"/>
                    <a:pt x="2164" y="3024"/>
                    <a:pt x="2157" y="2960"/>
                  </a:cubicBezTo>
                  <a:cubicBezTo>
                    <a:pt x="2154" y="2925"/>
                    <a:pt x="2147" y="2899"/>
                    <a:pt x="2143" y="2868"/>
                  </a:cubicBezTo>
                  <a:cubicBezTo>
                    <a:pt x="2137" y="2841"/>
                    <a:pt x="2130" y="2810"/>
                    <a:pt x="2123" y="2783"/>
                  </a:cubicBezTo>
                  <a:cubicBezTo>
                    <a:pt x="2106" y="2725"/>
                    <a:pt x="2082" y="2671"/>
                    <a:pt x="2058" y="2616"/>
                  </a:cubicBezTo>
                  <a:cubicBezTo>
                    <a:pt x="1956" y="2405"/>
                    <a:pt x="1810" y="2238"/>
                    <a:pt x="1667" y="2085"/>
                  </a:cubicBezTo>
                  <a:cubicBezTo>
                    <a:pt x="1528" y="1932"/>
                    <a:pt x="1385" y="1789"/>
                    <a:pt x="1245" y="1654"/>
                  </a:cubicBezTo>
                  <a:cubicBezTo>
                    <a:pt x="1110" y="1514"/>
                    <a:pt x="977" y="1385"/>
                    <a:pt x="854" y="1255"/>
                  </a:cubicBezTo>
                  <a:cubicBezTo>
                    <a:pt x="732" y="1129"/>
                    <a:pt x="617" y="1007"/>
                    <a:pt x="521" y="888"/>
                  </a:cubicBezTo>
                  <a:cubicBezTo>
                    <a:pt x="327" y="650"/>
                    <a:pt x="191" y="429"/>
                    <a:pt x="113" y="266"/>
                  </a:cubicBezTo>
                  <a:cubicBezTo>
                    <a:pt x="92" y="225"/>
                    <a:pt x="75" y="187"/>
                    <a:pt x="58" y="156"/>
                  </a:cubicBezTo>
                  <a:cubicBezTo>
                    <a:pt x="48" y="123"/>
                    <a:pt x="38" y="95"/>
                    <a:pt x="28" y="71"/>
                  </a:cubicBezTo>
                  <a:cubicBezTo>
                    <a:pt x="11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602400" y="1694927"/>
              <a:ext cx="48861" cy="101321"/>
            </a:xfrm>
            <a:custGeom>
              <a:avLst/>
              <a:gdLst/>
              <a:ahLst/>
              <a:cxnLst/>
              <a:rect l="l" t="t" r="r" b="b"/>
              <a:pathLst>
                <a:path w="1113" h="2308" extrusionOk="0">
                  <a:moveTo>
                    <a:pt x="409" y="1723"/>
                  </a:moveTo>
                  <a:lnTo>
                    <a:pt x="409" y="1723"/>
                  </a:lnTo>
                  <a:cubicBezTo>
                    <a:pt x="408" y="1724"/>
                    <a:pt x="408" y="1724"/>
                    <a:pt x="408" y="1725"/>
                  </a:cubicBezTo>
                  <a:lnTo>
                    <a:pt x="408" y="1725"/>
                  </a:lnTo>
                  <a:cubicBezTo>
                    <a:pt x="408" y="1724"/>
                    <a:pt x="408" y="1724"/>
                    <a:pt x="409" y="1723"/>
                  </a:cubicBezTo>
                  <a:close/>
                  <a:moveTo>
                    <a:pt x="408" y="1725"/>
                  </a:moveTo>
                  <a:lnTo>
                    <a:pt x="408" y="1725"/>
                  </a:lnTo>
                  <a:cubicBezTo>
                    <a:pt x="408" y="1725"/>
                    <a:pt x="408" y="1726"/>
                    <a:pt x="408" y="1726"/>
                  </a:cubicBezTo>
                  <a:cubicBezTo>
                    <a:pt x="408" y="1725"/>
                    <a:pt x="408" y="1725"/>
                    <a:pt x="408" y="1725"/>
                  </a:cubicBezTo>
                  <a:close/>
                  <a:moveTo>
                    <a:pt x="861" y="0"/>
                  </a:moveTo>
                  <a:cubicBezTo>
                    <a:pt x="861" y="1"/>
                    <a:pt x="851" y="11"/>
                    <a:pt x="834" y="35"/>
                  </a:cubicBezTo>
                  <a:cubicBezTo>
                    <a:pt x="816" y="55"/>
                    <a:pt x="793" y="89"/>
                    <a:pt x="762" y="134"/>
                  </a:cubicBezTo>
                  <a:cubicBezTo>
                    <a:pt x="711" y="225"/>
                    <a:pt x="643" y="374"/>
                    <a:pt x="629" y="562"/>
                  </a:cubicBezTo>
                  <a:cubicBezTo>
                    <a:pt x="619" y="749"/>
                    <a:pt x="639" y="970"/>
                    <a:pt x="708" y="1195"/>
                  </a:cubicBezTo>
                  <a:cubicBezTo>
                    <a:pt x="738" y="1303"/>
                    <a:pt x="776" y="1412"/>
                    <a:pt x="796" y="1511"/>
                  </a:cubicBezTo>
                  <a:cubicBezTo>
                    <a:pt x="816" y="1613"/>
                    <a:pt x="820" y="1705"/>
                    <a:pt x="793" y="1779"/>
                  </a:cubicBezTo>
                  <a:cubicBezTo>
                    <a:pt x="769" y="1851"/>
                    <a:pt x="714" y="1919"/>
                    <a:pt x="643" y="1960"/>
                  </a:cubicBezTo>
                  <a:cubicBezTo>
                    <a:pt x="581" y="1998"/>
                    <a:pt x="512" y="2016"/>
                    <a:pt x="446" y="2016"/>
                  </a:cubicBezTo>
                  <a:cubicBezTo>
                    <a:pt x="435" y="2016"/>
                    <a:pt x="425" y="2015"/>
                    <a:pt x="415" y="2015"/>
                  </a:cubicBezTo>
                  <a:cubicBezTo>
                    <a:pt x="378" y="2011"/>
                    <a:pt x="340" y="2001"/>
                    <a:pt x="309" y="1987"/>
                  </a:cubicBezTo>
                  <a:cubicBezTo>
                    <a:pt x="279" y="1974"/>
                    <a:pt x="251" y="1953"/>
                    <a:pt x="235" y="1930"/>
                  </a:cubicBezTo>
                  <a:cubicBezTo>
                    <a:pt x="215" y="1905"/>
                    <a:pt x="204" y="1872"/>
                    <a:pt x="198" y="1834"/>
                  </a:cubicBezTo>
                  <a:cubicBezTo>
                    <a:pt x="190" y="1797"/>
                    <a:pt x="190" y="1756"/>
                    <a:pt x="194" y="1721"/>
                  </a:cubicBezTo>
                  <a:cubicBezTo>
                    <a:pt x="201" y="1688"/>
                    <a:pt x="211" y="1660"/>
                    <a:pt x="225" y="1633"/>
                  </a:cubicBezTo>
                  <a:cubicBezTo>
                    <a:pt x="235" y="1613"/>
                    <a:pt x="256" y="1596"/>
                    <a:pt x="279" y="1583"/>
                  </a:cubicBezTo>
                  <a:cubicBezTo>
                    <a:pt x="296" y="1572"/>
                    <a:pt x="315" y="1568"/>
                    <a:pt x="333" y="1568"/>
                  </a:cubicBezTo>
                  <a:cubicBezTo>
                    <a:pt x="357" y="1568"/>
                    <a:pt x="379" y="1577"/>
                    <a:pt x="391" y="1592"/>
                  </a:cubicBezTo>
                  <a:cubicBezTo>
                    <a:pt x="422" y="1619"/>
                    <a:pt x="429" y="1660"/>
                    <a:pt x="425" y="1688"/>
                  </a:cubicBezTo>
                  <a:cubicBezTo>
                    <a:pt x="420" y="1706"/>
                    <a:pt x="411" y="1718"/>
                    <a:pt x="409" y="1723"/>
                  </a:cubicBezTo>
                  <a:lnTo>
                    <a:pt x="409" y="1723"/>
                  </a:lnTo>
                  <a:cubicBezTo>
                    <a:pt x="412" y="1719"/>
                    <a:pt x="426" y="1713"/>
                    <a:pt x="443" y="1695"/>
                  </a:cubicBezTo>
                  <a:cubicBezTo>
                    <a:pt x="460" y="1671"/>
                    <a:pt x="476" y="1619"/>
                    <a:pt x="452" y="1558"/>
                  </a:cubicBezTo>
                  <a:cubicBezTo>
                    <a:pt x="446" y="1542"/>
                    <a:pt x="439" y="1528"/>
                    <a:pt x="422" y="1511"/>
                  </a:cubicBezTo>
                  <a:cubicBezTo>
                    <a:pt x="419" y="1508"/>
                    <a:pt x="415" y="1504"/>
                    <a:pt x="411" y="1501"/>
                  </a:cubicBezTo>
                  <a:lnTo>
                    <a:pt x="402" y="1494"/>
                  </a:lnTo>
                  <a:cubicBezTo>
                    <a:pt x="398" y="1490"/>
                    <a:pt x="391" y="1487"/>
                    <a:pt x="388" y="1484"/>
                  </a:cubicBezTo>
                  <a:cubicBezTo>
                    <a:pt x="385" y="1481"/>
                    <a:pt x="378" y="1481"/>
                    <a:pt x="374" y="1477"/>
                  </a:cubicBezTo>
                  <a:cubicBezTo>
                    <a:pt x="346" y="1465"/>
                    <a:pt x="316" y="1459"/>
                    <a:pt x="285" y="1459"/>
                  </a:cubicBezTo>
                  <a:cubicBezTo>
                    <a:pt x="270" y="1459"/>
                    <a:pt x="256" y="1460"/>
                    <a:pt x="242" y="1463"/>
                  </a:cubicBezTo>
                  <a:cubicBezTo>
                    <a:pt x="194" y="1473"/>
                    <a:pt x="146" y="1501"/>
                    <a:pt x="109" y="1542"/>
                  </a:cubicBezTo>
                  <a:cubicBezTo>
                    <a:pt x="68" y="1579"/>
                    <a:pt x="41" y="1630"/>
                    <a:pt x="27" y="1681"/>
                  </a:cubicBezTo>
                  <a:cubicBezTo>
                    <a:pt x="11" y="1732"/>
                    <a:pt x="3" y="1787"/>
                    <a:pt x="0" y="1844"/>
                  </a:cubicBezTo>
                  <a:cubicBezTo>
                    <a:pt x="0" y="1899"/>
                    <a:pt x="3" y="1966"/>
                    <a:pt x="34" y="2035"/>
                  </a:cubicBezTo>
                  <a:cubicBezTo>
                    <a:pt x="61" y="2103"/>
                    <a:pt x="109" y="2161"/>
                    <a:pt x="167" y="2202"/>
                  </a:cubicBezTo>
                  <a:cubicBezTo>
                    <a:pt x="225" y="2246"/>
                    <a:pt x="292" y="2277"/>
                    <a:pt x="364" y="2293"/>
                  </a:cubicBezTo>
                  <a:cubicBezTo>
                    <a:pt x="405" y="2302"/>
                    <a:pt x="446" y="2307"/>
                    <a:pt x="487" y="2307"/>
                  </a:cubicBezTo>
                  <a:cubicBezTo>
                    <a:pt x="595" y="2307"/>
                    <a:pt x="703" y="2276"/>
                    <a:pt x="796" y="2222"/>
                  </a:cubicBezTo>
                  <a:cubicBezTo>
                    <a:pt x="925" y="2150"/>
                    <a:pt x="1034" y="2028"/>
                    <a:pt x="1085" y="1872"/>
                  </a:cubicBezTo>
                  <a:cubicBezTo>
                    <a:pt x="1105" y="1793"/>
                    <a:pt x="1113" y="1718"/>
                    <a:pt x="1105" y="1644"/>
                  </a:cubicBezTo>
                  <a:cubicBezTo>
                    <a:pt x="1102" y="1572"/>
                    <a:pt x="1088" y="1504"/>
                    <a:pt x="1068" y="1443"/>
                  </a:cubicBezTo>
                  <a:cubicBezTo>
                    <a:pt x="1031" y="1317"/>
                    <a:pt x="980" y="1211"/>
                    <a:pt x="939" y="1113"/>
                  </a:cubicBezTo>
                  <a:cubicBezTo>
                    <a:pt x="857" y="919"/>
                    <a:pt x="796" y="729"/>
                    <a:pt x="779" y="562"/>
                  </a:cubicBezTo>
                  <a:cubicBezTo>
                    <a:pt x="776" y="517"/>
                    <a:pt x="772" y="476"/>
                    <a:pt x="772" y="440"/>
                  </a:cubicBezTo>
                  <a:cubicBezTo>
                    <a:pt x="769" y="419"/>
                    <a:pt x="769" y="402"/>
                    <a:pt x="769" y="385"/>
                  </a:cubicBezTo>
                  <a:cubicBezTo>
                    <a:pt x="769" y="365"/>
                    <a:pt x="769" y="347"/>
                    <a:pt x="772" y="330"/>
                  </a:cubicBezTo>
                  <a:cubicBezTo>
                    <a:pt x="772" y="313"/>
                    <a:pt x="772" y="297"/>
                    <a:pt x="776" y="280"/>
                  </a:cubicBezTo>
                  <a:cubicBezTo>
                    <a:pt x="779" y="263"/>
                    <a:pt x="779" y="249"/>
                    <a:pt x="782" y="232"/>
                  </a:cubicBezTo>
                  <a:cubicBezTo>
                    <a:pt x="786" y="201"/>
                    <a:pt x="796" y="174"/>
                    <a:pt x="799" y="150"/>
                  </a:cubicBezTo>
                  <a:cubicBezTo>
                    <a:pt x="813" y="103"/>
                    <a:pt x="830" y="65"/>
                    <a:pt x="840" y="38"/>
                  </a:cubicBezTo>
                  <a:cubicBezTo>
                    <a:pt x="854" y="14"/>
                    <a:pt x="861" y="1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355677" y="921222"/>
              <a:ext cx="249879" cy="268097"/>
            </a:xfrm>
            <a:custGeom>
              <a:avLst/>
              <a:gdLst/>
              <a:ahLst/>
              <a:cxnLst/>
              <a:rect l="l" t="t" r="r" b="b"/>
              <a:pathLst>
                <a:path w="5692" h="6107" extrusionOk="0">
                  <a:moveTo>
                    <a:pt x="1" y="1"/>
                  </a:moveTo>
                  <a:cubicBezTo>
                    <a:pt x="1" y="1"/>
                    <a:pt x="7" y="34"/>
                    <a:pt x="18" y="99"/>
                  </a:cubicBezTo>
                  <a:cubicBezTo>
                    <a:pt x="21" y="116"/>
                    <a:pt x="24" y="136"/>
                    <a:pt x="28" y="157"/>
                  </a:cubicBezTo>
                  <a:cubicBezTo>
                    <a:pt x="31" y="174"/>
                    <a:pt x="34" y="198"/>
                    <a:pt x="42" y="221"/>
                  </a:cubicBezTo>
                  <a:cubicBezTo>
                    <a:pt x="45" y="246"/>
                    <a:pt x="51" y="269"/>
                    <a:pt x="55" y="300"/>
                  </a:cubicBezTo>
                  <a:cubicBezTo>
                    <a:pt x="62" y="327"/>
                    <a:pt x="72" y="354"/>
                    <a:pt x="79" y="384"/>
                  </a:cubicBezTo>
                  <a:cubicBezTo>
                    <a:pt x="113" y="504"/>
                    <a:pt x="164" y="650"/>
                    <a:pt x="235" y="810"/>
                  </a:cubicBezTo>
                  <a:cubicBezTo>
                    <a:pt x="307" y="973"/>
                    <a:pt x="406" y="1150"/>
                    <a:pt x="538" y="1323"/>
                  </a:cubicBezTo>
                  <a:cubicBezTo>
                    <a:pt x="671" y="1500"/>
                    <a:pt x="830" y="1678"/>
                    <a:pt x="1024" y="1841"/>
                  </a:cubicBezTo>
                  <a:cubicBezTo>
                    <a:pt x="1051" y="1861"/>
                    <a:pt x="1075" y="1882"/>
                    <a:pt x="1100" y="1902"/>
                  </a:cubicBezTo>
                  <a:cubicBezTo>
                    <a:pt x="1127" y="1923"/>
                    <a:pt x="1150" y="1940"/>
                    <a:pt x="1177" y="1960"/>
                  </a:cubicBezTo>
                  <a:lnTo>
                    <a:pt x="1218" y="1990"/>
                  </a:lnTo>
                  <a:lnTo>
                    <a:pt x="1259" y="2017"/>
                  </a:lnTo>
                  <a:cubicBezTo>
                    <a:pt x="1287" y="2034"/>
                    <a:pt x="1313" y="2055"/>
                    <a:pt x="1345" y="2072"/>
                  </a:cubicBezTo>
                  <a:cubicBezTo>
                    <a:pt x="1456" y="2144"/>
                    <a:pt x="1576" y="2208"/>
                    <a:pt x="1701" y="2262"/>
                  </a:cubicBezTo>
                  <a:cubicBezTo>
                    <a:pt x="1953" y="2381"/>
                    <a:pt x="2218" y="2470"/>
                    <a:pt x="2483" y="2559"/>
                  </a:cubicBezTo>
                  <a:cubicBezTo>
                    <a:pt x="2749" y="2647"/>
                    <a:pt x="3014" y="2732"/>
                    <a:pt x="3276" y="2834"/>
                  </a:cubicBezTo>
                  <a:cubicBezTo>
                    <a:pt x="3406" y="2882"/>
                    <a:pt x="3532" y="2936"/>
                    <a:pt x="3661" y="2990"/>
                  </a:cubicBezTo>
                  <a:cubicBezTo>
                    <a:pt x="3783" y="3048"/>
                    <a:pt x="3909" y="3106"/>
                    <a:pt x="4025" y="3171"/>
                  </a:cubicBezTo>
                  <a:cubicBezTo>
                    <a:pt x="4086" y="3205"/>
                    <a:pt x="4144" y="3239"/>
                    <a:pt x="4202" y="3273"/>
                  </a:cubicBezTo>
                  <a:cubicBezTo>
                    <a:pt x="4256" y="3310"/>
                    <a:pt x="4314" y="3344"/>
                    <a:pt x="4368" y="3381"/>
                  </a:cubicBezTo>
                  <a:cubicBezTo>
                    <a:pt x="4395" y="3402"/>
                    <a:pt x="4422" y="3419"/>
                    <a:pt x="4450" y="3439"/>
                  </a:cubicBezTo>
                  <a:cubicBezTo>
                    <a:pt x="4477" y="3457"/>
                    <a:pt x="4501" y="3477"/>
                    <a:pt x="4528" y="3497"/>
                  </a:cubicBezTo>
                  <a:cubicBezTo>
                    <a:pt x="4579" y="3535"/>
                    <a:pt x="4626" y="3579"/>
                    <a:pt x="4678" y="3617"/>
                  </a:cubicBezTo>
                  <a:cubicBezTo>
                    <a:pt x="4871" y="3786"/>
                    <a:pt x="5035" y="3967"/>
                    <a:pt x="5168" y="4160"/>
                  </a:cubicBezTo>
                  <a:cubicBezTo>
                    <a:pt x="5297" y="4355"/>
                    <a:pt x="5399" y="4552"/>
                    <a:pt x="5463" y="4749"/>
                  </a:cubicBezTo>
                  <a:cubicBezTo>
                    <a:pt x="5529" y="4943"/>
                    <a:pt x="5565" y="5130"/>
                    <a:pt x="5576" y="5300"/>
                  </a:cubicBezTo>
                  <a:cubicBezTo>
                    <a:pt x="5586" y="5467"/>
                    <a:pt x="5582" y="5617"/>
                    <a:pt x="5556" y="5736"/>
                  </a:cubicBezTo>
                  <a:cubicBezTo>
                    <a:pt x="5549" y="5766"/>
                    <a:pt x="5545" y="5797"/>
                    <a:pt x="5538" y="5821"/>
                  </a:cubicBezTo>
                  <a:cubicBezTo>
                    <a:pt x="5532" y="5848"/>
                    <a:pt x="5525" y="5875"/>
                    <a:pt x="5521" y="5895"/>
                  </a:cubicBezTo>
                  <a:cubicBezTo>
                    <a:pt x="5515" y="5920"/>
                    <a:pt x="5508" y="5940"/>
                    <a:pt x="5501" y="5961"/>
                  </a:cubicBezTo>
                  <a:cubicBezTo>
                    <a:pt x="5494" y="5981"/>
                    <a:pt x="5488" y="5997"/>
                    <a:pt x="5484" y="6011"/>
                  </a:cubicBezTo>
                  <a:cubicBezTo>
                    <a:pt x="5457" y="6076"/>
                    <a:pt x="5447" y="6107"/>
                    <a:pt x="5447" y="6107"/>
                  </a:cubicBezTo>
                  <a:cubicBezTo>
                    <a:pt x="5447" y="6107"/>
                    <a:pt x="5460" y="6076"/>
                    <a:pt x="5494" y="6018"/>
                  </a:cubicBezTo>
                  <a:cubicBezTo>
                    <a:pt x="5501" y="6001"/>
                    <a:pt x="5508" y="5987"/>
                    <a:pt x="5518" y="5967"/>
                  </a:cubicBezTo>
                  <a:cubicBezTo>
                    <a:pt x="5529" y="5950"/>
                    <a:pt x="5535" y="5929"/>
                    <a:pt x="5545" y="5906"/>
                  </a:cubicBezTo>
                  <a:cubicBezTo>
                    <a:pt x="5556" y="5882"/>
                    <a:pt x="5565" y="5858"/>
                    <a:pt x="5576" y="5834"/>
                  </a:cubicBezTo>
                  <a:cubicBezTo>
                    <a:pt x="5586" y="5807"/>
                    <a:pt x="5593" y="5777"/>
                    <a:pt x="5603" y="5749"/>
                  </a:cubicBezTo>
                  <a:cubicBezTo>
                    <a:pt x="5640" y="5627"/>
                    <a:pt x="5671" y="5477"/>
                    <a:pt x="5681" y="5297"/>
                  </a:cubicBezTo>
                  <a:cubicBezTo>
                    <a:pt x="5692" y="5120"/>
                    <a:pt x="5678" y="4916"/>
                    <a:pt x="5623" y="4702"/>
                  </a:cubicBezTo>
                  <a:cubicBezTo>
                    <a:pt x="5569" y="4491"/>
                    <a:pt x="5484" y="4262"/>
                    <a:pt x="5358" y="4042"/>
                  </a:cubicBezTo>
                  <a:cubicBezTo>
                    <a:pt x="5229" y="3821"/>
                    <a:pt x="5059" y="3606"/>
                    <a:pt x="4855" y="3419"/>
                  </a:cubicBezTo>
                  <a:cubicBezTo>
                    <a:pt x="4654" y="3229"/>
                    <a:pt x="4419" y="3062"/>
                    <a:pt x="4171" y="2915"/>
                  </a:cubicBezTo>
                  <a:cubicBezTo>
                    <a:pt x="4048" y="2841"/>
                    <a:pt x="3919" y="2777"/>
                    <a:pt x="3790" y="2711"/>
                  </a:cubicBezTo>
                  <a:cubicBezTo>
                    <a:pt x="3657" y="2650"/>
                    <a:pt x="3524" y="2589"/>
                    <a:pt x="3392" y="2538"/>
                  </a:cubicBezTo>
                  <a:cubicBezTo>
                    <a:pt x="3123" y="2430"/>
                    <a:pt x="2848" y="2341"/>
                    <a:pt x="2579" y="2259"/>
                  </a:cubicBezTo>
                  <a:cubicBezTo>
                    <a:pt x="2314" y="2177"/>
                    <a:pt x="2055" y="2096"/>
                    <a:pt x="1817" y="2001"/>
                  </a:cubicBezTo>
                  <a:cubicBezTo>
                    <a:pt x="1698" y="1950"/>
                    <a:pt x="1585" y="1899"/>
                    <a:pt x="1477" y="1841"/>
                  </a:cubicBezTo>
                  <a:cubicBezTo>
                    <a:pt x="1450" y="1824"/>
                    <a:pt x="1422" y="1810"/>
                    <a:pt x="1398" y="1797"/>
                  </a:cubicBezTo>
                  <a:lnTo>
                    <a:pt x="1358" y="1772"/>
                  </a:lnTo>
                  <a:lnTo>
                    <a:pt x="1320" y="1749"/>
                  </a:lnTo>
                  <a:cubicBezTo>
                    <a:pt x="1296" y="1732"/>
                    <a:pt x="1269" y="1718"/>
                    <a:pt x="1246" y="1701"/>
                  </a:cubicBezTo>
                  <a:cubicBezTo>
                    <a:pt x="1218" y="1684"/>
                    <a:pt x="1198" y="1667"/>
                    <a:pt x="1171" y="1650"/>
                  </a:cubicBezTo>
                  <a:cubicBezTo>
                    <a:pt x="980" y="1518"/>
                    <a:pt x="814" y="1364"/>
                    <a:pt x="678" y="1211"/>
                  </a:cubicBezTo>
                  <a:cubicBezTo>
                    <a:pt x="541" y="1055"/>
                    <a:pt x="429" y="902"/>
                    <a:pt x="340" y="756"/>
                  </a:cubicBezTo>
                  <a:cubicBezTo>
                    <a:pt x="249" y="613"/>
                    <a:pt x="181" y="480"/>
                    <a:pt x="136" y="364"/>
                  </a:cubicBezTo>
                  <a:cubicBezTo>
                    <a:pt x="123" y="337"/>
                    <a:pt x="109" y="310"/>
                    <a:pt x="100" y="282"/>
                  </a:cubicBezTo>
                  <a:cubicBezTo>
                    <a:pt x="89" y="259"/>
                    <a:pt x="82" y="235"/>
                    <a:pt x="72" y="211"/>
                  </a:cubicBezTo>
                  <a:cubicBezTo>
                    <a:pt x="65" y="191"/>
                    <a:pt x="55" y="167"/>
                    <a:pt x="48" y="150"/>
                  </a:cubicBezTo>
                  <a:cubicBezTo>
                    <a:pt x="45" y="130"/>
                    <a:pt x="38" y="113"/>
                    <a:pt x="31" y="95"/>
                  </a:cubicBezTo>
                  <a:cubicBezTo>
                    <a:pt x="14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392422" y="915515"/>
              <a:ext cx="66508" cy="79064"/>
            </a:xfrm>
            <a:custGeom>
              <a:avLst/>
              <a:gdLst/>
              <a:ahLst/>
              <a:cxnLst/>
              <a:rect l="l" t="t" r="r" b="b"/>
              <a:pathLst>
                <a:path w="1515" h="1801" extrusionOk="0">
                  <a:moveTo>
                    <a:pt x="7" y="1"/>
                  </a:moveTo>
                  <a:cubicBezTo>
                    <a:pt x="7" y="1"/>
                    <a:pt x="4" y="45"/>
                    <a:pt x="1" y="117"/>
                  </a:cubicBezTo>
                  <a:cubicBezTo>
                    <a:pt x="4" y="151"/>
                    <a:pt x="4" y="195"/>
                    <a:pt x="7" y="246"/>
                  </a:cubicBezTo>
                  <a:cubicBezTo>
                    <a:pt x="10" y="294"/>
                    <a:pt x="18" y="351"/>
                    <a:pt x="34" y="409"/>
                  </a:cubicBezTo>
                  <a:cubicBezTo>
                    <a:pt x="68" y="522"/>
                    <a:pt x="95" y="665"/>
                    <a:pt x="164" y="797"/>
                  </a:cubicBezTo>
                  <a:cubicBezTo>
                    <a:pt x="181" y="831"/>
                    <a:pt x="197" y="866"/>
                    <a:pt x="214" y="899"/>
                  </a:cubicBezTo>
                  <a:cubicBezTo>
                    <a:pt x="232" y="933"/>
                    <a:pt x="252" y="968"/>
                    <a:pt x="272" y="1001"/>
                  </a:cubicBezTo>
                  <a:cubicBezTo>
                    <a:pt x="316" y="1066"/>
                    <a:pt x="365" y="1131"/>
                    <a:pt x="412" y="1195"/>
                  </a:cubicBezTo>
                  <a:cubicBezTo>
                    <a:pt x="463" y="1253"/>
                    <a:pt x="524" y="1307"/>
                    <a:pt x="582" y="1362"/>
                  </a:cubicBezTo>
                  <a:cubicBezTo>
                    <a:pt x="643" y="1413"/>
                    <a:pt x="698" y="1467"/>
                    <a:pt x="766" y="1501"/>
                  </a:cubicBezTo>
                  <a:cubicBezTo>
                    <a:pt x="885" y="1590"/>
                    <a:pt x="1014" y="1662"/>
                    <a:pt x="1123" y="1715"/>
                  </a:cubicBezTo>
                  <a:cubicBezTo>
                    <a:pt x="1235" y="1770"/>
                    <a:pt x="1340" y="1787"/>
                    <a:pt x="1406" y="1797"/>
                  </a:cubicBezTo>
                  <a:cubicBezTo>
                    <a:pt x="1422" y="1797"/>
                    <a:pt x="1439" y="1797"/>
                    <a:pt x="1453" y="1800"/>
                  </a:cubicBezTo>
                  <a:lnTo>
                    <a:pt x="1514" y="1800"/>
                  </a:lnTo>
                  <a:cubicBezTo>
                    <a:pt x="1514" y="1800"/>
                    <a:pt x="1504" y="1797"/>
                    <a:pt x="1487" y="1790"/>
                  </a:cubicBezTo>
                  <a:cubicBezTo>
                    <a:pt x="1480" y="1787"/>
                    <a:pt x="1470" y="1784"/>
                    <a:pt x="1459" y="1777"/>
                  </a:cubicBezTo>
                  <a:cubicBezTo>
                    <a:pt x="1446" y="1770"/>
                    <a:pt x="1433" y="1764"/>
                    <a:pt x="1419" y="1756"/>
                  </a:cubicBezTo>
                  <a:cubicBezTo>
                    <a:pt x="1361" y="1726"/>
                    <a:pt x="1290" y="1665"/>
                    <a:pt x="1218" y="1583"/>
                  </a:cubicBezTo>
                  <a:cubicBezTo>
                    <a:pt x="1140" y="1508"/>
                    <a:pt x="1075" y="1396"/>
                    <a:pt x="1001" y="1280"/>
                  </a:cubicBezTo>
                  <a:cubicBezTo>
                    <a:pt x="990" y="1263"/>
                    <a:pt x="980" y="1249"/>
                    <a:pt x="973" y="1233"/>
                  </a:cubicBezTo>
                  <a:cubicBezTo>
                    <a:pt x="966" y="1216"/>
                    <a:pt x="957" y="1202"/>
                    <a:pt x="946" y="1185"/>
                  </a:cubicBezTo>
                  <a:cubicBezTo>
                    <a:pt x="929" y="1158"/>
                    <a:pt x="908" y="1127"/>
                    <a:pt x="888" y="1097"/>
                  </a:cubicBezTo>
                  <a:cubicBezTo>
                    <a:pt x="850" y="1039"/>
                    <a:pt x="814" y="974"/>
                    <a:pt x="773" y="916"/>
                  </a:cubicBezTo>
                  <a:cubicBezTo>
                    <a:pt x="752" y="886"/>
                    <a:pt x="732" y="858"/>
                    <a:pt x="708" y="831"/>
                  </a:cubicBezTo>
                  <a:cubicBezTo>
                    <a:pt x="687" y="800"/>
                    <a:pt x="671" y="770"/>
                    <a:pt x="646" y="743"/>
                  </a:cubicBezTo>
                  <a:cubicBezTo>
                    <a:pt x="626" y="715"/>
                    <a:pt x="605" y="688"/>
                    <a:pt x="582" y="661"/>
                  </a:cubicBezTo>
                  <a:cubicBezTo>
                    <a:pt x="561" y="634"/>
                    <a:pt x="541" y="607"/>
                    <a:pt x="517" y="580"/>
                  </a:cubicBezTo>
                  <a:cubicBezTo>
                    <a:pt x="439" y="474"/>
                    <a:pt x="344" y="379"/>
                    <a:pt x="276" y="290"/>
                  </a:cubicBezTo>
                  <a:cubicBezTo>
                    <a:pt x="211" y="202"/>
                    <a:pt x="133" y="134"/>
                    <a:pt x="89" y="79"/>
                  </a:cubicBezTo>
                  <a:cubicBezTo>
                    <a:pt x="34" y="3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462883" y="965298"/>
              <a:ext cx="35471" cy="36744"/>
            </a:xfrm>
            <a:custGeom>
              <a:avLst/>
              <a:gdLst/>
              <a:ahLst/>
              <a:cxnLst/>
              <a:rect l="l" t="t" r="r" b="b"/>
              <a:pathLst>
                <a:path w="808" h="837" extrusionOk="0">
                  <a:moveTo>
                    <a:pt x="49" y="0"/>
                  </a:moveTo>
                  <a:cubicBezTo>
                    <a:pt x="49" y="0"/>
                    <a:pt x="41" y="24"/>
                    <a:pt x="25" y="65"/>
                  </a:cubicBezTo>
                  <a:cubicBezTo>
                    <a:pt x="25" y="82"/>
                    <a:pt x="18" y="109"/>
                    <a:pt x="11" y="136"/>
                  </a:cubicBezTo>
                  <a:cubicBezTo>
                    <a:pt x="8" y="150"/>
                    <a:pt x="5" y="167"/>
                    <a:pt x="5" y="181"/>
                  </a:cubicBezTo>
                  <a:cubicBezTo>
                    <a:pt x="1" y="197"/>
                    <a:pt x="1" y="211"/>
                    <a:pt x="5" y="228"/>
                  </a:cubicBezTo>
                  <a:cubicBezTo>
                    <a:pt x="11" y="289"/>
                    <a:pt x="11" y="371"/>
                    <a:pt x="38" y="446"/>
                  </a:cubicBezTo>
                  <a:cubicBezTo>
                    <a:pt x="45" y="466"/>
                    <a:pt x="52" y="483"/>
                    <a:pt x="62" y="503"/>
                  </a:cubicBezTo>
                  <a:cubicBezTo>
                    <a:pt x="69" y="520"/>
                    <a:pt x="79" y="537"/>
                    <a:pt x="93" y="554"/>
                  </a:cubicBezTo>
                  <a:cubicBezTo>
                    <a:pt x="113" y="589"/>
                    <a:pt x="140" y="619"/>
                    <a:pt x="168" y="653"/>
                  </a:cubicBezTo>
                  <a:cubicBezTo>
                    <a:pt x="198" y="680"/>
                    <a:pt x="225" y="707"/>
                    <a:pt x="259" y="732"/>
                  </a:cubicBezTo>
                  <a:cubicBezTo>
                    <a:pt x="294" y="755"/>
                    <a:pt x="331" y="776"/>
                    <a:pt x="368" y="789"/>
                  </a:cubicBezTo>
                  <a:cubicBezTo>
                    <a:pt x="440" y="820"/>
                    <a:pt x="521" y="826"/>
                    <a:pt x="586" y="834"/>
                  </a:cubicBezTo>
                  <a:cubicBezTo>
                    <a:pt x="595" y="836"/>
                    <a:pt x="605" y="836"/>
                    <a:pt x="615" y="836"/>
                  </a:cubicBezTo>
                  <a:cubicBezTo>
                    <a:pt x="637" y="836"/>
                    <a:pt x="659" y="832"/>
                    <a:pt x="678" y="830"/>
                  </a:cubicBezTo>
                  <a:cubicBezTo>
                    <a:pt x="705" y="826"/>
                    <a:pt x="729" y="823"/>
                    <a:pt x="749" y="823"/>
                  </a:cubicBezTo>
                  <a:cubicBezTo>
                    <a:pt x="787" y="817"/>
                    <a:pt x="807" y="817"/>
                    <a:pt x="807" y="817"/>
                  </a:cubicBezTo>
                  <a:cubicBezTo>
                    <a:pt x="807" y="817"/>
                    <a:pt x="797" y="799"/>
                    <a:pt x="780" y="762"/>
                  </a:cubicBezTo>
                  <a:cubicBezTo>
                    <a:pt x="760" y="735"/>
                    <a:pt x="743" y="677"/>
                    <a:pt x="719" y="622"/>
                  </a:cubicBezTo>
                  <a:cubicBezTo>
                    <a:pt x="691" y="575"/>
                    <a:pt x="671" y="507"/>
                    <a:pt x="641" y="456"/>
                  </a:cubicBezTo>
                  <a:cubicBezTo>
                    <a:pt x="627" y="429"/>
                    <a:pt x="610" y="401"/>
                    <a:pt x="592" y="377"/>
                  </a:cubicBezTo>
                  <a:cubicBezTo>
                    <a:pt x="576" y="354"/>
                    <a:pt x="556" y="330"/>
                    <a:pt x="539" y="306"/>
                  </a:cubicBezTo>
                  <a:cubicBezTo>
                    <a:pt x="518" y="286"/>
                    <a:pt x="495" y="265"/>
                    <a:pt x="474" y="245"/>
                  </a:cubicBezTo>
                  <a:cubicBezTo>
                    <a:pt x="463" y="234"/>
                    <a:pt x="450" y="225"/>
                    <a:pt x="440" y="214"/>
                  </a:cubicBezTo>
                  <a:cubicBezTo>
                    <a:pt x="426" y="204"/>
                    <a:pt x="416" y="197"/>
                    <a:pt x="402" y="190"/>
                  </a:cubicBezTo>
                  <a:cubicBezTo>
                    <a:pt x="355" y="153"/>
                    <a:pt x="286" y="129"/>
                    <a:pt x="242" y="99"/>
                  </a:cubicBezTo>
                  <a:cubicBezTo>
                    <a:pt x="201" y="65"/>
                    <a:pt x="137" y="51"/>
                    <a:pt x="110" y="27"/>
                  </a:cubicBezTo>
                  <a:cubicBezTo>
                    <a:pt x="69" y="13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847894" y="362806"/>
              <a:ext cx="111594" cy="47719"/>
            </a:xfrm>
            <a:custGeom>
              <a:avLst/>
              <a:gdLst/>
              <a:ahLst/>
              <a:cxnLst/>
              <a:rect l="l" t="t" r="r" b="b"/>
              <a:pathLst>
                <a:path w="2542" h="1087" extrusionOk="0">
                  <a:moveTo>
                    <a:pt x="1040" y="0"/>
                  </a:moveTo>
                  <a:cubicBezTo>
                    <a:pt x="997" y="0"/>
                    <a:pt x="954" y="2"/>
                    <a:pt x="912" y="5"/>
                  </a:cubicBezTo>
                  <a:cubicBezTo>
                    <a:pt x="820" y="12"/>
                    <a:pt x="735" y="26"/>
                    <a:pt x="654" y="42"/>
                  </a:cubicBezTo>
                  <a:cubicBezTo>
                    <a:pt x="616" y="53"/>
                    <a:pt x="575" y="59"/>
                    <a:pt x="538" y="70"/>
                  </a:cubicBezTo>
                  <a:cubicBezTo>
                    <a:pt x="501" y="76"/>
                    <a:pt x="467" y="87"/>
                    <a:pt x="432" y="97"/>
                  </a:cubicBezTo>
                  <a:cubicBezTo>
                    <a:pt x="297" y="131"/>
                    <a:pt x="191" y="189"/>
                    <a:pt x="116" y="216"/>
                  </a:cubicBezTo>
                  <a:cubicBezTo>
                    <a:pt x="44" y="253"/>
                    <a:pt x="0" y="274"/>
                    <a:pt x="0" y="274"/>
                  </a:cubicBezTo>
                  <a:cubicBezTo>
                    <a:pt x="0" y="274"/>
                    <a:pt x="14" y="271"/>
                    <a:pt x="35" y="271"/>
                  </a:cubicBezTo>
                  <a:lnTo>
                    <a:pt x="126" y="271"/>
                  </a:lnTo>
                  <a:cubicBezTo>
                    <a:pt x="136" y="270"/>
                    <a:pt x="146" y="270"/>
                    <a:pt x="156" y="270"/>
                  </a:cubicBezTo>
                  <a:cubicBezTo>
                    <a:pt x="233" y="270"/>
                    <a:pt x="336" y="282"/>
                    <a:pt x="449" y="294"/>
                  </a:cubicBezTo>
                  <a:cubicBezTo>
                    <a:pt x="514" y="301"/>
                    <a:pt x="586" y="311"/>
                    <a:pt x="657" y="324"/>
                  </a:cubicBezTo>
                  <a:cubicBezTo>
                    <a:pt x="732" y="342"/>
                    <a:pt x="807" y="359"/>
                    <a:pt x="881" y="379"/>
                  </a:cubicBezTo>
                  <a:cubicBezTo>
                    <a:pt x="1035" y="417"/>
                    <a:pt x="1195" y="461"/>
                    <a:pt x="1347" y="519"/>
                  </a:cubicBezTo>
                  <a:lnTo>
                    <a:pt x="1405" y="539"/>
                  </a:lnTo>
                  <a:lnTo>
                    <a:pt x="1460" y="560"/>
                  </a:lnTo>
                  <a:cubicBezTo>
                    <a:pt x="1501" y="573"/>
                    <a:pt x="1534" y="590"/>
                    <a:pt x="1572" y="604"/>
                  </a:cubicBezTo>
                  <a:cubicBezTo>
                    <a:pt x="1647" y="634"/>
                    <a:pt x="1721" y="658"/>
                    <a:pt x="1790" y="685"/>
                  </a:cubicBezTo>
                  <a:cubicBezTo>
                    <a:pt x="1858" y="716"/>
                    <a:pt x="1925" y="740"/>
                    <a:pt x="1991" y="767"/>
                  </a:cubicBezTo>
                  <a:cubicBezTo>
                    <a:pt x="2055" y="791"/>
                    <a:pt x="2117" y="814"/>
                    <a:pt x="2170" y="845"/>
                  </a:cubicBezTo>
                  <a:cubicBezTo>
                    <a:pt x="2222" y="879"/>
                    <a:pt x="2272" y="903"/>
                    <a:pt x="2321" y="930"/>
                  </a:cubicBezTo>
                  <a:cubicBezTo>
                    <a:pt x="2344" y="940"/>
                    <a:pt x="2365" y="954"/>
                    <a:pt x="2385" y="968"/>
                  </a:cubicBezTo>
                  <a:cubicBezTo>
                    <a:pt x="2406" y="981"/>
                    <a:pt x="2423" y="991"/>
                    <a:pt x="2440" y="1005"/>
                  </a:cubicBezTo>
                  <a:cubicBezTo>
                    <a:pt x="2473" y="1029"/>
                    <a:pt x="2501" y="1049"/>
                    <a:pt x="2514" y="1062"/>
                  </a:cubicBezTo>
                  <a:cubicBezTo>
                    <a:pt x="2531" y="1076"/>
                    <a:pt x="2542" y="1087"/>
                    <a:pt x="2542" y="1087"/>
                  </a:cubicBezTo>
                  <a:cubicBezTo>
                    <a:pt x="2542" y="1087"/>
                    <a:pt x="2542" y="1073"/>
                    <a:pt x="2538" y="1049"/>
                  </a:cubicBezTo>
                  <a:cubicBezTo>
                    <a:pt x="2538" y="1029"/>
                    <a:pt x="2535" y="995"/>
                    <a:pt x="2528" y="951"/>
                  </a:cubicBezTo>
                  <a:cubicBezTo>
                    <a:pt x="2525" y="930"/>
                    <a:pt x="2517" y="907"/>
                    <a:pt x="2511" y="879"/>
                  </a:cubicBezTo>
                  <a:cubicBezTo>
                    <a:pt x="2504" y="855"/>
                    <a:pt x="2494" y="825"/>
                    <a:pt x="2484" y="797"/>
                  </a:cubicBezTo>
                  <a:cubicBezTo>
                    <a:pt x="2463" y="736"/>
                    <a:pt x="2429" y="671"/>
                    <a:pt x="2385" y="613"/>
                  </a:cubicBezTo>
                  <a:cubicBezTo>
                    <a:pt x="2338" y="552"/>
                    <a:pt x="2286" y="488"/>
                    <a:pt x="2225" y="426"/>
                  </a:cubicBezTo>
                  <a:cubicBezTo>
                    <a:pt x="2164" y="365"/>
                    <a:pt x="2093" y="307"/>
                    <a:pt x="2011" y="260"/>
                  </a:cubicBezTo>
                  <a:cubicBezTo>
                    <a:pt x="1933" y="209"/>
                    <a:pt x="1848" y="164"/>
                    <a:pt x="1759" y="131"/>
                  </a:cubicBezTo>
                  <a:cubicBezTo>
                    <a:pt x="1712" y="114"/>
                    <a:pt x="1667" y="97"/>
                    <a:pt x="1619" y="83"/>
                  </a:cubicBezTo>
                  <a:lnTo>
                    <a:pt x="1548" y="62"/>
                  </a:lnTo>
                  <a:lnTo>
                    <a:pt x="1481" y="46"/>
                  </a:lnTo>
                  <a:cubicBezTo>
                    <a:pt x="1331" y="17"/>
                    <a:pt x="1183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962300" y="364606"/>
              <a:ext cx="76606" cy="85956"/>
            </a:xfrm>
            <a:custGeom>
              <a:avLst/>
              <a:gdLst/>
              <a:ahLst/>
              <a:cxnLst/>
              <a:rect l="l" t="t" r="r" b="b"/>
              <a:pathLst>
                <a:path w="1745" h="1958" extrusionOk="0">
                  <a:moveTo>
                    <a:pt x="0" y="1"/>
                  </a:moveTo>
                  <a:cubicBezTo>
                    <a:pt x="0" y="1"/>
                    <a:pt x="10" y="5"/>
                    <a:pt x="27" y="18"/>
                  </a:cubicBezTo>
                  <a:cubicBezTo>
                    <a:pt x="48" y="29"/>
                    <a:pt x="71" y="42"/>
                    <a:pt x="102" y="66"/>
                  </a:cubicBezTo>
                  <a:cubicBezTo>
                    <a:pt x="167" y="107"/>
                    <a:pt x="252" y="181"/>
                    <a:pt x="354" y="257"/>
                  </a:cubicBezTo>
                  <a:cubicBezTo>
                    <a:pt x="401" y="297"/>
                    <a:pt x="456" y="341"/>
                    <a:pt x="507" y="393"/>
                  </a:cubicBezTo>
                  <a:cubicBezTo>
                    <a:pt x="561" y="440"/>
                    <a:pt x="613" y="495"/>
                    <a:pt x="667" y="546"/>
                  </a:cubicBezTo>
                  <a:cubicBezTo>
                    <a:pt x="721" y="597"/>
                    <a:pt x="776" y="651"/>
                    <a:pt x="830" y="706"/>
                  </a:cubicBezTo>
                  <a:cubicBezTo>
                    <a:pt x="881" y="760"/>
                    <a:pt x="932" y="817"/>
                    <a:pt x="980" y="875"/>
                  </a:cubicBezTo>
                  <a:cubicBezTo>
                    <a:pt x="1034" y="933"/>
                    <a:pt x="1082" y="988"/>
                    <a:pt x="1126" y="1049"/>
                  </a:cubicBezTo>
                  <a:cubicBezTo>
                    <a:pt x="1170" y="1107"/>
                    <a:pt x="1214" y="1164"/>
                    <a:pt x="1255" y="1222"/>
                  </a:cubicBezTo>
                  <a:cubicBezTo>
                    <a:pt x="1330" y="1342"/>
                    <a:pt x="1415" y="1454"/>
                    <a:pt x="1463" y="1563"/>
                  </a:cubicBezTo>
                  <a:cubicBezTo>
                    <a:pt x="1476" y="1590"/>
                    <a:pt x="1490" y="1617"/>
                    <a:pt x="1500" y="1641"/>
                  </a:cubicBezTo>
                  <a:cubicBezTo>
                    <a:pt x="1514" y="1668"/>
                    <a:pt x="1528" y="1692"/>
                    <a:pt x="1538" y="1715"/>
                  </a:cubicBezTo>
                  <a:cubicBezTo>
                    <a:pt x="1548" y="1740"/>
                    <a:pt x="1561" y="1760"/>
                    <a:pt x="1572" y="1784"/>
                  </a:cubicBezTo>
                  <a:cubicBezTo>
                    <a:pt x="1582" y="1804"/>
                    <a:pt x="1589" y="1822"/>
                    <a:pt x="1592" y="1842"/>
                  </a:cubicBezTo>
                  <a:cubicBezTo>
                    <a:pt x="1609" y="1875"/>
                    <a:pt x="1619" y="1906"/>
                    <a:pt x="1626" y="1927"/>
                  </a:cubicBezTo>
                  <a:cubicBezTo>
                    <a:pt x="1633" y="1947"/>
                    <a:pt x="1636" y="1957"/>
                    <a:pt x="1636" y="1957"/>
                  </a:cubicBezTo>
                  <a:cubicBezTo>
                    <a:pt x="1636" y="1957"/>
                    <a:pt x="1643" y="1947"/>
                    <a:pt x="1650" y="1927"/>
                  </a:cubicBezTo>
                  <a:cubicBezTo>
                    <a:pt x="1660" y="1910"/>
                    <a:pt x="1674" y="1879"/>
                    <a:pt x="1687" y="1838"/>
                  </a:cubicBezTo>
                  <a:cubicBezTo>
                    <a:pt x="1698" y="1801"/>
                    <a:pt x="1715" y="1753"/>
                    <a:pt x="1728" y="1695"/>
                  </a:cubicBezTo>
                  <a:cubicBezTo>
                    <a:pt x="1732" y="1668"/>
                    <a:pt x="1738" y="1634"/>
                    <a:pt x="1742" y="1604"/>
                  </a:cubicBezTo>
                  <a:cubicBezTo>
                    <a:pt x="1745" y="1569"/>
                    <a:pt x="1745" y="1536"/>
                    <a:pt x="1742" y="1502"/>
                  </a:cubicBezTo>
                  <a:cubicBezTo>
                    <a:pt x="1735" y="1359"/>
                    <a:pt x="1718" y="1185"/>
                    <a:pt x="1646" y="1018"/>
                  </a:cubicBezTo>
                  <a:cubicBezTo>
                    <a:pt x="1613" y="933"/>
                    <a:pt x="1569" y="852"/>
                    <a:pt x="1517" y="773"/>
                  </a:cubicBezTo>
                  <a:cubicBezTo>
                    <a:pt x="1463" y="692"/>
                    <a:pt x="1401" y="617"/>
                    <a:pt x="1337" y="546"/>
                  </a:cubicBezTo>
                  <a:cubicBezTo>
                    <a:pt x="1269" y="481"/>
                    <a:pt x="1194" y="420"/>
                    <a:pt x="1120" y="365"/>
                  </a:cubicBezTo>
                  <a:cubicBezTo>
                    <a:pt x="1045" y="311"/>
                    <a:pt x="966" y="260"/>
                    <a:pt x="888" y="222"/>
                  </a:cubicBezTo>
                  <a:cubicBezTo>
                    <a:pt x="809" y="185"/>
                    <a:pt x="732" y="154"/>
                    <a:pt x="657" y="131"/>
                  </a:cubicBezTo>
                  <a:cubicBezTo>
                    <a:pt x="582" y="107"/>
                    <a:pt x="511" y="87"/>
                    <a:pt x="442" y="70"/>
                  </a:cubicBezTo>
                  <a:cubicBezTo>
                    <a:pt x="313" y="35"/>
                    <a:pt x="197" y="29"/>
                    <a:pt x="123" y="18"/>
                  </a:cubicBezTo>
                  <a:cubicBezTo>
                    <a:pt x="44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045316" y="380630"/>
              <a:ext cx="51583" cy="74103"/>
            </a:xfrm>
            <a:custGeom>
              <a:avLst/>
              <a:gdLst/>
              <a:ahLst/>
              <a:cxnLst/>
              <a:rect l="l" t="t" r="r" b="b"/>
              <a:pathLst>
                <a:path w="1175" h="1688" extrusionOk="0">
                  <a:moveTo>
                    <a:pt x="0" y="0"/>
                  </a:moveTo>
                  <a:cubicBezTo>
                    <a:pt x="0" y="0"/>
                    <a:pt x="25" y="24"/>
                    <a:pt x="65" y="69"/>
                  </a:cubicBezTo>
                  <a:cubicBezTo>
                    <a:pt x="75" y="78"/>
                    <a:pt x="86" y="89"/>
                    <a:pt x="99" y="102"/>
                  </a:cubicBezTo>
                  <a:cubicBezTo>
                    <a:pt x="110" y="119"/>
                    <a:pt x="123" y="133"/>
                    <a:pt x="133" y="150"/>
                  </a:cubicBezTo>
                  <a:cubicBezTo>
                    <a:pt x="147" y="163"/>
                    <a:pt x="160" y="181"/>
                    <a:pt x="174" y="198"/>
                  </a:cubicBezTo>
                  <a:cubicBezTo>
                    <a:pt x="188" y="218"/>
                    <a:pt x="201" y="235"/>
                    <a:pt x="218" y="256"/>
                  </a:cubicBezTo>
                  <a:cubicBezTo>
                    <a:pt x="232" y="273"/>
                    <a:pt x="249" y="293"/>
                    <a:pt x="262" y="317"/>
                  </a:cubicBezTo>
                  <a:cubicBezTo>
                    <a:pt x="276" y="337"/>
                    <a:pt x="290" y="361"/>
                    <a:pt x="303" y="385"/>
                  </a:cubicBezTo>
                  <a:cubicBezTo>
                    <a:pt x="334" y="429"/>
                    <a:pt x="354" y="487"/>
                    <a:pt x="385" y="531"/>
                  </a:cubicBezTo>
                  <a:cubicBezTo>
                    <a:pt x="416" y="582"/>
                    <a:pt x="446" y="630"/>
                    <a:pt x="474" y="681"/>
                  </a:cubicBezTo>
                  <a:cubicBezTo>
                    <a:pt x="504" y="728"/>
                    <a:pt x="531" y="783"/>
                    <a:pt x="562" y="830"/>
                  </a:cubicBezTo>
                  <a:cubicBezTo>
                    <a:pt x="623" y="929"/>
                    <a:pt x="678" y="1031"/>
                    <a:pt x="735" y="1126"/>
                  </a:cubicBezTo>
                  <a:cubicBezTo>
                    <a:pt x="783" y="1225"/>
                    <a:pt x="861" y="1310"/>
                    <a:pt x="898" y="1395"/>
                  </a:cubicBezTo>
                  <a:cubicBezTo>
                    <a:pt x="909" y="1416"/>
                    <a:pt x="923" y="1436"/>
                    <a:pt x="936" y="1452"/>
                  </a:cubicBezTo>
                  <a:cubicBezTo>
                    <a:pt x="946" y="1473"/>
                    <a:pt x="956" y="1490"/>
                    <a:pt x="970" y="1510"/>
                  </a:cubicBezTo>
                  <a:cubicBezTo>
                    <a:pt x="980" y="1528"/>
                    <a:pt x="994" y="1545"/>
                    <a:pt x="1004" y="1559"/>
                  </a:cubicBezTo>
                  <a:cubicBezTo>
                    <a:pt x="1014" y="1575"/>
                    <a:pt x="1021" y="1589"/>
                    <a:pt x="1028" y="1603"/>
                  </a:cubicBezTo>
                  <a:cubicBezTo>
                    <a:pt x="1061" y="1657"/>
                    <a:pt x="1079" y="1688"/>
                    <a:pt x="1079" y="1688"/>
                  </a:cubicBezTo>
                  <a:cubicBezTo>
                    <a:pt x="1079" y="1688"/>
                    <a:pt x="1092" y="1653"/>
                    <a:pt x="1119" y="1595"/>
                  </a:cubicBezTo>
                  <a:cubicBezTo>
                    <a:pt x="1123" y="1579"/>
                    <a:pt x="1130" y="1562"/>
                    <a:pt x="1133" y="1545"/>
                  </a:cubicBezTo>
                  <a:cubicBezTo>
                    <a:pt x="1140" y="1524"/>
                    <a:pt x="1143" y="1504"/>
                    <a:pt x="1150" y="1483"/>
                  </a:cubicBezTo>
                  <a:cubicBezTo>
                    <a:pt x="1157" y="1460"/>
                    <a:pt x="1164" y="1436"/>
                    <a:pt x="1168" y="1412"/>
                  </a:cubicBezTo>
                  <a:cubicBezTo>
                    <a:pt x="1171" y="1388"/>
                    <a:pt x="1174" y="1361"/>
                    <a:pt x="1174" y="1334"/>
                  </a:cubicBezTo>
                  <a:lnTo>
                    <a:pt x="1174" y="1248"/>
                  </a:lnTo>
                  <a:lnTo>
                    <a:pt x="1174" y="1157"/>
                  </a:lnTo>
                  <a:cubicBezTo>
                    <a:pt x="1174" y="1126"/>
                    <a:pt x="1171" y="1092"/>
                    <a:pt x="1164" y="1061"/>
                  </a:cubicBezTo>
                  <a:cubicBezTo>
                    <a:pt x="1160" y="1028"/>
                    <a:pt x="1154" y="994"/>
                    <a:pt x="1143" y="963"/>
                  </a:cubicBezTo>
                  <a:cubicBezTo>
                    <a:pt x="1110" y="827"/>
                    <a:pt x="1038" y="697"/>
                    <a:pt x="963" y="575"/>
                  </a:cubicBezTo>
                  <a:cubicBezTo>
                    <a:pt x="919" y="518"/>
                    <a:pt x="875" y="456"/>
                    <a:pt x="824" y="408"/>
                  </a:cubicBezTo>
                  <a:cubicBezTo>
                    <a:pt x="772" y="354"/>
                    <a:pt x="719" y="310"/>
                    <a:pt x="664" y="269"/>
                  </a:cubicBezTo>
                  <a:cubicBezTo>
                    <a:pt x="640" y="245"/>
                    <a:pt x="609" y="232"/>
                    <a:pt x="579" y="215"/>
                  </a:cubicBezTo>
                  <a:cubicBezTo>
                    <a:pt x="551" y="198"/>
                    <a:pt x="524" y="181"/>
                    <a:pt x="494" y="171"/>
                  </a:cubicBezTo>
                  <a:cubicBezTo>
                    <a:pt x="466" y="157"/>
                    <a:pt x="439" y="143"/>
                    <a:pt x="412" y="130"/>
                  </a:cubicBezTo>
                  <a:cubicBezTo>
                    <a:pt x="385" y="119"/>
                    <a:pt x="361" y="109"/>
                    <a:pt x="334" y="99"/>
                  </a:cubicBezTo>
                  <a:cubicBezTo>
                    <a:pt x="310" y="85"/>
                    <a:pt x="286" y="78"/>
                    <a:pt x="265" y="69"/>
                  </a:cubicBezTo>
                  <a:cubicBezTo>
                    <a:pt x="242" y="61"/>
                    <a:pt x="218" y="55"/>
                    <a:pt x="198" y="52"/>
                  </a:cubicBezTo>
                  <a:cubicBezTo>
                    <a:pt x="177" y="44"/>
                    <a:pt x="157" y="38"/>
                    <a:pt x="140" y="34"/>
                  </a:cubicBezTo>
                  <a:cubicBezTo>
                    <a:pt x="123" y="28"/>
                    <a:pt x="106" y="24"/>
                    <a:pt x="92" y="20"/>
                  </a:cubicBezTo>
                  <a:cubicBezTo>
                    <a:pt x="31" y="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520832" y="776789"/>
              <a:ext cx="49036" cy="57860"/>
            </a:xfrm>
            <a:custGeom>
              <a:avLst/>
              <a:gdLst/>
              <a:ahLst/>
              <a:cxnLst/>
              <a:rect l="l" t="t" r="r" b="b"/>
              <a:pathLst>
                <a:path w="1117" h="1318" extrusionOk="0">
                  <a:moveTo>
                    <a:pt x="32" y="1"/>
                  </a:moveTo>
                  <a:cubicBezTo>
                    <a:pt x="32" y="1"/>
                    <a:pt x="28" y="32"/>
                    <a:pt x="18" y="86"/>
                  </a:cubicBezTo>
                  <a:cubicBezTo>
                    <a:pt x="15" y="113"/>
                    <a:pt x="11" y="148"/>
                    <a:pt x="4" y="184"/>
                  </a:cubicBezTo>
                  <a:cubicBezTo>
                    <a:pt x="4" y="201"/>
                    <a:pt x="1" y="225"/>
                    <a:pt x="1" y="246"/>
                  </a:cubicBezTo>
                  <a:cubicBezTo>
                    <a:pt x="1" y="266"/>
                    <a:pt x="1" y="290"/>
                    <a:pt x="4" y="311"/>
                  </a:cubicBezTo>
                  <a:cubicBezTo>
                    <a:pt x="7" y="358"/>
                    <a:pt x="15" y="409"/>
                    <a:pt x="18" y="460"/>
                  </a:cubicBezTo>
                  <a:cubicBezTo>
                    <a:pt x="21" y="487"/>
                    <a:pt x="24" y="515"/>
                    <a:pt x="32" y="545"/>
                  </a:cubicBezTo>
                  <a:cubicBezTo>
                    <a:pt x="35" y="572"/>
                    <a:pt x="42" y="600"/>
                    <a:pt x="52" y="627"/>
                  </a:cubicBezTo>
                  <a:cubicBezTo>
                    <a:pt x="86" y="739"/>
                    <a:pt x="147" y="848"/>
                    <a:pt x="215" y="950"/>
                  </a:cubicBezTo>
                  <a:cubicBezTo>
                    <a:pt x="297" y="1042"/>
                    <a:pt x="382" y="1134"/>
                    <a:pt x="484" y="1192"/>
                  </a:cubicBezTo>
                  <a:cubicBezTo>
                    <a:pt x="531" y="1222"/>
                    <a:pt x="583" y="1246"/>
                    <a:pt x="637" y="1260"/>
                  </a:cubicBezTo>
                  <a:cubicBezTo>
                    <a:pt x="691" y="1277"/>
                    <a:pt x="739" y="1291"/>
                    <a:pt x="783" y="1304"/>
                  </a:cubicBezTo>
                  <a:cubicBezTo>
                    <a:pt x="828" y="1317"/>
                    <a:pt x="875" y="1317"/>
                    <a:pt x="916" y="1317"/>
                  </a:cubicBezTo>
                  <a:cubicBezTo>
                    <a:pt x="957" y="1314"/>
                    <a:pt x="994" y="1314"/>
                    <a:pt x="1021" y="1314"/>
                  </a:cubicBezTo>
                  <a:cubicBezTo>
                    <a:pt x="1082" y="1304"/>
                    <a:pt x="1117" y="1300"/>
                    <a:pt x="1117" y="1300"/>
                  </a:cubicBezTo>
                  <a:cubicBezTo>
                    <a:pt x="1117" y="1300"/>
                    <a:pt x="1100" y="1270"/>
                    <a:pt x="1079" y="1212"/>
                  </a:cubicBezTo>
                  <a:cubicBezTo>
                    <a:pt x="1062" y="1192"/>
                    <a:pt x="1048" y="1157"/>
                    <a:pt x="1035" y="1123"/>
                  </a:cubicBezTo>
                  <a:cubicBezTo>
                    <a:pt x="1028" y="1107"/>
                    <a:pt x="1018" y="1086"/>
                    <a:pt x="1011" y="1069"/>
                  </a:cubicBezTo>
                  <a:cubicBezTo>
                    <a:pt x="1001" y="1052"/>
                    <a:pt x="994" y="1032"/>
                    <a:pt x="980" y="1018"/>
                  </a:cubicBezTo>
                  <a:cubicBezTo>
                    <a:pt x="957" y="984"/>
                    <a:pt x="936" y="944"/>
                    <a:pt x="916" y="903"/>
                  </a:cubicBezTo>
                  <a:lnTo>
                    <a:pt x="885" y="842"/>
                  </a:lnTo>
                  <a:cubicBezTo>
                    <a:pt x="875" y="821"/>
                    <a:pt x="861" y="804"/>
                    <a:pt x="848" y="784"/>
                  </a:cubicBezTo>
                  <a:cubicBezTo>
                    <a:pt x="797" y="708"/>
                    <a:pt x="732" y="641"/>
                    <a:pt x="671" y="569"/>
                  </a:cubicBezTo>
                  <a:cubicBezTo>
                    <a:pt x="603" y="504"/>
                    <a:pt x="535" y="437"/>
                    <a:pt x="460" y="375"/>
                  </a:cubicBezTo>
                  <a:cubicBezTo>
                    <a:pt x="392" y="311"/>
                    <a:pt x="304" y="259"/>
                    <a:pt x="249" y="201"/>
                  </a:cubicBezTo>
                  <a:cubicBezTo>
                    <a:pt x="191" y="144"/>
                    <a:pt x="123" y="99"/>
                    <a:pt x="89" y="62"/>
                  </a:cubicBezTo>
                  <a:cubicBezTo>
                    <a:pt x="48" y="25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518154" y="830743"/>
              <a:ext cx="30774" cy="42846"/>
            </a:xfrm>
            <a:custGeom>
              <a:avLst/>
              <a:gdLst/>
              <a:ahLst/>
              <a:cxnLst/>
              <a:rect l="l" t="t" r="r" b="b"/>
              <a:pathLst>
                <a:path w="701" h="976" extrusionOk="0">
                  <a:moveTo>
                    <a:pt x="18" y="0"/>
                  </a:moveTo>
                  <a:cubicBezTo>
                    <a:pt x="18" y="0"/>
                    <a:pt x="18" y="21"/>
                    <a:pt x="11" y="54"/>
                  </a:cubicBezTo>
                  <a:cubicBezTo>
                    <a:pt x="11" y="75"/>
                    <a:pt x="7" y="95"/>
                    <a:pt x="7" y="123"/>
                  </a:cubicBezTo>
                  <a:cubicBezTo>
                    <a:pt x="4" y="150"/>
                    <a:pt x="0" y="177"/>
                    <a:pt x="4" y="208"/>
                  </a:cubicBezTo>
                  <a:cubicBezTo>
                    <a:pt x="7" y="238"/>
                    <a:pt x="7" y="275"/>
                    <a:pt x="11" y="313"/>
                  </a:cubicBezTo>
                  <a:cubicBezTo>
                    <a:pt x="14" y="347"/>
                    <a:pt x="21" y="384"/>
                    <a:pt x="31" y="425"/>
                  </a:cubicBezTo>
                  <a:cubicBezTo>
                    <a:pt x="52" y="500"/>
                    <a:pt x="85" y="578"/>
                    <a:pt x="126" y="653"/>
                  </a:cubicBezTo>
                  <a:cubicBezTo>
                    <a:pt x="174" y="721"/>
                    <a:pt x="225" y="786"/>
                    <a:pt x="286" y="833"/>
                  </a:cubicBezTo>
                  <a:cubicBezTo>
                    <a:pt x="317" y="861"/>
                    <a:pt x="351" y="878"/>
                    <a:pt x="385" y="894"/>
                  </a:cubicBezTo>
                  <a:cubicBezTo>
                    <a:pt x="419" y="911"/>
                    <a:pt x="453" y="925"/>
                    <a:pt x="481" y="935"/>
                  </a:cubicBezTo>
                  <a:cubicBezTo>
                    <a:pt x="511" y="949"/>
                    <a:pt x="542" y="956"/>
                    <a:pt x="569" y="960"/>
                  </a:cubicBezTo>
                  <a:cubicBezTo>
                    <a:pt x="596" y="966"/>
                    <a:pt x="619" y="966"/>
                    <a:pt x="640" y="973"/>
                  </a:cubicBezTo>
                  <a:cubicBezTo>
                    <a:pt x="677" y="973"/>
                    <a:pt x="701" y="976"/>
                    <a:pt x="701" y="976"/>
                  </a:cubicBezTo>
                  <a:cubicBezTo>
                    <a:pt x="701" y="976"/>
                    <a:pt x="694" y="952"/>
                    <a:pt x="681" y="915"/>
                  </a:cubicBezTo>
                  <a:cubicBezTo>
                    <a:pt x="674" y="902"/>
                    <a:pt x="667" y="878"/>
                    <a:pt x="657" y="853"/>
                  </a:cubicBezTo>
                  <a:cubicBezTo>
                    <a:pt x="650" y="827"/>
                    <a:pt x="640" y="800"/>
                    <a:pt x="630" y="776"/>
                  </a:cubicBezTo>
                  <a:cubicBezTo>
                    <a:pt x="603" y="724"/>
                    <a:pt x="583" y="657"/>
                    <a:pt x="548" y="602"/>
                  </a:cubicBezTo>
                  <a:cubicBezTo>
                    <a:pt x="517" y="544"/>
                    <a:pt x="473" y="490"/>
                    <a:pt x="432" y="435"/>
                  </a:cubicBezTo>
                  <a:cubicBezTo>
                    <a:pt x="385" y="384"/>
                    <a:pt x="341" y="333"/>
                    <a:pt x="293" y="282"/>
                  </a:cubicBezTo>
                  <a:cubicBezTo>
                    <a:pt x="272" y="258"/>
                    <a:pt x="245" y="235"/>
                    <a:pt x="222" y="214"/>
                  </a:cubicBezTo>
                  <a:cubicBezTo>
                    <a:pt x="211" y="200"/>
                    <a:pt x="198" y="191"/>
                    <a:pt x="187" y="180"/>
                  </a:cubicBezTo>
                  <a:cubicBezTo>
                    <a:pt x="174" y="170"/>
                    <a:pt x="164" y="156"/>
                    <a:pt x="157" y="146"/>
                  </a:cubicBezTo>
                  <a:cubicBezTo>
                    <a:pt x="116" y="106"/>
                    <a:pt x="76" y="68"/>
                    <a:pt x="55" y="41"/>
                  </a:cubicBezTo>
                  <a:cubicBezTo>
                    <a:pt x="27" y="17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520393" y="883116"/>
              <a:ext cx="20194" cy="28447"/>
            </a:xfrm>
            <a:custGeom>
              <a:avLst/>
              <a:gdLst/>
              <a:ahLst/>
              <a:cxnLst/>
              <a:rect l="l" t="t" r="r" b="b"/>
              <a:pathLst>
                <a:path w="460" h="648" extrusionOk="0">
                  <a:moveTo>
                    <a:pt x="38" y="1"/>
                  </a:moveTo>
                  <a:cubicBezTo>
                    <a:pt x="38" y="1"/>
                    <a:pt x="34" y="15"/>
                    <a:pt x="28" y="42"/>
                  </a:cubicBezTo>
                  <a:cubicBezTo>
                    <a:pt x="25" y="52"/>
                    <a:pt x="21" y="69"/>
                    <a:pt x="17" y="86"/>
                  </a:cubicBezTo>
                  <a:cubicBezTo>
                    <a:pt x="11" y="106"/>
                    <a:pt x="7" y="127"/>
                    <a:pt x="7" y="147"/>
                  </a:cubicBezTo>
                  <a:cubicBezTo>
                    <a:pt x="11" y="188"/>
                    <a:pt x="1" y="243"/>
                    <a:pt x="11" y="293"/>
                  </a:cubicBezTo>
                  <a:cubicBezTo>
                    <a:pt x="14" y="321"/>
                    <a:pt x="17" y="348"/>
                    <a:pt x="28" y="372"/>
                  </a:cubicBezTo>
                  <a:cubicBezTo>
                    <a:pt x="38" y="395"/>
                    <a:pt x="48" y="420"/>
                    <a:pt x="62" y="443"/>
                  </a:cubicBezTo>
                  <a:cubicBezTo>
                    <a:pt x="92" y="487"/>
                    <a:pt x="123" y="535"/>
                    <a:pt x="167" y="563"/>
                  </a:cubicBezTo>
                  <a:cubicBezTo>
                    <a:pt x="208" y="593"/>
                    <a:pt x="259" y="610"/>
                    <a:pt x="300" y="627"/>
                  </a:cubicBezTo>
                  <a:cubicBezTo>
                    <a:pt x="337" y="644"/>
                    <a:pt x="385" y="640"/>
                    <a:pt x="412" y="648"/>
                  </a:cubicBezTo>
                  <a:lnTo>
                    <a:pt x="456" y="648"/>
                  </a:lnTo>
                  <a:cubicBezTo>
                    <a:pt x="456" y="648"/>
                    <a:pt x="456" y="630"/>
                    <a:pt x="460" y="599"/>
                  </a:cubicBezTo>
                  <a:cubicBezTo>
                    <a:pt x="453" y="576"/>
                    <a:pt x="460" y="528"/>
                    <a:pt x="450" y="491"/>
                  </a:cubicBezTo>
                  <a:cubicBezTo>
                    <a:pt x="439" y="456"/>
                    <a:pt x="439" y="406"/>
                    <a:pt x="425" y="365"/>
                  </a:cubicBezTo>
                  <a:cubicBezTo>
                    <a:pt x="412" y="321"/>
                    <a:pt x="385" y="287"/>
                    <a:pt x="364" y="249"/>
                  </a:cubicBezTo>
                  <a:cubicBezTo>
                    <a:pt x="351" y="232"/>
                    <a:pt x="334" y="216"/>
                    <a:pt x="320" y="198"/>
                  </a:cubicBezTo>
                  <a:cubicBezTo>
                    <a:pt x="307" y="181"/>
                    <a:pt x="287" y="167"/>
                    <a:pt x="270" y="154"/>
                  </a:cubicBezTo>
                  <a:cubicBezTo>
                    <a:pt x="235" y="123"/>
                    <a:pt x="188" y="103"/>
                    <a:pt x="160" y="79"/>
                  </a:cubicBezTo>
                  <a:cubicBezTo>
                    <a:pt x="130" y="52"/>
                    <a:pt x="89" y="38"/>
                    <a:pt x="72" y="21"/>
                  </a:cubicBezTo>
                  <a:cubicBezTo>
                    <a:pt x="48" y="7"/>
                    <a:pt x="38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1405479" y="355387"/>
              <a:ext cx="65060" cy="133676"/>
            </a:xfrm>
            <a:custGeom>
              <a:avLst/>
              <a:gdLst/>
              <a:ahLst/>
              <a:cxnLst/>
              <a:rect l="l" t="t" r="r" b="b"/>
              <a:pathLst>
                <a:path w="1482" h="3045" extrusionOk="0">
                  <a:moveTo>
                    <a:pt x="1456" y="3003"/>
                  </a:moveTo>
                  <a:cubicBezTo>
                    <a:pt x="1455" y="3003"/>
                    <a:pt x="1455" y="3003"/>
                    <a:pt x="1455" y="3003"/>
                  </a:cubicBezTo>
                  <a:lnTo>
                    <a:pt x="1455" y="3003"/>
                  </a:lnTo>
                  <a:cubicBezTo>
                    <a:pt x="1455" y="3003"/>
                    <a:pt x="1455" y="3003"/>
                    <a:pt x="1456" y="3003"/>
                  </a:cubicBezTo>
                  <a:close/>
                  <a:moveTo>
                    <a:pt x="1455" y="3003"/>
                  </a:moveTo>
                  <a:cubicBezTo>
                    <a:pt x="1454" y="3004"/>
                    <a:pt x="1454" y="3004"/>
                    <a:pt x="1454" y="3004"/>
                  </a:cubicBezTo>
                  <a:lnTo>
                    <a:pt x="1454" y="3004"/>
                  </a:lnTo>
                  <a:lnTo>
                    <a:pt x="1454" y="3004"/>
                  </a:lnTo>
                  <a:cubicBezTo>
                    <a:pt x="1455" y="3004"/>
                    <a:pt x="1455" y="3004"/>
                    <a:pt x="1455" y="3003"/>
                  </a:cubicBezTo>
                  <a:close/>
                  <a:moveTo>
                    <a:pt x="1454" y="3004"/>
                  </a:moveTo>
                  <a:cubicBezTo>
                    <a:pt x="1454" y="3005"/>
                    <a:pt x="1454" y="3006"/>
                    <a:pt x="1454" y="3007"/>
                  </a:cubicBezTo>
                  <a:lnTo>
                    <a:pt x="1457" y="3007"/>
                  </a:lnTo>
                  <a:lnTo>
                    <a:pt x="1454" y="3004"/>
                  </a:lnTo>
                  <a:close/>
                  <a:moveTo>
                    <a:pt x="1464" y="2999"/>
                  </a:moveTo>
                  <a:cubicBezTo>
                    <a:pt x="1463" y="2999"/>
                    <a:pt x="1462" y="3000"/>
                    <a:pt x="1461" y="3001"/>
                  </a:cubicBezTo>
                  <a:cubicBezTo>
                    <a:pt x="1459" y="3001"/>
                    <a:pt x="1457" y="3002"/>
                    <a:pt x="1456" y="3003"/>
                  </a:cubicBezTo>
                  <a:lnTo>
                    <a:pt x="1456" y="3003"/>
                  </a:lnTo>
                  <a:cubicBezTo>
                    <a:pt x="1456" y="3003"/>
                    <a:pt x="1456" y="3003"/>
                    <a:pt x="1457" y="3003"/>
                  </a:cubicBezTo>
                  <a:cubicBezTo>
                    <a:pt x="1457" y="3003"/>
                    <a:pt x="1459" y="3003"/>
                    <a:pt x="1461" y="3004"/>
                  </a:cubicBezTo>
                  <a:cubicBezTo>
                    <a:pt x="1464" y="3007"/>
                    <a:pt x="1467" y="3007"/>
                    <a:pt x="1471" y="3015"/>
                  </a:cubicBezTo>
                  <a:cubicBezTo>
                    <a:pt x="1471" y="3015"/>
                    <a:pt x="1472" y="3015"/>
                    <a:pt x="1472" y="3016"/>
                  </a:cubicBezTo>
                  <a:lnTo>
                    <a:pt x="1472" y="3016"/>
                  </a:lnTo>
                  <a:cubicBezTo>
                    <a:pt x="1473" y="3016"/>
                    <a:pt x="1474" y="3015"/>
                    <a:pt x="1475" y="3015"/>
                  </a:cubicBezTo>
                  <a:cubicBezTo>
                    <a:pt x="1481" y="3011"/>
                    <a:pt x="1478" y="3004"/>
                    <a:pt x="1471" y="3004"/>
                  </a:cubicBezTo>
                  <a:cubicBezTo>
                    <a:pt x="1468" y="3002"/>
                    <a:pt x="1466" y="2999"/>
                    <a:pt x="1464" y="2999"/>
                  </a:cubicBezTo>
                  <a:close/>
                  <a:moveTo>
                    <a:pt x="1192" y="0"/>
                  </a:moveTo>
                  <a:cubicBezTo>
                    <a:pt x="1192" y="0"/>
                    <a:pt x="1178" y="0"/>
                    <a:pt x="1148" y="4"/>
                  </a:cubicBezTo>
                  <a:cubicBezTo>
                    <a:pt x="1131" y="7"/>
                    <a:pt x="1110" y="7"/>
                    <a:pt x="1090" y="7"/>
                  </a:cubicBezTo>
                  <a:cubicBezTo>
                    <a:pt x="1066" y="11"/>
                    <a:pt x="1039" y="17"/>
                    <a:pt x="1008" y="21"/>
                  </a:cubicBezTo>
                  <a:cubicBezTo>
                    <a:pt x="981" y="27"/>
                    <a:pt x="950" y="38"/>
                    <a:pt x="916" y="48"/>
                  </a:cubicBezTo>
                  <a:cubicBezTo>
                    <a:pt x="879" y="58"/>
                    <a:pt x="842" y="72"/>
                    <a:pt x="801" y="85"/>
                  </a:cubicBezTo>
                  <a:cubicBezTo>
                    <a:pt x="760" y="99"/>
                    <a:pt x="719" y="123"/>
                    <a:pt x="679" y="143"/>
                  </a:cubicBezTo>
                  <a:cubicBezTo>
                    <a:pt x="658" y="157"/>
                    <a:pt x="638" y="170"/>
                    <a:pt x="617" y="184"/>
                  </a:cubicBezTo>
                  <a:cubicBezTo>
                    <a:pt x="597" y="201"/>
                    <a:pt x="577" y="215"/>
                    <a:pt x="556" y="231"/>
                  </a:cubicBezTo>
                  <a:cubicBezTo>
                    <a:pt x="475" y="303"/>
                    <a:pt x="393" y="382"/>
                    <a:pt x="311" y="480"/>
                  </a:cubicBezTo>
                  <a:cubicBezTo>
                    <a:pt x="233" y="575"/>
                    <a:pt x="158" y="688"/>
                    <a:pt x="110" y="817"/>
                  </a:cubicBezTo>
                  <a:cubicBezTo>
                    <a:pt x="59" y="942"/>
                    <a:pt x="25" y="1085"/>
                    <a:pt x="12" y="1231"/>
                  </a:cubicBezTo>
                  <a:cubicBezTo>
                    <a:pt x="1" y="1374"/>
                    <a:pt x="8" y="1525"/>
                    <a:pt x="29" y="1667"/>
                  </a:cubicBezTo>
                  <a:cubicBezTo>
                    <a:pt x="56" y="1810"/>
                    <a:pt x="97" y="1946"/>
                    <a:pt x="154" y="2076"/>
                  </a:cubicBezTo>
                  <a:cubicBezTo>
                    <a:pt x="212" y="2201"/>
                    <a:pt x="280" y="2321"/>
                    <a:pt x="359" y="2423"/>
                  </a:cubicBezTo>
                  <a:cubicBezTo>
                    <a:pt x="379" y="2450"/>
                    <a:pt x="399" y="2476"/>
                    <a:pt x="420" y="2501"/>
                  </a:cubicBezTo>
                  <a:cubicBezTo>
                    <a:pt x="440" y="2525"/>
                    <a:pt x="461" y="2548"/>
                    <a:pt x="481" y="2569"/>
                  </a:cubicBezTo>
                  <a:cubicBezTo>
                    <a:pt x="505" y="2592"/>
                    <a:pt x="528" y="2613"/>
                    <a:pt x="549" y="2633"/>
                  </a:cubicBezTo>
                  <a:cubicBezTo>
                    <a:pt x="572" y="2654"/>
                    <a:pt x="597" y="2674"/>
                    <a:pt x="617" y="2691"/>
                  </a:cubicBezTo>
                  <a:cubicBezTo>
                    <a:pt x="665" y="2729"/>
                    <a:pt x="709" y="2762"/>
                    <a:pt x="753" y="2797"/>
                  </a:cubicBezTo>
                  <a:cubicBezTo>
                    <a:pt x="797" y="2828"/>
                    <a:pt x="842" y="2858"/>
                    <a:pt x="883" y="2885"/>
                  </a:cubicBezTo>
                  <a:cubicBezTo>
                    <a:pt x="903" y="2899"/>
                    <a:pt x="927" y="2912"/>
                    <a:pt x="947" y="2922"/>
                  </a:cubicBezTo>
                  <a:cubicBezTo>
                    <a:pt x="971" y="2936"/>
                    <a:pt x="991" y="2946"/>
                    <a:pt x="1012" y="2953"/>
                  </a:cubicBezTo>
                  <a:cubicBezTo>
                    <a:pt x="1056" y="2974"/>
                    <a:pt x="1100" y="2987"/>
                    <a:pt x="1137" y="2997"/>
                  </a:cubicBezTo>
                  <a:cubicBezTo>
                    <a:pt x="1219" y="3021"/>
                    <a:pt x="1287" y="3032"/>
                    <a:pt x="1345" y="3041"/>
                  </a:cubicBezTo>
                  <a:lnTo>
                    <a:pt x="1417" y="3041"/>
                  </a:lnTo>
                  <a:cubicBezTo>
                    <a:pt x="1426" y="3045"/>
                    <a:pt x="1440" y="3045"/>
                    <a:pt x="1450" y="3045"/>
                  </a:cubicBezTo>
                  <a:cubicBezTo>
                    <a:pt x="1457" y="3041"/>
                    <a:pt x="1467" y="3038"/>
                    <a:pt x="1475" y="3032"/>
                  </a:cubicBezTo>
                  <a:cubicBezTo>
                    <a:pt x="1480" y="3025"/>
                    <a:pt x="1476" y="3019"/>
                    <a:pt x="1472" y="3016"/>
                  </a:cubicBezTo>
                  <a:lnTo>
                    <a:pt x="1472" y="3016"/>
                  </a:lnTo>
                  <a:cubicBezTo>
                    <a:pt x="1471" y="3017"/>
                    <a:pt x="1469" y="3017"/>
                    <a:pt x="1467" y="3017"/>
                  </a:cubicBezTo>
                  <a:cubicBezTo>
                    <a:pt x="1463" y="3017"/>
                    <a:pt x="1459" y="3016"/>
                    <a:pt x="1454" y="3015"/>
                  </a:cubicBezTo>
                  <a:cubicBezTo>
                    <a:pt x="1447" y="3011"/>
                    <a:pt x="1440" y="3007"/>
                    <a:pt x="1430" y="3001"/>
                  </a:cubicBezTo>
                  <a:cubicBezTo>
                    <a:pt x="1423" y="2997"/>
                    <a:pt x="1413" y="2991"/>
                    <a:pt x="1399" y="2983"/>
                  </a:cubicBezTo>
                  <a:cubicBezTo>
                    <a:pt x="1389" y="2977"/>
                    <a:pt x="1379" y="2970"/>
                    <a:pt x="1368" y="2963"/>
                  </a:cubicBezTo>
                  <a:cubicBezTo>
                    <a:pt x="1324" y="2939"/>
                    <a:pt x="1277" y="2899"/>
                    <a:pt x="1233" y="2844"/>
                  </a:cubicBezTo>
                  <a:cubicBezTo>
                    <a:pt x="1209" y="2817"/>
                    <a:pt x="1185" y="2790"/>
                    <a:pt x="1164" y="2756"/>
                  </a:cubicBezTo>
                  <a:cubicBezTo>
                    <a:pt x="1151" y="2742"/>
                    <a:pt x="1141" y="2725"/>
                    <a:pt x="1131" y="2708"/>
                  </a:cubicBezTo>
                  <a:cubicBezTo>
                    <a:pt x="1117" y="2691"/>
                    <a:pt x="1107" y="2674"/>
                    <a:pt x="1093" y="2657"/>
                  </a:cubicBezTo>
                  <a:cubicBezTo>
                    <a:pt x="1073" y="2623"/>
                    <a:pt x="1049" y="2586"/>
                    <a:pt x="1029" y="2548"/>
                  </a:cubicBezTo>
                  <a:cubicBezTo>
                    <a:pt x="1008" y="2508"/>
                    <a:pt x="988" y="2463"/>
                    <a:pt x="968" y="2419"/>
                  </a:cubicBezTo>
                  <a:cubicBezTo>
                    <a:pt x="960" y="2395"/>
                    <a:pt x="950" y="2374"/>
                    <a:pt x="944" y="2351"/>
                  </a:cubicBezTo>
                  <a:cubicBezTo>
                    <a:pt x="933" y="2327"/>
                    <a:pt x="927" y="2303"/>
                    <a:pt x="916" y="2280"/>
                  </a:cubicBezTo>
                  <a:cubicBezTo>
                    <a:pt x="903" y="2236"/>
                    <a:pt x="883" y="2187"/>
                    <a:pt x="869" y="2143"/>
                  </a:cubicBezTo>
                  <a:cubicBezTo>
                    <a:pt x="838" y="2048"/>
                    <a:pt x="811" y="1953"/>
                    <a:pt x="790" y="1854"/>
                  </a:cubicBezTo>
                  <a:cubicBezTo>
                    <a:pt x="767" y="1759"/>
                    <a:pt x="750" y="1660"/>
                    <a:pt x="746" y="1565"/>
                  </a:cubicBezTo>
                  <a:cubicBezTo>
                    <a:pt x="732" y="1470"/>
                    <a:pt x="729" y="1374"/>
                    <a:pt x="732" y="1283"/>
                  </a:cubicBezTo>
                  <a:cubicBezTo>
                    <a:pt x="736" y="1191"/>
                    <a:pt x="750" y="1102"/>
                    <a:pt x="764" y="1014"/>
                  </a:cubicBezTo>
                  <a:cubicBezTo>
                    <a:pt x="767" y="991"/>
                    <a:pt x="770" y="970"/>
                    <a:pt x="773" y="946"/>
                  </a:cubicBezTo>
                  <a:cubicBezTo>
                    <a:pt x="777" y="925"/>
                    <a:pt x="781" y="902"/>
                    <a:pt x="784" y="881"/>
                  </a:cubicBezTo>
                  <a:cubicBezTo>
                    <a:pt x="794" y="837"/>
                    <a:pt x="801" y="793"/>
                    <a:pt x="811" y="749"/>
                  </a:cubicBezTo>
                  <a:cubicBezTo>
                    <a:pt x="831" y="664"/>
                    <a:pt x="855" y="582"/>
                    <a:pt x="893" y="511"/>
                  </a:cubicBezTo>
                  <a:cubicBezTo>
                    <a:pt x="903" y="493"/>
                    <a:pt x="910" y="476"/>
                    <a:pt x="919" y="460"/>
                  </a:cubicBezTo>
                  <a:cubicBezTo>
                    <a:pt x="927" y="443"/>
                    <a:pt x="937" y="422"/>
                    <a:pt x="944" y="405"/>
                  </a:cubicBezTo>
                  <a:cubicBezTo>
                    <a:pt x="954" y="388"/>
                    <a:pt x="960" y="371"/>
                    <a:pt x="968" y="354"/>
                  </a:cubicBezTo>
                  <a:cubicBezTo>
                    <a:pt x="974" y="338"/>
                    <a:pt x="985" y="320"/>
                    <a:pt x="991" y="306"/>
                  </a:cubicBezTo>
                  <a:cubicBezTo>
                    <a:pt x="1022" y="242"/>
                    <a:pt x="1056" y="184"/>
                    <a:pt x="1090" y="143"/>
                  </a:cubicBezTo>
                  <a:cubicBezTo>
                    <a:pt x="1103" y="120"/>
                    <a:pt x="1117" y="99"/>
                    <a:pt x="1131" y="82"/>
                  </a:cubicBezTo>
                  <a:cubicBezTo>
                    <a:pt x="1144" y="62"/>
                    <a:pt x="1155" y="48"/>
                    <a:pt x="1164" y="38"/>
                  </a:cubicBezTo>
                  <a:cubicBezTo>
                    <a:pt x="1182" y="14"/>
                    <a:pt x="1192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1358901" y="373518"/>
              <a:ext cx="39949" cy="80161"/>
            </a:xfrm>
            <a:custGeom>
              <a:avLst/>
              <a:gdLst/>
              <a:ahLst/>
              <a:cxnLst/>
              <a:rect l="l" t="t" r="r" b="b"/>
              <a:pathLst>
                <a:path w="910" h="1826" extrusionOk="0">
                  <a:moveTo>
                    <a:pt x="610" y="1"/>
                  </a:moveTo>
                  <a:cubicBezTo>
                    <a:pt x="600" y="1"/>
                    <a:pt x="590" y="1"/>
                    <a:pt x="580" y="2"/>
                  </a:cubicBezTo>
                  <a:cubicBezTo>
                    <a:pt x="562" y="6"/>
                    <a:pt x="542" y="6"/>
                    <a:pt x="518" y="13"/>
                  </a:cubicBezTo>
                  <a:cubicBezTo>
                    <a:pt x="495" y="16"/>
                    <a:pt x="470" y="22"/>
                    <a:pt x="443" y="30"/>
                  </a:cubicBezTo>
                  <a:cubicBezTo>
                    <a:pt x="416" y="40"/>
                    <a:pt x="388" y="50"/>
                    <a:pt x="362" y="63"/>
                  </a:cubicBezTo>
                  <a:cubicBezTo>
                    <a:pt x="335" y="80"/>
                    <a:pt x="307" y="98"/>
                    <a:pt x="283" y="121"/>
                  </a:cubicBezTo>
                  <a:cubicBezTo>
                    <a:pt x="273" y="132"/>
                    <a:pt x="259" y="142"/>
                    <a:pt x="246" y="156"/>
                  </a:cubicBezTo>
                  <a:cubicBezTo>
                    <a:pt x="233" y="165"/>
                    <a:pt x="222" y="179"/>
                    <a:pt x="209" y="193"/>
                  </a:cubicBezTo>
                  <a:cubicBezTo>
                    <a:pt x="198" y="206"/>
                    <a:pt x="184" y="220"/>
                    <a:pt x="171" y="234"/>
                  </a:cubicBezTo>
                  <a:cubicBezTo>
                    <a:pt x="161" y="251"/>
                    <a:pt x="151" y="264"/>
                    <a:pt x="137" y="281"/>
                  </a:cubicBezTo>
                  <a:cubicBezTo>
                    <a:pt x="93" y="343"/>
                    <a:pt x="55" y="418"/>
                    <a:pt x="35" y="496"/>
                  </a:cubicBezTo>
                  <a:cubicBezTo>
                    <a:pt x="11" y="578"/>
                    <a:pt x="1" y="663"/>
                    <a:pt x="1" y="747"/>
                  </a:cubicBezTo>
                  <a:cubicBezTo>
                    <a:pt x="5" y="771"/>
                    <a:pt x="5" y="792"/>
                    <a:pt x="5" y="812"/>
                  </a:cubicBezTo>
                  <a:cubicBezTo>
                    <a:pt x="8" y="836"/>
                    <a:pt x="11" y="856"/>
                    <a:pt x="15" y="880"/>
                  </a:cubicBezTo>
                  <a:cubicBezTo>
                    <a:pt x="21" y="921"/>
                    <a:pt x="35" y="965"/>
                    <a:pt x="46" y="1010"/>
                  </a:cubicBezTo>
                  <a:cubicBezTo>
                    <a:pt x="76" y="1088"/>
                    <a:pt x="110" y="1162"/>
                    <a:pt x="151" y="1231"/>
                  </a:cubicBezTo>
                  <a:cubicBezTo>
                    <a:pt x="195" y="1299"/>
                    <a:pt x="239" y="1360"/>
                    <a:pt x="290" y="1414"/>
                  </a:cubicBezTo>
                  <a:cubicBezTo>
                    <a:pt x="338" y="1468"/>
                    <a:pt x="393" y="1512"/>
                    <a:pt x="446" y="1550"/>
                  </a:cubicBezTo>
                  <a:cubicBezTo>
                    <a:pt x="501" y="1588"/>
                    <a:pt x="552" y="1622"/>
                    <a:pt x="593" y="1652"/>
                  </a:cubicBezTo>
                  <a:cubicBezTo>
                    <a:pt x="682" y="1717"/>
                    <a:pt x="770" y="1751"/>
                    <a:pt x="821" y="1782"/>
                  </a:cubicBezTo>
                  <a:cubicBezTo>
                    <a:pt x="851" y="1795"/>
                    <a:pt x="872" y="1806"/>
                    <a:pt x="886" y="1815"/>
                  </a:cubicBezTo>
                  <a:cubicBezTo>
                    <a:pt x="903" y="1823"/>
                    <a:pt x="909" y="1826"/>
                    <a:pt x="909" y="1826"/>
                  </a:cubicBezTo>
                  <a:cubicBezTo>
                    <a:pt x="909" y="1826"/>
                    <a:pt x="892" y="1795"/>
                    <a:pt x="872" y="1737"/>
                  </a:cubicBezTo>
                  <a:cubicBezTo>
                    <a:pt x="845" y="1683"/>
                    <a:pt x="821" y="1594"/>
                    <a:pt x="784" y="1499"/>
                  </a:cubicBezTo>
                  <a:cubicBezTo>
                    <a:pt x="763" y="1455"/>
                    <a:pt x="749" y="1401"/>
                    <a:pt x="735" y="1346"/>
                  </a:cubicBezTo>
                  <a:cubicBezTo>
                    <a:pt x="729" y="1319"/>
                    <a:pt x="722" y="1292"/>
                    <a:pt x="719" y="1261"/>
                  </a:cubicBezTo>
                  <a:cubicBezTo>
                    <a:pt x="712" y="1234"/>
                    <a:pt x="705" y="1206"/>
                    <a:pt x="699" y="1179"/>
                  </a:cubicBezTo>
                  <a:cubicBezTo>
                    <a:pt x="685" y="1125"/>
                    <a:pt x="674" y="1071"/>
                    <a:pt x="664" y="1016"/>
                  </a:cubicBezTo>
                  <a:cubicBezTo>
                    <a:pt x="654" y="965"/>
                    <a:pt x="651" y="914"/>
                    <a:pt x="647" y="863"/>
                  </a:cubicBezTo>
                  <a:cubicBezTo>
                    <a:pt x="637" y="774"/>
                    <a:pt x="637" y="686"/>
                    <a:pt x="630" y="598"/>
                  </a:cubicBezTo>
                  <a:cubicBezTo>
                    <a:pt x="633" y="557"/>
                    <a:pt x="627" y="512"/>
                    <a:pt x="624" y="468"/>
                  </a:cubicBezTo>
                  <a:lnTo>
                    <a:pt x="624" y="435"/>
                  </a:lnTo>
                  <a:lnTo>
                    <a:pt x="624" y="404"/>
                  </a:lnTo>
                  <a:cubicBezTo>
                    <a:pt x="620" y="380"/>
                    <a:pt x="624" y="363"/>
                    <a:pt x="624" y="343"/>
                  </a:cubicBezTo>
                  <a:cubicBezTo>
                    <a:pt x="627" y="322"/>
                    <a:pt x="630" y="302"/>
                    <a:pt x="630" y="281"/>
                  </a:cubicBezTo>
                  <a:cubicBezTo>
                    <a:pt x="633" y="261"/>
                    <a:pt x="633" y="240"/>
                    <a:pt x="633" y="220"/>
                  </a:cubicBezTo>
                  <a:cubicBezTo>
                    <a:pt x="637" y="200"/>
                    <a:pt x="641" y="179"/>
                    <a:pt x="644" y="159"/>
                  </a:cubicBezTo>
                  <a:cubicBezTo>
                    <a:pt x="647" y="142"/>
                    <a:pt x="654" y="125"/>
                    <a:pt x="658" y="111"/>
                  </a:cubicBezTo>
                  <a:cubicBezTo>
                    <a:pt x="664" y="77"/>
                    <a:pt x="678" y="54"/>
                    <a:pt x="685" y="36"/>
                  </a:cubicBezTo>
                  <a:cubicBezTo>
                    <a:pt x="691" y="16"/>
                    <a:pt x="695" y="9"/>
                    <a:pt x="695" y="9"/>
                  </a:cubicBezTo>
                  <a:cubicBezTo>
                    <a:pt x="695" y="9"/>
                    <a:pt x="685" y="6"/>
                    <a:pt x="668" y="6"/>
                  </a:cubicBezTo>
                  <a:cubicBezTo>
                    <a:pt x="653" y="3"/>
                    <a:pt x="634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1321453" y="377030"/>
              <a:ext cx="24365" cy="26911"/>
            </a:xfrm>
            <a:custGeom>
              <a:avLst/>
              <a:gdLst/>
              <a:ahLst/>
              <a:cxnLst/>
              <a:rect l="l" t="t" r="r" b="b"/>
              <a:pathLst>
                <a:path w="555" h="613" extrusionOk="0">
                  <a:moveTo>
                    <a:pt x="282" y="0"/>
                  </a:moveTo>
                  <a:cubicBezTo>
                    <a:pt x="269" y="4"/>
                    <a:pt x="241" y="4"/>
                    <a:pt x="214" y="11"/>
                  </a:cubicBezTo>
                  <a:cubicBezTo>
                    <a:pt x="201" y="11"/>
                    <a:pt x="187" y="14"/>
                    <a:pt x="174" y="21"/>
                  </a:cubicBezTo>
                  <a:cubicBezTo>
                    <a:pt x="160" y="24"/>
                    <a:pt x="150" y="31"/>
                    <a:pt x="139" y="38"/>
                  </a:cubicBezTo>
                  <a:cubicBezTo>
                    <a:pt x="103" y="69"/>
                    <a:pt x="37" y="110"/>
                    <a:pt x="24" y="167"/>
                  </a:cubicBezTo>
                  <a:cubicBezTo>
                    <a:pt x="1" y="222"/>
                    <a:pt x="10" y="286"/>
                    <a:pt x="21" y="344"/>
                  </a:cubicBezTo>
                  <a:cubicBezTo>
                    <a:pt x="45" y="405"/>
                    <a:pt x="72" y="460"/>
                    <a:pt x="116" y="501"/>
                  </a:cubicBezTo>
                  <a:cubicBezTo>
                    <a:pt x="136" y="521"/>
                    <a:pt x="164" y="538"/>
                    <a:pt x="191" y="552"/>
                  </a:cubicBezTo>
                  <a:cubicBezTo>
                    <a:pt x="218" y="562"/>
                    <a:pt x="241" y="572"/>
                    <a:pt x="262" y="583"/>
                  </a:cubicBezTo>
                  <a:cubicBezTo>
                    <a:pt x="303" y="603"/>
                    <a:pt x="354" y="603"/>
                    <a:pt x="374" y="606"/>
                  </a:cubicBezTo>
                  <a:cubicBezTo>
                    <a:pt x="379" y="606"/>
                    <a:pt x="382" y="605"/>
                    <a:pt x="385" y="605"/>
                  </a:cubicBezTo>
                  <a:cubicBezTo>
                    <a:pt x="396" y="605"/>
                    <a:pt x="399" y="609"/>
                    <a:pt x="405" y="609"/>
                  </a:cubicBezTo>
                  <a:cubicBezTo>
                    <a:pt x="409" y="613"/>
                    <a:pt x="412" y="613"/>
                    <a:pt x="412" y="613"/>
                  </a:cubicBezTo>
                  <a:lnTo>
                    <a:pt x="412" y="606"/>
                  </a:lnTo>
                  <a:cubicBezTo>
                    <a:pt x="412" y="600"/>
                    <a:pt x="405" y="592"/>
                    <a:pt x="412" y="575"/>
                  </a:cubicBezTo>
                  <a:cubicBezTo>
                    <a:pt x="412" y="565"/>
                    <a:pt x="415" y="548"/>
                    <a:pt x="422" y="531"/>
                  </a:cubicBezTo>
                  <a:cubicBezTo>
                    <a:pt x="429" y="521"/>
                    <a:pt x="429" y="514"/>
                    <a:pt x="432" y="504"/>
                  </a:cubicBezTo>
                  <a:cubicBezTo>
                    <a:pt x="436" y="494"/>
                    <a:pt x="439" y="487"/>
                    <a:pt x="439" y="477"/>
                  </a:cubicBezTo>
                  <a:cubicBezTo>
                    <a:pt x="442" y="463"/>
                    <a:pt x="453" y="443"/>
                    <a:pt x="466" y="423"/>
                  </a:cubicBezTo>
                  <a:cubicBezTo>
                    <a:pt x="470" y="412"/>
                    <a:pt x="476" y="405"/>
                    <a:pt x="483" y="396"/>
                  </a:cubicBezTo>
                  <a:cubicBezTo>
                    <a:pt x="490" y="385"/>
                    <a:pt x="494" y="378"/>
                    <a:pt x="497" y="371"/>
                  </a:cubicBezTo>
                  <a:cubicBezTo>
                    <a:pt x="517" y="338"/>
                    <a:pt x="527" y="314"/>
                    <a:pt x="541" y="289"/>
                  </a:cubicBezTo>
                  <a:cubicBezTo>
                    <a:pt x="548" y="269"/>
                    <a:pt x="555" y="249"/>
                    <a:pt x="541" y="228"/>
                  </a:cubicBezTo>
                  <a:cubicBezTo>
                    <a:pt x="538" y="212"/>
                    <a:pt x="486" y="181"/>
                    <a:pt x="473" y="154"/>
                  </a:cubicBezTo>
                  <a:cubicBezTo>
                    <a:pt x="453" y="126"/>
                    <a:pt x="401" y="82"/>
                    <a:pt x="388" y="55"/>
                  </a:cubicBezTo>
                  <a:cubicBezTo>
                    <a:pt x="361" y="21"/>
                    <a:pt x="351" y="4"/>
                    <a:pt x="351" y="4"/>
                  </a:cubicBezTo>
                  <a:cubicBezTo>
                    <a:pt x="351" y="4"/>
                    <a:pt x="327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1496486" y="362367"/>
              <a:ext cx="262259" cy="161991"/>
            </a:xfrm>
            <a:custGeom>
              <a:avLst/>
              <a:gdLst/>
              <a:ahLst/>
              <a:cxnLst/>
              <a:rect l="l" t="t" r="r" b="b"/>
              <a:pathLst>
                <a:path w="5974" h="3690" extrusionOk="0">
                  <a:moveTo>
                    <a:pt x="4010" y="1"/>
                  </a:moveTo>
                  <a:cubicBezTo>
                    <a:pt x="3701" y="1"/>
                    <a:pt x="3390" y="72"/>
                    <a:pt x="3109" y="205"/>
                  </a:cubicBezTo>
                  <a:cubicBezTo>
                    <a:pt x="2817" y="348"/>
                    <a:pt x="2558" y="549"/>
                    <a:pt x="2347" y="787"/>
                  </a:cubicBezTo>
                  <a:cubicBezTo>
                    <a:pt x="2245" y="906"/>
                    <a:pt x="2153" y="1039"/>
                    <a:pt x="2079" y="1171"/>
                  </a:cubicBezTo>
                  <a:cubicBezTo>
                    <a:pt x="2003" y="1304"/>
                    <a:pt x="1942" y="1440"/>
                    <a:pt x="1888" y="1570"/>
                  </a:cubicBezTo>
                  <a:cubicBezTo>
                    <a:pt x="1834" y="1699"/>
                    <a:pt x="1782" y="1824"/>
                    <a:pt x="1732" y="1944"/>
                  </a:cubicBezTo>
                  <a:cubicBezTo>
                    <a:pt x="1704" y="2002"/>
                    <a:pt x="1680" y="2060"/>
                    <a:pt x="1653" y="2117"/>
                  </a:cubicBezTo>
                  <a:cubicBezTo>
                    <a:pt x="1626" y="2171"/>
                    <a:pt x="1599" y="2229"/>
                    <a:pt x="1568" y="2281"/>
                  </a:cubicBezTo>
                  <a:cubicBezTo>
                    <a:pt x="1452" y="2495"/>
                    <a:pt x="1316" y="2682"/>
                    <a:pt x="1170" y="2842"/>
                  </a:cubicBezTo>
                  <a:cubicBezTo>
                    <a:pt x="1024" y="2998"/>
                    <a:pt x="881" y="3138"/>
                    <a:pt x="741" y="3250"/>
                  </a:cubicBezTo>
                  <a:cubicBezTo>
                    <a:pt x="606" y="3362"/>
                    <a:pt x="473" y="3444"/>
                    <a:pt x="364" y="3509"/>
                  </a:cubicBezTo>
                  <a:cubicBezTo>
                    <a:pt x="333" y="3526"/>
                    <a:pt x="309" y="3539"/>
                    <a:pt x="283" y="3553"/>
                  </a:cubicBezTo>
                  <a:cubicBezTo>
                    <a:pt x="259" y="3570"/>
                    <a:pt x="234" y="3580"/>
                    <a:pt x="211" y="3590"/>
                  </a:cubicBezTo>
                  <a:cubicBezTo>
                    <a:pt x="167" y="3614"/>
                    <a:pt x="129" y="3634"/>
                    <a:pt x="99" y="3648"/>
                  </a:cubicBezTo>
                  <a:cubicBezTo>
                    <a:pt x="34" y="3675"/>
                    <a:pt x="0" y="3689"/>
                    <a:pt x="0" y="3689"/>
                  </a:cubicBezTo>
                  <a:cubicBezTo>
                    <a:pt x="0" y="3689"/>
                    <a:pt x="34" y="3678"/>
                    <a:pt x="102" y="3658"/>
                  </a:cubicBezTo>
                  <a:cubicBezTo>
                    <a:pt x="136" y="3648"/>
                    <a:pt x="177" y="3634"/>
                    <a:pt x="225" y="3620"/>
                  </a:cubicBezTo>
                  <a:cubicBezTo>
                    <a:pt x="248" y="3611"/>
                    <a:pt x="272" y="3603"/>
                    <a:pt x="300" y="3594"/>
                  </a:cubicBezTo>
                  <a:cubicBezTo>
                    <a:pt x="327" y="3583"/>
                    <a:pt x="357" y="3570"/>
                    <a:pt x="388" y="3559"/>
                  </a:cubicBezTo>
                  <a:cubicBezTo>
                    <a:pt x="507" y="3509"/>
                    <a:pt x="653" y="3444"/>
                    <a:pt x="813" y="3352"/>
                  </a:cubicBezTo>
                  <a:cubicBezTo>
                    <a:pt x="973" y="3260"/>
                    <a:pt x="1146" y="3141"/>
                    <a:pt x="1316" y="2988"/>
                  </a:cubicBezTo>
                  <a:cubicBezTo>
                    <a:pt x="1487" y="2835"/>
                    <a:pt x="1657" y="2651"/>
                    <a:pt x="1810" y="2433"/>
                  </a:cubicBezTo>
                  <a:cubicBezTo>
                    <a:pt x="1851" y="2379"/>
                    <a:pt x="1888" y="2322"/>
                    <a:pt x="1925" y="2264"/>
                  </a:cubicBezTo>
                  <a:cubicBezTo>
                    <a:pt x="1963" y="2206"/>
                    <a:pt x="1994" y="2148"/>
                    <a:pt x="2027" y="2086"/>
                  </a:cubicBezTo>
                  <a:cubicBezTo>
                    <a:pt x="2092" y="1964"/>
                    <a:pt x="2150" y="1838"/>
                    <a:pt x="2211" y="1716"/>
                  </a:cubicBezTo>
                  <a:cubicBezTo>
                    <a:pt x="2272" y="1597"/>
                    <a:pt x="2333" y="1474"/>
                    <a:pt x="2402" y="1362"/>
                  </a:cubicBezTo>
                  <a:cubicBezTo>
                    <a:pt x="2473" y="1253"/>
                    <a:pt x="2548" y="1148"/>
                    <a:pt x="2639" y="1049"/>
                  </a:cubicBezTo>
                  <a:cubicBezTo>
                    <a:pt x="2820" y="855"/>
                    <a:pt x="3044" y="695"/>
                    <a:pt x="3286" y="583"/>
                  </a:cubicBezTo>
                  <a:cubicBezTo>
                    <a:pt x="3528" y="471"/>
                    <a:pt x="3790" y="406"/>
                    <a:pt x="4048" y="403"/>
                  </a:cubicBezTo>
                  <a:cubicBezTo>
                    <a:pt x="4178" y="403"/>
                    <a:pt x="4310" y="416"/>
                    <a:pt x="4432" y="444"/>
                  </a:cubicBezTo>
                  <a:cubicBezTo>
                    <a:pt x="4561" y="468"/>
                    <a:pt x="4684" y="505"/>
                    <a:pt x="4800" y="552"/>
                  </a:cubicBezTo>
                  <a:cubicBezTo>
                    <a:pt x="4916" y="603"/>
                    <a:pt x="5024" y="664"/>
                    <a:pt x="5126" y="736"/>
                  </a:cubicBezTo>
                  <a:cubicBezTo>
                    <a:pt x="5225" y="804"/>
                    <a:pt x="5313" y="886"/>
                    <a:pt x="5395" y="970"/>
                  </a:cubicBezTo>
                  <a:cubicBezTo>
                    <a:pt x="5555" y="1144"/>
                    <a:pt x="5660" y="1345"/>
                    <a:pt x="5721" y="1542"/>
                  </a:cubicBezTo>
                  <a:cubicBezTo>
                    <a:pt x="5783" y="1743"/>
                    <a:pt x="5806" y="1937"/>
                    <a:pt x="5806" y="2110"/>
                  </a:cubicBezTo>
                  <a:cubicBezTo>
                    <a:pt x="5803" y="2287"/>
                    <a:pt x="5776" y="2437"/>
                    <a:pt x="5735" y="2559"/>
                  </a:cubicBezTo>
                  <a:cubicBezTo>
                    <a:pt x="5729" y="2590"/>
                    <a:pt x="5718" y="2617"/>
                    <a:pt x="5708" y="2644"/>
                  </a:cubicBezTo>
                  <a:cubicBezTo>
                    <a:pt x="5698" y="2672"/>
                    <a:pt x="5691" y="2695"/>
                    <a:pt x="5681" y="2719"/>
                  </a:cubicBezTo>
                  <a:cubicBezTo>
                    <a:pt x="5660" y="2763"/>
                    <a:pt x="5643" y="2804"/>
                    <a:pt x="5627" y="2835"/>
                  </a:cubicBezTo>
                  <a:cubicBezTo>
                    <a:pt x="5592" y="2896"/>
                    <a:pt x="5575" y="2927"/>
                    <a:pt x="5575" y="2927"/>
                  </a:cubicBezTo>
                  <a:cubicBezTo>
                    <a:pt x="5575" y="2927"/>
                    <a:pt x="5599" y="2900"/>
                    <a:pt x="5643" y="2845"/>
                  </a:cubicBezTo>
                  <a:cubicBezTo>
                    <a:pt x="5663" y="2818"/>
                    <a:pt x="5688" y="2780"/>
                    <a:pt x="5715" y="2736"/>
                  </a:cubicBezTo>
                  <a:cubicBezTo>
                    <a:pt x="5732" y="2716"/>
                    <a:pt x="5742" y="2692"/>
                    <a:pt x="5756" y="2664"/>
                  </a:cubicBezTo>
                  <a:cubicBezTo>
                    <a:pt x="5773" y="2641"/>
                    <a:pt x="5786" y="2614"/>
                    <a:pt x="5800" y="2583"/>
                  </a:cubicBezTo>
                  <a:cubicBezTo>
                    <a:pt x="5858" y="2464"/>
                    <a:pt x="5912" y="2308"/>
                    <a:pt x="5939" y="2124"/>
                  </a:cubicBezTo>
                  <a:cubicBezTo>
                    <a:pt x="5970" y="1940"/>
                    <a:pt x="5974" y="1722"/>
                    <a:pt x="5922" y="1491"/>
                  </a:cubicBezTo>
                  <a:cubicBezTo>
                    <a:pt x="5895" y="1379"/>
                    <a:pt x="5861" y="1256"/>
                    <a:pt x="5806" y="1141"/>
                  </a:cubicBezTo>
                  <a:cubicBezTo>
                    <a:pt x="5756" y="1025"/>
                    <a:pt x="5691" y="906"/>
                    <a:pt x="5606" y="797"/>
                  </a:cubicBezTo>
                  <a:cubicBezTo>
                    <a:pt x="5443" y="576"/>
                    <a:pt x="5218" y="383"/>
                    <a:pt x="4953" y="240"/>
                  </a:cubicBezTo>
                  <a:cubicBezTo>
                    <a:pt x="4820" y="168"/>
                    <a:pt x="4674" y="110"/>
                    <a:pt x="4525" y="69"/>
                  </a:cubicBezTo>
                  <a:cubicBezTo>
                    <a:pt x="4371" y="28"/>
                    <a:pt x="4214" y="5"/>
                    <a:pt x="4051" y="1"/>
                  </a:cubicBezTo>
                  <a:cubicBezTo>
                    <a:pt x="4037" y="1"/>
                    <a:pt x="4024" y="1"/>
                    <a:pt x="4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298650" y="789652"/>
              <a:ext cx="132183" cy="132754"/>
            </a:xfrm>
            <a:custGeom>
              <a:avLst/>
              <a:gdLst/>
              <a:ahLst/>
              <a:cxnLst/>
              <a:rect l="l" t="t" r="r" b="b"/>
              <a:pathLst>
                <a:path w="3011" h="3024" extrusionOk="0">
                  <a:moveTo>
                    <a:pt x="2946" y="1"/>
                  </a:moveTo>
                  <a:cubicBezTo>
                    <a:pt x="2946" y="1"/>
                    <a:pt x="2950" y="22"/>
                    <a:pt x="2953" y="55"/>
                  </a:cubicBezTo>
                  <a:cubicBezTo>
                    <a:pt x="2959" y="89"/>
                    <a:pt x="2963" y="140"/>
                    <a:pt x="2966" y="205"/>
                  </a:cubicBezTo>
                  <a:cubicBezTo>
                    <a:pt x="2966" y="269"/>
                    <a:pt x="2970" y="351"/>
                    <a:pt x="2959" y="439"/>
                  </a:cubicBezTo>
                  <a:cubicBezTo>
                    <a:pt x="2953" y="531"/>
                    <a:pt x="2939" y="630"/>
                    <a:pt x="2915" y="739"/>
                  </a:cubicBezTo>
                  <a:cubicBezTo>
                    <a:pt x="2868" y="957"/>
                    <a:pt x="2779" y="1198"/>
                    <a:pt x="2639" y="1436"/>
                  </a:cubicBezTo>
                  <a:cubicBezTo>
                    <a:pt x="2504" y="1674"/>
                    <a:pt x="2317" y="1905"/>
                    <a:pt x="2106" y="2106"/>
                  </a:cubicBezTo>
                  <a:cubicBezTo>
                    <a:pt x="1892" y="2310"/>
                    <a:pt x="1653" y="2483"/>
                    <a:pt x="1419" y="2630"/>
                  </a:cubicBezTo>
                  <a:cubicBezTo>
                    <a:pt x="1303" y="2705"/>
                    <a:pt x="1187" y="2769"/>
                    <a:pt x="1072" y="2817"/>
                  </a:cubicBezTo>
                  <a:cubicBezTo>
                    <a:pt x="956" y="2868"/>
                    <a:pt x="843" y="2905"/>
                    <a:pt x="735" y="2929"/>
                  </a:cubicBezTo>
                  <a:cubicBezTo>
                    <a:pt x="559" y="2969"/>
                    <a:pt x="401" y="2982"/>
                    <a:pt x="279" y="2982"/>
                  </a:cubicBezTo>
                  <a:cubicBezTo>
                    <a:pt x="252" y="2982"/>
                    <a:pt x="227" y="2982"/>
                    <a:pt x="204" y="2981"/>
                  </a:cubicBezTo>
                  <a:cubicBezTo>
                    <a:pt x="140" y="2977"/>
                    <a:pt x="88" y="2973"/>
                    <a:pt x="55" y="2970"/>
                  </a:cubicBezTo>
                  <a:cubicBezTo>
                    <a:pt x="17" y="2963"/>
                    <a:pt x="0" y="2963"/>
                    <a:pt x="0" y="2963"/>
                  </a:cubicBezTo>
                  <a:lnTo>
                    <a:pt x="0" y="2963"/>
                  </a:lnTo>
                  <a:cubicBezTo>
                    <a:pt x="0" y="2963"/>
                    <a:pt x="17" y="2967"/>
                    <a:pt x="51" y="2977"/>
                  </a:cubicBezTo>
                  <a:cubicBezTo>
                    <a:pt x="85" y="2984"/>
                    <a:pt x="136" y="2994"/>
                    <a:pt x="201" y="3004"/>
                  </a:cubicBezTo>
                  <a:cubicBezTo>
                    <a:pt x="275" y="3014"/>
                    <a:pt x="367" y="3023"/>
                    <a:pt x="474" y="3023"/>
                  </a:cubicBezTo>
                  <a:cubicBezTo>
                    <a:pt x="557" y="3023"/>
                    <a:pt x="650" y="3018"/>
                    <a:pt x="749" y="3001"/>
                  </a:cubicBezTo>
                  <a:cubicBezTo>
                    <a:pt x="860" y="2981"/>
                    <a:pt x="983" y="2953"/>
                    <a:pt x="1105" y="2909"/>
                  </a:cubicBezTo>
                  <a:cubicBezTo>
                    <a:pt x="1231" y="2861"/>
                    <a:pt x="1354" y="2800"/>
                    <a:pt x="1476" y="2728"/>
                  </a:cubicBezTo>
                  <a:cubicBezTo>
                    <a:pt x="1725" y="2585"/>
                    <a:pt x="1970" y="2406"/>
                    <a:pt x="2190" y="2194"/>
                  </a:cubicBezTo>
                  <a:cubicBezTo>
                    <a:pt x="2408" y="1984"/>
                    <a:pt x="2595" y="1739"/>
                    <a:pt x="2728" y="1487"/>
                  </a:cubicBezTo>
                  <a:cubicBezTo>
                    <a:pt x="2864" y="1232"/>
                    <a:pt x="2939" y="973"/>
                    <a:pt x="2973" y="749"/>
                  </a:cubicBezTo>
                  <a:cubicBezTo>
                    <a:pt x="3011" y="524"/>
                    <a:pt x="2997" y="334"/>
                    <a:pt x="2980" y="205"/>
                  </a:cubicBezTo>
                  <a:cubicBezTo>
                    <a:pt x="2973" y="140"/>
                    <a:pt x="2963" y="89"/>
                    <a:pt x="2956" y="55"/>
                  </a:cubicBezTo>
                  <a:cubicBezTo>
                    <a:pt x="2950" y="22"/>
                    <a:pt x="2946" y="1"/>
                    <a:pt x="2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343912" y="763838"/>
              <a:ext cx="88722" cy="61241"/>
            </a:xfrm>
            <a:custGeom>
              <a:avLst/>
              <a:gdLst/>
              <a:ahLst/>
              <a:cxnLst/>
              <a:rect l="l" t="t" r="r" b="b"/>
              <a:pathLst>
                <a:path w="2021" h="1395" extrusionOk="0">
                  <a:moveTo>
                    <a:pt x="2021" y="0"/>
                  </a:moveTo>
                  <a:cubicBezTo>
                    <a:pt x="2021" y="0"/>
                    <a:pt x="2017" y="10"/>
                    <a:pt x="2013" y="30"/>
                  </a:cubicBezTo>
                  <a:cubicBezTo>
                    <a:pt x="2010" y="51"/>
                    <a:pt x="2007" y="82"/>
                    <a:pt x="1996" y="116"/>
                  </a:cubicBezTo>
                  <a:cubicBezTo>
                    <a:pt x="1983" y="190"/>
                    <a:pt x="1949" y="292"/>
                    <a:pt x="1894" y="408"/>
                  </a:cubicBezTo>
                  <a:cubicBezTo>
                    <a:pt x="1844" y="524"/>
                    <a:pt x="1762" y="650"/>
                    <a:pt x="1663" y="769"/>
                  </a:cubicBezTo>
                  <a:cubicBezTo>
                    <a:pt x="1613" y="830"/>
                    <a:pt x="1555" y="888"/>
                    <a:pt x="1493" y="942"/>
                  </a:cubicBezTo>
                  <a:cubicBezTo>
                    <a:pt x="1432" y="994"/>
                    <a:pt x="1364" y="1044"/>
                    <a:pt x="1296" y="1088"/>
                  </a:cubicBezTo>
                  <a:cubicBezTo>
                    <a:pt x="1225" y="1132"/>
                    <a:pt x="1150" y="1170"/>
                    <a:pt x="1075" y="1201"/>
                  </a:cubicBezTo>
                  <a:cubicBezTo>
                    <a:pt x="1000" y="1231"/>
                    <a:pt x="925" y="1255"/>
                    <a:pt x="847" y="1275"/>
                  </a:cubicBezTo>
                  <a:cubicBezTo>
                    <a:pt x="697" y="1313"/>
                    <a:pt x="547" y="1327"/>
                    <a:pt x="421" y="1327"/>
                  </a:cubicBezTo>
                  <a:cubicBezTo>
                    <a:pt x="296" y="1320"/>
                    <a:pt x="190" y="1310"/>
                    <a:pt x="115" y="1292"/>
                  </a:cubicBezTo>
                  <a:cubicBezTo>
                    <a:pt x="78" y="1286"/>
                    <a:pt x="51" y="1275"/>
                    <a:pt x="30" y="1272"/>
                  </a:cubicBezTo>
                  <a:cubicBezTo>
                    <a:pt x="13" y="1269"/>
                    <a:pt x="0" y="1266"/>
                    <a:pt x="0" y="1266"/>
                  </a:cubicBezTo>
                  <a:lnTo>
                    <a:pt x="0" y="1266"/>
                  </a:lnTo>
                  <a:cubicBezTo>
                    <a:pt x="0" y="1266"/>
                    <a:pt x="10" y="1269"/>
                    <a:pt x="30" y="1275"/>
                  </a:cubicBezTo>
                  <a:cubicBezTo>
                    <a:pt x="47" y="1286"/>
                    <a:pt x="74" y="1300"/>
                    <a:pt x="112" y="1310"/>
                  </a:cubicBezTo>
                  <a:cubicBezTo>
                    <a:pt x="184" y="1337"/>
                    <a:pt x="286" y="1371"/>
                    <a:pt x="418" y="1385"/>
                  </a:cubicBezTo>
                  <a:cubicBezTo>
                    <a:pt x="475" y="1390"/>
                    <a:pt x="538" y="1395"/>
                    <a:pt x="604" y="1395"/>
                  </a:cubicBezTo>
                  <a:cubicBezTo>
                    <a:pt x="687" y="1395"/>
                    <a:pt x="776" y="1388"/>
                    <a:pt x="867" y="1371"/>
                  </a:cubicBezTo>
                  <a:cubicBezTo>
                    <a:pt x="949" y="1354"/>
                    <a:pt x="1034" y="1330"/>
                    <a:pt x="1115" y="1300"/>
                  </a:cubicBezTo>
                  <a:cubicBezTo>
                    <a:pt x="1197" y="1266"/>
                    <a:pt x="1275" y="1225"/>
                    <a:pt x="1354" y="1181"/>
                  </a:cubicBezTo>
                  <a:cubicBezTo>
                    <a:pt x="1429" y="1129"/>
                    <a:pt x="1500" y="1075"/>
                    <a:pt x="1561" y="1017"/>
                  </a:cubicBezTo>
                  <a:cubicBezTo>
                    <a:pt x="1626" y="956"/>
                    <a:pt x="1684" y="892"/>
                    <a:pt x="1731" y="823"/>
                  </a:cubicBezTo>
                  <a:cubicBezTo>
                    <a:pt x="1833" y="691"/>
                    <a:pt x="1898" y="548"/>
                    <a:pt x="1942" y="425"/>
                  </a:cubicBezTo>
                  <a:cubicBezTo>
                    <a:pt x="1983" y="303"/>
                    <a:pt x="2000" y="194"/>
                    <a:pt x="2010" y="119"/>
                  </a:cubicBezTo>
                  <a:cubicBezTo>
                    <a:pt x="2013" y="82"/>
                    <a:pt x="2013" y="51"/>
                    <a:pt x="2017" y="30"/>
                  </a:cubicBezTo>
                  <a:cubicBezTo>
                    <a:pt x="2017" y="10"/>
                    <a:pt x="2021" y="0"/>
                    <a:pt x="2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334166" y="838338"/>
              <a:ext cx="57685" cy="10799"/>
            </a:xfrm>
            <a:custGeom>
              <a:avLst/>
              <a:gdLst/>
              <a:ahLst/>
              <a:cxnLst/>
              <a:rect l="l" t="t" r="r" b="b"/>
              <a:pathLst>
                <a:path w="1314" h="246" extrusionOk="0">
                  <a:moveTo>
                    <a:pt x="1314" y="0"/>
                  </a:moveTo>
                  <a:lnTo>
                    <a:pt x="1314" y="0"/>
                  </a:lnTo>
                  <a:cubicBezTo>
                    <a:pt x="1314" y="0"/>
                    <a:pt x="1293" y="11"/>
                    <a:pt x="1259" y="27"/>
                  </a:cubicBezTo>
                  <a:cubicBezTo>
                    <a:pt x="1243" y="35"/>
                    <a:pt x="1218" y="44"/>
                    <a:pt x="1194" y="52"/>
                  </a:cubicBezTo>
                  <a:cubicBezTo>
                    <a:pt x="1185" y="58"/>
                    <a:pt x="1171" y="62"/>
                    <a:pt x="1157" y="68"/>
                  </a:cubicBezTo>
                  <a:cubicBezTo>
                    <a:pt x="1144" y="72"/>
                    <a:pt x="1127" y="76"/>
                    <a:pt x="1113" y="82"/>
                  </a:cubicBezTo>
                  <a:cubicBezTo>
                    <a:pt x="1052" y="102"/>
                    <a:pt x="977" y="116"/>
                    <a:pt x="902" y="129"/>
                  </a:cubicBezTo>
                  <a:cubicBezTo>
                    <a:pt x="824" y="140"/>
                    <a:pt x="739" y="147"/>
                    <a:pt x="657" y="147"/>
                  </a:cubicBezTo>
                  <a:cubicBezTo>
                    <a:pt x="572" y="147"/>
                    <a:pt x="491" y="140"/>
                    <a:pt x="412" y="126"/>
                  </a:cubicBezTo>
                  <a:cubicBezTo>
                    <a:pt x="337" y="113"/>
                    <a:pt x="263" y="102"/>
                    <a:pt x="202" y="79"/>
                  </a:cubicBezTo>
                  <a:cubicBezTo>
                    <a:pt x="188" y="76"/>
                    <a:pt x="174" y="68"/>
                    <a:pt x="161" y="65"/>
                  </a:cubicBezTo>
                  <a:cubicBezTo>
                    <a:pt x="144" y="62"/>
                    <a:pt x="133" y="55"/>
                    <a:pt x="120" y="52"/>
                  </a:cubicBezTo>
                  <a:cubicBezTo>
                    <a:pt x="96" y="41"/>
                    <a:pt x="72" y="35"/>
                    <a:pt x="55" y="27"/>
                  </a:cubicBezTo>
                  <a:cubicBezTo>
                    <a:pt x="21" y="11"/>
                    <a:pt x="1" y="4"/>
                    <a:pt x="1" y="4"/>
                  </a:cubicBezTo>
                  <a:lnTo>
                    <a:pt x="1" y="4"/>
                  </a:lnTo>
                  <a:cubicBezTo>
                    <a:pt x="1" y="4"/>
                    <a:pt x="18" y="18"/>
                    <a:pt x="48" y="41"/>
                  </a:cubicBezTo>
                  <a:cubicBezTo>
                    <a:pt x="62" y="55"/>
                    <a:pt x="83" y="68"/>
                    <a:pt x="103" y="82"/>
                  </a:cubicBezTo>
                  <a:cubicBezTo>
                    <a:pt x="116" y="89"/>
                    <a:pt x="127" y="99"/>
                    <a:pt x="140" y="106"/>
                  </a:cubicBezTo>
                  <a:cubicBezTo>
                    <a:pt x="154" y="116"/>
                    <a:pt x="167" y="123"/>
                    <a:pt x="181" y="129"/>
                  </a:cubicBezTo>
                  <a:cubicBezTo>
                    <a:pt x="243" y="160"/>
                    <a:pt x="314" y="191"/>
                    <a:pt x="395" y="211"/>
                  </a:cubicBezTo>
                  <a:cubicBezTo>
                    <a:pt x="477" y="231"/>
                    <a:pt x="565" y="245"/>
                    <a:pt x="657" y="245"/>
                  </a:cubicBezTo>
                  <a:cubicBezTo>
                    <a:pt x="745" y="242"/>
                    <a:pt x="838" y="228"/>
                    <a:pt x="919" y="208"/>
                  </a:cubicBezTo>
                  <a:cubicBezTo>
                    <a:pt x="998" y="184"/>
                    <a:pt x="1072" y="157"/>
                    <a:pt x="1130" y="123"/>
                  </a:cubicBezTo>
                  <a:cubicBezTo>
                    <a:pt x="1144" y="116"/>
                    <a:pt x="1161" y="109"/>
                    <a:pt x="1171" y="102"/>
                  </a:cubicBezTo>
                  <a:cubicBezTo>
                    <a:pt x="1185" y="93"/>
                    <a:pt x="1198" y="85"/>
                    <a:pt x="1208" y="79"/>
                  </a:cubicBezTo>
                  <a:cubicBezTo>
                    <a:pt x="1232" y="62"/>
                    <a:pt x="1249" y="52"/>
                    <a:pt x="1266" y="38"/>
                  </a:cubicBezTo>
                  <a:cubicBezTo>
                    <a:pt x="1293" y="14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325517" y="868805"/>
              <a:ext cx="41398" cy="6673"/>
            </a:xfrm>
            <a:custGeom>
              <a:avLst/>
              <a:gdLst/>
              <a:ahLst/>
              <a:cxnLst/>
              <a:rect l="l" t="t" r="r" b="b"/>
              <a:pathLst>
                <a:path w="943" h="152" extrusionOk="0">
                  <a:moveTo>
                    <a:pt x="942" y="0"/>
                  </a:moveTo>
                  <a:cubicBezTo>
                    <a:pt x="942" y="0"/>
                    <a:pt x="929" y="4"/>
                    <a:pt x="902" y="11"/>
                  </a:cubicBezTo>
                  <a:cubicBezTo>
                    <a:pt x="889" y="14"/>
                    <a:pt x="875" y="21"/>
                    <a:pt x="858" y="24"/>
                  </a:cubicBezTo>
                  <a:cubicBezTo>
                    <a:pt x="837" y="27"/>
                    <a:pt x="817" y="31"/>
                    <a:pt x="796" y="38"/>
                  </a:cubicBezTo>
                  <a:cubicBezTo>
                    <a:pt x="752" y="48"/>
                    <a:pt x="701" y="55"/>
                    <a:pt x="647" y="62"/>
                  </a:cubicBezTo>
                  <a:cubicBezTo>
                    <a:pt x="592" y="68"/>
                    <a:pt x="531" y="75"/>
                    <a:pt x="473" y="75"/>
                  </a:cubicBezTo>
                  <a:cubicBezTo>
                    <a:pt x="456" y="76"/>
                    <a:pt x="439" y="77"/>
                    <a:pt x="422" y="77"/>
                  </a:cubicBezTo>
                  <a:cubicBezTo>
                    <a:pt x="382" y="77"/>
                    <a:pt x="342" y="74"/>
                    <a:pt x="303" y="72"/>
                  </a:cubicBezTo>
                  <a:cubicBezTo>
                    <a:pt x="245" y="68"/>
                    <a:pt x="195" y="68"/>
                    <a:pt x="150" y="58"/>
                  </a:cubicBezTo>
                  <a:cubicBezTo>
                    <a:pt x="129" y="55"/>
                    <a:pt x="109" y="52"/>
                    <a:pt x="88" y="52"/>
                  </a:cubicBezTo>
                  <a:cubicBezTo>
                    <a:pt x="72" y="48"/>
                    <a:pt x="55" y="44"/>
                    <a:pt x="41" y="41"/>
                  </a:cubicBezTo>
                  <a:cubicBezTo>
                    <a:pt x="17" y="38"/>
                    <a:pt x="0" y="35"/>
                    <a:pt x="0" y="35"/>
                  </a:cubicBezTo>
                  <a:lnTo>
                    <a:pt x="0" y="35"/>
                  </a:lnTo>
                  <a:cubicBezTo>
                    <a:pt x="0" y="35"/>
                    <a:pt x="14" y="41"/>
                    <a:pt x="38" y="55"/>
                  </a:cubicBezTo>
                  <a:cubicBezTo>
                    <a:pt x="52" y="62"/>
                    <a:pt x="65" y="68"/>
                    <a:pt x="82" y="79"/>
                  </a:cubicBezTo>
                  <a:cubicBezTo>
                    <a:pt x="99" y="85"/>
                    <a:pt x="119" y="96"/>
                    <a:pt x="140" y="102"/>
                  </a:cubicBezTo>
                  <a:cubicBezTo>
                    <a:pt x="184" y="116"/>
                    <a:pt x="235" y="133"/>
                    <a:pt x="293" y="143"/>
                  </a:cubicBezTo>
                  <a:cubicBezTo>
                    <a:pt x="334" y="148"/>
                    <a:pt x="380" y="151"/>
                    <a:pt x="425" y="151"/>
                  </a:cubicBezTo>
                  <a:cubicBezTo>
                    <a:pt x="442" y="151"/>
                    <a:pt x="459" y="151"/>
                    <a:pt x="476" y="150"/>
                  </a:cubicBezTo>
                  <a:cubicBezTo>
                    <a:pt x="537" y="146"/>
                    <a:pt x="603" y="140"/>
                    <a:pt x="657" y="126"/>
                  </a:cubicBezTo>
                  <a:cubicBezTo>
                    <a:pt x="715" y="113"/>
                    <a:pt x="766" y="93"/>
                    <a:pt x="807" y="75"/>
                  </a:cubicBezTo>
                  <a:cubicBezTo>
                    <a:pt x="831" y="65"/>
                    <a:pt x="848" y="55"/>
                    <a:pt x="864" y="44"/>
                  </a:cubicBezTo>
                  <a:cubicBezTo>
                    <a:pt x="881" y="38"/>
                    <a:pt x="895" y="27"/>
                    <a:pt x="909" y="21"/>
                  </a:cubicBezTo>
                  <a:cubicBezTo>
                    <a:pt x="929" y="7"/>
                    <a:pt x="942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11469" y="893740"/>
              <a:ext cx="37227" cy="5092"/>
            </a:xfrm>
            <a:custGeom>
              <a:avLst/>
              <a:gdLst/>
              <a:ahLst/>
              <a:cxnLst/>
              <a:rect l="l" t="t" r="r" b="b"/>
              <a:pathLst>
                <a:path w="848" h="116" extrusionOk="0">
                  <a:moveTo>
                    <a:pt x="848" y="1"/>
                  </a:moveTo>
                  <a:cubicBezTo>
                    <a:pt x="848" y="1"/>
                    <a:pt x="834" y="1"/>
                    <a:pt x="810" y="4"/>
                  </a:cubicBezTo>
                  <a:cubicBezTo>
                    <a:pt x="786" y="7"/>
                    <a:pt x="752" y="7"/>
                    <a:pt x="711" y="14"/>
                  </a:cubicBezTo>
                  <a:cubicBezTo>
                    <a:pt x="674" y="18"/>
                    <a:pt x="626" y="21"/>
                    <a:pt x="579" y="24"/>
                  </a:cubicBezTo>
                  <a:cubicBezTo>
                    <a:pt x="528" y="28"/>
                    <a:pt x="477" y="31"/>
                    <a:pt x="426" y="31"/>
                  </a:cubicBezTo>
                  <a:cubicBezTo>
                    <a:pt x="372" y="35"/>
                    <a:pt x="320" y="35"/>
                    <a:pt x="270" y="38"/>
                  </a:cubicBezTo>
                  <a:cubicBezTo>
                    <a:pt x="222" y="38"/>
                    <a:pt x="174" y="41"/>
                    <a:pt x="137" y="41"/>
                  </a:cubicBezTo>
                  <a:lnTo>
                    <a:pt x="0" y="41"/>
                  </a:lnTo>
                  <a:cubicBezTo>
                    <a:pt x="0" y="41"/>
                    <a:pt x="14" y="48"/>
                    <a:pt x="35" y="55"/>
                  </a:cubicBezTo>
                  <a:cubicBezTo>
                    <a:pt x="58" y="62"/>
                    <a:pt x="89" y="76"/>
                    <a:pt x="130" y="85"/>
                  </a:cubicBezTo>
                  <a:cubicBezTo>
                    <a:pt x="171" y="92"/>
                    <a:pt x="215" y="106"/>
                    <a:pt x="266" y="109"/>
                  </a:cubicBezTo>
                  <a:cubicBezTo>
                    <a:pt x="295" y="113"/>
                    <a:pt x="327" y="115"/>
                    <a:pt x="358" y="115"/>
                  </a:cubicBezTo>
                  <a:cubicBezTo>
                    <a:pt x="382" y="115"/>
                    <a:pt x="406" y="114"/>
                    <a:pt x="429" y="112"/>
                  </a:cubicBezTo>
                  <a:cubicBezTo>
                    <a:pt x="484" y="109"/>
                    <a:pt x="538" y="103"/>
                    <a:pt x="586" y="92"/>
                  </a:cubicBezTo>
                  <a:cubicBezTo>
                    <a:pt x="637" y="82"/>
                    <a:pt x="684" y="65"/>
                    <a:pt x="722" y="55"/>
                  </a:cubicBezTo>
                  <a:cubicBezTo>
                    <a:pt x="760" y="41"/>
                    <a:pt x="793" y="28"/>
                    <a:pt x="813" y="18"/>
                  </a:cubicBezTo>
                  <a:cubicBezTo>
                    <a:pt x="834" y="7"/>
                    <a:pt x="848" y="1"/>
                    <a:pt x="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428245" y="570895"/>
              <a:ext cx="119364" cy="87844"/>
            </a:xfrm>
            <a:custGeom>
              <a:avLst/>
              <a:gdLst/>
              <a:ahLst/>
              <a:cxnLst/>
              <a:rect l="l" t="t" r="r" b="b"/>
              <a:pathLst>
                <a:path w="2719" h="2001" extrusionOk="0">
                  <a:moveTo>
                    <a:pt x="1" y="0"/>
                  </a:moveTo>
                  <a:cubicBezTo>
                    <a:pt x="1" y="0"/>
                    <a:pt x="28" y="48"/>
                    <a:pt x="79" y="126"/>
                  </a:cubicBezTo>
                  <a:cubicBezTo>
                    <a:pt x="133" y="208"/>
                    <a:pt x="205" y="320"/>
                    <a:pt x="304" y="453"/>
                  </a:cubicBezTo>
                  <a:cubicBezTo>
                    <a:pt x="402" y="582"/>
                    <a:pt x="521" y="731"/>
                    <a:pt x="664" y="881"/>
                  </a:cubicBezTo>
                  <a:cubicBezTo>
                    <a:pt x="732" y="956"/>
                    <a:pt x="807" y="1027"/>
                    <a:pt x="885" y="1103"/>
                  </a:cubicBezTo>
                  <a:cubicBezTo>
                    <a:pt x="967" y="1174"/>
                    <a:pt x="1048" y="1245"/>
                    <a:pt x="1133" y="1313"/>
                  </a:cubicBezTo>
                  <a:cubicBezTo>
                    <a:pt x="1222" y="1381"/>
                    <a:pt x="1310" y="1445"/>
                    <a:pt x="1399" y="1503"/>
                  </a:cubicBezTo>
                  <a:cubicBezTo>
                    <a:pt x="1491" y="1561"/>
                    <a:pt x="1582" y="1616"/>
                    <a:pt x="1675" y="1663"/>
                  </a:cubicBezTo>
                  <a:cubicBezTo>
                    <a:pt x="1855" y="1762"/>
                    <a:pt x="2031" y="1830"/>
                    <a:pt x="2188" y="1885"/>
                  </a:cubicBezTo>
                  <a:cubicBezTo>
                    <a:pt x="2345" y="1935"/>
                    <a:pt x="2477" y="1963"/>
                    <a:pt x="2573" y="1976"/>
                  </a:cubicBezTo>
                  <a:cubicBezTo>
                    <a:pt x="2617" y="1987"/>
                    <a:pt x="2654" y="1990"/>
                    <a:pt x="2681" y="1993"/>
                  </a:cubicBezTo>
                  <a:cubicBezTo>
                    <a:pt x="2705" y="1996"/>
                    <a:pt x="2719" y="2001"/>
                    <a:pt x="2719" y="2001"/>
                  </a:cubicBezTo>
                  <a:cubicBezTo>
                    <a:pt x="2719" y="2001"/>
                    <a:pt x="2705" y="1996"/>
                    <a:pt x="2681" y="1990"/>
                  </a:cubicBezTo>
                  <a:cubicBezTo>
                    <a:pt x="2654" y="1987"/>
                    <a:pt x="2620" y="1980"/>
                    <a:pt x="2573" y="1966"/>
                  </a:cubicBezTo>
                  <a:cubicBezTo>
                    <a:pt x="2480" y="1946"/>
                    <a:pt x="2351" y="1908"/>
                    <a:pt x="2202" y="1850"/>
                  </a:cubicBezTo>
                  <a:cubicBezTo>
                    <a:pt x="2048" y="1792"/>
                    <a:pt x="1879" y="1711"/>
                    <a:pt x="1705" y="1609"/>
                  </a:cubicBezTo>
                  <a:cubicBezTo>
                    <a:pt x="1617" y="1558"/>
                    <a:pt x="1532" y="1500"/>
                    <a:pt x="1443" y="1442"/>
                  </a:cubicBezTo>
                  <a:cubicBezTo>
                    <a:pt x="1355" y="1381"/>
                    <a:pt x="1270" y="1316"/>
                    <a:pt x="1185" y="1249"/>
                  </a:cubicBezTo>
                  <a:cubicBezTo>
                    <a:pt x="1103" y="1184"/>
                    <a:pt x="1021" y="1112"/>
                    <a:pt x="943" y="1041"/>
                  </a:cubicBezTo>
                  <a:cubicBezTo>
                    <a:pt x="865" y="969"/>
                    <a:pt x="790" y="898"/>
                    <a:pt x="719" y="827"/>
                  </a:cubicBezTo>
                  <a:cubicBezTo>
                    <a:pt x="576" y="684"/>
                    <a:pt x="450" y="544"/>
                    <a:pt x="345" y="418"/>
                  </a:cubicBezTo>
                  <a:cubicBezTo>
                    <a:pt x="239" y="296"/>
                    <a:pt x="150" y="194"/>
                    <a:pt x="92" y="119"/>
                  </a:cubicBezTo>
                  <a:cubicBezTo>
                    <a:pt x="31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450328" y="619098"/>
              <a:ext cx="57114" cy="43373"/>
            </a:xfrm>
            <a:custGeom>
              <a:avLst/>
              <a:gdLst/>
              <a:ahLst/>
              <a:cxnLst/>
              <a:rect l="l" t="t" r="r" b="b"/>
              <a:pathLst>
                <a:path w="1301" h="988" extrusionOk="0">
                  <a:moveTo>
                    <a:pt x="1" y="0"/>
                  </a:moveTo>
                  <a:cubicBezTo>
                    <a:pt x="1" y="0"/>
                    <a:pt x="15" y="25"/>
                    <a:pt x="38" y="62"/>
                  </a:cubicBezTo>
                  <a:cubicBezTo>
                    <a:pt x="52" y="82"/>
                    <a:pt x="66" y="107"/>
                    <a:pt x="82" y="134"/>
                  </a:cubicBezTo>
                  <a:cubicBezTo>
                    <a:pt x="103" y="157"/>
                    <a:pt x="123" y="188"/>
                    <a:pt x="148" y="218"/>
                  </a:cubicBezTo>
                  <a:cubicBezTo>
                    <a:pt x="195" y="280"/>
                    <a:pt x="256" y="347"/>
                    <a:pt x="324" y="419"/>
                  </a:cubicBezTo>
                  <a:cubicBezTo>
                    <a:pt x="396" y="487"/>
                    <a:pt x="474" y="556"/>
                    <a:pt x="556" y="620"/>
                  </a:cubicBezTo>
                  <a:cubicBezTo>
                    <a:pt x="641" y="681"/>
                    <a:pt x="729" y="739"/>
                    <a:pt x="814" y="787"/>
                  </a:cubicBezTo>
                  <a:cubicBezTo>
                    <a:pt x="903" y="831"/>
                    <a:pt x="985" y="872"/>
                    <a:pt x="1056" y="903"/>
                  </a:cubicBezTo>
                  <a:cubicBezTo>
                    <a:pt x="1093" y="916"/>
                    <a:pt x="1123" y="930"/>
                    <a:pt x="1154" y="939"/>
                  </a:cubicBezTo>
                  <a:cubicBezTo>
                    <a:pt x="1185" y="950"/>
                    <a:pt x="1212" y="960"/>
                    <a:pt x="1233" y="967"/>
                  </a:cubicBezTo>
                  <a:cubicBezTo>
                    <a:pt x="1277" y="980"/>
                    <a:pt x="1301" y="987"/>
                    <a:pt x="1301" y="987"/>
                  </a:cubicBezTo>
                  <a:cubicBezTo>
                    <a:pt x="1301" y="987"/>
                    <a:pt x="1277" y="977"/>
                    <a:pt x="1236" y="956"/>
                  </a:cubicBezTo>
                  <a:cubicBezTo>
                    <a:pt x="1216" y="947"/>
                    <a:pt x="1192" y="936"/>
                    <a:pt x="1164" y="919"/>
                  </a:cubicBezTo>
                  <a:cubicBezTo>
                    <a:pt x="1137" y="906"/>
                    <a:pt x="1103" y="889"/>
                    <a:pt x="1073" y="872"/>
                  </a:cubicBezTo>
                  <a:cubicBezTo>
                    <a:pt x="1001" y="834"/>
                    <a:pt x="927" y="787"/>
                    <a:pt x="845" y="735"/>
                  </a:cubicBezTo>
                  <a:cubicBezTo>
                    <a:pt x="767" y="681"/>
                    <a:pt x="682" y="623"/>
                    <a:pt x="603" y="559"/>
                  </a:cubicBezTo>
                  <a:cubicBezTo>
                    <a:pt x="522" y="498"/>
                    <a:pt x="443" y="433"/>
                    <a:pt x="372" y="368"/>
                  </a:cubicBezTo>
                  <a:cubicBezTo>
                    <a:pt x="300" y="303"/>
                    <a:pt x="233" y="245"/>
                    <a:pt x="181" y="188"/>
                  </a:cubicBezTo>
                  <a:cubicBezTo>
                    <a:pt x="154" y="160"/>
                    <a:pt x="131" y="137"/>
                    <a:pt x="107" y="113"/>
                  </a:cubicBezTo>
                  <a:cubicBezTo>
                    <a:pt x="87" y="93"/>
                    <a:pt x="66" y="72"/>
                    <a:pt x="52" y="55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463059" y="652243"/>
              <a:ext cx="17077" cy="14575"/>
            </a:xfrm>
            <a:custGeom>
              <a:avLst/>
              <a:gdLst/>
              <a:ahLst/>
              <a:cxnLst/>
              <a:rect l="l" t="t" r="r" b="b"/>
              <a:pathLst>
                <a:path w="389" h="332" extrusionOk="0">
                  <a:moveTo>
                    <a:pt x="1" y="1"/>
                  </a:moveTo>
                  <a:cubicBezTo>
                    <a:pt x="1" y="1"/>
                    <a:pt x="4" y="8"/>
                    <a:pt x="10" y="21"/>
                  </a:cubicBezTo>
                  <a:cubicBezTo>
                    <a:pt x="21" y="32"/>
                    <a:pt x="31" y="52"/>
                    <a:pt x="48" y="69"/>
                  </a:cubicBezTo>
                  <a:cubicBezTo>
                    <a:pt x="65" y="86"/>
                    <a:pt x="82" y="110"/>
                    <a:pt x="103" y="130"/>
                  </a:cubicBezTo>
                  <a:cubicBezTo>
                    <a:pt x="126" y="151"/>
                    <a:pt x="150" y="171"/>
                    <a:pt x="174" y="192"/>
                  </a:cubicBezTo>
                  <a:cubicBezTo>
                    <a:pt x="201" y="209"/>
                    <a:pt x="225" y="229"/>
                    <a:pt x="252" y="246"/>
                  </a:cubicBezTo>
                  <a:cubicBezTo>
                    <a:pt x="276" y="259"/>
                    <a:pt x="299" y="277"/>
                    <a:pt x="320" y="286"/>
                  </a:cubicBezTo>
                  <a:cubicBezTo>
                    <a:pt x="340" y="300"/>
                    <a:pt x="357" y="311"/>
                    <a:pt x="371" y="317"/>
                  </a:cubicBezTo>
                  <a:cubicBezTo>
                    <a:pt x="381" y="324"/>
                    <a:pt x="388" y="331"/>
                    <a:pt x="388" y="331"/>
                  </a:cubicBezTo>
                  <a:cubicBezTo>
                    <a:pt x="388" y="331"/>
                    <a:pt x="384" y="324"/>
                    <a:pt x="375" y="314"/>
                  </a:cubicBezTo>
                  <a:cubicBezTo>
                    <a:pt x="364" y="304"/>
                    <a:pt x="354" y="286"/>
                    <a:pt x="337" y="270"/>
                  </a:cubicBezTo>
                  <a:cubicBezTo>
                    <a:pt x="320" y="250"/>
                    <a:pt x="303" y="229"/>
                    <a:pt x="282" y="209"/>
                  </a:cubicBezTo>
                  <a:cubicBezTo>
                    <a:pt x="262" y="184"/>
                    <a:pt x="238" y="164"/>
                    <a:pt x="215" y="140"/>
                  </a:cubicBezTo>
                  <a:cubicBezTo>
                    <a:pt x="191" y="120"/>
                    <a:pt x="167" y="99"/>
                    <a:pt x="144" y="82"/>
                  </a:cubicBezTo>
                  <a:cubicBezTo>
                    <a:pt x="119" y="66"/>
                    <a:pt x="95" y="52"/>
                    <a:pt x="75" y="38"/>
                  </a:cubicBezTo>
                  <a:cubicBezTo>
                    <a:pt x="55" y="25"/>
                    <a:pt x="34" y="18"/>
                    <a:pt x="21" y="11"/>
                  </a:cubicBezTo>
                  <a:cubicBezTo>
                    <a:pt x="7" y="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74774" y="986634"/>
              <a:ext cx="206418" cy="140392"/>
            </a:xfrm>
            <a:custGeom>
              <a:avLst/>
              <a:gdLst/>
              <a:ahLst/>
              <a:cxnLst/>
              <a:rect l="l" t="t" r="r" b="b"/>
              <a:pathLst>
                <a:path w="4702" h="31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21"/>
                    <a:pt x="28" y="58"/>
                  </a:cubicBezTo>
                  <a:cubicBezTo>
                    <a:pt x="48" y="99"/>
                    <a:pt x="79" y="153"/>
                    <a:pt x="117" y="221"/>
                  </a:cubicBezTo>
                  <a:cubicBezTo>
                    <a:pt x="161" y="290"/>
                    <a:pt x="216" y="371"/>
                    <a:pt x="287" y="460"/>
                  </a:cubicBezTo>
                  <a:cubicBezTo>
                    <a:pt x="358" y="544"/>
                    <a:pt x="443" y="640"/>
                    <a:pt x="549" y="731"/>
                  </a:cubicBezTo>
                  <a:cubicBezTo>
                    <a:pt x="753" y="915"/>
                    <a:pt x="1025" y="1099"/>
                    <a:pt x="1334" y="1252"/>
                  </a:cubicBezTo>
                  <a:cubicBezTo>
                    <a:pt x="1648" y="1405"/>
                    <a:pt x="1995" y="1527"/>
                    <a:pt x="2338" y="1647"/>
                  </a:cubicBezTo>
                  <a:cubicBezTo>
                    <a:pt x="2685" y="1762"/>
                    <a:pt x="3028" y="1885"/>
                    <a:pt x="3338" y="2025"/>
                  </a:cubicBezTo>
                  <a:cubicBezTo>
                    <a:pt x="3644" y="2167"/>
                    <a:pt x="3920" y="2331"/>
                    <a:pt x="4127" y="2504"/>
                  </a:cubicBezTo>
                  <a:cubicBezTo>
                    <a:pt x="4232" y="2593"/>
                    <a:pt x="4321" y="2678"/>
                    <a:pt x="4396" y="2759"/>
                  </a:cubicBezTo>
                  <a:cubicBezTo>
                    <a:pt x="4433" y="2800"/>
                    <a:pt x="4467" y="2841"/>
                    <a:pt x="4498" y="2879"/>
                  </a:cubicBezTo>
                  <a:cubicBezTo>
                    <a:pt x="4529" y="2915"/>
                    <a:pt x="4552" y="2953"/>
                    <a:pt x="4576" y="2984"/>
                  </a:cubicBezTo>
                  <a:cubicBezTo>
                    <a:pt x="4620" y="3052"/>
                    <a:pt x="4651" y="3103"/>
                    <a:pt x="4672" y="3140"/>
                  </a:cubicBezTo>
                  <a:cubicBezTo>
                    <a:pt x="4692" y="3181"/>
                    <a:pt x="4702" y="3198"/>
                    <a:pt x="4702" y="3198"/>
                  </a:cubicBezTo>
                  <a:cubicBezTo>
                    <a:pt x="4702" y="3198"/>
                    <a:pt x="4692" y="3177"/>
                    <a:pt x="4675" y="3140"/>
                  </a:cubicBezTo>
                  <a:cubicBezTo>
                    <a:pt x="4658" y="3099"/>
                    <a:pt x="4627" y="3045"/>
                    <a:pt x="4587" y="2976"/>
                  </a:cubicBezTo>
                  <a:cubicBezTo>
                    <a:pt x="4505" y="2841"/>
                    <a:pt x="4369" y="2650"/>
                    <a:pt x="4161" y="2466"/>
                  </a:cubicBezTo>
                  <a:cubicBezTo>
                    <a:pt x="3957" y="2279"/>
                    <a:pt x="3689" y="2096"/>
                    <a:pt x="3379" y="1940"/>
                  </a:cubicBezTo>
                  <a:cubicBezTo>
                    <a:pt x="3069" y="1783"/>
                    <a:pt x="2719" y="1660"/>
                    <a:pt x="2375" y="1541"/>
                  </a:cubicBezTo>
                  <a:cubicBezTo>
                    <a:pt x="2032" y="1422"/>
                    <a:pt x="1688" y="1300"/>
                    <a:pt x="1379" y="1160"/>
                  </a:cubicBezTo>
                  <a:cubicBezTo>
                    <a:pt x="1069" y="1021"/>
                    <a:pt x="797" y="858"/>
                    <a:pt x="586" y="687"/>
                  </a:cubicBezTo>
                  <a:cubicBezTo>
                    <a:pt x="372" y="517"/>
                    <a:pt x="222" y="344"/>
                    <a:pt x="130" y="215"/>
                  </a:cubicBezTo>
                  <a:cubicBezTo>
                    <a:pt x="86" y="147"/>
                    <a:pt x="52" y="95"/>
                    <a:pt x="32" y="58"/>
                  </a:cubicBezTo>
                  <a:cubicBezTo>
                    <a:pt x="12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441855" y="1049632"/>
              <a:ext cx="116072" cy="62162"/>
            </a:xfrm>
            <a:custGeom>
              <a:avLst/>
              <a:gdLst/>
              <a:ahLst/>
              <a:cxnLst/>
              <a:rect l="l" t="t" r="r" b="b"/>
              <a:pathLst>
                <a:path w="2644" h="1416" extrusionOk="0">
                  <a:moveTo>
                    <a:pt x="0" y="1"/>
                  </a:moveTo>
                  <a:cubicBezTo>
                    <a:pt x="1" y="1"/>
                    <a:pt x="7" y="8"/>
                    <a:pt x="24" y="25"/>
                  </a:cubicBezTo>
                  <a:cubicBezTo>
                    <a:pt x="38" y="38"/>
                    <a:pt x="58" y="65"/>
                    <a:pt x="89" y="92"/>
                  </a:cubicBezTo>
                  <a:cubicBezTo>
                    <a:pt x="150" y="150"/>
                    <a:pt x="239" y="232"/>
                    <a:pt x="361" y="310"/>
                  </a:cubicBezTo>
                  <a:cubicBezTo>
                    <a:pt x="480" y="385"/>
                    <a:pt x="630" y="467"/>
                    <a:pt x="793" y="538"/>
                  </a:cubicBezTo>
                  <a:cubicBezTo>
                    <a:pt x="956" y="610"/>
                    <a:pt x="1137" y="674"/>
                    <a:pt x="1313" y="739"/>
                  </a:cubicBezTo>
                  <a:cubicBezTo>
                    <a:pt x="1494" y="800"/>
                    <a:pt x="1674" y="858"/>
                    <a:pt x="1837" y="923"/>
                  </a:cubicBezTo>
                  <a:cubicBezTo>
                    <a:pt x="2001" y="990"/>
                    <a:pt x="2150" y="1059"/>
                    <a:pt x="2269" y="1130"/>
                  </a:cubicBezTo>
                  <a:cubicBezTo>
                    <a:pt x="2392" y="1202"/>
                    <a:pt x="2487" y="1273"/>
                    <a:pt x="2548" y="1328"/>
                  </a:cubicBezTo>
                  <a:cubicBezTo>
                    <a:pt x="2579" y="1355"/>
                    <a:pt x="2602" y="1378"/>
                    <a:pt x="2616" y="1392"/>
                  </a:cubicBezTo>
                  <a:cubicBezTo>
                    <a:pt x="2633" y="1409"/>
                    <a:pt x="2643" y="1416"/>
                    <a:pt x="2643" y="1416"/>
                  </a:cubicBezTo>
                  <a:cubicBezTo>
                    <a:pt x="2643" y="1416"/>
                    <a:pt x="2633" y="1409"/>
                    <a:pt x="2619" y="1392"/>
                  </a:cubicBezTo>
                  <a:cubicBezTo>
                    <a:pt x="2606" y="1375"/>
                    <a:pt x="2586" y="1348"/>
                    <a:pt x="2555" y="1321"/>
                  </a:cubicBezTo>
                  <a:cubicBezTo>
                    <a:pt x="2497" y="1260"/>
                    <a:pt x="2409" y="1178"/>
                    <a:pt x="2290" y="1097"/>
                  </a:cubicBezTo>
                  <a:cubicBezTo>
                    <a:pt x="2174" y="1018"/>
                    <a:pt x="2027" y="929"/>
                    <a:pt x="1864" y="855"/>
                  </a:cubicBezTo>
                  <a:cubicBezTo>
                    <a:pt x="1701" y="780"/>
                    <a:pt x="1525" y="712"/>
                    <a:pt x="1347" y="648"/>
                  </a:cubicBezTo>
                  <a:cubicBezTo>
                    <a:pt x="1167" y="586"/>
                    <a:pt x="990" y="525"/>
                    <a:pt x="827" y="460"/>
                  </a:cubicBezTo>
                  <a:cubicBezTo>
                    <a:pt x="660" y="395"/>
                    <a:pt x="511" y="331"/>
                    <a:pt x="388" y="263"/>
                  </a:cubicBezTo>
                  <a:cubicBezTo>
                    <a:pt x="266" y="194"/>
                    <a:pt x="167" y="133"/>
                    <a:pt x="102" y="79"/>
                  </a:cubicBezTo>
                  <a:cubicBezTo>
                    <a:pt x="68" y="56"/>
                    <a:pt x="44" y="35"/>
                    <a:pt x="24" y="21"/>
                  </a:cubicBezTo>
                  <a:cubicBezTo>
                    <a:pt x="7" y="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673432" y="492313"/>
              <a:ext cx="83586" cy="151675"/>
            </a:xfrm>
            <a:custGeom>
              <a:avLst/>
              <a:gdLst/>
              <a:ahLst/>
              <a:cxnLst/>
              <a:rect l="l" t="t" r="r" b="b"/>
              <a:pathLst>
                <a:path w="1904" h="3455" extrusionOk="0">
                  <a:moveTo>
                    <a:pt x="1" y="1"/>
                  </a:moveTo>
                  <a:cubicBezTo>
                    <a:pt x="1" y="1"/>
                    <a:pt x="90" y="21"/>
                    <a:pt x="250" y="59"/>
                  </a:cubicBezTo>
                  <a:cubicBezTo>
                    <a:pt x="406" y="96"/>
                    <a:pt x="634" y="150"/>
                    <a:pt x="889" y="252"/>
                  </a:cubicBezTo>
                  <a:cubicBezTo>
                    <a:pt x="1018" y="304"/>
                    <a:pt x="1151" y="368"/>
                    <a:pt x="1284" y="456"/>
                  </a:cubicBezTo>
                  <a:cubicBezTo>
                    <a:pt x="1413" y="541"/>
                    <a:pt x="1542" y="647"/>
                    <a:pt x="1641" y="783"/>
                  </a:cubicBezTo>
                  <a:cubicBezTo>
                    <a:pt x="1692" y="847"/>
                    <a:pt x="1736" y="923"/>
                    <a:pt x="1764" y="1001"/>
                  </a:cubicBezTo>
                  <a:cubicBezTo>
                    <a:pt x="1794" y="1079"/>
                    <a:pt x="1811" y="1164"/>
                    <a:pt x="1808" y="1249"/>
                  </a:cubicBezTo>
                  <a:cubicBezTo>
                    <a:pt x="1801" y="1416"/>
                    <a:pt x="1706" y="1582"/>
                    <a:pt x="1563" y="1671"/>
                  </a:cubicBezTo>
                  <a:cubicBezTo>
                    <a:pt x="1546" y="1681"/>
                    <a:pt x="1528" y="1688"/>
                    <a:pt x="1511" y="1698"/>
                  </a:cubicBezTo>
                  <a:cubicBezTo>
                    <a:pt x="1491" y="1705"/>
                    <a:pt x="1475" y="1712"/>
                    <a:pt x="1454" y="1715"/>
                  </a:cubicBezTo>
                  <a:lnTo>
                    <a:pt x="1440" y="1719"/>
                  </a:lnTo>
                  <a:lnTo>
                    <a:pt x="1434" y="1722"/>
                  </a:lnTo>
                  <a:lnTo>
                    <a:pt x="1338" y="1722"/>
                  </a:lnTo>
                  <a:cubicBezTo>
                    <a:pt x="1284" y="1722"/>
                    <a:pt x="1236" y="1719"/>
                    <a:pt x="1189" y="1719"/>
                  </a:cubicBezTo>
                  <a:cubicBezTo>
                    <a:pt x="1239" y="1763"/>
                    <a:pt x="1301" y="1811"/>
                    <a:pt x="1352" y="1858"/>
                  </a:cubicBezTo>
                  <a:lnTo>
                    <a:pt x="1373" y="1875"/>
                  </a:lnTo>
                  <a:lnTo>
                    <a:pt x="1389" y="1892"/>
                  </a:lnTo>
                  <a:lnTo>
                    <a:pt x="1409" y="1909"/>
                  </a:lnTo>
                  <a:cubicBezTo>
                    <a:pt x="1420" y="1923"/>
                    <a:pt x="1434" y="1933"/>
                    <a:pt x="1444" y="1946"/>
                  </a:cubicBezTo>
                  <a:cubicBezTo>
                    <a:pt x="1491" y="1994"/>
                    <a:pt x="1532" y="2048"/>
                    <a:pt x="1566" y="2103"/>
                  </a:cubicBezTo>
                  <a:cubicBezTo>
                    <a:pt x="1638" y="2212"/>
                    <a:pt x="1679" y="2337"/>
                    <a:pt x="1675" y="2460"/>
                  </a:cubicBezTo>
                  <a:cubicBezTo>
                    <a:pt x="1675" y="2603"/>
                    <a:pt x="1617" y="2739"/>
                    <a:pt x="1511" y="2811"/>
                  </a:cubicBezTo>
                  <a:cubicBezTo>
                    <a:pt x="1461" y="2848"/>
                    <a:pt x="1399" y="2872"/>
                    <a:pt x="1341" y="2882"/>
                  </a:cubicBezTo>
                  <a:cubicBezTo>
                    <a:pt x="1324" y="2882"/>
                    <a:pt x="1311" y="2885"/>
                    <a:pt x="1297" y="2885"/>
                  </a:cubicBezTo>
                  <a:cubicBezTo>
                    <a:pt x="1291" y="2885"/>
                    <a:pt x="1280" y="2885"/>
                    <a:pt x="1274" y="2882"/>
                  </a:cubicBezTo>
                  <a:lnTo>
                    <a:pt x="1263" y="2882"/>
                  </a:lnTo>
                  <a:cubicBezTo>
                    <a:pt x="1257" y="2882"/>
                    <a:pt x="1250" y="2882"/>
                    <a:pt x="1243" y="2879"/>
                  </a:cubicBezTo>
                  <a:cubicBezTo>
                    <a:pt x="1230" y="2875"/>
                    <a:pt x="1216" y="2872"/>
                    <a:pt x="1202" y="2868"/>
                  </a:cubicBezTo>
                  <a:cubicBezTo>
                    <a:pt x="1192" y="2865"/>
                    <a:pt x="1175" y="2855"/>
                    <a:pt x="1161" y="2852"/>
                  </a:cubicBezTo>
                  <a:cubicBezTo>
                    <a:pt x="1131" y="2838"/>
                    <a:pt x="1107" y="2827"/>
                    <a:pt x="1079" y="2817"/>
                  </a:cubicBezTo>
                  <a:lnTo>
                    <a:pt x="1079" y="2817"/>
                  </a:lnTo>
                  <a:cubicBezTo>
                    <a:pt x="1097" y="2848"/>
                    <a:pt x="1117" y="2882"/>
                    <a:pt x="1134" y="2913"/>
                  </a:cubicBezTo>
                  <a:cubicBezTo>
                    <a:pt x="1144" y="2926"/>
                    <a:pt x="1151" y="2940"/>
                    <a:pt x="1155" y="2954"/>
                  </a:cubicBezTo>
                  <a:cubicBezTo>
                    <a:pt x="1161" y="2967"/>
                    <a:pt x="1168" y="2977"/>
                    <a:pt x="1172" y="2990"/>
                  </a:cubicBezTo>
                  <a:cubicBezTo>
                    <a:pt x="1212" y="3117"/>
                    <a:pt x="1192" y="3246"/>
                    <a:pt x="1128" y="3331"/>
                  </a:cubicBezTo>
                  <a:cubicBezTo>
                    <a:pt x="1093" y="3372"/>
                    <a:pt x="1049" y="3399"/>
                    <a:pt x="1005" y="3413"/>
                  </a:cubicBezTo>
                  <a:cubicBezTo>
                    <a:pt x="970" y="3426"/>
                    <a:pt x="936" y="3431"/>
                    <a:pt x="905" y="3431"/>
                  </a:cubicBezTo>
                  <a:cubicBezTo>
                    <a:pt x="896" y="3431"/>
                    <a:pt x="887" y="3430"/>
                    <a:pt x="879" y="3430"/>
                  </a:cubicBezTo>
                  <a:cubicBezTo>
                    <a:pt x="801" y="3423"/>
                    <a:pt x="743" y="3389"/>
                    <a:pt x="712" y="3358"/>
                  </a:cubicBezTo>
                  <a:cubicBezTo>
                    <a:pt x="699" y="3345"/>
                    <a:pt x="688" y="3331"/>
                    <a:pt x="682" y="3321"/>
                  </a:cubicBezTo>
                  <a:lnTo>
                    <a:pt x="682" y="3321"/>
                  </a:lnTo>
                  <a:cubicBezTo>
                    <a:pt x="685" y="3331"/>
                    <a:pt x="695" y="3345"/>
                    <a:pt x="709" y="3362"/>
                  </a:cubicBezTo>
                  <a:cubicBezTo>
                    <a:pt x="736" y="3395"/>
                    <a:pt x="794" y="3436"/>
                    <a:pt x="875" y="3450"/>
                  </a:cubicBezTo>
                  <a:cubicBezTo>
                    <a:pt x="892" y="3453"/>
                    <a:pt x="910" y="3454"/>
                    <a:pt x="929" y="3454"/>
                  </a:cubicBezTo>
                  <a:cubicBezTo>
                    <a:pt x="956" y="3454"/>
                    <a:pt x="985" y="3451"/>
                    <a:pt x="1015" y="3444"/>
                  </a:cubicBezTo>
                  <a:cubicBezTo>
                    <a:pt x="1062" y="3430"/>
                    <a:pt x="1117" y="3403"/>
                    <a:pt x="1158" y="3355"/>
                  </a:cubicBezTo>
                  <a:cubicBezTo>
                    <a:pt x="1239" y="3266"/>
                    <a:pt x="1274" y="3117"/>
                    <a:pt x="1230" y="2974"/>
                  </a:cubicBezTo>
                  <a:cubicBezTo>
                    <a:pt x="1230" y="2970"/>
                    <a:pt x="1226" y="2964"/>
                    <a:pt x="1222" y="2957"/>
                  </a:cubicBezTo>
                  <a:cubicBezTo>
                    <a:pt x="1222" y="2954"/>
                    <a:pt x="1222" y="2950"/>
                    <a:pt x="1219" y="2946"/>
                  </a:cubicBezTo>
                  <a:cubicBezTo>
                    <a:pt x="1219" y="2943"/>
                    <a:pt x="1216" y="2943"/>
                    <a:pt x="1216" y="2940"/>
                  </a:cubicBezTo>
                  <a:lnTo>
                    <a:pt x="1216" y="2937"/>
                  </a:lnTo>
                  <a:cubicBezTo>
                    <a:pt x="1226" y="2943"/>
                    <a:pt x="1239" y="2946"/>
                    <a:pt x="1250" y="2950"/>
                  </a:cubicBezTo>
                  <a:lnTo>
                    <a:pt x="1257" y="2950"/>
                  </a:lnTo>
                  <a:lnTo>
                    <a:pt x="1270" y="2954"/>
                  </a:lnTo>
                  <a:lnTo>
                    <a:pt x="1348" y="2954"/>
                  </a:lnTo>
                  <a:cubicBezTo>
                    <a:pt x="1420" y="2946"/>
                    <a:pt x="1495" y="2919"/>
                    <a:pt x="1556" y="2879"/>
                  </a:cubicBezTo>
                  <a:cubicBezTo>
                    <a:pt x="1621" y="2835"/>
                    <a:pt x="1679" y="2773"/>
                    <a:pt x="1712" y="2698"/>
                  </a:cubicBezTo>
                  <a:cubicBezTo>
                    <a:pt x="1750" y="2627"/>
                    <a:pt x="1767" y="2546"/>
                    <a:pt x="1770" y="2464"/>
                  </a:cubicBezTo>
                  <a:cubicBezTo>
                    <a:pt x="1773" y="2321"/>
                    <a:pt x="1729" y="2174"/>
                    <a:pt x="1651" y="2052"/>
                  </a:cubicBezTo>
                  <a:cubicBezTo>
                    <a:pt x="1610" y="1990"/>
                    <a:pt x="1566" y="1933"/>
                    <a:pt x="1515" y="1879"/>
                  </a:cubicBezTo>
                  <a:cubicBezTo>
                    <a:pt x="1502" y="1865"/>
                    <a:pt x="1491" y="1852"/>
                    <a:pt x="1478" y="1838"/>
                  </a:cubicBezTo>
                  <a:lnTo>
                    <a:pt x="1454" y="1817"/>
                  </a:lnTo>
                  <a:cubicBezTo>
                    <a:pt x="1455" y="1817"/>
                    <a:pt x="1455" y="1817"/>
                    <a:pt x="1455" y="1816"/>
                  </a:cubicBezTo>
                  <a:lnTo>
                    <a:pt x="1455" y="1816"/>
                  </a:lnTo>
                  <a:cubicBezTo>
                    <a:pt x="1456" y="1816"/>
                    <a:pt x="1462" y="1815"/>
                    <a:pt x="1478" y="1811"/>
                  </a:cubicBezTo>
                  <a:cubicBezTo>
                    <a:pt x="1502" y="1807"/>
                    <a:pt x="1525" y="1797"/>
                    <a:pt x="1549" y="1786"/>
                  </a:cubicBezTo>
                  <a:cubicBezTo>
                    <a:pt x="1569" y="1777"/>
                    <a:pt x="1593" y="1766"/>
                    <a:pt x="1613" y="1753"/>
                  </a:cubicBezTo>
                  <a:cubicBezTo>
                    <a:pt x="1699" y="1698"/>
                    <a:pt x="1770" y="1623"/>
                    <a:pt x="1817" y="1535"/>
                  </a:cubicBezTo>
                  <a:cubicBezTo>
                    <a:pt x="1869" y="1450"/>
                    <a:pt x="1899" y="1351"/>
                    <a:pt x="1899" y="1252"/>
                  </a:cubicBezTo>
                  <a:cubicBezTo>
                    <a:pt x="1903" y="1154"/>
                    <a:pt x="1883" y="1056"/>
                    <a:pt x="1848" y="970"/>
                  </a:cubicBezTo>
                  <a:cubicBezTo>
                    <a:pt x="1814" y="882"/>
                    <a:pt x="1767" y="800"/>
                    <a:pt x="1709" y="729"/>
                  </a:cubicBezTo>
                  <a:cubicBezTo>
                    <a:pt x="1654" y="657"/>
                    <a:pt x="1593" y="596"/>
                    <a:pt x="1525" y="538"/>
                  </a:cubicBezTo>
                  <a:cubicBezTo>
                    <a:pt x="1457" y="484"/>
                    <a:pt x="1389" y="439"/>
                    <a:pt x="1321" y="395"/>
                  </a:cubicBezTo>
                  <a:cubicBezTo>
                    <a:pt x="1181" y="314"/>
                    <a:pt x="1039" y="252"/>
                    <a:pt x="906" y="205"/>
                  </a:cubicBezTo>
                  <a:cubicBezTo>
                    <a:pt x="641" y="113"/>
                    <a:pt x="409" y="76"/>
                    <a:pt x="253" y="45"/>
                  </a:cubicBezTo>
                  <a:cubicBezTo>
                    <a:pt x="90" y="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CC4722C-60BF-4E03-BF37-90A55BFF6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45" y="2971548"/>
            <a:ext cx="4726524" cy="1809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" grpId="0"/>
      <p:bldP spid="117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Google Shape;893;p45"/>
          <p:cNvGrpSpPr/>
          <p:nvPr/>
        </p:nvGrpSpPr>
        <p:grpSpPr>
          <a:xfrm rot="10800000">
            <a:off x="6774494" y="2694802"/>
            <a:ext cx="2102974" cy="2137871"/>
            <a:chOff x="298650" y="311925"/>
            <a:chExt cx="1460095" cy="1484323"/>
          </a:xfrm>
        </p:grpSpPr>
        <p:sp>
          <p:nvSpPr>
            <p:cNvPr id="894" name="Google Shape;894;p45"/>
            <p:cNvSpPr/>
            <p:nvPr/>
          </p:nvSpPr>
          <p:spPr>
            <a:xfrm>
              <a:off x="606703" y="379708"/>
              <a:ext cx="258395" cy="120242"/>
            </a:xfrm>
            <a:custGeom>
              <a:avLst/>
              <a:gdLst/>
              <a:ahLst/>
              <a:cxnLst/>
              <a:rect l="l" t="t" r="r" b="b"/>
              <a:pathLst>
                <a:path w="5886" h="2739" extrusionOk="0">
                  <a:moveTo>
                    <a:pt x="811" y="817"/>
                  </a:moveTo>
                  <a:cubicBezTo>
                    <a:pt x="811" y="817"/>
                    <a:pt x="811" y="818"/>
                    <a:pt x="812" y="821"/>
                  </a:cubicBezTo>
                  <a:lnTo>
                    <a:pt x="812" y="821"/>
                  </a:lnTo>
                  <a:cubicBezTo>
                    <a:pt x="812" y="818"/>
                    <a:pt x="811" y="817"/>
                    <a:pt x="811" y="817"/>
                  </a:cubicBezTo>
                  <a:close/>
                  <a:moveTo>
                    <a:pt x="926" y="1"/>
                  </a:moveTo>
                  <a:cubicBezTo>
                    <a:pt x="905" y="1"/>
                    <a:pt x="885" y="1"/>
                    <a:pt x="865" y="4"/>
                  </a:cubicBezTo>
                  <a:cubicBezTo>
                    <a:pt x="844" y="4"/>
                    <a:pt x="824" y="4"/>
                    <a:pt x="803" y="8"/>
                  </a:cubicBezTo>
                  <a:cubicBezTo>
                    <a:pt x="640" y="35"/>
                    <a:pt x="480" y="106"/>
                    <a:pt x="351" y="219"/>
                  </a:cubicBezTo>
                  <a:cubicBezTo>
                    <a:pt x="219" y="327"/>
                    <a:pt x="117" y="477"/>
                    <a:pt x="51" y="651"/>
                  </a:cubicBezTo>
                  <a:cubicBezTo>
                    <a:pt x="24" y="739"/>
                    <a:pt x="4" y="834"/>
                    <a:pt x="1" y="933"/>
                  </a:cubicBezTo>
                  <a:cubicBezTo>
                    <a:pt x="1" y="1032"/>
                    <a:pt x="15" y="1126"/>
                    <a:pt x="42" y="1219"/>
                  </a:cubicBezTo>
                  <a:cubicBezTo>
                    <a:pt x="96" y="1406"/>
                    <a:pt x="205" y="1572"/>
                    <a:pt x="345" y="1709"/>
                  </a:cubicBezTo>
                  <a:cubicBezTo>
                    <a:pt x="484" y="1841"/>
                    <a:pt x="657" y="1943"/>
                    <a:pt x="852" y="1998"/>
                  </a:cubicBezTo>
                  <a:cubicBezTo>
                    <a:pt x="954" y="2025"/>
                    <a:pt x="1052" y="2035"/>
                    <a:pt x="1147" y="2038"/>
                  </a:cubicBezTo>
                  <a:cubicBezTo>
                    <a:pt x="1246" y="2038"/>
                    <a:pt x="1345" y="2032"/>
                    <a:pt x="1436" y="2015"/>
                  </a:cubicBezTo>
                  <a:cubicBezTo>
                    <a:pt x="1620" y="1980"/>
                    <a:pt x="1794" y="1919"/>
                    <a:pt x="1954" y="1851"/>
                  </a:cubicBezTo>
                  <a:cubicBezTo>
                    <a:pt x="2031" y="1817"/>
                    <a:pt x="2110" y="1780"/>
                    <a:pt x="2185" y="1743"/>
                  </a:cubicBezTo>
                  <a:cubicBezTo>
                    <a:pt x="2260" y="1709"/>
                    <a:pt x="2331" y="1671"/>
                    <a:pt x="2406" y="1633"/>
                  </a:cubicBezTo>
                  <a:cubicBezTo>
                    <a:pt x="2552" y="1559"/>
                    <a:pt x="2695" y="1484"/>
                    <a:pt x="2838" y="1416"/>
                  </a:cubicBezTo>
                  <a:cubicBezTo>
                    <a:pt x="2981" y="1348"/>
                    <a:pt x="3124" y="1280"/>
                    <a:pt x="3263" y="1225"/>
                  </a:cubicBezTo>
                  <a:cubicBezTo>
                    <a:pt x="3406" y="1171"/>
                    <a:pt x="3546" y="1123"/>
                    <a:pt x="3684" y="1090"/>
                  </a:cubicBezTo>
                  <a:cubicBezTo>
                    <a:pt x="3844" y="1051"/>
                    <a:pt x="4002" y="1031"/>
                    <a:pt x="4155" y="1031"/>
                  </a:cubicBezTo>
                  <a:cubicBezTo>
                    <a:pt x="4271" y="1031"/>
                    <a:pt x="4385" y="1042"/>
                    <a:pt x="4494" y="1065"/>
                  </a:cubicBezTo>
                  <a:cubicBezTo>
                    <a:pt x="4620" y="1090"/>
                    <a:pt x="4742" y="1131"/>
                    <a:pt x="4855" y="1184"/>
                  </a:cubicBezTo>
                  <a:cubicBezTo>
                    <a:pt x="4967" y="1236"/>
                    <a:pt x="5072" y="1300"/>
                    <a:pt x="5165" y="1368"/>
                  </a:cubicBezTo>
                  <a:cubicBezTo>
                    <a:pt x="5348" y="1511"/>
                    <a:pt x="5491" y="1674"/>
                    <a:pt x="5593" y="1838"/>
                  </a:cubicBezTo>
                  <a:cubicBezTo>
                    <a:pt x="5644" y="1919"/>
                    <a:pt x="5689" y="2001"/>
                    <a:pt x="5722" y="2076"/>
                  </a:cubicBezTo>
                  <a:cubicBezTo>
                    <a:pt x="5756" y="2154"/>
                    <a:pt x="5783" y="2229"/>
                    <a:pt x="5801" y="2297"/>
                  </a:cubicBezTo>
                  <a:cubicBezTo>
                    <a:pt x="5841" y="2433"/>
                    <a:pt x="5859" y="2545"/>
                    <a:pt x="5865" y="2621"/>
                  </a:cubicBezTo>
                  <a:cubicBezTo>
                    <a:pt x="5868" y="2661"/>
                    <a:pt x="5868" y="2688"/>
                    <a:pt x="5868" y="2709"/>
                  </a:cubicBezTo>
                  <a:lnTo>
                    <a:pt x="5868" y="2739"/>
                  </a:lnTo>
                  <a:cubicBezTo>
                    <a:pt x="5868" y="2739"/>
                    <a:pt x="5872" y="2729"/>
                    <a:pt x="5872" y="2709"/>
                  </a:cubicBezTo>
                  <a:cubicBezTo>
                    <a:pt x="5872" y="2688"/>
                    <a:pt x="5876" y="2661"/>
                    <a:pt x="5879" y="2621"/>
                  </a:cubicBezTo>
                  <a:cubicBezTo>
                    <a:pt x="5882" y="2542"/>
                    <a:pt x="5885" y="2429"/>
                    <a:pt x="5865" y="2283"/>
                  </a:cubicBezTo>
                  <a:cubicBezTo>
                    <a:pt x="5841" y="2137"/>
                    <a:pt x="5804" y="1960"/>
                    <a:pt x="5719" y="1770"/>
                  </a:cubicBezTo>
                  <a:cubicBezTo>
                    <a:pt x="5631" y="1583"/>
                    <a:pt x="5498" y="1379"/>
                    <a:pt x="5301" y="1205"/>
                  </a:cubicBezTo>
                  <a:cubicBezTo>
                    <a:pt x="5202" y="1117"/>
                    <a:pt x="5093" y="1035"/>
                    <a:pt x="4970" y="963"/>
                  </a:cubicBezTo>
                  <a:cubicBezTo>
                    <a:pt x="4848" y="895"/>
                    <a:pt x="4712" y="834"/>
                    <a:pt x="4566" y="790"/>
                  </a:cubicBezTo>
                  <a:cubicBezTo>
                    <a:pt x="4491" y="770"/>
                    <a:pt x="4416" y="749"/>
                    <a:pt x="4338" y="735"/>
                  </a:cubicBezTo>
                  <a:cubicBezTo>
                    <a:pt x="4321" y="732"/>
                    <a:pt x="4301" y="729"/>
                    <a:pt x="4280" y="729"/>
                  </a:cubicBezTo>
                  <a:cubicBezTo>
                    <a:pt x="4260" y="726"/>
                    <a:pt x="4240" y="722"/>
                    <a:pt x="4222" y="722"/>
                  </a:cubicBezTo>
                  <a:cubicBezTo>
                    <a:pt x="4182" y="718"/>
                    <a:pt x="4141" y="712"/>
                    <a:pt x="4103" y="712"/>
                  </a:cubicBezTo>
                  <a:cubicBezTo>
                    <a:pt x="4062" y="712"/>
                    <a:pt x="4022" y="712"/>
                    <a:pt x="3981" y="709"/>
                  </a:cubicBezTo>
                  <a:cubicBezTo>
                    <a:pt x="3940" y="709"/>
                    <a:pt x="3899" y="712"/>
                    <a:pt x="3858" y="715"/>
                  </a:cubicBezTo>
                  <a:cubicBezTo>
                    <a:pt x="3838" y="715"/>
                    <a:pt x="3817" y="715"/>
                    <a:pt x="3797" y="718"/>
                  </a:cubicBezTo>
                  <a:lnTo>
                    <a:pt x="3736" y="726"/>
                  </a:lnTo>
                  <a:cubicBezTo>
                    <a:pt x="3695" y="732"/>
                    <a:pt x="3654" y="735"/>
                    <a:pt x="3613" y="743"/>
                  </a:cubicBezTo>
                  <a:cubicBezTo>
                    <a:pt x="3290" y="797"/>
                    <a:pt x="2970" y="909"/>
                    <a:pt x="2668" y="1038"/>
                  </a:cubicBezTo>
                  <a:cubicBezTo>
                    <a:pt x="2515" y="1103"/>
                    <a:pt x="2365" y="1171"/>
                    <a:pt x="2219" y="1239"/>
                  </a:cubicBezTo>
                  <a:cubicBezTo>
                    <a:pt x="2069" y="1304"/>
                    <a:pt x="1919" y="1371"/>
                    <a:pt x="1776" y="1426"/>
                  </a:cubicBezTo>
                  <a:cubicBezTo>
                    <a:pt x="1634" y="1487"/>
                    <a:pt x="1491" y="1531"/>
                    <a:pt x="1354" y="1555"/>
                  </a:cubicBezTo>
                  <a:cubicBezTo>
                    <a:pt x="1287" y="1569"/>
                    <a:pt x="1219" y="1576"/>
                    <a:pt x="1154" y="1576"/>
                  </a:cubicBezTo>
                  <a:cubicBezTo>
                    <a:pt x="1089" y="1576"/>
                    <a:pt x="1025" y="1569"/>
                    <a:pt x="967" y="1555"/>
                  </a:cubicBezTo>
                  <a:cubicBezTo>
                    <a:pt x="852" y="1525"/>
                    <a:pt x="736" y="1467"/>
                    <a:pt x="643" y="1385"/>
                  </a:cubicBezTo>
                  <a:cubicBezTo>
                    <a:pt x="552" y="1304"/>
                    <a:pt x="480" y="1202"/>
                    <a:pt x="439" y="1093"/>
                  </a:cubicBezTo>
                  <a:cubicBezTo>
                    <a:pt x="419" y="1038"/>
                    <a:pt x="412" y="984"/>
                    <a:pt x="406" y="930"/>
                  </a:cubicBezTo>
                  <a:cubicBezTo>
                    <a:pt x="402" y="875"/>
                    <a:pt x="412" y="820"/>
                    <a:pt x="423" y="766"/>
                  </a:cubicBezTo>
                  <a:cubicBezTo>
                    <a:pt x="453" y="661"/>
                    <a:pt x="511" y="559"/>
                    <a:pt x="589" y="481"/>
                  </a:cubicBezTo>
                  <a:cubicBezTo>
                    <a:pt x="668" y="399"/>
                    <a:pt x="763" y="344"/>
                    <a:pt x="861" y="321"/>
                  </a:cubicBezTo>
                  <a:cubicBezTo>
                    <a:pt x="898" y="310"/>
                    <a:pt x="936" y="305"/>
                    <a:pt x="973" y="305"/>
                  </a:cubicBezTo>
                  <a:cubicBezTo>
                    <a:pt x="1033" y="305"/>
                    <a:pt x="1093" y="318"/>
                    <a:pt x="1147" y="341"/>
                  </a:cubicBezTo>
                  <a:cubicBezTo>
                    <a:pt x="1235" y="379"/>
                    <a:pt x="1310" y="437"/>
                    <a:pt x="1358" y="504"/>
                  </a:cubicBezTo>
                  <a:cubicBezTo>
                    <a:pt x="1382" y="542"/>
                    <a:pt x="1395" y="575"/>
                    <a:pt x="1406" y="616"/>
                  </a:cubicBezTo>
                  <a:cubicBezTo>
                    <a:pt x="1416" y="657"/>
                    <a:pt x="1416" y="698"/>
                    <a:pt x="1412" y="735"/>
                  </a:cubicBezTo>
                  <a:cubicBezTo>
                    <a:pt x="1403" y="817"/>
                    <a:pt x="1372" y="889"/>
                    <a:pt x="1324" y="943"/>
                  </a:cubicBezTo>
                  <a:cubicBezTo>
                    <a:pt x="1296" y="967"/>
                    <a:pt x="1269" y="988"/>
                    <a:pt x="1239" y="1001"/>
                  </a:cubicBezTo>
                  <a:cubicBezTo>
                    <a:pt x="1212" y="1015"/>
                    <a:pt x="1178" y="1018"/>
                    <a:pt x="1147" y="1021"/>
                  </a:cubicBezTo>
                  <a:cubicBezTo>
                    <a:pt x="1134" y="1023"/>
                    <a:pt x="1121" y="1023"/>
                    <a:pt x="1108" y="1023"/>
                  </a:cubicBezTo>
                  <a:cubicBezTo>
                    <a:pt x="1061" y="1023"/>
                    <a:pt x="1015" y="1013"/>
                    <a:pt x="977" y="994"/>
                  </a:cubicBezTo>
                  <a:cubicBezTo>
                    <a:pt x="929" y="974"/>
                    <a:pt x="892" y="947"/>
                    <a:pt x="868" y="916"/>
                  </a:cubicBezTo>
                  <a:cubicBezTo>
                    <a:pt x="844" y="889"/>
                    <a:pt x="831" y="865"/>
                    <a:pt x="824" y="845"/>
                  </a:cubicBezTo>
                  <a:cubicBezTo>
                    <a:pt x="817" y="834"/>
                    <a:pt x="814" y="825"/>
                    <a:pt x="812" y="821"/>
                  </a:cubicBezTo>
                  <a:lnTo>
                    <a:pt x="812" y="821"/>
                  </a:lnTo>
                  <a:cubicBezTo>
                    <a:pt x="814" y="833"/>
                    <a:pt x="817" y="873"/>
                    <a:pt x="847" y="933"/>
                  </a:cubicBezTo>
                  <a:cubicBezTo>
                    <a:pt x="868" y="967"/>
                    <a:pt x="902" y="1008"/>
                    <a:pt x="949" y="1042"/>
                  </a:cubicBezTo>
                  <a:cubicBezTo>
                    <a:pt x="998" y="1079"/>
                    <a:pt x="1062" y="1106"/>
                    <a:pt x="1144" y="1120"/>
                  </a:cubicBezTo>
                  <a:cubicBezTo>
                    <a:pt x="1157" y="1120"/>
                    <a:pt x="1171" y="1120"/>
                    <a:pt x="1186" y="1120"/>
                  </a:cubicBezTo>
                  <a:cubicBezTo>
                    <a:pt x="1214" y="1120"/>
                    <a:pt x="1244" y="1119"/>
                    <a:pt x="1276" y="1110"/>
                  </a:cubicBezTo>
                  <a:cubicBezTo>
                    <a:pt x="1321" y="1100"/>
                    <a:pt x="1368" y="1079"/>
                    <a:pt x="1409" y="1049"/>
                  </a:cubicBezTo>
                  <a:cubicBezTo>
                    <a:pt x="1494" y="991"/>
                    <a:pt x="1566" y="895"/>
                    <a:pt x="1599" y="776"/>
                  </a:cubicBezTo>
                  <a:cubicBezTo>
                    <a:pt x="1616" y="718"/>
                    <a:pt x="1623" y="657"/>
                    <a:pt x="1620" y="589"/>
                  </a:cubicBezTo>
                  <a:cubicBezTo>
                    <a:pt x="1616" y="525"/>
                    <a:pt x="1599" y="453"/>
                    <a:pt x="1569" y="392"/>
                  </a:cubicBezTo>
                  <a:cubicBezTo>
                    <a:pt x="1511" y="263"/>
                    <a:pt x="1403" y="154"/>
                    <a:pt x="1266" y="86"/>
                  </a:cubicBezTo>
                  <a:cubicBezTo>
                    <a:pt x="1202" y="52"/>
                    <a:pt x="1127" y="24"/>
                    <a:pt x="1048" y="11"/>
                  </a:cubicBezTo>
                  <a:lnTo>
                    <a:pt x="1018" y="8"/>
                  </a:lnTo>
                  <a:lnTo>
                    <a:pt x="987" y="4"/>
                  </a:lnTo>
                  <a:cubicBezTo>
                    <a:pt x="967" y="4"/>
                    <a:pt x="94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5"/>
            <p:cNvSpPr/>
            <p:nvPr/>
          </p:nvSpPr>
          <p:spPr>
            <a:xfrm>
              <a:off x="626414" y="402536"/>
              <a:ext cx="27218" cy="34198"/>
            </a:xfrm>
            <a:custGeom>
              <a:avLst/>
              <a:gdLst/>
              <a:ahLst/>
              <a:cxnLst/>
              <a:rect l="l" t="t" r="r" b="b"/>
              <a:pathLst>
                <a:path w="620" h="779" extrusionOk="0">
                  <a:moveTo>
                    <a:pt x="329" y="1"/>
                  </a:moveTo>
                  <a:cubicBezTo>
                    <a:pt x="285" y="1"/>
                    <a:pt x="234" y="9"/>
                    <a:pt x="188" y="35"/>
                  </a:cubicBezTo>
                  <a:cubicBezTo>
                    <a:pt x="133" y="60"/>
                    <a:pt x="89" y="107"/>
                    <a:pt x="59" y="157"/>
                  </a:cubicBezTo>
                  <a:cubicBezTo>
                    <a:pt x="25" y="212"/>
                    <a:pt x="7" y="270"/>
                    <a:pt x="1" y="335"/>
                  </a:cubicBezTo>
                  <a:cubicBezTo>
                    <a:pt x="1" y="369"/>
                    <a:pt x="4" y="402"/>
                    <a:pt x="11" y="433"/>
                  </a:cubicBezTo>
                  <a:cubicBezTo>
                    <a:pt x="21" y="468"/>
                    <a:pt x="31" y="498"/>
                    <a:pt x="45" y="525"/>
                  </a:cubicBezTo>
                  <a:cubicBezTo>
                    <a:pt x="76" y="576"/>
                    <a:pt x="109" y="614"/>
                    <a:pt x="140" y="644"/>
                  </a:cubicBezTo>
                  <a:cubicBezTo>
                    <a:pt x="205" y="709"/>
                    <a:pt x="290" y="743"/>
                    <a:pt x="362" y="767"/>
                  </a:cubicBezTo>
                  <a:cubicBezTo>
                    <a:pt x="386" y="776"/>
                    <a:pt x="412" y="779"/>
                    <a:pt x="435" y="779"/>
                  </a:cubicBezTo>
                  <a:cubicBezTo>
                    <a:pt x="446" y="779"/>
                    <a:pt x="457" y="778"/>
                    <a:pt x="467" y="777"/>
                  </a:cubicBezTo>
                  <a:cubicBezTo>
                    <a:pt x="497" y="774"/>
                    <a:pt x="525" y="763"/>
                    <a:pt x="545" y="757"/>
                  </a:cubicBezTo>
                  <a:cubicBezTo>
                    <a:pt x="566" y="743"/>
                    <a:pt x="579" y="733"/>
                    <a:pt x="586" y="726"/>
                  </a:cubicBezTo>
                  <a:cubicBezTo>
                    <a:pt x="593" y="716"/>
                    <a:pt x="596" y="713"/>
                    <a:pt x="596" y="713"/>
                  </a:cubicBezTo>
                  <a:cubicBezTo>
                    <a:pt x="596" y="713"/>
                    <a:pt x="593" y="713"/>
                    <a:pt x="582" y="709"/>
                  </a:cubicBezTo>
                  <a:cubicBezTo>
                    <a:pt x="572" y="709"/>
                    <a:pt x="555" y="702"/>
                    <a:pt x="541" y="695"/>
                  </a:cubicBezTo>
                  <a:cubicBezTo>
                    <a:pt x="525" y="692"/>
                    <a:pt x="508" y="678"/>
                    <a:pt x="491" y="664"/>
                  </a:cubicBezTo>
                  <a:cubicBezTo>
                    <a:pt x="474" y="651"/>
                    <a:pt x="460" y="634"/>
                    <a:pt x="439" y="617"/>
                  </a:cubicBezTo>
                  <a:cubicBezTo>
                    <a:pt x="406" y="583"/>
                    <a:pt x="375" y="525"/>
                    <a:pt x="345" y="474"/>
                  </a:cubicBezTo>
                  <a:cubicBezTo>
                    <a:pt x="327" y="443"/>
                    <a:pt x="310" y="416"/>
                    <a:pt x="304" y="399"/>
                  </a:cubicBezTo>
                  <a:cubicBezTo>
                    <a:pt x="300" y="389"/>
                    <a:pt x="300" y="382"/>
                    <a:pt x="300" y="375"/>
                  </a:cubicBezTo>
                  <a:lnTo>
                    <a:pt x="300" y="352"/>
                  </a:lnTo>
                  <a:cubicBezTo>
                    <a:pt x="300" y="335"/>
                    <a:pt x="304" y="314"/>
                    <a:pt x="310" y="297"/>
                  </a:cubicBezTo>
                  <a:cubicBezTo>
                    <a:pt x="317" y="280"/>
                    <a:pt x="327" y="264"/>
                    <a:pt x="334" y="246"/>
                  </a:cubicBezTo>
                  <a:cubicBezTo>
                    <a:pt x="345" y="233"/>
                    <a:pt x="358" y="215"/>
                    <a:pt x="375" y="202"/>
                  </a:cubicBezTo>
                  <a:cubicBezTo>
                    <a:pt x="395" y="192"/>
                    <a:pt x="419" y="178"/>
                    <a:pt x="443" y="178"/>
                  </a:cubicBezTo>
                  <a:cubicBezTo>
                    <a:pt x="459" y="176"/>
                    <a:pt x="473" y="174"/>
                    <a:pt x="487" y="174"/>
                  </a:cubicBezTo>
                  <a:cubicBezTo>
                    <a:pt x="498" y="174"/>
                    <a:pt x="508" y="175"/>
                    <a:pt x="518" y="178"/>
                  </a:cubicBezTo>
                  <a:cubicBezTo>
                    <a:pt x="538" y="182"/>
                    <a:pt x="558" y="185"/>
                    <a:pt x="576" y="195"/>
                  </a:cubicBezTo>
                  <a:cubicBezTo>
                    <a:pt x="589" y="202"/>
                    <a:pt x="603" y="212"/>
                    <a:pt x="610" y="219"/>
                  </a:cubicBezTo>
                  <a:cubicBezTo>
                    <a:pt x="616" y="226"/>
                    <a:pt x="620" y="229"/>
                    <a:pt x="620" y="229"/>
                  </a:cubicBezTo>
                  <a:cubicBezTo>
                    <a:pt x="620" y="229"/>
                    <a:pt x="620" y="223"/>
                    <a:pt x="616" y="212"/>
                  </a:cubicBezTo>
                  <a:cubicBezTo>
                    <a:pt x="613" y="202"/>
                    <a:pt x="610" y="189"/>
                    <a:pt x="603" y="171"/>
                  </a:cubicBezTo>
                  <a:cubicBezTo>
                    <a:pt x="593" y="154"/>
                    <a:pt x="579" y="131"/>
                    <a:pt x="558" y="107"/>
                  </a:cubicBezTo>
                  <a:cubicBezTo>
                    <a:pt x="541" y="83"/>
                    <a:pt x="514" y="60"/>
                    <a:pt x="480" y="42"/>
                  </a:cubicBezTo>
                  <a:cubicBezTo>
                    <a:pt x="447" y="25"/>
                    <a:pt x="403" y="5"/>
                    <a:pt x="351" y="2"/>
                  </a:cubicBezTo>
                  <a:cubicBezTo>
                    <a:pt x="344" y="1"/>
                    <a:pt x="336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5"/>
            <p:cNvSpPr/>
            <p:nvPr/>
          </p:nvSpPr>
          <p:spPr>
            <a:xfrm>
              <a:off x="589406" y="333349"/>
              <a:ext cx="119232" cy="105404"/>
            </a:xfrm>
            <a:custGeom>
              <a:avLst/>
              <a:gdLst/>
              <a:ahLst/>
              <a:cxnLst/>
              <a:rect l="l" t="t" r="r" b="b"/>
              <a:pathLst>
                <a:path w="2716" h="2401" extrusionOk="0">
                  <a:moveTo>
                    <a:pt x="1304" y="1"/>
                  </a:moveTo>
                  <a:cubicBezTo>
                    <a:pt x="1218" y="1"/>
                    <a:pt x="1133" y="7"/>
                    <a:pt x="1051" y="19"/>
                  </a:cubicBezTo>
                  <a:cubicBezTo>
                    <a:pt x="858" y="50"/>
                    <a:pt x="681" y="125"/>
                    <a:pt x="534" y="223"/>
                  </a:cubicBezTo>
                  <a:cubicBezTo>
                    <a:pt x="384" y="322"/>
                    <a:pt x="269" y="448"/>
                    <a:pt x="184" y="570"/>
                  </a:cubicBezTo>
                  <a:cubicBezTo>
                    <a:pt x="98" y="697"/>
                    <a:pt x="51" y="826"/>
                    <a:pt x="27" y="942"/>
                  </a:cubicBezTo>
                  <a:cubicBezTo>
                    <a:pt x="0" y="1060"/>
                    <a:pt x="0" y="1162"/>
                    <a:pt x="4" y="1244"/>
                  </a:cubicBezTo>
                  <a:cubicBezTo>
                    <a:pt x="4" y="1264"/>
                    <a:pt x="7" y="1284"/>
                    <a:pt x="10" y="1302"/>
                  </a:cubicBezTo>
                  <a:cubicBezTo>
                    <a:pt x="14" y="1319"/>
                    <a:pt x="17" y="1336"/>
                    <a:pt x="21" y="1353"/>
                  </a:cubicBezTo>
                  <a:cubicBezTo>
                    <a:pt x="27" y="1383"/>
                    <a:pt x="31" y="1411"/>
                    <a:pt x="37" y="1431"/>
                  </a:cubicBezTo>
                  <a:cubicBezTo>
                    <a:pt x="51" y="1472"/>
                    <a:pt x="58" y="1493"/>
                    <a:pt x="58" y="1493"/>
                  </a:cubicBezTo>
                  <a:cubicBezTo>
                    <a:pt x="58" y="1493"/>
                    <a:pt x="62" y="1472"/>
                    <a:pt x="65" y="1427"/>
                  </a:cubicBezTo>
                  <a:cubicBezTo>
                    <a:pt x="68" y="1407"/>
                    <a:pt x="75" y="1383"/>
                    <a:pt x="78" y="1353"/>
                  </a:cubicBezTo>
                  <a:cubicBezTo>
                    <a:pt x="82" y="1339"/>
                    <a:pt x="89" y="1322"/>
                    <a:pt x="92" y="1305"/>
                  </a:cubicBezTo>
                  <a:cubicBezTo>
                    <a:pt x="98" y="1292"/>
                    <a:pt x="103" y="1275"/>
                    <a:pt x="109" y="1254"/>
                  </a:cubicBezTo>
                  <a:cubicBezTo>
                    <a:pt x="129" y="1182"/>
                    <a:pt x="167" y="1101"/>
                    <a:pt x="218" y="1016"/>
                  </a:cubicBezTo>
                  <a:cubicBezTo>
                    <a:pt x="272" y="931"/>
                    <a:pt x="340" y="843"/>
                    <a:pt x="418" y="761"/>
                  </a:cubicBezTo>
                  <a:cubicBezTo>
                    <a:pt x="500" y="676"/>
                    <a:pt x="602" y="604"/>
                    <a:pt x="721" y="557"/>
                  </a:cubicBezTo>
                  <a:cubicBezTo>
                    <a:pt x="837" y="506"/>
                    <a:pt x="970" y="475"/>
                    <a:pt x="1106" y="462"/>
                  </a:cubicBezTo>
                  <a:cubicBezTo>
                    <a:pt x="1123" y="462"/>
                    <a:pt x="1139" y="462"/>
                    <a:pt x="1160" y="458"/>
                  </a:cubicBezTo>
                  <a:lnTo>
                    <a:pt x="1211" y="458"/>
                  </a:lnTo>
                  <a:cubicBezTo>
                    <a:pt x="1246" y="462"/>
                    <a:pt x="1282" y="462"/>
                    <a:pt x="1317" y="468"/>
                  </a:cubicBezTo>
                  <a:cubicBezTo>
                    <a:pt x="1384" y="479"/>
                    <a:pt x="1456" y="493"/>
                    <a:pt x="1521" y="513"/>
                  </a:cubicBezTo>
                  <a:cubicBezTo>
                    <a:pt x="1657" y="557"/>
                    <a:pt x="1783" y="625"/>
                    <a:pt x="1891" y="717"/>
                  </a:cubicBezTo>
                  <a:cubicBezTo>
                    <a:pt x="2004" y="805"/>
                    <a:pt x="2092" y="914"/>
                    <a:pt x="2153" y="1033"/>
                  </a:cubicBezTo>
                  <a:cubicBezTo>
                    <a:pt x="2184" y="1094"/>
                    <a:pt x="2208" y="1155"/>
                    <a:pt x="2225" y="1217"/>
                  </a:cubicBezTo>
                  <a:cubicBezTo>
                    <a:pt x="2242" y="1281"/>
                    <a:pt x="2252" y="1346"/>
                    <a:pt x="2255" y="1411"/>
                  </a:cubicBezTo>
                  <a:cubicBezTo>
                    <a:pt x="2255" y="1543"/>
                    <a:pt x="2235" y="1672"/>
                    <a:pt x="2188" y="1788"/>
                  </a:cubicBezTo>
                  <a:cubicBezTo>
                    <a:pt x="2164" y="1843"/>
                    <a:pt x="2133" y="1897"/>
                    <a:pt x="2099" y="1945"/>
                  </a:cubicBezTo>
                  <a:cubicBezTo>
                    <a:pt x="2065" y="1989"/>
                    <a:pt x="2024" y="2030"/>
                    <a:pt x="1980" y="2064"/>
                  </a:cubicBezTo>
                  <a:cubicBezTo>
                    <a:pt x="1891" y="2132"/>
                    <a:pt x="1792" y="2187"/>
                    <a:pt x="1701" y="2217"/>
                  </a:cubicBezTo>
                  <a:cubicBezTo>
                    <a:pt x="1609" y="2248"/>
                    <a:pt x="1517" y="2261"/>
                    <a:pt x="1446" y="2261"/>
                  </a:cubicBezTo>
                  <a:cubicBezTo>
                    <a:pt x="1409" y="2261"/>
                    <a:pt x="1374" y="2258"/>
                    <a:pt x="1343" y="2258"/>
                  </a:cubicBezTo>
                  <a:cubicBezTo>
                    <a:pt x="1313" y="2254"/>
                    <a:pt x="1290" y="2251"/>
                    <a:pt x="1269" y="2248"/>
                  </a:cubicBezTo>
                  <a:cubicBezTo>
                    <a:pt x="1228" y="2234"/>
                    <a:pt x="1208" y="2227"/>
                    <a:pt x="1208" y="2227"/>
                  </a:cubicBezTo>
                  <a:lnTo>
                    <a:pt x="1208" y="2227"/>
                  </a:lnTo>
                  <a:cubicBezTo>
                    <a:pt x="1208" y="2227"/>
                    <a:pt x="1225" y="2237"/>
                    <a:pt x="1262" y="2264"/>
                  </a:cubicBezTo>
                  <a:cubicBezTo>
                    <a:pt x="1279" y="2275"/>
                    <a:pt x="1303" y="2289"/>
                    <a:pt x="1327" y="2305"/>
                  </a:cubicBezTo>
                  <a:cubicBezTo>
                    <a:pt x="1357" y="2319"/>
                    <a:pt x="1388" y="2336"/>
                    <a:pt x="1429" y="2353"/>
                  </a:cubicBezTo>
                  <a:cubicBezTo>
                    <a:pt x="1507" y="2377"/>
                    <a:pt x="1609" y="2400"/>
                    <a:pt x="1728" y="2400"/>
                  </a:cubicBezTo>
                  <a:cubicBezTo>
                    <a:pt x="1847" y="2400"/>
                    <a:pt x="1987" y="2374"/>
                    <a:pt x="2126" y="2305"/>
                  </a:cubicBezTo>
                  <a:cubicBezTo>
                    <a:pt x="2194" y="2268"/>
                    <a:pt x="2266" y="2223"/>
                    <a:pt x="2331" y="2169"/>
                  </a:cubicBezTo>
                  <a:cubicBezTo>
                    <a:pt x="2395" y="2111"/>
                    <a:pt x="2456" y="2047"/>
                    <a:pt x="2507" y="1972"/>
                  </a:cubicBezTo>
                  <a:cubicBezTo>
                    <a:pt x="2613" y="1822"/>
                    <a:pt x="2684" y="1636"/>
                    <a:pt x="2701" y="1435"/>
                  </a:cubicBezTo>
                  <a:cubicBezTo>
                    <a:pt x="2715" y="1336"/>
                    <a:pt x="2711" y="1231"/>
                    <a:pt x="2698" y="1125"/>
                  </a:cubicBezTo>
                  <a:cubicBezTo>
                    <a:pt x="2681" y="1023"/>
                    <a:pt x="2650" y="917"/>
                    <a:pt x="2606" y="819"/>
                  </a:cubicBezTo>
                  <a:cubicBezTo>
                    <a:pt x="2521" y="622"/>
                    <a:pt x="2381" y="452"/>
                    <a:pt x="2215" y="315"/>
                  </a:cubicBezTo>
                  <a:cubicBezTo>
                    <a:pt x="2048" y="186"/>
                    <a:pt x="1854" y="91"/>
                    <a:pt x="1650" y="39"/>
                  </a:cubicBezTo>
                  <a:cubicBezTo>
                    <a:pt x="1536" y="12"/>
                    <a:pt x="1419" y="1"/>
                    <a:pt x="1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5"/>
            <p:cNvSpPr/>
            <p:nvPr/>
          </p:nvSpPr>
          <p:spPr>
            <a:xfrm>
              <a:off x="585367" y="367152"/>
              <a:ext cx="95131" cy="81610"/>
            </a:xfrm>
            <a:custGeom>
              <a:avLst/>
              <a:gdLst/>
              <a:ahLst/>
              <a:cxnLst/>
              <a:rect l="l" t="t" r="r" b="b"/>
              <a:pathLst>
                <a:path w="2167" h="1859" extrusionOk="0">
                  <a:moveTo>
                    <a:pt x="1137" y="0"/>
                  </a:moveTo>
                  <a:cubicBezTo>
                    <a:pt x="939" y="0"/>
                    <a:pt x="732" y="60"/>
                    <a:pt x="551" y="164"/>
                  </a:cubicBezTo>
                  <a:cubicBezTo>
                    <a:pt x="337" y="294"/>
                    <a:pt x="160" y="491"/>
                    <a:pt x="75" y="715"/>
                  </a:cubicBezTo>
                  <a:cubicBezTo>
                    <a:pt x="31" y="825"/>
                    <a:pt x="11" y="937"/>
                    <a:pt x="7" y="1042"/>
                  </a:cubicBezTo>
                  <a:cubicBezTo>
                    <a:pt x="0" y="1151"/>
                    <a:pt x="11" y="1249"/>
                    <a:pt x="27" y="1338"/>
                  </a:cubicBezTo>
                  <a:cubicBezTo>
                    <a:pt x="44" y="1430"/>
                    <a:pt x="72" y="1508"/>
                    <a:pt x="106" y="1573"/>
                  </a:cubicBezTo>
                  <a:cubicBezTo>
                    <a:pt x="137" y="1641"/>
                    <a:pt x="170" y="1692"/>
                    <a:pt x="198" y="1736"/>
                  </a:cubicBezTo>
                  <a:cubicBezTo>
                    <a:pt x="231" y="1777"/>
                    <a:pt x="256" y="1808"/>
                    <a:pt x="276" y="1828"/>
                  </a:cubicBezTo>
                  <a:cubicBezTo>
                    <a:pt x="293" y="1848"/>
                    <a:pt x="303" y="1858"/>
                    <a:pt x="303" y="1858"/>
                  </a:cubicBezTo>
                  <a:cubicBezTo>
                    <a:pt x="303" y="1858"/>
                    <a:pt x="297" y="1848"/>
                    <a:pt x="283" y="1821"/>
                  </a:cubicBezTo>
                  <a:cubicBezTo>
                    <a:pt x="269" y="1800"/>
                    <a:pt x="252" y="1764"/>
                    <a:pt x="235" y="1715"/>
                  </a:cubicBezTo>
                  <a:cubicBezTo>
                    <a:pt x="195" y="1627"/>
                    <a:pt x="160" y="1488"/>
                    <a:pt x="146" y="1324"/>
                  </a:cubicBezTo>
                  <a:cubicBezTo>
                    <a:pt x="133" y="1158"/>
                    <a:pt x="164" y="968"/>
                    <a:pt x="248" y="787"/>
                  </a:cubicBezTo>
                  <a:cubicBezTo>
                    <a:pt x="333" y="610"/>
                    <a:pt x="476" y="447"/>
                    <a:pt x="657" y="338"/>
                  </a:cubicBezTo>
                  <a:cubicBezTo>
                    <a:pt x="827" y="232"/>
                    <a:pt x="1025" y="178"/>
                    <a:pt x="1213" y="178"/>
                  </a:cubicBezTo>
                  <a:cubicBezTo>
                    <a:pt x="1224" y="178"/>
                    <a:pt x="1235" y="178"/>
                    <a:pt x="1245" y="178"/>
                  </a:cubicBezTo>
                  <a:cubicBezTo>
                    <a:pt x="1446" y="185"/>
                    <a:pt x="1633" y="249"/>
                    <a:pt x="1773" y="338"/>
                  </a:cubicBezTo>
                  <a:cubicBezTo>
                    <a:pt x="1916" y="423"/>
                    <a:pt x="2018" y="525"/>
                    <a:pt x="2079" y="603"/>
                  </a:cubicBezTo>
                  <a:cubicBezTo>
                    <a:pt x="2109" y="644"/>
                    <a:pt x="2133" y="674"/>
                    <a:pt x="2147" y="698"/>
                  </a:cubicBezTo>
                  <a:cubicBezTo>
                    <a:pt x="2160" y="723"/>
                    <a:pt x="2167" y="736"/>
                    <a:pt x="2167" y="736"/>
                  </a:cubicBezTo>
                  <a:cubicBezTo>
                    <a:pt x="2167" y="736"/>
                    <a:pt x="2164" y="723"/>
                    <a:pt x="2154" y="695"/>
                  </a:cubicBezTo>
                  <a:cubicBezTo>
                    <a:pt x="2143" y="671"/>
                    <a:pt x="2126" y="634"/>
                    <a:pt x="2102" y="586"/>
                  </a:cubicBezTo>
                  <a:cubicBezTo>
                    <a:pt x="2089" y="566"/>
                    <a:pt x="2076" y="542"/>
                    <a:pt x="2062" y="514"/>
                  </a:cubicBezTo>
                  <a:cubicBezTo>
                    <a:pt x="2041" y="488"/>
                    <a:pt x="2024" y="461"/>
                    <a:pt x="2000" y="430"/>
                  </a:cubicBezTo>
                  <a:cubicBezTo>
                    <a:pt x="1960" y="372"/>
                    <a:pt x="1902" y="310"/>
                    <a:pt x="1831" y="256"/>
                  </a:cubicBezTo>
                  <a:cubicBezTo>
                    <a:pt x="1759" y="199"/>
                    <a:pt x="1677" y="144"/>
                    <a:pt x="1582" y="100"/>
                  </a:cubicBezTo>
                  <a:cubicBezTo>
                    <a:pt x="1487" y="56"/>
                    <a:pt x="1378" y="21"/>
                    <a:pt x="1259" y="8"/>
                  </a:cubicBezTo>
                  <a:cubicBezTo>
                    <a:pt x="1219" y="3"/>
                    <a:pt x="1178" y="0"/>
                    <a:pt x="1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5"/>
            <p:cNvSpPr/>
            <p:nvPr/>
          </p:nvSpPr>
          <p:spPr>
            <a:xfrm>
              <a:off x="628653" y="456753"/>
              <a:ext cx="527" cy="5575"/>
            </a:xfrm>
            <a:custGeom>
              <a:avLst/>
              <a:gdLst/>
              <a:ahLst/>
              <a:cxnLst/>
              <a:rect l="l" t="t" r="r" b="b"/>
              <a:pathLst>
                <a:path w="12" h="127" extrusionOk="0">
                  <a:moveTo>
                    <a:pt x="5" y="1"/>
                  </a:moveTo>
                  <a:lnTo>
                    <a:pt x="5" y="8"/>
                  </a:lnTo>
                  <a:cubicBezTo>
                    <a:pt x="5" y="15"/>
                    <a:pt x="0" y="25"/>
                    <a:pt x="0" y="29"/>
                  </a:cubicBezTo>
                  <a:lnTo>
                    <a:pt x="0" y="52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96"/>
                  </a:lnTo>
                  <a:cubicBezTo>
                    <a:pt x="0" y="103"/>
                    <a:pt x="5" y="114"/>
                    <a:pt x="5" y="117"/>
                  </a:cubicBezTo>
                  <a:lnTo>
                    <a:pt x="5" y="127"/>
                  </a:lnTo>
                  <a:cubicBezTo>
                    <a:pt x="8" y="123"/>
                    <a:pt x="8" y="123"/>
                    <a:pt x="8" y="120"/>
                  </a:cubicBezTo>
                  <a:cubicBezTo>
                    <a:pt x="8" y="117"/>
                    <a:pt x="8" y="106"/>
                    <a:pt x="11" y="100"/>
                  </a:cubicBezTo>
                  <a:lnTo>
                    <a:pt x="11" y="76"/>
                  </a:lnTo>
                  <a:lnTo>
                    <a:pt x="11" y="62"/>
                  </a:lnTo>
                  <a:lnTo>
                    <a:pt x="11" y="49"/>
                  </a:lnTo>
                  <a:lnTo>
                    <a:pt x="11" y="25"/>
                  </a:lnTo>
                  <a:cubicBezTo>
                    <a:pt x="8" y="21"/>
                    <a:pt x="8" y="12"/>
                    <a:pt x="8" y="8"/>
                  </a:cubicBezTo>
                  <a:cubicBezTo>
                    <a:pt x="8" y="1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5"/>
            <p:cNvSpPr/>
            <p:nvPr/>
          </p:nvSpPr>
          <p:spPr>
            <a:xfrm>
              <a:off x="842231" y="447402"/>
              <a:ext cx="113833" cy="193116"/>
            </a:xfrm>
            <a:custGeom>
              <a:avLst/>
              <a:gdLst/>
              <a:ahLst/>
              <a:cxnLst/>
              <a:rect l="l" t="t" r="r" b="b"/>
              <a:pathLst>
                <a:path w="2593" h="4399" extrusionOk="0">
                  <a:moveTo>
                    <a:pt x="242" y="0"/>
                  </a:moveTo>
                  <a:lnTo>
                    <a:pt x="242" y="0"/>
                  </a:lnTo>
                  <a:cubicBezTo>
                    <a:pt x="242" y="0"/>
                    <a:pt x="258" y="34"/>
                    <a:pt x="289" y="95"/>
                  </a:cubicBezTo>
                  <a:cubicBezTo>
                    <a:pt x="316" y="156"/>
                    <a:pt x="357" y="248"/>
                    <a:pt x="395" y="367"/>
                  </a:cubicBezTo>
                  <a:cubicBezTo>
                    <a:pt x="436" y="490"/>
                    <a:pt x="470" y="639"/>
                    <a:pt x="483" y="813"/>
                  </a:cubicBezTo>
                  <a:cubicBezTo>
                    <a:pt x="490" y="857"/>
                    <a:pt x="490" y="901"/>
                    <a:pt x="494" y="945"/>
                  </a:cubicBezTo>
                  <a:cubicBezTo>
                    <a:pt x="494" y="993"/>
                    <a:pt x="494" y="1041"/>
                    <a:pt x="490" y="1088"/>
                  </a:cubicBezTo>
                  <a:cubicBezTo>
                    <a:pt x="490" y="1136"/>
                    <a:pt x="487" y="1187"/>
                    <a:pt x="483" y="1234"/>
                  </a:cubicBezTo>
                  <a:cubicBezTo>
                    <a:pt x="476" y="1286"/>
                    <a:pt x="473" y="1337"/>
                    <a:pt x="462" y="1388"/>
                  </a:cubicBezTo>
                  <a:cubicBezTo>
                    <a:pt x="432" y="1595"/>
                    <a:pt x="354" y="1813"/>
                    <a:pt x="266" y="2044"/>
                  </a:cubicBezTo>
                  <a:cubicBezTo>
                    <a:pt x="222" y="2164"/>
                    <a:pt x="173" y="2286"/>
                    <a:pt x="129" y="2412"/>
                  </a:cubicBezTo>
                  <a:cubicBezTo>
                    <a:pt x="89" y="2541"/>
                    <a:pt x="48" y="2680"/>
                    <a:pt x="27" y="2826"/>
                  </a:cubicBezTo>
                  <a:cubicBezTo>
                    <a:pt x="4" y="2973"/>
                    <a:pt x="0" y="3129"/>
                    <a:pt x="24" y="3289"/>
                  </a:cubicBezTo>
                  <a:cubicBezTo>
                    <a:pt x="38" y="3368"/>
                    <a:pt x="58" y="3446"/>
                    <a:pt x="85" y="3524"/>
                  </a:cubicBezTo>
                  <a:cubicBezTo>
                    <a:pt x="116" y="3599"/>
                    <a:pt x="150" y="3674"/>
                    <a:pt x="191" y="3742"/>
                  </a:cubicBezTo>
                  <a:cubicBezTo>
                    <a:pt x="276" y="3885"/>
                    <a:pt x="385" y="4010"/>
                    <a:pt x="514" y="4112"/>
                  </a:cubicBezTo>
                  <a:cubicBezTo>
                    <a:pt x="578" y="4167"/>
                    <a:pt x="650" y="4211"/>
                    <a:pt x="725" y="4252"/>
                  </a:cubicBezTo>
                  <a:cubicBezTo>
                    <a:pt x="800" y="4289"/>
                    <a:pt x="878" y="4320"/>
                    <a:pt x="960" y="4344"/>
                  </a:cubicBezTo>
                  <a:cubicBezTo>
                    <a:pt x="1086" y="4380"/>
                    <a:pt x="1217" y="4398"/>
                    <a:pt x="1348" y="4398"/>
                  </a:cubicBezTo>
                  <a:cubicBezTo>
                    <a:pt x="1550" y="4398"/>
                    <a:pt x="1751" y="4356"/>
                    <a:pt x="1932" y="4269"/>
                  </a:cubicBezTo>
                  <a:cubicBezTo>
                    <a:pt x="2082" y="4194"/>
                    <a:pt x="2214" y="4095"/>
                    <a:pt x="2324" y="3969"/>
                  </a:cubicBezTo>
                  <a:cubicBezTo>
                    <a:pt x="2432" y="3847"/>
                    <a:pt x="2517" y="3694"/>
                    <a:pt x="2555" y="3531"/>
                  </a:cubicBezTo>
                  <a:cubicBezTo>
                    <a:pt x="2592" y="3364"/>
                    <a:pt x="2579" y="3194"/>
                    <a:pt x="2521" y="3041"/>
                  </a:cubicBezTo>
                  <a:cubicBezTo>
                    <a:pt x="2467" y="2891"/>
                    <a:pt x="2361" y="2759"/>
                    <a:pt x="2232" y="2671"/>
                  </a:cubicBezTo>
                  <a:cubicBezTo>
                    <a:pt x="2197" y="2650"/>
                    <a:pt x="2164" y="2630"/>
                    <a:pt x="2126" y="2613"/>
                  </a:cubicBezTo>
                  <a:cubicBezTo>
                    <a:pt x="2109" y="2605"/>
                    <a:pt x="2089" y="2599"/>
                    <a:pt x="2072" y="2592"/>
                  </a:cubicBezTo>
                  <a:cubicBezTo>
                    <a:pt x="2051" y="2589"/>
                    <a:pt x="2034" y="2582"/>
                    <a:pt x="2014" y="2578"/>
                  </a:cubicBezTo>
                  <a:cubicBezTo>
                    <a:pt x="1968" y="2568"/>
                    <a:pt x="1922" y="2562"/>
                    <a:pt x="1876" y="2562"/>
                  </a:cubicBezTo>
                  <a:cubicBezTo>
                    <a:pt x="1848" y="2562"/>
                    <a:pt x="1820" y="2564"/>
                    <a:pt x="1793" y="2568"/>
                  </a:cubicBezTo>
                  <a:cubicBezTo>
                    <a:pt x="1721" y="2575"/>
                    <a:pt x="1654" y="2599"/>
                    <a:pt x="1589" y="2622"/>
                  </a:cubicBezTo>
                  <a:cubicBezTo>
                    <a:pt x="1524" y="2650"/>
                    <a:pt x="1467" y="2684"/>
                    <a:pt x="1415" y="2732"/>
                  </a:cubicBezTo>
                  <a:cubicBezTo>
                    <a:pt x="1313" y="2817"/>
                    <a:pt x="1245" y="2949"/>
                    <a:pt x="1235" y="3071"/>
                  </a:cubicBezTo>
                  <a:cubicBezTo>
                    <a:pt x="1225" y="3194"/>
                    <a:pt x="1255" y="3306"/>
                    <a:pt x="1303" y="3398"/>
                  </a:cubicBezTo>
                  <a:cubicBezTo>
                    <a:pt x="1351" y="3487"/>
                    <a:pt x="1415" y="3558"/>
                    <a:pt x="1490" y="3609"/>
                  </a:cubicBezTo>
                  <a:cubicBezTo>
                    <a:pt x="1565" y="3657"/>
                    <a:pt x="1640" y="3680"/>
                    <a:pt x="1712" y="3694"/>
                  </a:cubicBezTo>
                  <a:cubicBezTo>
                    <a:pt x="1728" y="3696"/>
                    <a:pt x="1745" y="3697"/>
                    <a:pt x="1761" y="3697"/>
                  </a:cubicBezTo>
                  <a:cubicBezTo>
                    <a:pt x="1876" y="3697"/>
                    <a:pt x="1966" y="3657"/>
                    <a:pt x="2014" y="3613"/>
                  </a:cubicBezTo>
                  <a:cubicBezTo>
                    <a:pt x="2018" y="3605"/>
                    <a:pt x="2024" y="3602"/>
                    <a:pt x="2031" y="3595"/>
                  </a:cubicBezTo>
                  <a:cubicBezTo>
                    <a:pt x="2034" y="3589"/>
                    <a:pt x="2041" y="3585"/>
                    <a:pt x="2045" y="3578"/>
                  </a:cubicBezTo>
                  <a:cubicBezTo>
                    <a:pt x="2048" y="3575"/>
                    <a:pt x="2054" y="3569"/>
                    <a:pt x="2059" y="3564"/>
                  </a:cubicBezTo>
                  <a:cubicBezTo>
                    <a:pt x="2059" y="3558"/>
                    <a:pt x="2062" y="3555"/>
                    <a:pt x="2065" y="3551"/>
                  </a:cubicBezTo>
                  <a:cubicBezTo>
                    <a:pt x="2075" y="3538"/>
                    <a:pt x="2079" y="3528"/>
                    <a:pt x="2079" y="3528"/>
                  </a:cubicBezTo>
                  <a:lnTo>
                    <a:pt x="2079" y="3528"/>
                  </a:lnTo>
                  <a:cubicBezTo>
                    <a:pt x="2079" y="3528"/>
                    <a:pt x="2059" y="3561"/>
                    <a:pt x="2001" y="3592"/>
                  </a:cubicBezTo>
                  <a:cubicBezTo>
                    <a:pt x="1967" y="3612"/>
                    <a:pt x="1918" y="3624"/>
                    <a:pt x="1862" y="3624"/>
                  </a:cubicBezTo>
                  <a:cubicBezTo>
                    <a:pt x="1822" y="3624"/>
                    <a:pt x="1778" y="3618"/>
                    <a:pt x="1732" y="3602"/>
                  </a:cubicBezTo>
                  <a:cubicBezTo>
                    <a:pt x="1674" y="3585"/>
                    <a:pt x="1616" y="3555"/>
                    <a:pt x="1569" y="3507"/>
                  </a:cubicBezTo>
                  <a:cubicBezTo>
                    <a:pt x="1524" y="3462"/>
                    <a:pt x="1483" y="3398"/>
                    <a:pt x="1459" y="3327"/>
                  </a:cubicBezTo>
                  <a:cubicBezTo>
                    <a:pt x="1436" y="3255"/>
                    <a:pt x="1426" y="3173"/>
                    <a:pt x="1442" y="3099"/>
                  </a:cubicBezTo>
                  <a:cubicBezTo>
                    <a:pt x="1446" y="3082"/>
                    <a:pt x="1453" y="3062"/>
                    <a:pt x="1459" y="3044"/>
                  </a:cubicBezTo>
                  <a:cubicBezTo>
                    <a:pt x="1463" y="3034"/>
                    <a:pt x="1467" y="3027"/>
                    <a:pt x="1470" y="3017"/>
                  </a:cubicBezTo>
                  <a:cubicBezTo>
                    <a:pt x="1473" y="3010"/>
                    <a:pt x="1480" y="3000"/>
                    <a:pt x="1483" y="2993"/>
                  </a:cubicBezTo>
                  <a:cubicBezTo>
                    <a:pt x="1503" y="2960"/>
                    <a:pt x="1531" y="2932"/>
                    <a:pt x="1565" y="2905"/>
                  </a:cubicBezTo>
                  <a:cubicBezTo>
                    <a:pt x="1596" y="2878"/>
                    <a:pt x="1633" y="2854"/>
                    <a:pt x="1677" y="2840"/>
                  </a:cubicBezTo>
                  <a:cubicBezTo>
                    <a:pt x="1718" y="2823"/>
                    <a:pt x="1765" y="2817"/>
                    <a:pt x="1810" y="2817"/>
                  </a:cubicBezTo>
                  <a:cubicBezTo>
                    <a:pt x="1858" y="2817"/>
                    <a:pt x="1905" y="2823"/>
                    <a:pt x="1946" y="2837"/>
                  </a:cubicBezTo>
                  <a:lnTo>
                    <a:pt x="1977" y="2847"/>
                  </a:lnTo>
                  <a:cubicBezTo>
                    <a:pt x="1987" y="2854"/>
                    <a:pt x="1997" y="2857"/>
                    <a:pt x="2007" y="2864"/>
                  </a:cubicBezTo>
                  <a:cubicBezTo>
                    <a:pt x="2024" y="2875"/>
                    <a:pt x="2045" y="2888"/>
                    <a:pt x="2062" y="2905"/>
                  </a:cubicBezTo>
                  <a:cubicBezTo>
                    <a:pt x="2133" y="2963"/>
                    <a:pt x="2188" y="3051"/>
                    <a:pt x="2214" y="3150"/>
                  </a:cubicBezTo>
                  <a:cubicBezTo>
                    <a:pt x="2246" y="3245"/>
                    <a:pt x="2252" y="3354"/>
                    <a:pt x="2228" y="3456"/>
                  </a:cubicBezTo>
                  <a:cubicBezTo>
                    <a:pt x="2201" y="3558"/>
                    <a:pt x="2147" y="3657"/>
                    <a:pt x="2068" y="3745"/>
                  </a:cubicBezTo>
                  <a:cubicBezTo>
                    <a:pt x="1990" y="3834"/>
                    <a:pt x="1891" y="3905"/>
                    <a:pt x="1783" y="3956"/>
                  </a:cubicBezTo>
                  <a:cubicBezTo>
                    <a:pt x="1648" y="4018"/>
                    <a:pt x="1496" y="4050"/>
                    <a:pt x="1344" y="4050"/>
                  </a:cubicBezTo>
                  <a:cubicBezTo>
                    <a:pt x="1246" y="4050"/>
                    <a:pt x="1148" y="4037"/>
                    <a:pt x="1054" y="4010"/>
                  </a:cubicBezTo>
                  <a:cubicBezTo>
                    <a:pt x="936" y="3977"/>
                    <a:pt x="823" y="3922"/>
                    <a:pt x="725" y="3847"/>
                  </a:cubicBezTo>
                  <a:cubicBezTo>
                    <a:pt x="626" y="3769"/>
                    <a:pt x="538" y="3677"/>
                    <a:pt x="473" y="3572"/>
                  </a:cubicBezTo>
                  <a:cubicBezTo>
                    <a:pt x="439" y="3517"/>
                    <a:pt x="412" y="3462"/>
                    <a:pt x="388" y="3405"/>
                  </a:cubicBezTo>
                  <a:cubicBezTo>
                    <a:pt x="365" y="3351"/>
                    <a:pt x="347" y="3293"/>
                    <a:pt x="333" y="3231"/>
                  </a:cubicBezTo>
                  <a:cubicBezTo>
                    <a:pt x="310" y="3112"/>
                    <a:pt x="307" y="2986"/>
                    <a:pt x="320" y="2864"/>
                  </a:cubicBezTo>
                  <a:cubicBezTo>
                    <a:pt x="344" y="2613"/>
                    <a:pt x="422" y="2364"/>
                    <a:pt x="494" y="2123"/>
                  </a:cubicBezTo>
                  <a:cubicBezTo>
                    <a:pt x="561" y="1881"/>
                    <a:pt x="626" y="1639"/>
                    <a:pt x="643" y="1412"/>
                  </a:cubicBezTo>
                  <a:cubicBezTo>
                    <a:pt x="654" y="1296"/>
                    <a:pt x="654" y="1187"/>
                    <a:pt x="643" y="1082"/>
                  </a:cubicBezTo>
                  <a:cubicBezTo>
                    <a:pt x="640" y="1030"/>
                    <a:pt x="630" y="983"/>
                    <a:pt x="622" y="936"/>
                  </a:cubicBezTo>
                  <a:cubicBezTo>
                    <a:pt x="613" y="884"/>
                    <a:pt x="605" y="840"/>
                    <a:pt x="596" y="796"/>
                  </a:cubicBezTo>
                  <a:cubicBezTo>
                    <a:pt x="555" y="616"/>
                    <a:pt x="497" y="469"/>
                    <a:pt x="446" y="350"/>
                  </a:cubicBezTo>
                  <a:cubicBezTo>
                    <a:pt x="388" y="231"/>
                    <a:pt x="337" y="146"/>
                    <a:pt x="299" y="88"/>
                  </a:cubicBezTo>
                  <a:cubicBezTo>
                    <a:pt x="262" y="30"/>
                    <a:pt x="242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5"/>
            <p:cNvSpPr/>
            <p:nvPr/>
          </p:nvSpPr>
          <p:spPr>
            <a:xfrm>
              <a:off x="547744" y="362542"/>
              <a:ext cx="132183" cy="277580"/>
            </a:xfrm>
            <a:custGeom>
              <a:avLst/>
              <a:gdLst/>
              <a:ahLst/>
              <a:cxnLst/>
              <a:rect l="l" t="t" r="r" b="b"/>
              <a:pathLst>
                <a:path w="3011" h="6323" extrusionOk="0">
                  <a:moveTo>
                    <a:pt x="738" y="1"/>
                  </a:moveTo>
                  <a:cubicBezTo>
                    <a:pt x="738" y="1"/>
                    <a:pt x="728" y="7"/>
                    <a:pt x="705" y="24"/>
                  </a:cubicBezTo>
                  <a:cubicBezTo>
                    <a:pt x="684" y="41"/>
                    <a:pt x="650" y="62"/>
                    <a:pt x="612" y="96"/>
                  </a:cubicBezTo>
                  <a:cubicBezTo>
                    <a:pt x="592" y="113"/>
                    <a:pt x="568" y="130"/>
                    <a:pt x="545" y="154"/>
                  </a:cubicBezTo>
                  <a:cubicBezTo>
                    <a:pt x="524" y="178"/>
                    <a:pt x="496" y="201"/>
                    <a:pt x="476" y="232"/>
                  </a:cubicBezTo>
                  <a:cubicBezTo>
                    <a:pt x="463" y="246"/>
                    <a:pt x="449" y="263"/>
                    <a:pt x="439" y="280"/>
                  </a:cubicBezTo>
                  <a:cubicBezTo>
                    <a:pt x="425" y="297"/>
                    <a:pt x="415" y="313"/>
                    <a:pt x="402" y="330"/>
                  </a:cubicBezTo>
                  <a:cubicBezTo>
                    <a:pt x="388" y="351"/>
                    <a:pt x="378" y="368"/>
                    <a:pt x="367" y="392"/>
                  </a:cubicBezTo>
                  <a:cubicBezTo>
                    <a:pt x="358" y="412"/>
                    <a:pt x="344" y="432"/>
                    <a:pt x="337" y="456"/>
                  </a:cubicBezTo>
                  <a:cubicBezTo>
                    <a:pt x="296" y="548"/>
                    <a:pt x="272" y="657"/>
                    <a:pt x="262" y="776"/>
                  </a:cubicBezTo>
                  <a:cubicBezTo>
                    <a:pt x="251" y="899"/>
                    <a:pt x="259" y="1028"/>
                    <a:pt x="286" y="1164"/>
                  </a:cubicBezTo>
                  <a:cubicBezTo>
                    <a:pt x="340" y="1440"/>
                    <a:pt x="469" y="1729"/>
                    <a:pt x="653" y="2015"/>
                  </a:cubicBezTo>
                  <a:cubicBezTo>
                    <a:pt x="745" y="2158"/>
                    <a:pt x="851" y="2297"/>
                    <a:pt x="973" y="2436"/>
                  </a:cubicBezTo>
                  <a:cubicBezTo>
                    <a:pt x="1034" y="2505"/>
                    <a:pt x="1099" y="2572"/>
                    <a:pt x="1167" y="2637"/>
                  </a:cubicBezTo>
                  <a:cubicBezTo>
                    <a:pt x="1187" y="2654"/>
                    <a:pt x="1204" y="2671"/>
                    <a:pt x="1221" y="2688"/>
                  </a:cubicBezTo>
                  <a:cubicBezTo>
                    <a:pt x="1238" y="2701"/>
                    <a:pt x="1256" y="2718"/>
                    <a:pt x="1276" y="2732"/>
                  </a:cubicBezTo>
                  <a:cubicBezTo>
                    <a:pt x="1310" y="2763"/>
                    <a:pt x="1347" y="2794"/>
                    <a:pt x="1381" y="2828"/>
                  </a:cubicBezTo>
                  <a:cubicBezTo>
                    <a:pt x="1670" y="3076"/>
                    <a:pt x="1980" y="3324"/>
                    <a:pt x="2242" y="3624"/>
                  </a:cubicBezTo>
                  <a:cubicBezTo>
                    <a:pt x="2310" y="3698"/>
                    <a:pt x="2371" y="3776"/>
                    <a:pt x="2429" y="3858"/>
                  </a:cubicBezTo>
                  <a:cubicBezTo>
                    <a:pt x="2484" y="3940"/>
                    <a:pt x="2534" y="4025"/>
                    <a:pt x="2575" y="4114"/>
                  </a:cubicBezTo>
                  <a:cubicBezTo>
                    <a:pt x="2664" y="4293"/>
                    <a:pt x="2715" y="4484"/>
                    <a:pt x="2725" y="4681"/>
                  </a:cubicBezTo>
                  <a:cubicBezTo>
                    <a:pt x="2728" y="4780"/>
                    <a:pt x="2721" y="4882"/>
                    <a:pt x="2705" y="4977"/>
                  </a:cubicBezTo>
                  <a:cubicBezTo>
                    <a:pt x="2688" y="5076"/>
                    <a:pt x="2660" y="5168"/>
                    <a:pt x="2623" y="5260"/>
                  </a:cubicBezTo>
                  <a:cubicBezTo>
                    <a:pt x="2582" y="5348"/>
                    <a:pt x="2531" y="5433"/>
                    <a:pt x="2473" y="5511"/>
                  </a:cubicBezTo>
                  <a:cubicBezTo>
                    <a:pt x="2412" y="5590"/>
                    <a:pt x="2344" y="5661"/>
                    <a:pt x="2266" y="5722"/>
                  </a:cubicBezTo>
                  <a:cubicBezTo>
                    <a:pt x="2027" y="5919"/>
                    <a:pt x="1716" y="6028"/>
                    <a:pt x="1412" y="6028"/>
                  </a:cubicBezTo>
                  <a:cubicBezTo>
                    <a:pt x="1326" y="6028"/>
                    <a:pt x="1240" y="6019"/>
                    <a:pt x="1157" y="6001"/>
                  </a:cubicBezTo>
                  <a:cubicBezTo>
                    <a:pt x="1061" y="5978"/>
                    <a:pt x="970" y="5946"/>
                    <a:pt x="884" y="5906"/>
                  </a:cubicBezTo>
                  <a:cubicBezTo>
                    <a:pt x="799" y="5862"/>
                    <a:pt x="721" y="5808"/>
                    <a:pt x="647" y="5746"/>
                  </a:cubicBezTo>
                  <a:lnTo>
                    <a:pt x="595" y="5698"/>
                  </a:lnTo>
                  <a:cubicBezTo>
                    <a:pt x="578" y="5685"/>
                    <a:pt x="562" y="5665"/>
                    <a:pt x="545" y="5648"/>
                  </a:cubicBezTo>
                  <a:cubicBezTo>
                    <a:pt x="514" y="5613"/>
                    <a:pt x="483" y="5576"/>
                    <a:pt x="456" y="5538"/>
                  </a:cubicBezTo>
                  <a:cubicBezTo>
                    <a:pt x="402" y="5467"/>
                    <a:pt x="361" y="5386"/>
                    <a:pt x="330" y="5301"/>
                  </a:cubicBezTo>
                  <a:cubicBezTo>
                    <a:pt x="276" y="5130"/>
                    <a:pt x="272" y="4946"/>
                    <a:pt x="327" y="4790"/>
                  </a:cubicBezTo>
                  <a:cubicBezTo>
                    <a:pt x="354" y="4712"/>
                    <a:pt x="394" y="4644"/>
                    <a:pt x="449" y="4583"/>
                  </a:cubicBezTo>
                  <a:cubicBezTo>
                    <a:pt x="504" y="4522"/>
                    <a:pt x="571" y="4474"/>
                    <a:pt x="643" y="4436"/>
                  </a:cubicBezTo>
                  <a:cubicBezTo>
                    <a:pt x="764" y="4376"/>
                    <a:pt x="899" y="4346"/>
                    <a:pt x="1029" y="4346"/>
                  </a:cubicBezTo>
                  <a:cubicBezTo>
                    <a:pt x="1059" y="4346"/>
                    <a:pt x="1089" y="4348"/>
                    <a:pt x="1119" y="4351"/>
                  </a:cubicBezTo>
                  <a:cubicBezTo>
                    <a:pt x="1279" y="4368"/>
                    <a:pt x="1429" y="4430"/>
                    <a:pt x="1541" y="4522"/>
                  </a:cubicBezTo>
                  <a:cubicBezTo>
                    <a:pt x="1595" y="4569"/>
                    <a:pt x="1643" y="4624"/>
                    <a:pt x="1677" y="4681"/>
                  </a:cubicBezTo>
                  <a:cubicBezTo>
                    <a:pt x="1714" y="4739"/>
                    <a:pt x="1738" y="4804"/>
                    <a:pt x="1749" y="4869"/>
                  </a:cubicBezTo>
                  <a:cubicBezTo>
                    <a:pt x="1769" y="5001"/>
                    <a:pt x="1752" y="5134"/>
                    <a:pt x="1697" y="5239"/>
                  </a:cubicBezTo>
                  <a:cubicBezTo>
                    <a:pt x="1670" y="5293"/>
                    <a:pt x="1636" y="5338"/>
                    <a:pt x="1592" y="5375"/>
                  </a:cubicBezTo>
                  <a:cubicBezTo>
                    <a:pt x="1551" y="5409"/>
                    <a:pt x="1504" y="5440"/>
                    <a:pt x="1452" y="5457"/>
                  </a:cubicBezTo>
                  <a:cubicBezTo>
                    <a:pt x="1409" y="5472"/>
                    <a:pt x="1365" y="5478"/>
                    <a:pt x="1322" y="5478"/>
                  </a:cubicBezTo>
                  <a:cubicBezTo>
                    <a:pt x="1267" y="5478"/>
                    <a:pt x="1214" y="5468"/>
                    <a:pt x="1167" y="5450"/>
                  </a:cubicBezTo>
                  <a:cubicBezTo>
                    <a:pt x="1078" y="5420"/>
                    <a:pt x="1011" y="5372"/>
                    <a:pt x="956" y="5324"/>
                  </a:cubicBezTo>
                  <a:cubicBezTo>
                    <a:pt x="929" y="5301"/>
                    <a:pt x="909" y="5273"/>
                    <a:pt x="888" y="5249"/>
                  </a:cubicBezTo>
                  <a:cubicBezTo>
                    <a:pt x="871" y="5222"/>
                    <a:pt x="854" y="5202"/>
                    <a:pt x="840" y="5178"/>
                  </a:cubicBezTo>
                  <a:cubicBezTo>
                    <a:pt x="834" y="5168"/>
                    <a:pt x="830" y="5158"/>
                    <a:pt x="823" y="5147"/>
                  </a:cubicBezTo>
                  <a:cubicBezTo>
                    <a:pt x="820" y="5137"/>
                    <a:pt x="816" y="5127"/>
                    <a:pt x="813" y="5117"/>
                  </a:cubicBezTo>
                  <a:cubicBezTo>
                    <a:pt x="807" y="5106"/>
                    <a:pt x="803" y="5100"/>
                    <a:pt x="799" y="5093"/>
                  </a:cubicBezTo>
                  <a:cubicBezTo>
                    <a:pt x="799" y="5083"/>
                    <a:pt x="796" y="5076"/>
                    <a:pt x="793" y="5069"/>
                  </a:cubicBezTo>
                  <a:cubicBezTo>
                    <a:pt x="786" y="5045"/>
                    <a:pt x="782" y="5032"/>
                    <a:pt x="782" y="5032"/>
                  </a:cubicBezTo>
                  <a:lnTo>
                    <a:pt x="782" y="5032"/>
                  </a:lnTo>
                  <a:cubicBezTo>
                    <a:pt x="782" y="5032"/>
                    <a:pt x="786" y="5045"/>
                    <a:pt x="789" y="5073"/>
                  </a:cubicBezTo>
                  <a:cubicBezTo>
                    <a:pt x="793" y="5079"/>
                    <a:pt x="793" y="5086"/>
                    <a:pt x="793" y="5093"/>
                  </a:cubicBezTo>
                  <a:cubicBezTo>
                    <a:pt x="796" y="5103"/>
                    <a:pt x="799" y="5110"/>
                    <a:pt x="803" y="5120"/>
                  </a:cubicBezTo>
                  <a:cubicBezTo>
                    <a:pt x="807" y="5130"/>
                    <a:pt x="807" y="5141"/>
                    <a:pt x="810" y="5151"/>
                  </a:cubicBezTo>
                  <a:cubicBezTo>
                    <a:pt x="816" y="5161"/>
                    <a:pt x="820" y="5175"/>
                    <a:pt x="827" y="5185"/>
                  </a:cubicBezTo>
                  <a:cubicBezTo>
                    <a:pt x="834" y="5212"/>
                    <a:pt x="851" y="5236"/>
                    <a:pt x="864" y="5263"/>
                  </a:cubicBezTo>
                  <a:cubicBezTo>
                    <a:pt x="881" y="5290"/>
                    <a:pt x="901" y="5321"/>
                    <a:pt x="929" y="5351"/>
                  </a:cubicBezTo>
                  <a:cubicBezTo>
                    <a:pt x="980" y="5409"/>
                    <a:pt x="1047" y="5471"/>
                    <a:pt x="1140" y="5515"/>
                  </a:cubicBezTo>
                  <a:cubicBezTo>
                    <a:pt x="1187" y="5532"/>
                    <a:pt x="1238" y="5552"/>
                    <a:pt x="1296" y="5555"/>
                  </a:cubicBezTo>
                  <a:cubicBezTo>
                    <a:pt x="1316" y="5559"/>
                    <a:pt x="1335" y="5561"/>
                    <a:pt x="1355" y="5561"/>
                  </a:cubicBezTo>
                  <a:cubicBezTo>
                    <a:pt x="1395" y="5561"/>
                    <a:pt x="1437" y="5554"/>
                    <a:pt x="1480" y="5546"/>
                  </a:cubicBezTo>
                  <a:cubicBezTo>
                    <a:pt x="1541" y="5532"/>
                    <a:pt x="1603" y="5502"/>
                    <a:pt x="1660" y="5464"/>
                  </a:cubicBezTo>
                  <a:cubicBezTo>
                    <a:pt x="1718" y="5420"/>
                    <a:pt x="1769" y="5365"/>
                    <a:pt x="1810" y="5304"/>
                  </a:cubicBezTo>
                  <a:cubicBezTo>
                    <a:pt x="1888" y="5175"/>
                    <a:pt x="1922" y="5015"/>
                    <a:pt x="1905" y="4844"/>
                  </a:cubicBezTo>
                  <a:cubicBezTo>
                    <a:pt x="1898" y="4763"/>
                    <a:pt x="1874" y="4678"/>
                    <a:pt x="1830" y="4596"/>
                  </a:cubicBezTo>
                  <a:cubicBezTo>
                    <a:pt x="1790" y="4515"/>
                    <a:pt x="1732" y="4443"/>
                    <a:pt x="1660" y="4382"/>
                  </a:cubicBezTo>
                  <a:cubicBezTo>
                    <a:pt x="1521" y="4260"/>
                    <a:pt x="1344" y="4178"/>
                    <a:pt x="1146" y="4144"/>
                  </a:cubicBezTo>
                  <a:cubicBezTo>
                    <a:pt x="1094" y="4137"/>
                    <a:pt x="1041" y="4133"/>
                    <a:pt x="987" y="4133"/>
                  </a:cubicBezTo>
                  <a:cubicBezTo>
                    <a:pt x="840" y="4133"/>
                    <a:pt x="688" y="4161"/>
                    <a:pt x="545" y="4226"/>
                  </a:cubicBezTo>
                  <a:cubicBezTo>
                    <a:pt x="446" y="4266"/>
                    <a:pt x="350" y="4331"/>
                    <a:pt x="272" y="4409"/>
                  </a:cubicBezTo>
                  <a:cubicBezTo>
                    <a:pt x="190" y="4491"/>
                    <a:pt x="126" y="4590"/>
                    <a:pt x="85" y="4698"/>
                  </a:cubicBezTo>
                  <a:cubicBezTo>
                    <a:pt x="0" y="4916"/>
                    <a:pt x="0" y="5161"/>
                    <a:pt x="68" y="5386"/>
                  </a:cubicBezTo>
                  <a:cubicBezTo>
                    <a:pt x="102" y="5497"/>
                    <a:pt x="157" y="5607"/>
                    <a:pt x="225" y="5706"/>
                  </a:cubicBezTo>
                  <a:cubicBezTo>
                    <a:pt x="262" y="5750"/>
                    <a:pt x="292" y="5797"/>
                    <a:pt x="333" y="5838"/>
                  </a:cubicBezTo>
                  <a:cubicBezTo>
                    <a:pt x="354" y="5862"/>
                    <a:pt x="374" y="5882"/>
                    <a:pt x="394" y="5902"/>
                  </a:cubicBezTo>
                  <a:lnTo>
                    <a:pt x="460" y="5964"/>
                  </a:lnTo>
                  <a:cubicBezTo>
                    <a:pt x="548" y="6042"/>
                    <a:pt x="647" y="6110"/>
                    <a:pt x="752" y="6164"/>
                  </a:cubicBezTo>
                  <a:cubicBezTo>
                    <a:pt x="860" y="6219"/>
                    <a:pt x="973" y="6260"/>
                    <a:pt x="1092" y="6287"/>
                  </a:cubicBezTo>
                  <a:cubicBezTo>
                    <a:pt x="1200" y="6311"/>
                    <a:pt x="1311" y="6323"/>
                    <a:pt x="1421" y="6323"/>
                  </a:cubicBezTo>
                  <a:cubicBezTo>
                    <a:pt x="1793" y="6323"/>
                    <a:pt x="2165" y="6190"/>
                    <a:pt x="2456" y="5954"/>
                  </a:cubicBezTo>
                  <a:cubicBezTo>
                    <a:pt x="2548" y="5875"/>
                    <a:pt x="2633" y="5787"/>
                    <a:pt x="2708" y="5689"/>
                  </a:cubicBezTo>
                  <a:cubicBezTo>
                    <a:pt x="2779" y="5590"/>
                    <a:pt x="2840" y="5484"/>
                    <a:pt x="2888" y="5372"/>
                  </a:cubicBezTo>
                  <a:cubicBezTo>
                    <a:pt x="2936" y="5260"/>
                    <a:pt x="2966" y="5141"/>
                    <a:pt x="2986" y="5022"/>
                  </a:cubicBezTo>
                  <a:cubicBezTo>
                    <a:pt x="3004" y="4902"/>
                    <a:pt x="3011" y="4787"/>
                    <a:pt x="3004" y="4668"/>
                  </a:cubicBezTo>
                  <a:cubicBezTo>
                    <a:pt x="2990" y="4430"/>
                    <a:pt x="2919" y="4199"/>
                    <a:pt x="2817" y="3998"/>
                  </a:cubicBezTo>
                  <a:cubicBezTo>
                    <a:pt x="2711" y="3794"/>
                    <a:pt x="2575" y="3613"/>
                    <a:pt x="2432" y="3456"/>
                  </a:cubicBezTo>
                  <a:cubicBezTo>
                    <a:pt x="2140" y="3137"/>
                    <a:pt x="1813" y="2896"/>
                    <a:pt x="1517" y="2660"/>
                  </a:cubicBezTo>
                  <a:cubicBezTo>
                    <a:pt x="1480" y="2634"/>
                    <a:pt x="1443" y="2603"/>
                    <a:pt x="1408" y="2572"/>
                  </a:cubicBezTo>
                  <a:cubicBezTo>
                    <a:pt x="1388" y="2558"/>
                    <a:pt x="1371" y="2545"/>
                    <a:pt x="1354" y="2531"/>
                  </a:cubicBezTo>
                  <a:cubicBezTo>
                    <a:pt x="1337" y="2518"/>
                    <a:pt x="1320" y="2501"/>
                    <a:pt x="1303" y="2487"/>
                  </a:cubicBezTo>
                  <a:cubicBezTo>
                    <a:pt x="1235" y="2429"/>
                    <a:pt x="1170" y="2368"/>
                    <a:pt x="1113" y="2307"/>
                  </a:cubicBezTo>
                  <a:cubicBezTo>
                    <a:pt x="994" y="2181"/>
                    <a:pt x="884" y="2052"/>
                    <a:pt x="793" y="1919"/>
                  </a:cubicBezTo>
                  <a:cubicBezTo>
                    <a:pt x="606" y="1657"/>
                    <a:pt x="469" y="1389"/>
                    <a:pt x="398" y="1140"/>
                  </a:cubicBezTo>
                  <a:cubicBezTo>
                    <a:pt x="327" y="889"/>
                    <a:pt x="327" y="654"/>
                    <a:pt x="391" y="477"/>
                  </a:cubicBezTo>
                  <a:cubicBezTo>
                    <a:pt x="446" y="297"/>
                    <a:pt x="548" y="178"/>
                    <a:pt x="619" y="106"/>
                  </a:cubicBezTo>
                  <a:cubicBezTo>
                    <a:pt x="656" y="68"/>
                    <a:pt x="687" y="45"/>
                    <a:pt x="708" y="28"/>
                  </a:cubicBezTo>
                  <a:cubicBezTo>
                    <a:pt x="728" y="11"/>
                    <a:pt x="738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5"/>
            <p:cNvSpPr/>
            <p:nvPr/>
          </p:nvSpPr>
          <p:spPr>
            <a:xfrm>
              <a:off x="539227" y="582353"/>
              <a:ext cx="136529" cy="197023"/>
            </a:xfrm>
            <a:custGeom>
              <a:avLst/>
              <a:gdLst/>
              <a:ahLst/>
              <a:cxnLst/>
              <a:rect l="l" t="t" r="r" b="b"/>
              <a:pathLst>
                <a:path w="3110" h="4488" extrusionOk="0">
                  <a:moveTo>
                    <a:pt x="3109" y="1"/>
                  </a:moveTo>
                  <a:cubicBezTo>
                    <a:pt x="3109" y="1"/>
                    <a:pt x="3103" y="28"/>
                    <a:pt x="3092" y="79"/>
                  </a:cubicBezTo>
                  <a:cubicBezTo>
                    <a:pt x="3086" y="107"/>
                    <a:pt x="3075" y="137"/>
                    <a:pt x="3062" y="175"/>
                  </a:cubicBezTo>
                  <a:cubicBezTo>
                    <a:pt x="3058" y="195"/>
                    <a:pt x="3048" y="212"/>
                    <a:pt x="3042" y="232"/>
                  </a:cubicBezTo>
                  <a:cubicBezTo>
                    <a:pt x="3031" y="253"/>
                    <a:pt x="3024" y="277"/>
                    <a:pt x="3014" y="297"/>
                  </a:cubicBezTo>
                  <a:cubicBezTo>
                    <a:pt x="2932" y="481"/>
                    <a:pt x="2766" y="712"/>
                    <a:pt x="2507" y="926"/>
                  </a:cubicBezTo>
                  <a:cubicBezTo>
                    <a:pt x="2442" y="980"/>
                    <a:pt x="2371" y="1035"/>
                    <a:pt x="2300" y="1086"/>
                  </a:cubicBezTo>
                  <a:cubicBezTo>
                    <a:pt x="2225" y="1137"/>
                    <a:pt x="2144" y="1184"/>
                    <a:pt x="2058" y="1233"/>
                  </a:cubicBezTo>
                  <a:cubicBezTo>
                    <a:pt x="1891" y="1327"/>
                    <a:pt x="1704" y="1416"/>
                    <a:pt x="1514" y="1518"/>
                  </a:cubicBezTo>
                  <a:cubicBezTo>
                    <a:pt x="1320" y="1613"/>
                    <a:pt x="1116" y="1719"/>
                    <a:pt x="919" y="1851"/>
                  </a:cubicBezTo>
                  <a:cubicBezTo>
                    <a:pt x="891" y="1869"/>
                    <a:pt x="868" y="1886"/>
                    <a:pt x="844" y="1903"/>
                  </a:cubicBezTo>
                  <a:cubicBezTo>
                    <a:pt x="820" y="1923"/>
                    <a:pt x="792" y="1940"/>
                    <a:pt x="769" y="1957"/>
                  </a:cubicBezTo>
                  <a:cubicBezTo>
                    <a:pt x="745" y="1977"/>
                    <a:pt x="721" y="1994"/>
                    <a:pt x="698" y="2015"/>
                  </a:cubicBezTo>
                  <a:lnTo>
                    <a:pt x="626" y="2079"/>
                  </a:lnTo>
                  <a:cubicBezTo>
                    <a:pt x="534" y="2164"/>
                    <a:pt x="450" y="2256"/>
                    <a:pt x="368" y="2358"/>
                  </a:cubicBezTo>
                  <a:cubicBezTo>
                    <a:pt x="293" y="2460"/>
                    <a:pt x="225" y="2572"/>
                    <a:pt x="167" y="2692"/>
                  </a:cubicBezTo>
                  <a:cubicBezTo>
                    <a:pt x="112" y="2811"/>
                    <a:pt x="68" y="2936"/>
                    <a:pt x="45" y="3073"/>
                  </a:cubicBezTo>
                  <a:cubicBezTo>
                    <a:pt x="1" y="3338"/>
                    <a:pt x="37" y="3627"/>
                    <a:pt x="167" y="3862"/>
                  </a:cubicBezTo>
                  <a:cubicBezTo>
                    <a:pt x="293" y="4097"/>
                    <a:pt x="486" y="4270"/>
                    <a:pt x="698" y="4372"/>
                  </a:cubicBezTo>
                  <a:cubicBezTo>
                    <a:pt x="860" y="4451"/>
                    <a:pt x="1033" y="4487"/>
                    <a:pt x="1195" y="4487"/>
                  </a:cubicBezTo>
                  <a:cubicBezTo>
                    <a:pt x="1244" y="4487"/>
                    <a:pt x="1291" y="4484"/>
                    <a:pt x="1337" y="4478"/>
                  </a:cubicBezTo>
                  <a:cubicBezTo>
                    <a:pt x="1436" y="4467"/>
                    <a:pt x="1531" y="4437"/>
                    <a:pt x="1616" y="4393"/>
                  </a:cubicBezTo>
                  <a:cubicBezTo>
                    <a:pt x="1698" y="4348"/>
                    <a:pt x="1766" y="4291"/>
                    <a:pt x="1820" y="4226"/>
                  </a:cubicBezTo>
                  <a:cubicBezTo>
                    <a:pt x="1874" y="4161"/>
                    <a:pt x="1908" y="4090"/>
                    <a:pt x="1929" y="4026"/>
                  </a:cubicBezTo>
                  <a:cubicBezTo>
                    <a:pt x="1949" y="3957"/>
                    <a:pt x="1956" y="3896"/>
                    <a:pt x="1956" y="3842"/>
                  </a:cubicBezTo>
                  <a:cubicBezTo>
                    <a:pt x="1953" y="3787"/>
                    <a:pt x="1946" y="3736"/>
                    <a:pt x="1932" y="3699"/>
                  </a:cubicBezTo>
                  <a:cubicBezTo>
                    <a:pt x="1926" y="3679"/>
                    <a:pt x="1915" y="3661"/>
                    <a:pt x="1908" y="3644"/>
                  </a:cubicBezTo>
                  <a:cubicBezTo>
                    <a:pt x="1902" y="3627"/>
                    <a:pt x="1895" y="3613"/>
                    <a:pt x="1888" y="3603"/>
                  </a:cubicBezTo>
                  <a:cubicBezTo>
                    <a:pt x="1878" y="3590"/>
                    <a:pt x="1871" y="3580"/>
                    <a:pt x="1868" y="3572"/>
                  </a:cubicBezTo>
                  <a:cubicBezTo>
                    <a:pt x="1861" y="3563"/>
                    <a:pt x="1854" y="3556"/>
                    <a:pt x="1850" y="3552"/>
                  </a:cubicBezTo>
                  <a:cubicBezTo>
                    <a:pt x="1841" y="3542"/>
                    <a:pt x="1837" y="3536"/>
                    <a:pt x="1837" y="3536"/>
                  </a:cubicBezTo>
                  <a:lnTo>
                    <a:pt x="1837" y="3536"/>
                  </a:lnTo>
                  <a:cubicBezTo>
                    <a:pt x="1837" y="3536"/>
                    <a:pt x="1837" y="3542"/>
                    <a:pt x="1844" y="3556"/>
                  </a:cubicBezTo>
                  <a:cubicBezTo>
                    <a:pt x="1847" y="3563"/>
                    <a:pt x="1850" y="3569"/>
                    <a:pt x="1854" y="3580"/>
                  </a:cubicBezTo>
                  <a:cubicBezTo>
                    <a:pt x="1858" y="3590"/>
                    <a:pt x="1861" y="3600"/>
                    <a:pt x="1864" y="3613"/>
                  </a:cubicBezTo>
                  <a:cubicBezTo>
                    <a:pt x="1878" y="3661"/>
                    <a:pt x="1882" y="3743"/>
                    <a:pt x="1858" y="3831"/>
                  </a:cubicBezTo>
                  <a:cubicBezTo>
                    <a:pt x="1844" y="3872"/>
                    <a:pt x="1827" y="3919"/>
                    <a:pt x="1797" y="3964"/>
                  </a:cubicBezTo>
                  <a:cubicBezTo>
                    <a:pt x="1766" y="4008"/>
                    <a:pt x="1728" y="4049"/>
                    <a:pt x="1681" y="4079"/>
                  </a:cubicBezTo>
                  <a:cubicBezTo>
                    <a:pt x="1585" y="4148"/>
                    <a:pt x="1456" y="4181"/>
                    <a:pt x="1317" y="4181"/>
                  </a:cubicBezTo>
                  <a:cubicBezTo>
                    <a:pt x="1174" y="4178"/>
                    <a:pt x="1021" y="4128"/>
                    <a:pt x="891" y="4035"/>
                  </a:cubicBezTo>
                  <a:cubicBezTo>
                    <a:pt x="759" y="3944"/>
                    <a:pt x="646" y="3808"/>
                    <a:pt x="582" y="3658"/>
                  </a:cubicBezTo>
                  <a:lnTo>
                    <a:pt x="572" y="3627"/>
                  </a:lnTo>
                  <a:lnTo>
                    <a:pt x="561" y="3600"/>
                  </a:lnTo>
                  <a:cubicBezTo>
                    <a:pt x="552" y="3580"/>
                    <a:pt x="548" y="3559"/>
                    <a:pt x="544" y="3542"/>
                  </a:cubicBezTo>
                  <a:cubicBezTo>
                    <a:pt x="538" y="3522"/>
                    <a:pt x="534" y="3501"/>
                    <a:pt x="531" y="3481"/>
                  </a:cubicBezTo>
                  <a:cubicBezTo>
                    <a:pt x="527" y="3470"/>
                    <a:pt x="527" y="3461"/>
                    <a:pt x="524" y="3450"/>
                  </a:cubicBezTo>
                  <a:lnTo>
                    <a:pt x="521" y="3416"/>
                  </a:lnTo>
                  <a:cubicBezTo>
                    <a:pt x="514" y="3335"/>
                    <a:pt x="517" y="3246"/>
                    <a:pt x="534" y="3158"/>
                  </a:cubicBezTo>
                  <a:cubicBezTo>
                    <a:pt x="568" y="2981"/>
                    <a:pt x="636" y="2794"/>
                    <a:pt x="752" y="2627"/>
                  </a:cubicBezTo>
                  <a:cubicBezTo>
                    <a:pt x="803" y="2542"/>
                    <a:pt x="864" y="2460"/>
                    <a:pt x="932" y="2382"/>
                  </a:cubicBezTo>
                  <a:lnTo>
                    <a:pt x="987" y="2327"/>
                  </a:lnTo>
                  <a:cubicBezTo>
                    <a:pt x="1004" y="2307"/>
                    <a:pt x="1024" y="2291"/>
                    <a:pt x="1041" y="2274"/>
                  </a:cubicBezTo>
                  <a:cubicBezTo>
                    <a:pt x="1058" y="2253"/>
                    <a:pt x="1078" y="2236"/>
                    <a:pt x="1099" y="2216"/>
                  </a:cubicBezTo>
                  <a:cubicBezTo>
                    <a:pt x="1116" y="2198"/>
                    <a:pt x="1136" y="2181"/>
                    <a:pt x="1157" y="2161"/>
                  </a:cubicBezTo>
                  <a:cubicBezTo>
                    <a:pt x="1313" y="2018"/>
                    <a:pt x="1490" y="1892"/>
                    <a:pt x="1664" y="1767"/>
                  </a:cubicBezTo>
                  <a:cubicBezTo>
                    <a:pt x="1837" y="1644"/>
                    <a:pt x="2011" y="1522"/>
                    <a:pt x="2171" y="1399"/>
                  </a:cubicBezTo>
                  <a:cubicBezTo>
                    <a:pt x="2327" y="1273"/>
                    <a:pt x="2473" y="1148"/>
                    <a:pt x="2596" y="1021"/>
                  </a:cubicBezTo>
                  <a:cubicBezTo>
                    <a:pt x="2718" y="895"/>
                    <a:pt x="2817" y="766"/>
                    <a:pt x="2891" y="644"/>
                  </a:cubicBezTo>
                  <a:cubicBezTo>
                    <a:pt x="2963" y="521"/>
                    <a:pt x="3014" y="409"/>
                    <a:pt x="3045" y="311"/>
                  </a:cubicBezTo>
                  <a:cubicBezTo>
                    <a:pt x="3055" y="286"/>
                    <a:pt x="3058" y="263"/>
                    <a:pt x="3065" y="242"/>
                  </a:cubicBezTo>
                  <a:cubicBezTo>
                    <a:pt x="3072" y="219"/>
                    <a:pt x="3078" y="198"/>
                    <a:pt x="3082" y="181"/>
                  </a:cubicBezTo>
                  <a:cubicBezTo>
                    <a:pt x="3089" y="140"/>
                    <a:pt x="3096" y="110"/>
                    <a:pt x="3099" y="82"/>
                  </a:cubicBezTo>
                  <a:cubicBezTo>
                    <a:pt x="3106" y="28"/>
                    <a:pt x="3109" y="1"/>
                    <a:pt x="3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5"/>
            <p:cNvSpPr/>
            <p:nvPr/>
          </p:nvSpPr>
          <p:spPr>
            <a:xfrm>
              <a:off x="505731" y="503068"/>
              <a:ext cx="113306" cy="147504"/>
            </a:xfrm>
            <a:custGeom>
              <a:avLst/>
              <a:gdLst/>
              <a:ahLst/>
              <a:cxnLst/>
              <a:rect l="l" t="t" r="r" b="b"/>
              <a:pathLst>
                <a:path w="2581" h="3360" extrusionOk="0">
                  <a:moveTo>
                    <a:pt x="1715" y="1"/>
                  </a:moveTo>
                  <a:cubicBezTo>
                    <a:pt x="1569" y="1"/>
                    <a:pt x="1413" y="11"/>
                    <a:pt x="1246" y="48"/>
                  </a:cubicBezTo>
                  <a:cubicBezTo>
                    <a:pt x="1083" y="86"/>
                    <a:pt x="913" y="150"/>
                    <a:pt x="753" y="255"/>
                  </a:cubicBezTo>
                  <a:cubicBezTo>
                    <a:pt x="593" y="354"/>
                    <a:pt x="443" y="491"/>
                    <a:pt x="324" y="657"/>
                  </a:cubicBezTo>
                  <a:cubicBezTo>
                    <a:pt x="205" y="820"/>
                    <a:pt x="117" y="1007"/>
                    <a:pt x="62" y="1202"/>
                  </a:cubicBezTo>
                  <a:cubicBezTo>
                    <a:pt x="52" y="1252"/>
                    <a:pt x="39" y="1304"/>
                    <a:pt x="32" y="1351"/>
                  </a:cubicBezTo>
                  <a:cubicBezTo>
                    <a:pt x="25" y="1403"/>
                    <a:pt x="15" y="1450"/>
                    <a:pt x="12" y="1500"/>
                  </a:cubicBezTo>
                  <a:cubicBezTo>
                    <a:pt x="1" y="1599"/>
                    <a:pt x="1" y="1701"/>
                    <a:pt x="12" y="1800"/>
                  </a:cubicBezTo>
                  <a:cubicBezTo>
                    <a:pt x="25" y="1994"/>
                    <a:pt x="73" y="2185"/>
                    <a:pt x="144" y="2354"/>
                  </a:cubicBezTo>
                  <a:cubicBezTo>
                    <a:pt x="212" y="2525"/>
                    <a:pt x="307" y="2678"/>
                    <a:pt x="412" y="2807"/>
                  </a:cubicBezTo>
                  <a:cubicBezTo>
                    <a:pt x="519" y="2937"/>
                    <a:pt x="637" y="3042"/>
                    <a:pt x="756" y="3123"/>
                  </a:cubicBezTo>
                  <a:cubicBezTo>
                    <a:pt x="872" y="3205"/>
                    <a:pt x="995" y="3260"/>
                    <a:pt x="1103" y="3293"/>
                  </a:cubicBezTo>
                  <a:cubicBezTo>
                    <a:pt x="1158" y="3314"/>
                    <a:pt x="1208" y="3321"/>
                    <a:pt x="1257" y="3334"/>
                  </a:cubicBezTo>
                  <a:cubicBezTo>
                    <a:pt x="1280" y="3337"/>
                    <a:pt x="1304" y="3341"/>
                    <a:pt x="1328" y="3345"/>
                  </a:cubicBezTo>
                  <a:cubicBezTo>
                    <a:pt x="1348" y="3348"/>
                    <a:pt x="1368" y="3351"/>
                    <a:pt x="1389" y="3351"/>
                  </a:cubicBezTo>
                  <a:cubicBezTo>
                    <a:pt x="1430" y="3355"/>
                    <a:pt x="1464" y="3355"/>
                    <a:pt x="1494" y="3358"/>
                  </a:cubicBezTo>
                  <a:cubicBezTo>
                    <a:pt x="1505" y="3359"/>
                    <a:pt x="1514" y="3360"/>
                    <a:pt x="1524" y="3360"/>
                  </a:cubicBezTo>
                  <a:cubicBezTo>
                    <a:pt x="1542" y="3360"/>
                    <a:pt x="1559" y="3358"/>
                    <a:pt x="1573" y="3358"/>
                  </a:cubicBezTo>
                  <a:lnTo>
                    <a:pt x="1637" y="3358"/>
                  </a:lnTo>
                  <a:cubicBezTo>
                    <a:pt x="1637" y="3358"/>
                    <a:pt x="1613" y="3355"/>
                    <a:pt x="1573" y="3348"/>
                  </a:cubicBezTo>
                  <a:cubicBezTo>
                    <a:pt x="1555" y="3345"/>
                    <a:pt x="1528" y="3337"/>
                    <a:pt x="1502" y="3328"/>
                  </a:cubicBezTo>
                  <a:cubicBezTo>
                    <a:pt x="1471" y="3321"/>
                    <a:pt x="1440" y="3307"/>
                    <a:pt x="1403" y="3293"/>
                  </a:cubicBezTo>
                  <a:cubicBezTo>
                    <a:pt x="1368" y="3280"/>
                    <a:pt x="1328" y="3263"/>
                    <a:pt x="1287" y="3243"/>
                  </a:cubicBezTo>
                  <a:cubicBezTo>
                    <a:pt x="1249" y="3219"/>
                    <a:pt x="1205" y="3199"/>
                    <a:pt x="1161" y="3168"/>
                  </a:cubicBezTo>
                  <a:cubicBezTo>
                    <a:pt x="1141" y="3154"/>
                    <a:pt x="1117" y="3141"/>
                    <a:pt x="1097" y="3123"/>
                  </a:cubicBezTo>
                  <a:cubicBezTo>
                    <a:pt x="1073" y="3106"/>
                    <a:pt x="1053" y="3089"/>
                    <a:pt x="1029" y="3072"/>
                  </a:cubicBezTo>
                  <a:cubicBezTo>
                    <a:pt x="988" y="3035"/>
                    <a:pt x="940" y="2998"/>
                    <a:pt x="899" y="2950"/>
                  </a:cubicBezTo>
                  <a:cubicBezTo>
                    <a:pt x="811" y="2865"/>
                    <a:pt x="732" y="2756"/>
                    <a:pt x="665" y="2634"/>
                  </a:cubicBezTo>
                  <a:cubicBezTo>
                    <a:pt x="600" y="2511"/>
                    <a:pt x="549" y="2375"/>
                    <a:pt x="511" y="2229"/>
                  </a:cubicBezTo>
                  <a:cubicBezTo>
                    <a:pt x="474" y="2086"/>
                    <a:pt x="457" y="1933"/>
                    <a:pt x="457" y="1780"/>
                  </a:cubicBezTo>
                  <a:lnTo>
                    <a:pt x="461" y="1722"/>
                  </a:lnTo>
                  <a:cubicBezTo>
                    <a:pt x="461" y="1701"/>
                    <a:pt x="464" y="1684"/>
                    <a:pt x="464" y="1664"/>
                  </a:cubicBezTo>
                  <a:cubicBezTo>
                    <a:pt x="464" y="1647"/>
                    <a:pt x="464" y="1627"/>
                    <a:pt x="467" y="1607"/>
                  </a:cubicBezTo>
                  <a:lnTo>
                    <a:pt x="474" y="1552"/>
                  </a:lnTo>
                  <a:cubicBezTo>
                    <a:pt x="478" y="1511"/>
                    <a:pt x="484" y="1474"/>
                    <a:pt x="491" y="1436"/>
                  </a:cubicBezTo>
                  <a:cubicBezTo>
                    <a:pt x="498" y="1398"/>
                    <a:pt x="511" y="1365"/>
                    <a:pt x="519" y="1327"/>
                  </a:cubicBezTo>
                  <a:cubicBezTo>
                    <a:pt x="555" y="1181"/>
                    <a:pt x="621" y="1042"/>
                    <a:pt x="698" y="919"/>
                  </a:cubicBezTo>
                  <a:cubicBezTo>
                    <a:pt x="780" y="797"/>
                    <a:pt x="882" y="688"/>
                    <a:pt x="995" y="599"/>
                  </a:cubicBezTo>
                  <a:cubicBezTo>
                    <a:pt x="1106" y="511"/>
                    <a:pt x="1229" y="436"/>
                    <a:pt x="1355" y="382"/>
                  </a:cubicBezTo>
                  <a:cubicBezTo>
                    <a:pt x="1481" y="324"/>
                    <a:pt x="1607" y="286"/>
                    <a:pt x="1729" y="266"/>
                  </a:cubicBezTo>
                  <a:cubicBezTo>
                    <a:pt x="1852" y="249"/>
                    <a:pt x="1968" y="239"/>
                    <a:pt x="2070" y="239"/>
                  </a:cubicBezTo>
                  <a:cubicBezTo>
                    <a:pt x="2124" y="239"/>
                    <a:pt x="2172" y="242"/>
                    <a:pt x="2216" y="246"/>
                  </a:cubicBezTo>
                  <a:cubicBezTo>
                    <a:pt x="2260" y="249"/>
                    <a:pt x="2304" y="255"/>
                    <a:pt x="2342" y="263"/>
                  </a:cubicBezTo>
                  <a:cubicBezTo>
                    <a:pt x="2379" y="269"/>
                    <a:pt x="2413" y="276"/>
                    <a:pt x="2444" y="280"/>
                  </a:cubicBezTo>
                  <a:cubicBezTo>
                    <a:pt x="2471" y="286"/>
                    <a:pt x="2494" y="293"/>
                    <a:pt x="2515" y="300"/>
                  </a:cubicBezTo>
                  <a:cubicBezTo>
                    <a:pt x="2556" y="310"/>
                    <a:pt x="2580" y="317"/>
                    <a:pt x="2580" y="317"/>
                  </a:cubicBezTo>
                  <a:cubicBezTo>
                    <a:pt x="2580" y="317"/>
                    <a:pt x="2560" y="304"/>
                    <a:pt x="2525" y="280"/>
                  </a:cubicBezTo>
                  <a:cubicBezTo>
                    <a:pt x="2508" y="266"/>
                    <a:pt x="2488" y="249"/>
                    <a:pt x="2464" y="232"/>
                  </a:cubicBezTo>
                  <a:cubicBezTo>
                    <a:pt x="2437" y="215"/>
                    <a:pt x="2406" y="198"/>
                    <a:pt x="2372" y="178"/>
                  </a:cubicBezTo>
                  <a:cubicBezTo>
                    <a:pt x="2335" y="161"/>
                    <a:pt x="2294" y="140"/>
                    <a:pt x="2249" y="120"/>
                  </a:cubicBezTo>
                  <a:cubicBezTo>
                    <a:pt x="2202" y="103"/>
                    <a:pt x="2155" y="82"/>
                    <a:pt x="2097" y="65"/>
                  </a:cubicBezTo>
                  <a:cubicBezTo>
                    <a:pt x="1988" y="31"/>
                    <a:pt x="1858" y="4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5"/>
            <p:cNvSpPr/>
            <p:nvPr/>
          </p:nvSpPr>
          <p:spPr>
            <a:xfrm>
              <a:off x="520701" y="666291"/>
              <a:ext cx="64709" cy="100663"/>
            </a:xfrm>
            <a:custGeom>
              <a:avLst/>
              <a:gdLst/>
              <a:ahLst/>
              <a:cxnLst/>
              <a:rect l="l" t="t" r="r" b="b"/>
              <a:pathLst>
                <a:path w="1474" h="2293" extrusionOk="0">
                  <a:moveTo>
                    <a:pt x="1293" y="1"/>
                  </a:moveTo>
                  <a:cubicBezTo>
                    <a:pt x="1232" y="4"/>
                    <a:pt x="1161" y="4"/>
                    <a:pt x="1079" y="7"/>
                  </a:cubicBezTo>
                  <a:cubicBezTo>
                    <a:pt x="997" y="11"/>
                    <a:pt x="905" y="21"/>
                    <a:pt x="806" y="38"/>
                  </a:cubicBezTo>
                  <a:cubicBezTo>
                    <a:pt x="756" y="45"/>
                    <a:pt x="704" y="55"/>
                    <a:pt x="650" y="68"/>
                  </a:cubicBezTo>
                  <a:cubicBezTo>
                    <a:pt x="596" y="79"/>
                    <a:pt x="538" y="96"/>
                    <a:pt x="476" y="117"/>
                  </a:cubicBezTo>
                  <a:cubicBezTo>
                    <a:pt x="418" y="140"/>
                    <a:pt x="357" y="170"/>
                    <a:pt x="300" y="219"/>
                  </a:cubicBezTo>
                  <a:cubicBezTo>
                    <a:pt x="239" y="263"/>
                    <a:pt x="184" y="330"/>
                    <a:pt x="157" y="412"/>
                  </a:cubicBezTo>
                  <a:cubicBezTo>
                    <a:pt x="123" y="508"/>
                    <a:pt x="123" y="613"/>
                    <a:pt x="160" y="712"/>
                  </a:cubicBezTo>
                  <a:cubicBezTo>
                    <a:pt x="181" y="759"/>
                    <a:pt x="205" y="811"/>
                    <a:pt x="242" y="851"/>
                  </a:cubicBezTo>
                  <a:cubicBezTo>
                    <a:pt x="263" y="872"/>
                    <a:pt x="283" y="892"/>
                    <a:pt x="307" y="909"/>
                  </a:cubicBezTo>
                  <a:lnTo>
                    <a:pt x="313" y="916"/>
                  </a:lnTo>
                  <a:lnTo>
                    <a:pt x="320" y="919"/>
                  </a:lnTo>
                  <a:lnTo>
                    <a:pt x="320" y="922"/>
                  </a:lnTo>
                  <a:lnTo>
                    <a:pt x="316" y="922"/>
                  </a:lnTo>
                  <a:lnTo>
                    <a:pt x="316" y="926"/>
                  </a:lnTo>
                  <a:lnTo>
                    <a:pt x="320" y="926"/>
                  </a:lnTo>
                  <a:lnTo>
                    <a:pt x="310" y="933"/>
                  </a:lnTo>
                  <a:lnTo>
                    <a:pt x="296" y="953"/>
                  </a:lnTo>
                  <a:cubicBezTo>
                    <a:pt x="252" y="1001"/>
                    <a:pt x="211" y="1052"/>
                    <a:pt x="174" y="1106"/>
                  </a:cubicBezTo>
                  <a:cubicBezTo>
                    <a:pt x="137" y="1164"/>
                    <a:pt x="102" y="1222"/>
                    <a:pt x="76" y="1286"/>
                  </a:cubicBezTo>
                  <a:cubicBezTo>
                    <a:pt x="62" y="1318"/>
                    <a:pt x="51" y="1351"/>
                    <a:pt x="38" y="1382"/>
                  </a:cubicBezTo>
                  <a:cubicBezTo>
                    <a:pt x="31" y="1415"/>
                    <a:pt x="21" y="1450"/>
                    <a:pt x="18" y="1484"/>
                  </a:cubicBezTo>
                  <a:cubicBezTo>
                    <a:pt x="4" y="1558"/>
                    <a:pt x="0" y="1637"/>
                    <a:pt x="14" y="1709"/>
                  </a:cubicBezTo>
                  <a:cubicBezTo>
                    <a:pt x="24" y="1780"/>
                    <a:pt x="41" y="1844"/>
                    <a:pt x="65" y="1902"/>
                  </a:cubicBezTo>
                  <a:cubicBezTo>
                    <a:pt x="79" y="1933"/>
                    <a:pt x="92" y="1963"/>
                    <a:pt x="109" y="1991"/>
                  </a:cubicBezTo>
                  <a:cubicBezTo>
                    <a:pt x="123" y="2021"/>
                    <a:pt x="140" y="2048"/>
                    <a:pt x="160" y="2076"/>
                  </a:cubicBezTo>
                  <a:cubicBezTo>
                    <a:pt x="198" y="2127"/>
                    <a:pt x="239" y="2171"/>
                    <a:pt x="286" y="2208"/>
                  </a:cubicBezTo>
                  <a:cubicBezTo>
                    <a:pt x="334" y="2246"/>
                    <a:pt x="391" y="2277"/>
                    <a:pt x="453" y="2287"/>
                  </a:cubicBezTo>
                  <a:cubicBezTo>
                    <a:pt x="471" y="2291"/>
                    <a:pt x="490" y="2293"/>
                    <a:pt x="509" y="2293"/>
                  </a:cubicBezTo>
                  <a:cubicBezTo>
                    <a:pt x="549" y="2293"/>
                    <a:pt x="587" y="2284"/>
                    <a:pt x="619" y="2273"/>
                  </a:cubicBezTo>
                  <a:cubicBezTo>
                    <a:pt x="671" y="2256"/>
                    <a:pt x="708" y="2225"/>
                    <a:pt x="735" y="2195"/>
                  </a:cubicBezTo>
                  <a:cubicBezTo>
                    <a:pt x="762" y="2164"/>
                    <a:pt x="783" y="2134"/>
                    <a:pt x="796" y="2109"/>
                  </a:cubicBezTo>
                  <a:cubicBezTo>
                    <a:pt x="823" y="2052"/>
                    <a:pt x="837" y="2007"/>
                    <a:pt x="847" y="1977"/>
                  </a:cubicBezTo>
                  <a:cubicBezTo>
                    <a:pt x="854" y="1943"/>
                    <a:pt x="861" y="1930"/>
                    <a:pt x="861" y="1930"/>
                  </a:cubicBezTo>
                  <a:lnTo>
                    <a:pt x="861" y="1930"/>
                  </a:lnTo>
                  <a:cubicBezTo>
                    <a:pt x="861" y="1930"/>
                    <a:pt x="847" y="1940"/>
                    <a:pt x="827" y="1967"/>
                  </a:cubicBezTo>
                  <a:cubicBezTo>
                    <a:pt x="806" y="1991"/>
                    <a:pt x="776" y="2025"/>
                    <a:pt x="735" y="2059"/>
                  </a:cubicBezTo>
                  <a:cubicBezTo>
                    <a:pt x="698" y="2096"/>
                    <a:pt x="640" y="2134"/>
                    <a:pt x="582" y="2137"/>
                  </a:cubicBezTo>
                  <a:cubicBezTo>
                    <a:pt x="579" y="2137"/>
                    <a:pt x="576" y="2137"/>
                    <a:pt x="572" y="2137"/>
                  </a:cubicBezTo>
                  <a:cubicBezTo>
                    <a:pt x="519" y="2137"/>
                    <a:pt x="470" y="2111"/>
                    <a:pt x="418" y="2059"/>
                  </a:cubicBezTo>
                  <a:cubicBezTo>
                    <a:pt x="391" y="2032"/>
                    <a:pt x="368" y="1998"/>
                    <a:pt x="351" y="1957"/>
                  </a:cubicBezTo>
                  <a:cubicBezTo>
                    <a:pt x="330" y="1916"/>
                    <a:pt x="316" y="1878"/>
                    <a:pt x="307" y="1828"/>
                  </a:cubicBezTo>
                  <a:cubicBezTo>
                    <a:pt x="296" y="1780"/>
                    <a:pt x="289" y="1729"/>
                    <a:pt x="289" y="1681"/>
                  </a:cubicBezTo>
                  <a:cubicBezTo>
                    <a:pt x="289" y="1633"/>
                    <a:pt x="296" y="1589"/>
                    <a:pt x="307" y="1542"/>
                  </a:cubicBezTo>
                  <a:cubicBezTo>
                    <a:pt x="313" y="1522"/>
                    <a:pt x="320" y="1501"/>
                    <a:pt x="327" y="1481"/>
                  </a:cubicBezTo>
                  <a:cubicBezTo>
                    <a:pt x="337" y="1460"/>
                    <a:pt x="344" y="1440"/>
                    <a:pt x="357" y="1415"/>
                  </a:cubicBezTo>
                  <a:cubicBezTo>
                    <a:pt x="378" y="1375"/>
                    <a:pt x="405" y="1334"/>
                    <a:pt x="436" y="1293"/>
                  </a:cubicBezTo>
                  <a:cubicBezTo>
                    <a:pt x="467" y="1252"/>
                    <a:pt x="500" y="1215"/>
                    <a:pt x="538" y="1175"/>
                  </a:cubicBezTo>
                  <a:lnTo>
                    <a:pt x="552" y="1161"/>
                  </a:lnTo>
                  <a:lnTo>
                    <a:pt x="561" y="1150"/>
                  </a:lnTo>
                  <a:cubicBezTo>
                    <a:pt x="569" y="1144"/>
                    <a:pt x="572" y="1140"/>
                    <a:pt x="578" y="1134"/>
                  </a:cubicBezTo>
                  <a:lnTo>
                    <a:pt x="643" y="1073"/>
                  </a:lnTo>
                  <a:cubicBezTo>
                    <a:pt x="688" y="1028"/>
                    <a:pt x="735" y="987"/>
                    <a:pt x="779" y="946"/>
                  </a:cubicBezTo>
                  <a:cubicBezTo>
                    <a:pt x="765" y="922"/>
                    <a:pt x="752" y="895"/>
                    <a:pt x="735" y="872"/>
                  </a:cubicBezTo>
                  <a:cubicBezTo>
                    <a:pt x="725" y="851"/>
                    <a:pt x="712" y="834"/>
                    <a:pt x="701" y="814"/>
                  </a:cubicBezTo>
                  <a:lnTo>
                    <a:pt x="701" y="811"/>
                  </a:lnTo>
                  <a:lnTo>
                    <a:pt x="698" y="811"/>
                  </a:lnTo>
                  <a:cubicBezTo>
                    <a:pt x="698" y="807"/>
                    <a:pt x="694" y="807"/>
                    <a:pt x="694" y="803"/>
                  </a:cubicBezTo>
                  <a:cubicBezTo>
                    <a:pt x="684" y="790"/>
                    <a:pt x="657" y="753"/>
                    <a:pt x="606" y="668"/>
                  </a:cubicBezTo>
                  <a:lnTo>
                    <a:pt x="552" y="677"/>
                  </a:lnTo>
                  <a:cubicBezTo>
                    <a:pt x="549" y="679"/>
                    <a:pt x="548" y="679"/>
                    <a:pt x="547" y="679"/>
                  </a:cubicBezTo>
                  <a:cubicBezTo>
                    <a:pt x="545" y="679"/>
                    <a:pt x="544" y="677"/>
                    <a:pt x="541" y="677"/>
                  </a:cubicBezTo>
                  <a:lnTo>
                    <a:pt x="531" y="677"/>
                  </a:lnTo>
                  <a:lnTo>
                    <a:pt x="514" y="674"/>
                  </a:lnTo>
                  <a:lnTo>
                    <a:pt x="500" y="671"/>
                  </a:lnTo>
                  <a:lnTo>
                    <a:pt x="490" y="671"/>
                  </a:lnTo>
                  <a:lnTo>
                    <a:pt x="484" y="668"/>
                  </a:lnTo>
                  <a:cubicBezTo>
                    <a:pt x="484" y="668"/>
                    <a:pt x="480" y="668"/>
                    <a:pt x="476" y="664"/>
                  </a:cubicBezTo>
                  <a:lnTo>
                    <a:pt x="473" y="664"/>
                  </a:lnTo>
                  <a:cubicBezTo>
                    <a:pt x="467" y="660"/>
                    <a:pt x="456" y="654"/>
                    <a:pt x="449" y="651"/>
                  </a:cubicBezTo>
                  <a:cubicBezTo>
                    <a:pt x="436" y="640"/>
                    <a:pt x="423" y="624"/>
                    <a:pt x="409" y="606"/>
                  </a:cubicBezTo>
                  <a:cubicBezTo>
                    <a:pt x="391" y="569"/>
                    <a:pt x="385" y="525"/>
                    <a:pt x="391" y="487"/>
                  </a:cubicBezTo>
                  <a:cubicBezTo>
                    <a:pt x="402" y="450"/>
                    <a:pt x="418" y="415"/>
                    <a:pt x="449" y="382"/>
                  </a:cubicBezTo>
                  <a:cubicBezTo>
                    <a:pt x="476" y="348"/>
                    <a:pt x="517" y="321"/>
                    <a:pt x="561" y="293"/>
                  </a:cubicBezTo>
                  <a:cubicBezTo>
                    <a:pt x="647" y="242"/>
                    <a:pt x="749" y="208"/>
                    <a:pt x="841" y="178"/>
                  </a:cubicBezTo>
                  <a:cubicBezTo>
                    <a:pt x="1024" y="120"/>
                    <a:pt x="1184" y="65"/>
                    <a:pt x="1296" y="41"/>
                  </a:cubicBezTo>
                  <a:cubicBezTo>
                    <a:pt x="1351" y="28"/>
                    <a:pt x="1398" y="18"/>
                    <a:pt x="1429" y="15"/>
                  </a:cubicBezTo>
                  <a:cubicBezTo>
                    <a:pt x="1459" y="7"/>
                    <a:pt x="1473" y="7"/>
                    <a:pt x="1473" y="7"/>
                  </a:cubicBezTo>
                  <a:cubicBezTo>
                    <a:pt x="1473" y="7"/>
                    <a:pt x="1409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657628" y="443583"/>
              <a:ext cx="182975" cy="97282"/>
            </a:xfrm>
            <a:custGeom>
              <a:avLst/>
              <a:gdLst/>
              <a:ahLst/>
              <a:cxnLst/>
              <a:rect l="l" t="t" r="r" b="b"/>
              <a:pathLst>
                <a:path w="4168" h="2216" extrusionOk="0">
                  <a:moveTo>
                    <a:pt x="2840" y="0"/>
                  </a:moveTo>
                  <a:cubicBezTo>
                    <a:pt x="2754" y="0"/>
                    <a:pt x="2670" y="7"/>
                    <a:pt x="2590" y="18"/>
                  </a:cubicBezTo>
                  <a:cubicBezTo>
                    <a:pt x="2467" y="32"/>
                    <a:pt x="2348" y="59"/>
                    <a:pt x="2235" y="94"/>
                  </a:cubicBezTo>
                  <a:cubicBezTo>
                    <a:pt x="2008" y="158"/>
                    <a:pt x="1807" y="250"/>
                    <a:pt x="1617" y="342"/>
                  </a:cubicBezTo>
                  <a:cubicBezTo>
                    <a:pt x="1524" y="390"/>
                    <a:pt x="1430" y="437"/>
                    <a:pt x="1348" y="485"/>
                  </a:cubicBezTo>
                  <a:cubicBezTo>
                    <a:pt x="1263" y="533"/>
                    <a:pt x="1181" y="580"/>
                    <a:pt x="1100" y="621"/>
                  </a:cubicBezTo>
                  <a:cubicBezTo>
                    <a:pt x="943" y="706"/>
                    <a:pt x="797" y="778"/>
                    <a:pt x="661" y="825"/>
                  </a:cubicBezTo>
                  <a:cubicBezTo>
                    <a:pt x="533" y="870"/>
                    <a:pt x="417" y="893"/>
                    <a:pt x="316" y="893"/>
                  </a:cubicBezTo>
                  <a:cubicBezTo>
                    <a:pt x="309" y="893"/>
                    <a:pt x="303" y="893"/>
                    <a:pt x="296" y="893"/>
                  </a:cubicBezTo>
                  <a:cubicBezTo>
                    <a:pt x="290" y="893"/>
                    <a:pt x="284" y="893"/>
                    <a:pt x="277" y="893"/>
                  </a:cubicBezTo>
                  <a:cubicBezTo>
                    <a:pt x="184" y="893"/>
                    <a:pt x="110" y="871"/>
                    <a:pt x="62" y="855"/>
                  </a:cubicBezTo>
                  <a:cubicBezTo>
                    <a:pt x="34" y="845"/>
                    <a:pt x="14" y="839"/>
                    <a:pt x="1" y="832"/>
                  </a:cubicBezTo>
                  <a:lnTo>
                    <a:pt x="1" y="832"/>
                  </a:lnTo>
                  <a:cubicBezTo>
                    <a:pt x="14" y="839"/>
                    <a:pt x="31" y="852"/>
                    <a:pt x="59" y="863"/>
                  </a:cubicBezTo>
                  <a:cubicBezTo>
                    <a:pt x="109" y="886"/>
                    <a:pt x="188" y="921"/>
                    <a:pt x="296" y="930"/>
                  </a:cubicBezTo>
                  <a:cubicBezTo>
                    <a:pt x="327" y="934"/>
                    <a:pt x="359" y="936"/>
                    <a:pt x="393" y="936"/>
                  </a:cubicBezTo>
                  <a:cubicBezTo>
                    <a:pt x="479" y="936"/>
                    <a:pt x="577" y="924"/>
                    <a:pt x="681" y="900"/>
                  </a:cubicBezTo>
                  <a:cubicBezTo>
                    <a:pt x="830" y="869"/>
                    <a:pt x="990" y="811"/>
                    <a:pt x="1157" y="740"/>
                  </a:cubicBezTo>
                  <a:cubicBezTo>
                    <a:pt x="1239" y="703"/>
                    <a:pt x="1328" y="665"/>
                    <a:pt x="1416" y="624"/>
                  </a:cubicBezTo>
                  <a:cubicBezTo>
                    <a:pt x="1504" y="587"/>
                    <a:pt x="1596" y="546"/>
                    <a:pt x="1692" y="512"/>
                  </a:cubicBezTo>
                  <a:cubicBezTo>
                    <a:pt x="1882" y="437"/>
                    <a:pt x="2086" y="365"/>
                    <a:pt x="2293" y="315"/>
                  </a:cubicBezTo>
                  <a:cubicBezTo>
                    <a:pt x="2464" y="271"/>
                    <a:pt x="2642" y="242"/>
                    <a:pt x="2821" y="242"/>
                  </a:cubicBezTo>
                  <a:cubicBezTo>
                    <a:pt x="2863" y="242"/>
                    <a:pt x="2905" y="244"/>
                    <a:pt x="2947" y="247"/>
                  </a:cubicBezTo>
                  <a:cubicBezTo>
                    <a:pt x="3164" y="263"/>
                    <a:pt x="3382" y="329"/>
                    <a:pt x="3565" y="444"/>
                  </a:cubicBezTo>
                  <a:cubicBezTo>
                    <a:pt x="3658" y="502"/>
                    <a:pt x="3736" y="570"/>
                    <a:pt x="3794" y="659"/>
                  </a:cubicBezTo>
                  <a:cubicBezTo>
                    <a:pt x="3858" y="743"/>
                    <a:pt x="3896" y="845"/>
                    <a:pt x="3920" y="948"/>
                  </a:cubicBezTo>
                  <a:cubicBezTo>
                    <a:pt x="3964" y="1158"/>
                    <a:pt x="3940" y="1383"/>
                    <a:pt x="3868" y="1577"/>
                  </a:cubicBezTo>
                  <a:cubicBezTo>
                    <a:pt x="3831" y="1676"/>
                    <a:pt x="3780" y="1764"/>
                    <a:pt x="3719" y="1842"/>
                  </a:cubicBezTo>
                  <a:cubicBezTo>
                    <a:pt x="3658" y="1917"/>
                    <a:pt x="3582" y="1978"/>
                    <a:pt x="3501" y="2015"/>
                  </a:cubicBezTo>
                  <a:cubicBezTo>
                    <a:pt x="3418" y="2056"/>
                    <a:pt x="3331" y="2074"/>
                    <a:pt x="3244" y="2074"/>
                  </a:cubicBezTo>
                  <a:cubicBezTo>
                    <a:pt x="3156" y="2074"/>
                    <a:pt x="3070" y="2055"/>
                    <a:pt x="2991" y="2023"/>
                  </a:cubicBezTo>
                  <a:cubicBezTo>
                    <a:pt x="2950" y="2009"/>
                    <a:pt x="2916" y="1992"/>
                    <a:pt x="2882" y="1971"/>
                  </a:cubicBezTo>
                  <a:cubicBezTo>
                    <a:pt x="2865" y="1962"/>
                    <a:pt x="2848" y="1951"/>
                    <a:pt x="2831" y="1941"/>
                  </a:cubicBezTo>
                  <a:cubicBezTo>
                    <a:pt x="2818" y="1927"/>
                    <a:pt x="2804" y="1913"/>
                    <a:pt x="2790" y="1904"/>
                  </a:cubicBezTo>
                  <a:cubicBezTo>
                    <a:pt x="2733" y="1852"/>
                    <a:pt x="2688" y="1794"/>
                    <a:pt x="2654" y="1733"/>
                  </a:cubicBezTo>
                  <a:cubicBezTo>
                    <a:pt x="2620" y="1672"/>
                    <a:pt x="2596" y="1610"/>
                    <a:pt x="2579" y="1553"/>
                  </a:cubicBezTo>
                  <a:cubicBezTo>
                    <a:pt x="2565" y="1495"/>
                    <a:pt x="2559" y="1437"/>
                    <a:pt x="2562" y="1386"/>
                  </a:cubicBezTo>
                  <a:cubicBezTo>
                    <a:pt x="2559" y="1288"/>
                    <a:pt x="2582" y="1206"/>
                    <a:pt x="2606" y="1155"/>
                  </a:cubicBezTo>
                  <a:cubicBezTo>
                    <a:pt x="2617" y="1128"/>
                    <a:pt x="2626" y="1111"/>
                    <a:pt x="2634" y="1097"/>
                  </a:cubicBezTo>
                  <a:cubicBezTo>
                    <a:pt x="2640" y="1084"/>
                    <a:pt x="2644" y="1080"/>
                    <a:pt x="2644" y="1080"/>
                  </a:cubicBezTo>
                  <a:lnTo>
                    <a:pt x="2644" y="1080"/>
                  </a:lnTo>
                  <a:cubicBezTo>
                    <a:pt x="2644" y="1080"/>
                    <a:pt x="2640" y="1084"/>
                    <a:pt x="2631" y="1097"/>
                  </a:cubicBezTo>
                  <a:cubicBezTo>
                    <a:pt x="2623" y="1108"/>
                    <a:pt x="2606" y="1125"/>
                    <a:pt x="2593" y="1148"/>
                  </a:cubicBezTo>
                  <a:cubicBezTo>
                    <a:pt x="2562" y="1196"/>
                    <a:pt x="2524" y="1274"/>
                    <a:pt x="2511" y="1383"/>
                  </a:cubicBezTo>
                  <a:cubicBezTo>
                    <a:pt x="2504" y="1437"/>
                    <a:pt x="2504" y="1499"/>
                    <a:pt x="2515" y="1566"/>
                  </a:cubicBezTo>
                  <a:cubicBezTo>
                    <a:pt x="2524" y="1631"/>
                    <a:pt x="2542" y="1703"/>
                    <a:pt x="2573" y="1774"/>
                  </a:cubicBezTo>
                  <a:cubicBezTo>
                    <a:pt x="2606" y="1846"/>
                    <a:pt x="2651" y="1917"/>
                    <a:pt x="2712" y="1982"/>
                  </a:cubicBezTo>
                  <a:cubicBezTo>
                    <a:pt x="2725" y="1998"/>
                    <a:pt x="2742" y="2012"/>
                    <a:pt x="2760" y="2029"/>
                  </a:cubicBezTo>
                  <a:cubicBezTo>
                    <a:pt x="2777" y="2043"/>
                    <a:pt x="2797" y="2056"/>
                    <a:pt x="2814" y="2073"/>
                  </a:cubicBezTo>
                  <a:cubicBezTo>
                    <a:pt x="2855" y="2097"/>
                    <a:pt x="2899" y="2125"/>
                    <a:pt x="2943" y="2141"/>
                  </a:cubicBezTo>
                  <a:cubicBezTo>
                    <a:pt x="2984" y="2162"/>
                    <a:pt x="3031" y="2175"/>
                    <a:pt x="3083" y="2189"/>
                  </a:cubicBezTo>
                  <a:cubicBezTo>
                    <a:pt x="3107" y="2196"/>
                    <a:pt x="3130" y="2199"/>
                    <a:pt x="3157" y="2206"/>
                  </a:cubicBezTo>
                  <a:cubicBezTo>
                    <a:pt x="3182" y="2213"/>
                    <a:pt x="3209" y="2213"/>
                    <a:pt x="3236" y="2213"/>
                  </a:cubicBezTo>
                  <a:cubicBezTo>
                    <a:pt x="3256" y="2215"/>
                    <a:pt x="3276" y="2216"/>
                    <a:pt x="3296" y="2216"/>
                  </a:cubicBezTo>
                  <a:cubicBezTo>
                    <a:pt x="3386" y="2216"/>
                    <a:pt x="3477" y="2198"/>
                    <a:pt x="3565" y="2158"/>
                  </a:cubicBezTo>
                  <a:cubicBezTo>
                    <a:pt x="3671" y="2114"/>
                    <a:pt x="3766" y="2039"/>
                    <a:pt x="3848" y="1951"/>
                  </a:cubicBezTo>
                  <a:cubicBezTo>
                    <a:pt x="3926" y="1863"/>
                    <a:pt x="3991" y="1757"/>
                    <a:pt x="4039" y="1645"/>
                  </a:cubicBezTo>
                  <a:cubicBezTo>
                    <a:pt x="4134" y="1420"/>
                    <a:pt x="4168" y="1161"/>
                    <a:pt x="4116" y="907"/>
                  </a:cubicBezTo>
                  <a:cubicBezTo>
                    <a:pt x="4093" y="781"/>
                    <a:pt x="4042" y="655"/>
                    <a:pt x="3974" y="539"/>
                  </a:cubicBezTo>
                  <a:cubicBezTo>
                    <a:pt x="3903" y="427"/>
                    <a:pt x="3800" y="325"/>
                    <a:pt x="3695" y="250"/>
                  </a:cubicBezTo>
                  <a:cubicBezTo>
                    <a:pt x="3586" y="172"/>
                    <a:pt x="3467" y="114"/>
                    <a:pt x="3341" y="76"/>
                  </a:cubicBezTo>
                  <a:cubicBezTo>
                    <a:pt x="3215" y="36"/>
                    <a:pt x="3089" y="15"/>
                    <a:pt x="2964" y="5"/>
                  </a:cubicBezTo>
                  <a:cubicBezTo>
                    <a:pt x="2922" y="2"/>
                    <a:pt x="2881" y="0"/>
                    <a:pt x="2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803554" y="404072"/>
              <a:ext cx="142499" cy="72215"/>
            </a:xfrm>
            <a:custGeom>
              <a:avLst/>
              <a:gdLst/>
              <a:ahLst/>
              <a:cxnLst/>
              <a:rect l="l" t="t" r="r" b="b"/>
              <a:pathLst>
                <a:path w="3246" h="1645" extrusionOk="0">
                  <a:moveTo>
                    <a:pt x="0" y="0"/>
                  </a:moveTo>
                  <a:cubicBezTo>
                    <a:pt x="0" y="0"/>
                    <a:pt x="21" y="4"/>
                    <a:pt x="54" y="7"/>
                  </a:cubicBezTo>
                  <a:cubicBezTo>
                    <a:pt x="72" y="11"/>
                    <a:pt x="92" y="14"/>
                    <a:pt x="119" y="17"/>
                  </a:cubicBezTo>
                  <a:cubicBezTo>
                    <a:pt x="143" y="20"/>
                    <a:pt x="174" y="28"/>
                    <a:pt x="205" y="34"/>
                  </a:cubicBezTo>
                  <a:cubicBezTo>
                    <a:pt x="334" y="61"/>
                    <a:pt x="514" y="116"/>
                    <a:pt x="711" y="208"/>
                  </a:cubicBezTo>
                  <a:cubicBezTo>
                    <a:pt x="813" y="256"/>
                    <a:pt x="915" y="317"/>
                    <a:pt x="1021" y="388"/>
                  </a:cubicBezTo>
                  <a:cubicBezTo>
                    <a:pt x="1123" y="460"/>
                    <a:pt x="1225" y="541"/>
                    <a:pt x="1320" y="637"/>
                  </a:cubicBezTo>
                  <a:cubicBezTo>
                    <a:pt x="1419" y="732"/>
                    <a:pt x="1507" y="841"/>
                    <a:pt x="1588" y="956"/>
                  </a:cubicBezTo>
                  <a:cubicBezTo>
                    <a:pt x="1667" y="1075"/>
                    <a:pt x="1745" y="1212"/>
                    <a:pt x="1861" y="1334"/>
                  </a:cubicBezTo>
                  <a:cubicBezTo>
                    <a:pt x="1976" y="1453"/>
                    <a:pt x="2123" y="1551"/>
                    <a:pt x="2279" y="1603"/>
                  </a:cubicBezTo>
                  <a:cubicBezTo>
                    <a:pt x="2368" y="1630"/>
                    <a:pt x="2460" y="1645"/>
                    <a:pt x="2550" y="1645"/>
                  </a:cubicBezTo>
                  <a:cubicBezTo>
                    <a:pt x="2626" y="1645"/>
                    <a:pt x="2701" y="1634"/>
                    <a:pt x="2772" y="1612"/>
                  </a:cubicBezTo>
                  <a:cubicBezTo>
                    <a:pt x="2851" y="1592"/>
                    <a:pt x="2926" y="1555"/>
                    <a:pt x="2990" y="1507"/>
                  </a:cubicBezTo>
                  <a:cubicBezTo>
                    <a:pt x="3055" y="1460"/>
                    <a:pt x="3109" y="1399"/>
                    <a:pt x="3150" y="1334"/>
                  </a:cubicBezTo>
                  <a:cubicBezTo>
                    <a:pt x="3225" y="1198"/>
                    <a:pt x="3246" y="1052"/>
                    <a:pt x="3218" y="926"/>
                  </a:cubicBezTo>
                  <a:cubicBezTo>
                    <a:pt x="3194" y="796"/>
                    <a:pt x="3116" y="691"/>
                    <a:pt x="3024" y="640"/>
                  </a:cubicBezTo>
                  <a:cubicBezTo>
                    <a:pt x="2969" y="606"/>
                    <a:pt x="2909" y="590"/>
                    <a:pt x="2856" y="590"/>
                  </a:cubicBezTo>
                  <a:cubicBezTo>
                    <a:pt x="2824" y="590"/>
                    <a:pt x="2794" y="596"/>
                    <a:pt x="2769" y="606"/>
                  </a:cubicBezTo>
                  <a:cubicBezTo>
                    <a:pt x="2701" y="633"/>
                    <a:pt x="2667" y="681"/>
                    <a:pt x="2650" y="711"/>
                  </a:cubicBezTo>
                  <a:cubicBezTo>
                    <a:pt x="2643" y="728"/>
                    <a:pt x="2640" y="742"/>
                    <a:pt x="2637" y="752"/>
                  </a:cubicBezTo>
                  <a:cubicBezTo>
                    <a:pt x="2637" y="759"/>
                    <a:pt x="2633" y="766"/>
                    <a:pt x="2633" y="766"/>
                  </a:cubicBezTo>
                  <a:cubicBezTo>
                    <a:pt x="2633" y="766"/>
                    <a:pt x="2637" y="763"/>
                    <a:pt x="2640" y="752"/>
                  </a:cubicBezTo>
                  <a:cubicBezTo>
                    <a:pt x="2643" y="745"/>
                    <a:pt x="2650" y="732"/>
                    <a:pt x="2660" y="718"/>
                  </a:cubicBezTo>
                  <a:cubicBezTo>
                    <a:pt x="2681" y="691"/>
                    <a:pt x="2722" y="657"/>
                    <a:pt x="2783" y="647"/>
                  </a:cubicBezTo>
                  <a:cubicBezTo>
                    <a:pt x="2794" y="644"/>
                    <a:pt x="2805" y="643"/>
                    <a:pt x="2816" y="643"/>
                  </a:cubicBezTo>
                  <a:cubicBezTo>
                    <a:pt x="2868" y="643"/>
                    <a:pt x="2926" y="667"/>
                    <a:pt x="2973" y="711"/>
                  </a:cubicBezTo>
                  <a:cubicBezTo>
                    <a:pt x="3034" y="766"/>
                    <a:pt x="3075" y="847"/>
                    <a:pt x="3082" y="946"/>
                  </a:cubicBezTo>
                  <a:cubicBezTo>
                    <a:pt x="3089" y="1041"/>
                    <a:pt x="3062" y="1150"/>
                    <a:pt x="2997" y="1235"/>
                  </a:cubicBezTo>
                  <a:cubicBezTo>
                    <a:pt x="2963" y="1276"/>
                    <a:pt x="2926" y="1310"/>
                    <a:pt x="2878" y="1341"/>
                  </a:cubicBezTo>
                  <a:cubicBezTo>
                    <a:pt x="2827" y="1372"/>
                    <a:pt x="2776" y="1392"/>
                    <a:pt x="2718" y="1405"/>
                  </a:cubicBezTo>
                  <a:cubicBezTo>
                    <a:pt x="2674" y="1416"/>
                    <a:pt x="2626" y="1420"/>
                    <a:pt x="2578" y="1420"/>
                  </a:cubicBezTo>
                  <a:cubicBezTo>
                    <a:pt x="2563" y="1420"/>
                    <a:pt x="2549" y="1420"/>
                    <a:pt x="2535" y="1419"/>
                  </a:cubicBezTo>
                  <a:cubicBezTo>
                    <a:pt x="2473" y="1419"/>
                    <a:pt x="2409" y="1408"/>
                    <a:pt x="2348" y="1388"/>
                  </a:cubicBezTo>
                  <a:cubicBezTo>
                    <a:pt x="2225" y="1351"/>
                    <a:pt x="2106" y="1283"/>
                    <a:pt x="2014" y="1184"/>
                  </a:cubicBezTo>
                  <a:cubicBezTo>
                    <a:pt x="1922" y="1089"/>
                    <a:pt x="1844" y="963"/>
                    <a:pt x="1752" y="841"/>
                  </a:cubicBezTo>
                  <a:cubicBezTo>
                    <a:pt x="1660" y="714"/>
                    <a:pt x="1555" y="603"/>
                    <a:pt x="1442" y="504"/>
                  </a:cubicBezTo>
                  <a:cubicBezTo>
                    <a:pt x="1334" y="408"/>
                    <a:pt x="1214" y="327"/>
                    <a:pt x="1095" y="262"/>
                  </a:cubicBezTo>
                  <a:cubicBezTo>
                    <a:pt x="980" y="201"/>
                    <a:pt x="864" y="147"/>
                    <a:pt x="752" y="109"/>
                  </a:cubicBezTo>
                  <a:cubicBezTo>
                    <a:pt x="534" y="31"/>
                    <a:pt x="340" y="11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866552" y="451880"/>
              <a:ext cx="73401" cy="85912"/>
            </a:xfrm>
            <a:custGeom>
              <a:avLst/>
              <a:gdLst/>
              <a:ahLst/>
              <a:cxnLst/>
              <a:rect l="l" t="t" r="r" b="b"/>
              <a:pathLst>
                <a:path w="1672" h="1957" extrusionOk="0">
                  <a:moveTo>
                    <a:pt x="1" y="0"/>
                  </a:moveTo>
                  <a:cubicBezTo>
                    <a:pt x="1" y="0"/>
                    <a:pt x="15" y="7"/>
                    <a:pt x="35" y="27"/>
                  </a:cubicBezTo>
                  <a:cubicBezTo>
                    <a:pt x="51" y="44"/>
                    <a:pt x="82" y="71"/>
                    <a:pt x="113" y="112"/>
                  </a:cubicBezTo>
                  <a:cubicBezTo>
                    <a:pt x="178" y="187"/>
                    <a:pt x="260" y="310"/>
                    <a:pt x="313" y="470"/>
                  </a:cubicBezTo>
                  <a:cubicBezTo>
                    <a:pt x="341" y="548"/>
                    <a:pt x="365" y="633"/>
                    <a:pt x="378" y="732"/>
                  </a:cubicBezTo>
                  <a:cubicBezTo>
                    <a:pt x="392" y="826"/>
                    <a:pt x="402" y="928"/>
                    <a:pt x="419" y="1038"/>
                  </a:cubicBezTo>
                  <a:cubicBezTo>
                    <a:pt x="436" y="1146"/>
                    <a:pt x="453" y="1262"/>
                    <a:pt x="494" y="1381"/>
                  </a:cubicBezTo>
                  <a:cubicBezTo>
                    <a:pt x="531" y="1497"/>
                    <a:pt x="593" y="1613"/>
                    <a:pt x="674" y="1715"/>
                  </a:cubicBezTo>
                  <a:cubicBezTo>
                    <a:pt x="759" y="1813"/>
                    <a:pt x="872" y="1902"/>
                    <a:pt x="1007" y="1939"/>
                  </a:cubicBezTo>
                  <a:cubicBezTo>
                    <a:pt x="1028" y="1942"/>
                    <a:pt x="1045" y="1946"/>
                    <a:pt x="1062" y="1949"/>
                  </a:cubicBezTo>
                  <a:lnTo>
                    <a:pt x="1113" y="1956"/>
                  </a:lnTo>
                  <a:cubicBezTo>
                    <a:pt x="1147" y="1956"/>
                    <a:pt x="1185" y="1956"/>
                    <a:pt x="1219" y="1949"/>
                  </a:cubicBezTo>
                  <a:cubicBezTo>
                    <a:pt x="1290" y="1939"/>
                    <a:pt x="1354" y="1915"/>
                    <a:pt x="1409" y="1881"/>
                  </a:cubicBezTo>
                  <a:cubicBezTo>
                    <a:pt x="1525" y="1813"/>
                    <a:pt x="1610" y="1707"/>
                    <a:pt x="1647" y="1592"/>
                  </a:cubicBezTo>
                  <a:cubicBezTo>
                    <a:pt x="1664" y="1534"/>
                    <a:pt x="1671" y="1476"/>
                    <a:pt x="1671" y="1418"/>
                  </a:cubicBezTo>
                  <a:cubicBezTo>
                    <a:pt x="1668" y="1360"/>
                    <a:pt x="1654" y="1306"/>
                    <a:pt x="1630" y="1258"/>
                  </a:cubicBezTo>
                  <a:cubicBezTo>
                    <a:pt x="1607" y="1211"/>
                    <a:pt x="1569" y="1170"/>
                    <a:pt x="1525" y="1143"/>
                  </a:cubicBezTo>
                  <a:cubicBezTo>
                    <a:pt x="1489" y="1121"/>
                    <a:pt x="1449" y="1110"/>
                    <a:pt x="1412" y="1110"/>
                  </a:cubicBezTo>
                  <a:cubicBezTo>
                    <a:pt x="1403" y="1110"/>
                    <a:pt x="1394" y="1111"/>
                    <a:pt x="1385" y="1112"/>
                  </a:cubicBezTo>
                  <a:cubicBezTo>
                    <a:pt x="1341" y="1119"/>
                    <a:pt x="1304" y="1140"/>
                    <a:pt x="1276" y="1160"/>
                  </a:cubicBezTo>
                  <a:cubicBezTo>
                    <a:pt x="1249" y="1184"/>
                    <a:pt x="1229" y="1204"/>
                    <a:pt x="1215" y="1225"/>
                  </a:cubicBezTo>
                  <a:cubicBezTo>
                    <a:pt x="1181" y="1269"/>
                    <a:pt x="1167" y="1306"/>
                    <a:pt x="1153" y="1330"/>
                  </a:cubicBezTo>
                  <a:cubicBezTo>
                    <a:pt x="1140" y="1357"/>
                    <a:pt x="1137" y="1371"/>
                    <a:pt x="1137" y="1371"/>
                  </a:cubicBezTo>
                  <a:cubicBezTo>
                    <a:pt x="1137" y="1371"/>
                    <a:pt x="1144" y="1357"/>
                    <a:pt x="1161" y="1337"/>
                  </a:cubicBezTo>
                  <a:cubicBezTo>
                    <a:pt x="1181" y="1316"/>
                    <a:pt x="1208" y="1286"/>
                    <a:pt x="1246" y="1255"/>
                  </a:cubicBezTo>
                  <a:cubicBezTo>
                    <a:pt x="1278" y="1226"/>
                    <a:pt x="1329" y="1197"/>
                    <a:pt x="1381" y="1197"/>
                  </a:cubicBezTo>
                  <a:cubicBezTo>
                    <a:pt x="1383" y="1197"/>
                    <a:pt x="1386" y="1197"/>
                    <a:pt x="1389" y="1197"/>
                  </a:cubicBezTo>
                  <a:cubicBezTo>
                    <a:pt x="1416" y="1201"/>
                    <a:pt x="1439" y="1214"/>
                    <a:pt x="1460" y="1235"/>
                  </a:cubicBezTo>
                  <a:cubicBezTo>
                    <a:pt x="1477" y="1252"/>
                    <a:pt x="1494" y="1279"/>
                    <a:pt x="1505" y="1313"/>
                  </a:cubicBezTo>
                  <a:cubicBezTo>
                    <a:pt x="1514" y="1344"/>
                    <a:pt x="1518" y="1381"/>
                    <a:pt x="1514" y="1418"/>
                  </a:cubicBezTo>
                  <a:cubicBezTo>
                    <a:pt x="1511" y="1452"/>
                    <a:pt x="1497" y="1490"/>
                    <a:pt x="1480" y="1528"/>
                  </a:cubicBezTo>
                  <a:cubicBezTo>
                    <a:pt x="1439" y="1595"/>
                    <a:pt x="1382" y="1657"/>
                    <a:pt x="1307" y="1701"/>
                  </a:cubicBezTo>
                  <a:cubicBezTo>
                    <a:pt x="1269" y="1721"/>
                    <a:pt x="1229" y="1735"/>
                    <a:pt x="1188" y="1741"/>
                  </a:cubicBezTo>
                  <a:cubicBezTo>
                    <a:pt x="1174" y="1741"/>
                    <a:pt x="1161" y="1743"/>
                    <a:pt x="1147" y="1743"/>
                  </a:cubicBezTo>
                  <a:cubicBezTo>
                    <a:pt x="1140" y="1743"/>
                    <a:pt x="1133" y="1743"/>
                    <a:pt x="1127" y="1741"/>
                  </a:cubicBezTo>
                  <a:lnTo>
                    <a:pt x="1092" y="1738"/>
                  </a:lnTo>
                  <a:cubicBezTo>
                    <a:pt x="1082" y="1738"/>
                    <a:pt x="1072" y="1735"/>
                    <a:pt x="1062" y="1732"/>
                  </a:cubicBezTo>
                  <a:cubicBezTo>
                    <a:pt x="977" y="1711"/>
                    <a:pt x="896" y="1657"/>
                    <a:pt x="827" y="1581"/>
                  </a:cubicBezTo>
                  <a:cubicBezTo>
                    <a:pt x="759" y="1507"/>
                    <a:pt x="704" y="1415"/>
                    <a:pt x="668" y="1316"/>
                  </a:cubicBezTo>
                  <a:cubicBezTo>
                    <a:pt x="630" y="1221"/>
                    <a:pt x="607" y="1112"/>
                    <a:pt x="582" y="1010"/>
                  </a:cubicBezTo>
                  <a:cubicBezTo>
                    <a:pt x="538" y="799"/>
                    <a:pt x="491" y="589"/>
                    <a:pt x="402" y="429"/>
                  </a:cubicBezTo>
                  <a:cubicBezTo>
                    <a:pt x="317" y="269"/>
                    <a:pt x="208" y="163"/>
                    <a:pt x="130" y="95"/>
                  </a:cubicBezTo>
                  <a:cubicBezTo>
                    <a:pt x="89" y="61"/>
                    <a:pt x="59" y="38"/>
                    <a:pt x="35" y="24"/>
                  </a:cubicBezTo>
                  <a:cubicBezTo>
                    <a:pt x="15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899873" y="410833"/>
              <a:ext cx="36174" cy="41222"/>
            </a:xfrm>
            <a:custGeom>
              <a:avLst/>
              <a:gdLst/>
              <a:ahLst/>
              <a:cxnLst/>
              <a:rect l="l" t="t" r="r" b="b"/>
              <a:pathLst>
                <a:path w="824" h="939" extrusionOk="0">
                  <a:moveTo>
                    <a:pt x="467" y="1"/>
                  </a:moveTo>
                  <a:cubicBezTo>
                    <a:pt x="455" y="1"/>
                    <a:pt x="442" y="1"/>
                    <a:pt x="429" y="3"/>
                  </a:cubicBezTo>
                  <a:cubicBezTo>
                    <a:pt x="368" y="9"/>
                    <a:pt x="306" y="26"/>
                    <a:pt x="248" y="61"/>
                  </a:cubicBezTo>
                  <a:cubicBezTo>
                    <a:pt x="187" y="95"/>
                    <a:pt x="137" y="146"/>
                    <a:pt x="99" y="204"/>
                  </a:cubicBezTo>
                  <a:cubicBezTo>
                    <a:pt x="58" y="262"/>
                    <a:pt x="34" y="326"/>
                    <a:pt x="14" y="394"/>
                  </a:cubicBezTo>
                  <a:cubicBezTo>
                    <a:pt x="0" y="462"/>
                    <a:pt x="0" y="533"/>
                    <a:pt x="11" y="601"/>
                  </a:cubicBezTo>
                  <a:cubicBezTo>
                    <a:pt x="24" y="670"/>
                    <a:pt x="52" y="734"/>
                    <a:pt x="92" y="789"/>
                  </a:cubicBezTo>
                  <a:cubicBezTo>
                    <a:pt x="133" y="843"/>
                    <a:pt x="184" y="884"/>
                    <a:pt x="242" y="911"/>
                  </a:cubicBezTo>
                  <a:cubicBezTo>
                    <a:pt x="269" y="921"/>
                    <a:pt x="300" y="932"/>
                    <a:pt x="330" y="935"/>
                  </a:cubicBezTo>
                  <a:cubicBezTo>
                    <a:pt x="346" y="937"/>
                    <a:pt x="363" y="939"/>
                    <a:pt x="379" y="939"/>
                  </a:cubicBezTo>
                  <a:cubicBezTo>
                    <a:pt x="392" y="939"/>
                    <a:pt x="404" y="938"/>
                    <a:pt x="415" y="935"/>
                  </a:cubicBezTo>
                  <a:cubicBezTo>
                    <a:pt x="466" y="928"/>
                    <a:pt x="507" y="904"/>
                    <a:pt x="537" y="877"/>
                  </a:cubicBezTo>
                  <a:cubicBezTo>
                    <a:pt x="568" y="850"/>
                    <a:pt x="586" y="822"/>
                    <a:pt x="599" y="799"/>
                  </a:cubicBezTo>
                  <a:cubicBezTo>
                    <a:pt x="609" y="772"/>
                    <a:pt x="609" y="751"/>
                    <a:pt x="612" y="738"/>
                  </a:cubicBezTo>
                  <a:lnTo>
                    <a:pt x="612" y="720"/>
                  </a:lnTo>
                  <a:cubicBezTo>
                    <a:pt x="612" y="720"/>
                    <a:pt x="612" y="720"/>
                    <a:pt x="612" y="720"/>
                  </a:cubicBezTo>
                  <a:cubicBezTo>
                    <a:pt x="608" y="720"/>
                    <a:pt x="601" y="749"/>
                    <a:pt x="565" y="772"/>
                  </a:cubicBezTo>
                  <a:cubicBezTo>
                    <a:pt x="548" y="785"/>
                    <a:pt x="524" y="795"/>
                    <a:pt x="497" y="799"/>
                  </a:cubicBezTo>
                  <a:cubicBezTo>
                    <a:pt x="487" y="800"/>
                    <a:pt x="476" y="801"/>
                    <a:pt x="466" y="801"/>
                  </a:cubicBezTo>
                  <a:cubicBezTo>
                    <a:pt x="448" y="801"/>
                    <a:pt x="429" y="798"/>
                    <a:pt x="412" y="792"/>
                  </a:cubicBezTo>
                  <a:cubicBezTo>
                    <a:pt x="399" y="789"/>
                    <a:pt x="388" y="785"/>
                    <a:pt x="378" y="775"/>
                  </a:cubicBezTo>
                  <a:cubicBezTo>
                    <a:pt x="364" y="769"/>
                    <a:pt x="354" y="758"/>
                    <a:pt x="344" y="748"/>
                  </a:cubicBezTo>
                  <a:cubicBezTo>
                    <a:pt x="323" y="724"/>
                    <a:pt x="306" y="697"/>
                    <a:pt x="297" y="667"/>
                  </a:cubicBezTo>
                  <a:cubicBezTo>
                    <a:pt x="283" y="632"/>
                    <a:pt x="276" y="601"/>
                    <a:pt x="276" y="564"/>
                  </a:cubicBezTo>
                  <a:cubicBezTo>
                    <a:pt x="272" y="530"/>
                    <a:pt x="279" y="496"/>
                    <a:pt x="289" y="458"/>
                  </a:cubicBezTo>
                  <a:cubicBezTo>
                    <a:pt x="297" y="425"/>
                    <a:pt x="313" y="391"/>
                    <a:pt x="333" y="364"/>
                  </a:cubicBezTo>
                  <a:cubicBezTo>
                    <a:pt x="354" y="336"/>
                    <a:pt x="378" y="309"/>
                    <a:pt x="402" y="289"/>
                  </a:cubicBezTo>
                  <a:cubicBezTo>
                    <a:pt x="449" y="251"/>
                    <a:pt x="510" y="213"/>
                    <a:pt x="575" y="204"/>
                  </a:cubicBezTo>
                  <a:cubicBezTo>
                    <a:pt x="609" y="197"/>
                    <a:pt x="639" y="193"/>
                    <a:pt x="670" y="186"/>
                  </a:cubicBezTo>
                  <a:cubicBezTo>
                    <a:pt x="678" y="186"/>
                    <a:pt x="687" y="185"/>
                    <a:pt x="695" y="185"/>
                  </a:cubicBezTo>
                  <a:cubicBezTo>
                    <a:pt x="715" y="185"/>
                    <a:pt x="734" y="187"/>
                    <a:pt x="749" y="190"/>
                  </a:cubicBezTo>
                  <a:cubicBezTo>
                    <a:pt x="772" y="190"/>
                    <a:pt x="793" y="193"/>
                    <a:pt x="803" y="197"/>
                  </a:cubicBezTo>
                  <a:cubicBezTo>
                    <a:pt x="817" y="200"/>
                    <a:pt x="823" y="204"/>
                    <a:pt x="823" y="204"/>
                  </a:cubicBezTo>
                  <a:cubicBezTo>
                    <a:pt x="823" y="204"/>
                    <a:pt x="820" y="197"/>
                    <a:pt x="813" y="183"/>
                  </a:cubicBezTo>
                  <a:cubicBezTo>
                    <a:pt x="807" y="173"/>
                    <a:pt x="796" y="156"/>
                    <a:pt x="779" y="136"/>
                  </a:cubicBezTo>
                  <a:cubicBezTo>
                    <a:pt x="762" y="115"/>
                    <a:pt x="738" y="91"/>
                    <a:pt x="708" y="71"/>
                  </a:cubicBezTo>
                  <a:cubicBezTo>
                    <a:pt x="677" y="47"/>
                    <a:pt x="636" y="26"/>
                    <a:pt x="589" y="17"/>
                  </a:cubicBezTo>
                  <a:cubicBezTo>
                    <a:pt x="552" y="8"/>
                    <a:pt x="511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900883" y="491874"/>
              <a:ext cx="25769" cy="29940"/>
            </a:xfrm>
            <a:custGeom>
              <a:avLst/>
              <a:gdLst/>
              <a:ahLst/>
              <a:cxnLst/>
              <a:rect l="l" t="t" r="r" b="b"/>
              <a:pathLst>
                <a:path w="587" h="682" extrusionOk="0">
                  <a:moveTo>
                    <a:pt x="289" y="0"/>
                  </a:moveTo>
                  <a:cubicBezTo>
                    <a:pt x="247" y="0"/>
                    <a:pt x="201" y="9"/>
                    <a:pt x="154" y="34"/>
                  </a:cubicBezTo>
                  <a:cubicBezTo>
                    <a:pt x="127" y="48"/>
                    <a:pt x="103" y="66"/>
                    <a:pt x="79" y="92"/>
                  </a:cubicBezTo>
                  <a:cubicBezTo>
                    <a:pt x="56" y="116"/>
                    <a:pt x="38" y="147"/>
                    <a:pt x="25" y="177"/>
                  </a:cubicBezTo>
                  <a:cubicBezTo>
                    <a:pt x="1" y="242"/>
                    <a:pt x="1" y="306"/>
                    <a:pt x="8" y="361"/>
                  </a:cubicBezTo>
                  <a:cubicBezTo>
                    <a:pt x="18" y="416"/>
                    <a:pt x="38" y="463"/>
                    <a:pt x="65" y="507"/>
                  </a:cubicBezTo>
                  <a:cubicBezTo>
                    <a:pt x="93" y="548"/>
                    <a:pt x="123" y="589"/>
                    <a:pt x="164" y="617"/>
                  </a:cubicBezTo>
                  <a:cubicBezTo>
                    <a:pt x="205" y="647"/>
                    <a:pt x="253" y="667"/>
                    <a:pt x="297" y="674"/>
                  </a:cubicBezTo>
                  <a:cubicBezTo>
                    <a:pt x="321" y="678"/>
                    <a:pt x="345" y="681"/>
                    <a:pt x="365" y="681"/>
                  </a:cubicBezTo>
                  <a:cubicBezTo>
                    <a:pt x="389" y="678"/>
                    <a:pt x="409" y="674"/>
                    <a:pt x="426" y="670"/>
                  </a:cubicBezTo>
                  <a:cubicBezTo>
                    <a:pt x="464" y="661"/>
                    <a:pt x="494" y="644"/>
                    <a:pt x="514" y="623"/>
                  </a:cubicBezTo>
                  <a:cubicBezTo>
                    <a:pt x="535" y="603"/>
                    <a:pt x="552" y="582"/>
                    <a:pt x="559" y="565"/>
                  </a:cubicBezTo>
                  <a:cubicBezTo>
                    <a:pt x="569" y="545"/>
                    <a:pt x="572" y="531"/>
                    <a:pt x="572" y="521"/>
                  </a:cubicBezTo>
                  <a:cubicBezTo>
                    <a:pt x="572" y="511"/>
                    <a:pt x="576" y="507"/>
                    <a:pt x="576" y="507"/>
                  </a:cubicBezTo>
                  <a:lnTo>
                    <a:pt x="576" y="507"/>
                  </a:lnTo>
                  <a:cubicBezTo>
                    <a:pt x="576" y="507"/>
                    <a:pt x="572" y="511"/>
                    <a:pt x="563" y="518"/>
                  </a:cubicBezTo>
                  <a:cubicBezTo>
                    <a:pt x="555" y="521"/>
                    <a:pt x="545" y="528"/>
                    <a:pt x="528" y="531"/>
                  </a:cubicBezTo>
                  <a:cubicBezTo>
                    <a:pt x="516" y="537"/>
                    <a:pt x="501" y="540"/>
                    <a:pt x="485" y="540"/>
                  </a:cubicBezTo>
                  <a:cubicBezTo>
                    <a:pt x="464" y="540"/>
                    <a:pt x="441" y="535"/>
                    <a:pt x="420" y="528"/>
                  </a:cubicBezTo>
                  <a:cubicBezTo>
                    <a:pt x="379" y="518"/>
                    <a:pt x="358" y="480"/>
                    <a:pt x="338" y="443"/>
                  </a:cubicBezTo>
                  <a:cubicBezTo>
                    <a:pt x="327" y="422"/>
                    <a:pt x="318" y="402"/>
                    <a:pt x="310" y="378"/>
                  </a:cubicBezTo>
                  <a:cubicBezTo>
                    <a:pt x="304" y="358"/>
                    <a:pt x="297" y="334"/>
                    <a:pt x="297" y="314"/>
                  </a:cubicBezTo>
                  <a:cubicBezTo>
                    <a:pt x="294" y="297"/>
                    <a:pt x="294" y="283"/>
                    <a:pt x="297" y="279"/>
                  </a:cubicBezTo>
                  <a:cubicBezTo>
                    <a:pt x="297" y="273"/>
                    <a:pt x="294" y="273"/>
                    <a:pt x="300" y="259"/>
                  </a:cubicBezTo>
                  <a:cubicBezTo>
                    <a:pt x="307" y="252"/>
                    <a:pt x="318" y="239"/>
                    <a:pt x="335" y="229"/>
                  </a:cubicBezTo>
                  <a:cubicBezTo>
                    <a:pt x="345" y="221"/>
                    <a:pt x="355" y="218"/>
                    <a:pt x="362" y="212"/>
                  </a:cubicBezTo>
                  <a:cubicBezTo>
                    <a:pt x="371" y="208"/>
                    <a:pt x="385" y="204"/>
                    <a:pt x="396" y="204"/>
                  </a:cubicBezTo>
                  <a:cubicBezTo>
                    <a:pt x="433" y="196"/>
                    <a:pt x="478" y="187"/>
                    <a:pt x="511" y="187"/>
                  </a:cubicBezTo>
                  <a:cubicBezTo>
                    <a:pt x="517" y="187"/>
                    <a:pt x="523" y="187"/>
                    <a:pt x="528" y="188"/>
                  </a:cubicBezTo>
                  <a:cubicBezTo>
                    <a:pt x="566" y="181"/>
                    <a:pt x="586" y="181"/>
                    <a:pt x="586" y="181"/>
                  </a:cubicBezTo>
                  <a:cubicBezTo>
                    <a:pt x="586" y="181"/>
                    <a:pt x="572" y="163"/>
                    <a:pt x="552" y="133"/>
                  </a:cubicBezTo>
                  <a:cubicBezTo>
                    <a:pt x="525" y="110"/>
                    <a:pt x="491" y="58"/>
                    <a:pt x="426" y="31"/>
                  </a:cubicBezTo>
                  <a:cubicBezTo>
                    <a:pt x="391" y="16"/>
                    <a:pt x="344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869537" y="547145"/>
              <a:ext cx="35471" cy="66991"/>
            </a:xfrm>
            <a:custGeom>
              <a:avLst/>
              <a:gdLst/>
              <a:ahLst/>
              <a:cxnLst/>
              <a:rect l="l" t="t" r="r" b="b"/>
              <a:pathLst>
                <a:path w="808" h="1526" extrusionOk="0">
                  <a:moveTo>
                    <a:pt x="539" y="0"/>
                  </a:moveTo>
                  <a:cubicBezTo>
                    <a:pt x="490" y="3"/>
                    <a:pt x="432" y="11"/>
                    <a:pt x="378" y="38"/>
                  </a:cubicBezTo>
                  <a:cubicBezTo>
                    <a:pt x="324" y="61"/>
                    <a:pt x="266" y="96"/>
                    <a:pt x="212" y="140"/>
                  </a:cubicBezTo>
                  <a:cubicBezTo>
                    <a:pt x="157" y="184"/>
                    <a:pt x="103" y="242"/>
                    <a:pt x="69" y="313"/>
                  </a:cubicBezTo>
                  <a:cubicBezTo>
                    <a:pt x="35" y="385"/>
                    <a:pt x="11" y="470"/>
                    <a:pt x="4" y="548"/>
                  </a:cubicBezTo>
                  <a:cubicBezTo>
                    <a:pt x="4" y="568"/>
                    <a:pt x="0" y="589"/>
                    <a:pt x="4" y="609"/>
                  </a:cubicBezTo>
                  <a:lnTo>
                    <a:pt x="4" y="636"/>
                  </a:lnTo>
                  <a:cubicBezTo>
                    <a:pt x="4" y="647"/>
                    <a:pt x="8" y="656"/>
                    <a:pt x="8" y="667"/>
                  </a:cubicBezTo>
                  <a:cubicBezTo>
                    <a:pt x="8" y="688"/>
                    <a:pt x="8" y="708"/>
                    <a:pt x="11" y="728"/>
                  </a:cubicBezTo>
                  <a:cubicBezTo>
                    <a:pt x="14" y="745"/>
                    <a:pt x="18" y="766"/>
                    <a:pt x="21" y="786"/>
                  </a:cubicBezTo>
                  <a:cubicBezTo>
                    <a:pt x="55" y="939"/>
                    <a:pt x="113" y="1075"/>
                    <a:pt x="195" y="1187"/>
                  </a:cubicBezTo>
                  <a:cubicBezTo>
                    <a:pt x="276" y="1300"/>
                    <a:pt x="375" y="1385"/>
                    <a:pt x="467" y="1443"/>
                  </a:cubicBezTo>
                  <a:cubicBezTo>
                    <a:pt x="511" y="1473"/>
                    <a:pt x="559" y="1493"/>
                    <a:pt x="600" y="1504"/>
                  </a:cubicBezTo>
                  <a:cubicBezTo>
                    <a:pt x="644" y="1517"/>
                    <a:pt x="681" y="1521"/>
                    <a:pt x="712" y="1524"/>
                  </a:cubicBezTo>
                  <a:cubicBezTo>
                    <a:pt x="721" y="1525"/>
                    <a:pt x="729" y="1526"/>
                    <a:pt x="737" y="1526"/>
                  </a:cubicBezTo>
                  <a:cubicBezTo>
                    <a:pt x="756" y="1526"/>
                    <a:pt x="771" y="1523"/>
                    <a:pt x="783" y="1521"/>
                  </a:cubicBezTo>
                  <a:lnTo>
                    <a:pt x="807" y="1521"/>
                  </a:lnTo>
                  <a:cubicBezTo>
                    <a:pt x="807" y="1521"/>
                    <a:pt x="796" y="1517"/>
                    <a:pt x="783" y="1514"/>
                  </a:cubicBezTo>
                  <a:cubicBezTo>
                    <a:pt x="770" y="1510"/>
                    <a:pt x="746" y="1501"/>
                    <a:pt x="722" y="1490"/>
                  </a:cubicBezTo>
                  <a:cubicBezTo>
                    <a:pt x="667" y="1466"/>
                    <a:pt x="606" y="1412"/>
                    <a:pt x="548" y="1344"/>
                  </a:cubicBezTo>
                  <a:cubicBezTo>
                    <a:pt x="487" y="1276"/>
                    <a:pt x="436" y="1177"/>
                    <a:pt x="392" y="1075"/>
                  </a:cubicBezTo>
                  <a:cubicBezTo>
                    <a:pt x="347" y="973"/>
                    <a:pt x="307" y="861"/>
                    <a:pt x="310" y="749"/>
                  </a:cubicBezTo>
                  <a:lnTo>
                    <a:pt x="310" y="708"/>
                  </a:lnTo>
                  <a:lnTo>
                    <a:pt x="310" y="667"/>
                  </a:lnTo>
                  <a:cubicBezTo>
                    <a:pt x="310" y="653"/>
                    <a:pt x="314" y="639"/>
                    <a:pt x="317" y="630"/>
                  </a:cubicBezTo>
                  <a:cubicBezTo>
                    <a:pt x="321" y="616"/>
                    <a:pt x="324" y="603"/>
                    <a:pt x="327" y="592"/>
                  </a:cubicBezTo>
                  <a:cubicBezTo>
                    <a:pt x="341" y="541"/>
                    <a:pt x="351" y="501"/>
                    <a:pt x="368" y="460"/>
                  </a:cubicBezTo>
                  <a:lnTo>
                    <a:pt x="399" y="399"/>
                  </a:lnTo>
                  <a:cubicBezTo>
                    <a:pt x="402" y="388"/>
                    <a:pt x="409" y="378"/>
                    <a:pt x="412" y="367"/>
                  </a:cubicBezTo>
                  <a:cubicBezTo>
                    <a:pt x="419" y="358"/>
                    <a:pt x="423" y="347"/>
                    <a:pt x="429" y="337"/>
                  </a:cubicBezTo>
                  <a:cubicBezTo>
                    <a:pt x="450" y="296"/>
                    <a:pt x="473" y="262"/>
                    <a:pt x="504" y="231"/>
                  </a:cubicBezTo>
                  <a:cubicBezTo>
                    <a:pt x="531" y="204"/>
                    <a:pt x="562" y="181"/>
                    <a:pt x="589" y="154"/>
                  </a:cubicBezTo>
                  <a:cubicBezTo>
                    <a:pt x="603" y="140"/>
                    <a:pt x="616" y="129"/>
                    <a:pt x="630" y="119"/>
                  </a:cubicBezTo>
                  <a:cubicBezTo>
                    <a:pt x="644" y="113"/>
                    <a:pt x="657" y="102"/>
                    <a:pt x="671" y="99"/>
                  </a:cubicBezTo>
                  <a:cubicBezTo>
                    <a:pt x="685" y="88"/>
                    <a:pt x="694" y="85"/>
                    <a:pt x="705" y="78"/>
                  </a:cubicBezTo>
                  <a:cubicBezTo>
                    <a:pt x="715" y="75"/>
                    <a:pt x="725" y="72"/>
                    <a:pt x="732" y="68"/>
                  </a:cubicBezTo>
                  <a:cubicBezTo>
                    <a:pt x="749" y="61"/>
                    <a:pt x="756" y="58"/>
                    <a:pt x="756" y="58"/>
                  </a:cubicBezTo>
                  <a:cubicBezTo>
                    <a:pt x="756" y="58"/>
                    <a:pt x="749" y="55"/>
                    <a:pt x="735" y="47"/>
                  </a:cubicBezTo>
                  <a:cubicBezTo>
                    <a:pt x="725" y="41"/>
                    <a:pt x="718" y="38"/>
                    <a:pt x="705" y="31"/>
                  </a:cubicBezTo>
                  <a:cubicBezTo>
                    <a:pt x="691" y="27"/>
                    <a:pt x="677" y="21"/>
                    <a:pt x="664" y="17"/>
                  </a:cubicBezTo>
                  <a:cubicBezTo>
                    <a:pt x="647" y="14"/>
                    <a:pt x="630" y="11"/>
                    <a:pt x="606" y="7"/>
                  </a:cubicBezTo>
                  <a:cubicBezTo>
                    <a:pt x="586" y="3"/>
                    <a:pt x="565" y="3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575796" y="565056"/>
              <a:ext cx="42320" cy="44602"/>
            </a:xfrm>
            <a:custGeom>
              <a:avLst/>
              <a:gdLst/>
              <a:ahLst/>
              <a:cxnLst/>
              <a:rect l="l" t="t" r="r" b="b"/>
              <a:pathLst>
                <a:path w="964" h="1016" extrusionOk="0">
                  <a:moveTo>
                    <a:pt x="385" y="0"/>
                  </a:moveTo>
                  <a:cubicBezTo>
                    <a:pt x="324" y="0"/>
                    <a:pt x="256" y="17"/>
                    <a:pt x="195" y="52"/>
                  </a:cubicBezTo>
                  <a:cubicBezTo>
                    <a:pt x="160" y="72"/>
                    <a:pt x="133" y="96"/>
                    <a:pt x="106" y="123"/>
                  </a:cubicBezTo>
                  <a:cubicBezTo>
                    <a:pt x="82" y="150"/>
                    <a:pt x="58" y="187"/>
                    <a:pt x="45" y="222"/>
                  </a:cubicBezTo>
                  <a:cubicBezTo>
                    <a:pt x="11" y="293"/>
                    <a:pt x="0" y="374"/>
                    <a:pt x="4" y="449"/>
                  </a:cubicBezTo>
                  <a:cubicBezTo>
                    <a:pt x="8" y="524"/>
                    <a:pt x="25" y="599"/>
                    <a:pt x="55" y="667"/>
                  </a:cubicBezTo>
                  <a:cubicBezTo>
                    <a:pt x="119" y="800"/>
                    <a:pt x="225" y="909"/>
                    <a:pt x="351" y="963"/>
                  </a:cubicBezTo>
                  <a:cubicBezTo>
                    <a:pt x="413" y="994"/>
                    <a:pt x="477" y="1011"/>
                    <a:pt x="538" y="1014"/>
                  </a:cubicBezTo>
                  <a:cubicBezTo>
                    <a:pt x="549" y="1015"/>
                    <a:pt x="559" y="1015"/>
                    <a:pt x="570" y="1015"/>
                  </a:cubicBezTo>
                  <a:cubicBezTo>
                    <a:pt x="617" y="1015"/>
                    <a:pt x="662" y="1010"/>
                    <a:pt x="702" y="1004"/>
                  </a:cubicBezTo>
                  <a:cubicBezTo>
                    <a:pt x="749" y="997"/>
                    <a:pt x="793" y="977"/>
                    <a:pt x="827" y="956"/>
                  </a:cubicBezTo>
                  <a:cubicBezTo>
                    <a:pt x="862" y="936"/>
                    <a:pt x="885" y="912"/>
                    <a:pt x="909" y="895"/>
                  </a:cubicBezTo>
                  <a:cubicBezTo>
                    <a:pt x="926" y="875"/>
                    <a:pt x="939" y="858"/>
                    <a:pt x="950" y="848"/>
                  </a:cubicBezTo>
                  <a:cubicBezTo>
                    <a:pt x="956" y="837"/>
                    <a:pt x="964" y="831"/>
                    <a:pt x="964" y="831"/>
                  </a:cubicBezTo>
                  <a:lnTo>
                    <a:pt x="939" y="831"/>
                  </a:lnTo>
                  <a:cubicBezTo>
                    <a:pt x="926" y="831"/>
                    <a:pt x="906" y="831"/>
                    <a:pt x="882" y="823"/>
                  </a:cubicBezTo>
                  <a:cubicBezTo>
                    <a:pt x="857" y="823"/>
                    <a:pt x="831" y="817"/>
                    <a:pt x="800" y="810"/>
                  </a:cubicBezTo>
                  <a:cubicBezTo>
                    <a:pt x="769" y="800"/>
                    <a:pt x="735" y="787"/>
                    <a:pt x="705" y="779"/>
                  </a:cubicBezTo>
                  <a:cubicBezTo>
                    <a:pt x="674" y="769"/>
                    <a:pt x="640" y="752"/>
                    <a:pt x="609" y="735"/>
                  </a:cubicBezTo>
                  <a:cubicBezTo>
                    <a:pt x="582" y="715"/>
                    <a:pt x="555" y="691"/>
                    <a:pt x="528" y="671"/>
                  </a:cubicBezTo>
                  <a:cubicBezTo>
                    <a:pt x="480" y="623"/>
                    <a:pt x="433" y="565"/>
                    <a:pt x="408" y="501"/>
                  </a:cubicBezTo>
                  <a:cubicBezTo>
                    <a:pt x="392" y="473"/>
                    <a:pt x="378" y="440"/>
                    <a:pt x="372" y="412"/>
                  </a:cubicBezTo>
                  <a:cubicBezTo>
                    <a:pt x="364" y="382"/>
                    <a:pt x="361" y="354"/>
                    <a:pt x="361" y="330"/>
                  </a:cubicBezTo>
                  <a:lnTo>
                    <a:pt x="361" y="297"/>
                  </a:lnTo>
                  <a:cubicBezTo>
                    <a:pt x="364" y="283"/>
                    <a:pt x="368" y="272"/>
                    <a:pt x="372" y="259"/>
                  </a:cubicBezTo>
                  <a:cubicBezTo>
                    <a:pt x="378" y="235"/>
                    <a:pt x="395" y="215"/>
                    <a:pt x="413" y="201"/>
                  </a:cubicBezTo>
                  <a:cubicBezTo>
                    <a:pt x="433" y="191"/>
                    <a:pt x="460" y="177"/>
                    <a:pt x="487" y="174"/>
                  </a:cubicBezTo>
                  <a:cubicBezTo>
                    <a:pt x="500" y="171"/>
                    <a:pt x="514" y="170"/>
                    <a:pt x="526" y="170"/>
                  </a:cubicBezTo>
                  <a:cubicBezTo>
                    <a:pt x="543" y="170"/>
                    <a:pt x="558" y="172"/>
                    <a:pt x="572" y="174"/>
                  </a:cubicBezTo>
                  <a:cubicBezTo>
                    <a:pt x="596" y="177"/>
                    <a:pt x="617" y="177"/>
                    <a:pt x="630" y="181"/>
                  </a:cubicBezTo>
                  <a:cubicBezTo>
                    <a:pt x="644" y="184"/>
                    <a:pt x="650" y="184"/>
                    <a:pt x="650" y="184"/>
                  </a:cubicBezTo>
                  <a:cubicBezTo>
                    <a:pt x="650" y="184"/>
                    <a:pt x="644" y="181"/>
                    <a:pt x="637" y="170"/>
                  </a:cubicBezTo>
                  <a:cubicBezTo>
                    <a:pt x="626" y="160"/>
                    <a:pt x="617" y="140"/>
                    <a:pt x="599" y="120"/>
                  </a:cubicBezTo>
                  <a:cubicBezTo>
                    <a:pt x="582" y="102"/>
                    <a:pt x="559" y="79"/>
                    <a:pt x="528" y="52"/>
                  </a:cubicBezTo>
                  <a:cubicBezTo>
                    <a:pt x="511" y="41"/>
                    <a:pt x="490" y="27"/>
                    <a:pt x="466" y="17"/>
                  </a:cubicBezTo>
                  <a:cubicBezTo>
                    <a:pt x="443" y="7"/>
                    <a:pt x="416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881171" y="570412"/>
              <a:ext cx="93726" cy="83278"/>
            </a:xfrm>
            <a:custGeom>
              <a:avLst/>
              <a:gdLst/>
              <a:ahLst/>
              <a:cxnLst/>
              <a:rect l="l" t="t" r="r" b="b"/>
              <a:pathLst>
                <a:path w="2135" h="1897" extrusionOk="0">
                  <a:moveTo>
                    <a:pt x="1730" y="0"/>
                  </a:moveTo>
                  <a:cubicBezTo>
                    <a:pt x="1682" y="0"/>
                    <a:pt x="1639" y="9"/>
                    <a:pt x="1603" y="21"/>
                  </a:cubicBezTo>
                  <a:cubicBezTo>
                    <a:pt x="1549" y="48"/>
                    <a:pt x="1514" y="82"/>
                    <a:pt x="1498" y="109"/>
                  </a:cubicBezTo>
                  <a:cubicBezTo>
                    <a:pt x="1487" y="123"/>
                    <a:pt x="1484" y="134"/>
                    <a:pt x="1481" y="140"/>
                  </a:cubicBezTo>
                  <a:cubicBezTo>
                    <a:pt x="1481" y="150"/>
                    <a:pt x="1478" y="154"/>
                    <a:pt x="1478" y="154"/>
                  </a:cubicBezTo>
                  <a:cubicBezTo>
                    <a:pt x="1478" y="154"/>
                    <a:pt x="1481" y="150"/>
                    <a:pt x="1484" y="144"/>
                  </a:cubicBezTo>
                  <a:cubicBezTo>
                    <a:pt x="1491" y="137"/>
                    <a:pt x="1498" y="126"/>
                    <a:pt x="1508" y="120"/>
                  </a:cubicBezTo>
                  <a:cubicBezTo>
                    <a:pt x="1532" y="100"/>
                    <a:pt x="1569" y="79"/>
                    <a:pt x="1621" y="73"/>
                  </a:cubicBezTo>
                  <a:cubicBezTo>
                    <a:pt x="1630" y="71"/>
                    <a:pt x="1640" y="70"/>
                    <a:pt x="1651" y="70"/>
                  </a:cubicBezTo>
                  <a:cubicBezTo>
                    <a:pt x="1693" y="70"/>
                    <a:pt x="1744" y="83"/>
                    <a:pt x="1790" y="109"/>
                  </a:cubicBezTo>
                  <a:cubicBezTo>
                    <a:pt x="1817" y="126"/>
                    <a:pt x="1845" y="150"/>
                    <a:pt x="1861" y="175"/>
                  </a:cubicBezTo>
                  <a:cubicBezTo>
                    <a:pt x="1882" y="205"/>
                    <a:pt x="1896" y="239"/>
                    <a:pt x="1906" y="277"/>
                  </a:cubicBezTo>
                  <a:cubicBezTo>
                    <a:pt x="1927" y="348"/>
                    <a:pt x="1919" y="440"/>
                    <a:pt x="1892" y="528"/>
                  </a:cubicBezTo>
                  <a:cubicBezTo>
                    <a:pt x="1882" y="572"/>
                    <a:pt x="1865" y="620"/>
                    <a:pt x="1845" y="665"/>
                  </a:cubicBezTo>
                  <a:cubicBezTo>
                    <a:pt x="1821" y="709"/>
                    <a:pt x="1797" y="753"/>
                    <a:pt x="1770" y="793"/>
                  </a:cubicBezTo>
                  <a:cubicBezTo>
                    <a:pt x="1750" y="820"/>
                    <a:pt x="1726" y="848"/>
                    <a:pt x="1702" y="872"/>
                  </a:cubicBezTo>
                  <a:cubicBezTo>
                    <a:pt x="1678" y="896"/>
                    <a:pt x="1651" y="919"/>
                    <a:pt x="1624" y="936"/>
                  </a:cubicBezTo>
                  <a:cubicBezTo>
                    <a:pt x="1596" y="957"/>
                    <a:pt x="1566" y="974"/>
                    <a:pt x="1532" y="984"/>
                  </a:cubicBezTo>
                  <a:cubicBezTo>
                    <a:pt x="1525" y="987"/>
                    <a:pt x="1519" y="991"/>
                    <a:pt x="1508" y="994"/>
                  </a:cubicBezTo>
                  <a:lnTo>
                    <a:pt x="1494" y="998"/>
                  </a:lnTo>
                  <a:cubicBezTo>
                    <a:pt x="1494" y="998"/>
                    <a:pt x="1487" y="998"/>
                    <a:pt x="1484" y="1001"/>
                  </a:cubicBezTo>
                  <a:lnTo>
                    <a:pt x="1470" y="1004"/>
                  </a:lnTo>
                  <a:cubicBezTo>
                    <a:pt x="1461" y="1004"/>
                    <a:pt x="1453" y="1007"/>
                    <a:pt x="1443" y="1007"/>
                  </a:cubicBezTo>
                  <a:lnTo>
                    <a:pt x="1409" y="1011"/>
                  </a:lnTo>
                  <a:cubicBezTo>
                    <a:pt x="1402" y="1012"/>
                    <a:pt x="1395" y="1013"/>
                    <a:pt x="1387" y="1013"/>
                  </a:cubicBezTo>
                  <a:cubicBezTo>
                    <a:pt x="1368" y="1013"/>
                    <a:pt x="1347" y="1010"/>
                    <a:pt x="1327" y="1007"/>
                  </a:cubicBezTo>
                  <a:cubicBezTo>
                    <a:pt x="1307" y="1052"/>
                    <a:pt x="1294" y="1086"/>
                    <a:pt x="1287" y="1103"/>
                  </a:cubicBezTo>
                  <a:lnTo>
                    <a:pt x="1280" y="1123"/>
                  </a:lnTo>
                  <a:lnTo>
                    <a:pt x="1277" y="1130"/>
                  </a:lnTo>
                  <a:cubicBezTo>
                    <a:pt x="1277" y="1130"/>
                    <a:pt x="1274" y="1134"/>
                    <a:pt x="1274" y="1137"/>
                  </a:cubicBezTo>
                  <a:cubicBezTo>
                    <a:pt x="1270" y="1150"/>
                    <a:pt x="1256" y="1185"/>
                    <a:pt x="1229" y="1256"/>
                  </a:cubicBezTo>
                  <a:lnTo>
                    <a:pt x="1270" y="1297"/>
                  </a:lnTo>
                  <a:lnTo>
                    <a:pt x="1283" y="1331"/>
                  </a:lnTo>
                  <a:lnTo>
                    <a:pt x="1283" y="1341"/>
                  </a:lnTo>
                  <a:cubicBezTo>
                    <a:pt x="1287" y="1341"/>
                    <a:pt x="1287" y="1348"/>
                    <a:pt x="1287" y="1348"/>
                  </a:cubicBezTo>
                  <a:lnTo>
                    <a:pt x="1287" y="1351"/>
                  </a:lnTo>
                  <a:lnTo>
                    <a:pt x="1287" y="1365"/>
                  </a:lnTo>
                  <a:cubicBezTo>
                    <a:pt x="1290" y="1382"/>
                    <a:pt x="1290" y="1395"/>
                    <a:pt x="1287" y="1412"/>
                  </a:cubicBezTo>
                  <a:cubicBezTo>
                    <a:pt x="1283" y="1426"/>
                    <a:pt x="1280" y="1443"/>
                    <a:pt x="1274" y="1456"/>
                  </a:cubicBezTo>
                  <a:cubicBezTo>
                    <a:pt x="1274" y="1464"/>
                    <a:pt x="1270" y="1467"/>
                    <a:pt x="1266" y="1474"/>
                  </a:cubicBezTo>
                  <a:cubicBezTo>
                    <a:pt x="1263" y="1481"/>
                    <a:pt x="1260" y="1491"/>
                    <a:pt x="1256" y="1497"/>
                  </a:cubicBezTo>
                  <a:cubicBezTo>
                    <a:pt x="1225" y="1552"/>
                    <a:pt x="1161" y="1603"/>
                    <a:pt x="1090" y="1634"/>
                  </a:cubicBezTo>
                  <a:cubicBezTo>
                    <a:pt x="1021" y="1661"/>
                    <a:pt x="941" y="1673"/>
                    <a:pt x="861" y="1673"/>
                  </a:cubicBezTo>
                  <a:cubicBezTo>
                    <a:pt x="842" y="1673"/>
                    <a:pt x="823" y="1672"/>
                    <a:pt x="804" y="1671"/>
                  </a:cubicBezTo>
                  <a:cubicBezTo>
                    <a:pt x="702" y="1665"/>
                    <a:pt x="600" y="1654"/>
                    <a:pt x="508" y="1634"/>
                  </a:cubicBezTo>
                  <a:cubicBezTo>
                    <a:pt x="420" y="1613"/>
                    <a:pt x="338" y="1589"/>
                    <a:pt x="269" y="1558"/>
                  </a:cubicBezTo>
                  <a:cubicBezTo>
                    <a:pt x="202" y="1528"/>
                    <a:pt x="144" y="1494"/>
                    <a:pt x="103" y="1456"/>
                  </a:cubicBezTo>
                  <a:cubicBezTo>
                    <a:pt x="62" y="1423"/>
                    <a:pt x="38" y="1385"/>
                    <a:pt x="25" y="1358"/>
                  </a:cubicBezTo>
                  <a:cubicBezTo>
                    <a:pt x="11" y="1331"/>
                    <a:pt x="1" y="1318"/>
                    <a:pt x="1" y="1318"/>
                  </a:cubicBezTo>
                  <a:lnTo>
                    <a:pt x="1" y="1318"/>
                  </a:lnTo>
                  <a:cubicBezTo>
                    <a:pt x="1" y="1318"/>
                    <a:pt x="8" y="1334"/>
                    <a:pt x="18" y="1362"/>
                  </a:cubicBezTo>
                  <a:cubicBezTo>
                    <a:pt x="29" y="1389"/>
                    <a:pt x="45" y="1433"/>
                    <a:pt x="79" y="1481"/>
                  </a:cubicBezTo>
                  <a:cubicBezTo>
                    <a:pt x="147" y="1572"/>
                    <a:pt x="280" y="1688"/>
                    <a:pt x="467" y="1767"/>
                  </a:cubicBezTo>
                  <a:cubicBezTo>
                    <a:pt x="511" y="1783"/>
                    <a:pt x="559" y="1803"/>
                    <a:pt x="610" y="1824"/>
                  </a:cubicBezTo>
                  <a:cubicBezTo>
                    <a:pt x="661" y="1841"/>
                    <a:pt x="715" y="1858"/>
                    <a:pt x="773" y="1872"/>
                  </a:cubicBezTo>
                  <a:cubicBezTo>
                    <a:pt x="831" y="1885"/>
                    <a:pt x="896" y="1896"/>
                    <a:pt x="960" y="1896"/>
                  </a:cubicBezTo>
                  <a:cubicBezTo>
                    <a:pt x="971" y="1896"/>
                    <a:pt x="981" y="1896"/>
                    <a:pt x="992" y="1896"/>
                  </a:cubicBezTo>
                  <a:cubicBezTo>
                    <a:pt x="1049" y="1896"/>
                    <a:pt x="1111" y="1889"/>
                    <a:pt x="1167" y="1872"/>
                  </a:cubicBezTo>
                  <a:cubicBezTo>
                    <a:pt x="1229" y="1855"/>
                    <a:pt x="1287" y="1831"/>
                    <a:pt x="1341" y="1794"/>
                  </a:cubicBezTo>
                  <a:cubicBezTo>
                    <a:pt x="1399" y="1759"/>
                    <a:pt x="1450" y="1712"/>
                    <a:pt x="1491" y="1651"/>
                  </a:cubicBezTo>
                  <a:cubicBezTo>
                    <a:pt x="1505" y="1637"/>
                    <a:pt x="1511" y="1620"/>
                    <a:pt x="1522" y="1603"/>
                  </a:cubicBezTo>
                  <a:cubicBezTo>
                    <a:pt x="1528" y="1586"/>
                    <a:pt x="1539" y="1569"/>
                    <a:pt x="1545" y="1552"/>
                  </a:cubicBezTo>
                  <a:cubicBezTo>
                    <a:pt x="1559" y="1514"/>
                    <a:pt x="1563" y="1477"/>
                    <a:pt x="1566" y="1440"/>
                  </a:cubicBezTo>
                  <a:cubicBezTo>
                    <a:pt x="1569" y="1403"/>
                    <a:pt x="1569" y="1365"/>
                    <a:pt x="1563" y="1327"/>
                  </a:cubicBezTo>
                  <a:cubicBezTo>
                    <a:pt x="1563" y="1318"/>
                    <a:pt x="1559" y="1307"/>
                    <a:pt x="1555" y="1300"/>
                  </a:cubicBezTo>
                  <a:lnTo>
                    <a:pt x="1552" y="1280"/>
                  </a:lnTo>
                  <a:lnTo>
                    <a:pt x="1552" y="1277"/>
                  </a:lnTo>
                  <a:lnTo>
                    <a:pt x="1552" y="1273"/>
                  </a:lnTo>
                  <a:lnTo>
                    <a:pt x="1559" y="1273"/>
                  </a:lnTo>
                  <a:lnTo>
                    <a:pt x="1590" y="1266"/>
                  </a:lnTo>
                  <a:cubicBezTo>
                    <a:pt x="1603" y="1263"/>
                    <a:pt x="1616" y="1256"/>
                    <a:pt x="1630" y="1252"/>
                  </a:cubicBezTo>
                  <a:cubicBezTo>
                    <a:pt x="1685" y="1232"/>
                    <a:pt x="1736" y="1208"/>
                    <a:pt x="1784" y="1175"/>
                  </a:cubicBezTo>
                  <a:cubicBezTo>
                    <a:pt x="1879" y="1114"/>
                    <a:pt x="1950" y="1032"/>
                    <a:pt x="2001" y="943"/>
                  </a:cubicBezTo>
                  <a:cubicBezTo>
                    <a:pt x="2039" y="882"/>
                    <a:pt x="2066" y="820"/>
                    <a:pt x="2086" y="756"/>
                  </a:cubicBezTo>
                  <a:cubicBezTo>
                    <a:pt x="2106" y="695"/>
                    <a:pt x="2120" y="630"/>
                    <a:pt x="2123" y="566"/>
                  </a:cubicBezTo>
                  <a:cubicBezTo>
                    <a:pt x="2134" y="440"/>
                    <a:pt x="2114" y="318"/>
                    <a:pt x="2062" y="211"/>
                  </a:cubicBezTo>
                  <a:cubicBezTo>
                    <a:pt x="2039" y="161"/>
                    <a:pt x="2004" y="117"/>
                    <a:pt x="1963" y="79"/>
                  </a:cubicBezTo>
                  <a:cubicBezTo>
                    <a:pt x="1919" y="42"/>
                    <a:pt x="1872" y="21"/>
                    <a:pt x="1828" y="11"/>
                  </a:cubicBezTo>
                  <a:cubicBezTo>
                    <a:pt x="1794" y="3"/>
                    <a:pt x="1761" y="0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435884" y="368952"/>
              <a:ext cx="171912" cy="132227"/>
            </a:xfrm>
            <a:custGeom>
              <a:avLst/>
              <a:gdLst/>
              <a:ahLst/>
              <a:cxnLst/>
              <a:rect l="l" t="t" r="r" b="b"/>
              <a:pathLst>
                <a:path w="3916" h="3012" extrusionOk="0">
                  <a:moveTo>
                    <a:pt x="596" y="1"/>
                  </a:moveTo>
                  <a:cubicBezTo>
                    <a:pt x="566" y="1"/>
                    <a:pt x="531" y="4"/>
                    <a:pt x="493" y="11"/>
                  </a:cubicBezTo>
                  <a:cubicBezTo>
                    <a:pt x="408" y="38"/>
                    <a:pt x="306" y="82"/>
                    <a:pt x="215" y="171"/>
                  </a:cubicBezTo>
                  <a:cubicBezTo>
                    <a:pt x="167" y="212"/>
                    <a:pt x="122" y="266"/>
                    <a:pt x="85" y="331"/>
                  </a:cubicBezTo>
                  <a:cubicBezTo>
                    <a:pt x="48" y="396"/>
                    <a:pt x="20" y="470"/>
                    <a:pt x="11" y="555"/>
                  </a:cubicBezTo>
                  <a:cubicBezTo>
                    <a:pt x="7" y="576"/>
                    <a:pt x="3" y="596"/>
                    <a:pt x="3" y="616"/>
                  </a:cubicBezTo>
                  <a:cubicBezTo>
                    <a:pt x="3" y="641"/>
                    <a:pt x="0" y="661"/>
                    <a:pt x="0" y="682"/>
                  </a:cubicBezTo>
                  <a:cubicBezTo>
                    <a:pt x="0" y="702"/>
                    <a:pt x="3" y="722"/>
                    <a:pt x="3" y="743"/>
                  </a:cubicBezTo>
                  <a:cubicBezTo>
                    <a:pt x="3" y="767"/>
                    <a:pt x="7" y="787"/>
                    <a:pt x="11" y="807"/>
                  </a:cubicBezTo>
                  <a:cubicBezTo>
                    <a:pt x="20" y="896"/>
                    <a:pt x="41" y="980"/>
                    <a:pt x="75" y="1062"/>
                  </a:cubicBezTo>
                  <a:cubicBezTo>
                    <a:pt x="136" y="1233"/>
                    <a:pt x="235" y="1389"/>
                    <a:pt x="354" y="1525"/>
                  </a:cubicBezTo>
                  <a:cubicBezTo>
                    <a:pt x="589" y="1800"/>
                    <a:pt x="898" y="2032"/>
                    <a:pt x="1248" y="2185"/>
                  </a:cubicBezTo>
                  <a:cubicBezTo>
                    <a:pt x="1422" y="2256"/>
                    <a:pt x="1606" y="2310"/>
                    <a:pt x="1779" y="2348"/>
                  </a:cubicBezTo>
                  <a:cubicBezTo>
                    <a:pt x="1956" y="2385"/>
                    <a:pt x="2130" y="2412"/>
                    <a:pt x="2293" y="2433"/>
                  </a:cubicBezTo>
                  <a:cubicBezTo>
                    <a:pt x="2457" y="2457"/>
                    <a:pt x="2613" y="2478"/>
                    <a:pt x="2763" y="2491"/>
                  </a:cubicBezTo>
                  <a:cubicBezTo>
                    <a:pt x="2837" y="2501"/>
                    <a:pt x="2909" y="2519"/>
                    <a:pt x="2977" y="2532"/>
                  </a:cubicBezTo>
                  <a:cubicBezTo>
                    <a:pt x="3044" y="2549"/>
                    <a:pt x="3110" y="2566"/>
                    <a:pt x="3171" y="2586"/>
                  </a:cubicBezTo>
                  <a:cubicBezTo>
                    <a:pt x="3416" y="2665"/>
                    <a:pt x="3609" y="2767"/>
                    <a:pt x="3732" y="2858"/>
                  </a:cubicBezTo>
                  <a:cubicBezTo>
                    <a:pt x="3793" y="2902"/>
                    <a:pt x="3840" y="2940"/>
                    <a:pt x="3871" y="2968"/>
                  </a:cubicBezTo>
                  <a:cubicBezTo>
                    <a:pt x="3902" y="2998"/>
                    <a:pt x="3915" y="3012"/>
                    <a:pt x="3915" y="3012"/>
                  </a:cubicBezTo>
                  <a:cubicBezTo>
                    <a:pt x="3915" y="3012"/>
                    <a:pt x="3902" y="2995"/>
                    <a:pt x="3875" y="2963"/>
                  </a:cubicBezTo>
                  <a:cubicBezTo>
                    <a:pt x="3848" y="2933"/>
                    <a:pt x="3807" y="2889"/>
                    <a:pt x="3752" y="2834"/>
                  </a:cubicBezTo>
                  <a:cubicBezTo>
                    <a:pt x="3694" y="2784"/>
                    <a:pt x="3620" y="2723"/>
                    <a:pt x="3531" y="2661"/>
                  </a:cubicBezTo>
                  <a:cubicBezTo>
                    <a:pt x="3440" y="2600"/>
                    <a:pt x="3334" y="2539"/>
                    <a:pt x="3212" y="2481"/>
                  </a:cubicBezTo>
                  <a:cubicBezTo>
                    <a:pt x="3151" y="2453"/>
                    <a:pt x="3085" y="2423"/>
                    <a:pt x="3021" y="2396"/>
                  </a:cubicBezTo>
                  <a:cubicBezTo>
                    <a:pt x="2953" y="2365"/>
                    <a:pt x="2881" y="2341"/>
                    <a:pt x="2810" y="2310"/>
                  </a:cubicBezTo>
                  <a:cubicBezTo>
                    <a:pt x="2670" y="2249"/>
                    <a:pt x="2514" y="2199"/>
                    <a:pt x="2358" y="2147"/>
                  </a:cubicBezTo>
                  <a:cubicBezTo>
                    <a:pt x="2044" y="2045"/>
                    <a:pt x="1722" y="1940"/>
                    <a:pt x="1443" y="1780"/>
                  </a:cubicBezTo>
                  <a:cubicBezTo>
                    <a:pt x="1300" y="1705"/>
                    <a:pt x="1167" y="1613"/>
                    <a:pt x="1041" y="1522"/>
                  </a:cubicBezTo>
                  <a:cubicBezTo>
                    <a:pt x="915" y="1426"/>
                    <a:pt x="796" y="1321"/>
                    <a:pt x="691" y="1219"/>
                  </a:cubicBezTo>
                  <a:cubicBezTo>
                    <a:pt x="589" y="1114"/>
                    <a:pt x="500" y="1008"/>
                    <a:pt x="436" y="899"/>
                  </a:cubicBezTo>
                  <a:cubicBezTo>
                    <a:pt x="408" y="845"/>
                    <a:pt x="381" y="793"/>
                    <a:pt x="367" y="739"/>
                  </a:cubicBezTo>
                  <a:cubicBezTo>
                    <a:pt x="361" y="726"/>
                    <a:pt x="358" y="712"/>
                    <a:pt x="354" y="698"/>
                  </a:cubicBezTo>
                  <a:cubicBezTo>
                    <a:pt x="354" y="685"/>
                    <a:pt x="350" y="671"/>
                    <a:pt x="347" y="657"/>
                  </a:cubicBezTo>
                  <a:cubicBezTo>
                    <a:pt x="347" y="647"/>
                    <a:pt x="344" y="633"/>
                    <a:pt x="344" y="620"/>
                  </a:cubicBezTo>
                  <a:cubicBezTo>
                    <a:pt x="340" y="607"/>
                    <a:pt x="340" y="596"/>
                    <a:pt x="340" y="583"/>
                  </a:cubicBezTo>
                  <a:cubicBezTo>
                    <a:pt x="340" y="396"/>
                    <a:pt x="425" y="195"/>
                    <a:pt x="541" y="117"/>
                  </a:cubicBezTo>
                  <a:cubicBezTo>
                    <a:pt x="595" y="73"/>
                    <a:pt x="650" y="49"/>
                    <a:pt x="687" y="38"/>
                  </a:cubicBezTo>
                  <a:cubicBezTo>
                    <a:pt x="708" y="35"/>
                    <a:pt x="725" y="32"/>
                    <a:pt x="735" y="32"/>
                  </a:cubicBezTo>
                  <a:cubicBezTo>
                    <a:pt x="745" y="29"/>
                    <a:pt x="752" y="29"/>
                    <a:pt x="752" y="29"/>
                  </a:cubicBezTo>
                  <a:cubicBezTo>
                    <a:pt x="752" y="29"/>
                    <a:pt x="745" y="24"/>
                    <a:pt x="735" y="21"/>
                  </a:cubicBezTo>
                  <a:cubicBezTo>
                    <a:pt x="725" y="21"/>
                    <a:pt x="711" y="15"/>
                    <a:pt x="687" y="11"/>
                  </a:cubicBezTo>
                  <a:cubicBezTo>
                    <a:pt x="665" y="5"/>
                    <a:pt x="634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477546" y="347572"/>
              <a:ext cx="83673" cy="103736"/>
            </a:xfrm>
            <a:custGeom>
              <a:avLst/>
              <a:gdLst/>
              <a:ahLst/>
              <a:cxnLst/>
              <a:rect l="l" t="t" r="r" b="b"/>
              <a:pathLst>
                <a:path w="1906" h="2363" extrusionOk="0">
                  <a:moveTo>
                    <a:pt x="752" y="87"/>
                  </a:move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lose/>
                  <a:moveTo>
                    <a:pt x="522" y="0"/>
                  </a:moveTo>
                  <a:cubicBezTo>
                    <a:pt x="486" y="0"/>
                    <a:pt x="446" y="4"/>
                    <a:pt x="405" y="15"/>
                  </a:cubicBezTo>
                  <a:cubicBezTo>
                    <a:pt x="365" y="26"/>
                    <a:pt x="324" y="42"/>
                    <a:pt x="283" y="66"/>
                  </a:cubicBezTo>
                  <a:cubicBezTo>
                    <a:pt x="242" y="90"/>
                    <a:pt x="201" y="120"/>
                    <a:pt x="167" y="164"/>
                  </a:cubicBezTo>
                  <a:cubicBezTo>
                    <a:pt x="161" y="175"/>
                    <a:pt x="150" y="185"/>
                    <a:pt x="143" y="195"/>
                  </a:cubicBezTo>
                  <a:cubicBezTo>
                    <a:pt x="136" y="209"/>
                    <a:pt x="126" y="219"/>
                    <a:pt x="120" y="230"/>
                  </a:cubicBezTo>
                  <a:cubicBezTo>
                    <a:pt x="106" y="253"/>
                    <a:pt x="92" y="277"/>
                    <a:pt x="79" y="304"/>
                  </a:cubicBezTo>
                  <a:cubicBezTo>
                    <a:pt x="54" y="355"/>
                    <a:pt x="38" y="409"/>
                    <a:pt x="24" y="467"/>
                  </a:cubicBezTo>
                  <a:cubicBezTo>
                    <a:pt x="0" y="583"/>
                    <a:pt x="0" y="709"/>
                    <a:pt x="21" y="825"/>
                  </a:cubicBezTo>
                  <a:cubicBezTo>
                    <a:pt x="38" y="944"/>
                    <a:pt x="75" y="1059"/>
                    <a:pt x="126" y="1172"/>
                  </a:cubicBezTo>
                  <a:cubicBezTo>
                    <a:pt x="174" y="1284"/>
                    <a:pt x="238" y="1389"/>
                    <a:pt x="310" y="1491"/>
                  </a:cubicBezTo>
                  <a:cubicBezTo>
                    <a:pt x="347" y="1543"/>
                    <a:pt x="392" y="1587"/>
                    <a:pt x="436" y="1631"/>
                  </a:cubicBezTo>
                  <a:cubicBezTo>
                    <a:pt x="459" y="1651"/>
                    <a:pt x="480" y="1672"/>
                    <a:pt x="503" y="1692"/>
                  </a:cubicBezTo>
                  <a:cubicBezTo>
                    <a:pt x="528" y="1712"/>
                    <a:pt x="555" y="1730"/>
                    <a:pt x="579" y="1747"/>
                  </a:cubicBezTo>
                  <a:cubicBezTo>
                    <a:pt x="681" y="1814"/>
                    <a:pt x="783" y="1876"/>
                    <a:pt x="885" y="1920"/>
                  </a:cubicBezTo>
                  <a:cubicBezTo>
                    <a:pt x="939" y="1940"/>
                    <a:pt x="987" y="1957"/>
                    <a:pt x="1038" y="1971"/>
                  </a:cubicBezTo>
                  <a:cubicBezTo>
                    <a:pt x="1089" y="1985"/>
                    <a:pt x="1136" y="1998"/>
                    <a:pt x="1184" y="2012"/>
                  </a:cubicBezTo>
                  <a:cubicBezTo>
                    <a:pt x="1232" y="2022"/>
                    <a:pt x="1272" y="2039"/>
                    <a:pt x="1317" y="2053"/>
                  </a:cubicBezTo>
                  <a:cubicBezTo>
                    <a:pt x="1357" y="2067"/>
                    <a:pt x="1398" y="2083"/>
                    <a:pt x="1436" y="2097"/>
                  </a:cubicBezTo>
                  <a:cubicBezTo>
                    <a:pt x="1511" y="2128"/>
                    <a:pt x="1579" y="2158"/>
                    <a:pt x="1640" y="2185"/>
                  </a:cubicBezTo>
                  <a:cubicBezTo>
                    <a:pt x="1667" y="2199"/>
                    <a:pt x="1695" y="2216"/>
                    <a:pt x="1721" y="2230"/>
                  </a:cubicBezTo>
                  <a:cubicBezTo>
                    <a:pt x="1745" y="2243"/>
                    <a:pt x="1766" y="2257"/>
                    <a:pt x="1786" y="2271"/>
                  </a:cubicBezTo>
                  <a:cubicBezTo>
                    <a:pt x="1806" y="2284"/>
                    <a:pt x="1824" y="2294"/>
                    <a:pt x="1841" y="2304"/>
                  </a:cubicBezTo>
                  <a:cubicBezTo>
                    <a:pt x="1855" y="2318"/>
                    <a:pt x="1868" y="2328"/>
                    <a:pt x="1878" y="2335"/>
                  </a:cubicBezTo>
                  <a:cubicBezTo>
                    <a:pt x="1895" y="2352"/>
                    <a:pt x="1905" y="2362"/>
                    <a:pt x="1905" y="2362"/>
                  </a:cubicBezTo>
                  <a:cubicBezTo>
                    <a:pt x="1905" y="2362"/>
                    <a:pt x="1899" y="2348"/>
                    <a:pt x="1881" y="2332"/>
                  </a:cubicBezTo>
                  <a:cubicBezTo>
                    <a:pt x="1871" y="2321"/>
                    <a:pt x="1861" y="2308"/>
                    <a:pt x="1850" y="2294"/>
                  </a:cubicBezTo>
                  <a:cubicBezTo>
                    <a:pt x="1837" y="2281"/>
                    <a:pt x="1824" y="2263"/>
                    <a:pt x="1806" y="2246"/>
                  </a:cubicBezTo>
                  <a:cubicBezTo>
                    <a:pt x="1739" y="2179"/>
                    <a:pt x="1633" y="2080"/>
                    <a:pt x="1497" y="1985"/>
                  </a:cubicBezTo>
                  <a:cubicBezTo>
                    <a:pt x="1463" y="1961"/>
                    <a:pt x="1429" y="1934"/>
                    <a:pt x="1392" y="1910"/>
                  </a:cubicBezTo>
                  <a:cubicBezTo>
                    <a:pt x="1354" y="1883"/>
                    <a:pt x="1317" y="1855"/>
                    <a:pt x="1279" y="1825"/>
                  </a:cubicBezTo>
                  <a:cubicBezTo>
                    <a:pt x="1242" y="1794"/>
                    <a:pt x="1208" y="1761"/>
                    <a:pt x="1170" y="1730"/>
                  </a:cubicBezTo>
                  <a:cubicBezTo>
                    <a:pt x="1133" y="1695"/>
                    <a:pt x="1095" y="1665"/>
                    <a:pt x="1062" y="1631"/>
                  </a:cubicBezTo>
                  <a:cubicBezTo>
                    <a:pt x="987" y="1566"/>
                    <a:pt x="916" y="1505"/>
                    <a:pt x="858" y="1434"/>
                  </a:cubicBezTo>
                  <a:cubicBezTo>
                    <a:pt x="841" y="1414"/>
                    <a:pt x="827" y="1396"/>
                    <a:pt x="814" y="1376"/>
                  </a:cubicBezTo>
                  <a:cubicBezTo>
                    <a:pt x="796" y="1359"/>
                    <a:pt x="783" y="1342"/>
                    <a:pt x="765" y="1321"/>
                  </a:cubicBezTo>
                  <a:cubicBezTo>
                    <a:pt x="752" y="1304"/>
                    <a:pt x="739" y="1284"/>
                    <a:pt x="725" y="1267"/>
                  </a:cubicBezTo>
                  <a:lnTo>
                    <a:pt x="684" y="1209"/>
                  </a:lnTo>
                  <a:cubicBezTo>
                    <a:pt x="623" y="1138"/>
                    <a:pt x="572" y="1056"/>
                    <a:pt x="528" y="974"/>
                  </a:cubicBezTo>
                  <a:cubicBezTo>
                    <a:pt x="483" y="896"/>
                    <a:pt x="446" y="808"/>
                    <a:pt x="415" y="729"/>
                  </a:cubicBezTo>
                  <a:cubicBezTo>
                    <a:pt x="388" y="648"/>
                    <a:pt x="365" y="573"/>
                    <a:pt x="357" y="502"/>
                  </a:cubicBezTo>
                  <a:cubicBezTo>
                    <a:pt x="354" y="464"/>
                    <a:pt x="354" y="430"/>
                    <a:pt x="357" y="396"/>
                  </a:cubicBezTo>
                  <a:cubicBezTo>
                    <a:pt x="361" y="382"/>
                    <a:pt x="365" y="365"/>
                    <a:pt x="368" y="352"/>
                  </a:cubicBezTo>
                  <a:cubicBezTo>
                    <a:pt x="368" y="342"/>
                    <a:pt x="371" y="335"/>
                    <a:pt x="374" y="328"/>
                  </a:cubicBezTo>
                  <a:cubicBezTo>
                    <a:pt x="374" y="321"/>
                    <a:pt x="378" y="315"/>
                    <a:pt x="381" y="311"/>
                  </a:cubicBezTo>
                  <a:cubicBezTo>
                    <a:pt x="405" y="257"/>
                    <a:pt x="439" y="209"/>
                    <a:pt x="480" y="169"/>
                  </a:cubicBezTo>
                  <a:cubicBezTo>
                    <a:pt x="521" y="128"/>
                    <a:pt x="565" y="103"/>
                    <a:pt x="610" y="93"/>
                  </a:cubicBezTo>
                  <a:cubicBezTo>
                    <a:pt x="638" y="81"/>
                    <a:pt x="664" y="78"/>
                    <a:pt x="686" y="78"/>
                  </a:cubicBezTo>
                  <a:cubicBezTo>
                    <a:pt x="696" y="78"/>
                    <a:pt x="704" y="79"/>
                    <a:pt x="712" y="80"/>
                  </a:cubicBezTo>
                  <a:cubicBezTo>
                    <a:pt x="735" y="82"/>
                    <a:pt x="749" y="86"/>
                    <a:pt x="752" y="87"/>
                  </a:cubicBezTo>
                  <a:lnTo>
                    <a:pt x="752" y="87"/>
                  </a:lnTo>
                  <a:cubicBezTo>
                    <a:pt x="747" y="82"/>
                    <a:pt x="710" y="36"/>
                    <a:pt x="610" y="9"/>
                  </a:cubicBezTo>
                  <a:cubicBezTo>
                    <a:pt x="584" y="4"/>
                    <a:pt x="554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509945" y="357055"/>
              <a:ext cx="32442" cy="48246"/>
            </a:xfrm>
            <a:custGeom>
              <a:avLst/>
              <a:gdLst/>
              <a:ahLst/>
              <a:cxnLst/>
              <a:rect l="l" t="t" r="r" b="b"/>
              <a:pathLst>
                <a:path w="739" h="1099" extrusionOk="0">
                  <a:moveTo>
                    <a:pt x="353" y="1"/>
                  </a:moveTo>
                  <a:cubicBezTo>
                    <a:pt x="319" y="1"/>
                    <a:pt x="281" y="8"/>
                    <a:pt x="245" y="24"/>
                  </a:cubicBezTo>
                  <a:cubicBezTo>
                    <a:pt x="201" y="47"/>
                    <a:pt x="150" y="75"/>
                    <a:pt x="106" y="122"/>
                  </a:cubicBezTo>
                  <a:cubicBezTo>
                    <a:pt x="82" y="143"/>
                    <a:pt x="62" y="170"/>
                    <a:pt x="45" y="204"/>
                  </a:cubicBezTo>
                  <a:cubicBezTo>
                    <a:pt x="38" y="218"/>
                    <a:pt x="31" y="238"/>
                    <a:pt x="24" y="255"/>
                  </a:cubicBezTo>
                  <a:cubicBezTo>
                    <a:pt x="21" y="272"/>
                    <a:pt x="18" y="286"/>
                    <a:pt x="14" y="303"/>
                  </a:cubicBezTo>
                  <a:cubicBezTo>
                    <a:pt x="1" y="367"/>
                    <a:pt x="1" y="435"/>
                    <a:pt x="14" y="496"/>
                  </a:cubicBezTo>
                  <a:cubicBezTo>
                    <a:pt x="27" y="557"/>
                    <a:pt x="51" y="612"/>
                    <a:pt x="79" y="660"/>
                  </a:cubicBezTo>
                  <a:cubicBezTo>
                    <a:pt x="92" y="683"/>
                    <a:pt x="109" y="708"/>
                    <a:pt x="123" y="728"/>
                  </a:cubicBezTo>
                  <a:cubicBezTo>
                    <a:pt x="133" y="738"/>
                    <a:pt x="140" y="749"/>
                    <a:pt x="147" y="758"/>
                  </a:cubicBezTo>
                  <a:lnTo>
                    <a:pt x="174" y="785"/>
                  </a:lnTo>
                  <a:cubicBezTo>
                    <a:pt x="191" y="806"/>
                    <a:pt x="208" y="823"/>
                    <a:pt x="225" y="843"/>
                  </a:cubicBezTo>
                  <a:cubicBezTo>
                    <a:pt x="242" y="860"/>
                    <a:pt x="255" y="878"/>
                    <a:pt x="276" y="895"/>
                  </a:cubicBezTo>
                  <a:cubicBezTo>
                    <a:pt x="341" y="966"/>
                    <a:pt x="423" y="1014"/>
                    <a:pt x="490" y="1051"/>
                  </a:cubicBezTo>
                  <a:cubicBezTo>
                    <a:pt x="561" y="1088"/>
                    <a:pt x="630" y="1091"/>
                    <a:pt x="671" y="1099"/>
                  </a:cubicBezTo>
                  <a:lnTo>
                    <a:pt x="698" y="1099"/>
                  </a:lnTo>
                  <a:cubicBezTo>
                    <a:pt x="708" y="1096"/>
                    <a:pt x="715" y="1096"/>
                    <a:pt x="721" y="1096"/>
                  </a:cubicBezTo>
                  <a:lnTo>
                    <a:pt x="739" y="1096"/>
                  </a:lnTo>
                  <a:cubicBezTo>
                    <a:pt x="739" y="1096"/>
                    <a:pt x="732" y="1091"/>
                    <a:pt x="721" y="1085"/>
                  </a:cubicBezTo>
                  <a:cubicBezTo>
                    <a:pt x="718" y="1085"/>
                    <a:pt x="712" y="1082"/>
                    <a:pt x="704" y="1078"/>
                  </a:cubicBezTo>
                  <a:cubicBezTo>
                    <a:pt x="698" y="1071"/>
                    <a:pt x="691" y="1068"/>
                    <a:pt x="681" y="1061"/>
                  </a:cubicBezTo>
                  <a:cubicBezTo>
                    <a:pt x="650" y="1041"/>
                    <a:pt x="613" y="1000"/>
                    <a:pt x="579" y="949"/>
                  </a:cubicBezTo>
                  <a:cubicBezTo>
                    <a:pt x="541" y="898"/>
                    <a:pt x="517" y="826"/>
                    <a:pt x="494" y="752"/>
                  </a:cubicBezTo>
                  <a:cubicBezTo>
                    <a:pt x="487" y="735"/>
                    <a:pt x="484" y="714"/>
                    <a:pt x="476" y="697"/>
                  </a:cubicBezTo>
                  <a:cubicBezTo>
                    <a:pt x="473" y="687"/>
                    <a:pt x="470" y="677"/>
                    <a:pt x="467" y="667"/>
                  </a:cubicBezTo>
                  <a:lnTo>
                    <a:pt x="463" y="636"/>
                  </a:lnTo>
                  <a:lnTo>
                    <a:pt x="456" y="602"/>
                  </a:lnTo>
                  <a:cubicBezTo>
                    <a:pt x="456" y="592"/>
                    <a:pt x="453" y="585"/>
                    <a:pt x="453" y="575"/>
                  </a:cubicBezTo>
                  <a:cubicBezTo>
                    <a:pt x="446" y="554"/>
                    <a:pt x="446" y="534"/>
                    <a:pt x="443" y="517"/>
                  </a:cubicBezTo>
                  <a:cubicBezTo>
                    <a:pt x="436" y="479"/>
                    <a:pt x="432" y="449"/>
                    <a:pt x="432" y="422"/>
                  </a:cubicBezTo>
                  <a:cubicBezTo>
                    <a:pt x="429" y="394"/>
                    <a:pt x="426" y="374"/>
                    <a:pt x="423" y="357"/>
                  </a:cubicBezTo>
                  <a:lnTo>
                    <a:pt x="423" y="344"/>
                  </a:lnTo>
                  <a:cubicBezTo>
                    <a:pt x="423" y="340"/>
                    <a:pt x="419" y="336"/>
                    <a:pt x="419" y="333"/>
                  </a:cubicBezTo>
                  <a:cubicBezTo>
                    <a:pt x="415" y="330"/>
                    <a:pt x="412" y="320"/>
                    <a:pt x="412" y="309"/>
                  </a:cubicBezTo>
                  <a:cubicBezTo>
                    <a:pt x="405" y="289"/>
                    <a:pt x="409" y="262"/>
                    <a:pt x="415" y="245"/>
                  </a:cubicBezTo>
                  <a:cubicBezTo>
                    <a:pt x="423" y="224"/>
                    <a:pt x="429" y="197"/>
                    <a:pt x="439" y="177"/>
                  </a:cubicBezTo>
                  <a:cubicBezTo>
                    <a:pt x="450" y="157"/>
                    <a:pt x="463" y="136"/>
                    <a:pt x="480" y="129"/>
                  </a:cubicBezTo>
                  <a:cubicBezTo>
                    <a:pt x="494" y="112"/>
                    <a:pt x="511" y="105"/>
                    <a:pt x="525" y="102"/>
                  </a:cubicBezTo>
                  <a:cubicBezTo>
                    <a:pt x="534" y="99"/>
                    <a:pt x="541" y="95"/>
                    <a:pt x="541" y="95"/>
                  </a:cubicBezTo>
                  <a:cubicBezTo>
                    <a:pt x="541" y="95"/>
                    <a:pt x="538" y="91"/>
                    <a:pt x="531" y="82"/>
                  </a:cubicBezTo>
                  <a:cubicBezTo>
                    <a:pt x="528" y="75"/>
                    <a:pt x="521" y="68"/>
                    <a:pt x="514" y="61"/>
                  </a:cubicBezTo>
                  <a:cubicBezTo>
                    <a:pt x="508" y="55"/>
                    <a:pt x="497" y="44"/>
                    <a:pt x="487" y="37"/>
                  </a:cubicBezTo>
                  <a:cubicBezTo>
                    <a:pt x="463" y="24"/>
                    <a:pt x="429" y="10"/>
                    <a:pt x="385" y="3"/>
                  </a:cubicBezTo>
                  <a:cubicBezTo>
                    <a:pt x="375" y="2"/>
                    <a:pt x="364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643316" y="487396"/>
              <a:ext cx="92761" cy="247508"/>
            </a:xfrm>
            <a:custGeom>
              <a:avLst/>
              <a:gdLst/>
              <a:ahLst/>
              <a:cxnLst/>
              <a:rect l="l" t="t" r="r" b="b"/>
              <a:pathLst>
                <a:path w="2113" h="563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" y="17"/>
                    <a:pt x="89" y="52"/>
                  </a:cubicBezTo>
                  <a:cubicBezTo>
                    <a:pt x="146" y="82"/>
                    <a:pt x="235" y="133"/>
                    <a:pt x="340" y="198"/>
                  </a:cubicBezTo>
                  <a:cubicBezTo>
                    <a:pt x="449" y="262"/>
                    <a:pt x="578" y="344"/>
                    <a:pt x="721" y="446"/>
                  </a:cubicBezTo>
                  <a:cubicBezTo>
                    <a:pt x="861" y="548"/>
                    <a:pt x="1018" y="667"/>
                    <a:pt x="1170" y="810"/>
                  </a:cubicBezTo>
                  <a:cubicBezTo>
                    <a:pt x="1249" y="882"/>
                    <a:pt x="1324" y="959"/>
                    <a:pt x="1398" y="1048"/>
                  </a:cubicBezTo>
                  <a:cubicBezTo>
                    <a:pt x="1467" y="1133"/>
                    <a:pt x="1534" y="1229"/>
                    <a:pt x="1592" y="1331"/>
                  </a:cubicBezTo>
                  <a:cubicBezTo>
                    <a:pt x="1707" y="1535"/>
                    <a:pt x="1796" y="1769"/>
                    <a:pt x="1830" y="2017"/>
                  </a:cubicBezTo>
                  <a:cubicBezTo>
                    <a:pt x="1830" y="2049"/>
                    <a:pt x="1834" y="2079"/>
                    <a:pt x="1837" y="2110"/>
                  </a:cubicBezTo>
                  <a:cubicBezTo>
                    <a:pt x="1837" y="2140"/>
                    <a:pt x="1837" y="2171"/>
                    <a:pt x="1841" y="2201"/>
                  </a:cubicBezTo>
                  <a:cubicBezTo>
                    <a:pt x="1837" y="2235"/>
                    <a:pt x="1837" y="2266"/>
                    <a:pt x="1837" y="2297"/>
                  </a:cubicBezTo>
                  <a:cubicBezTo>
                    <a:pt x="1834" y="2327"/>
                    <a:pt x="1827" y="2358"/>
                    <a:pt x="1827" y="2388"/>
                  </a:cubicBezTo>
                  <a:cubicBezTo>
                    <a:pt x="1806" y="2511"/>
                    <a:pt x="1769" y="2633"/>
                    <a:pt x="1712" y="2746"/>
                  </a:cubicBezTo>
                  <a:cubicBezTo>
                    <a:pt x="1599" y="2977"/>
                    <a:pt x="1409" y="3178"/>
                    <a:pt x="1205" y="3372"/>
                  </a:cubicBezTo>
                  <a:cubicBezTo>
                    <a:pt x="1000" y="3569"/>
                    <a:pt x="779" y="3760"/>
                    <a:pt x="585" y="3984"/>
                  </a:cubicBezTo>
                  <a:cubicBezTo>
                    <a:pt x="487" y="4099"/>
                    <a:pt x="398" y="4225"/>
                    <a:pt x="330" y="4361"/>
                  </a:cubicBezTo>
                  <a:cubicBezTo>
                    <a:pt x="266" y="4501"/>
                    <a:pt x="218" y="4654"/>
                    <a:pt x="214" y="4810"/>
                  </a:cubicBezTo>
                  <a:cubicBezTo>
                    <a:pt x="211" y="4892"/>
                    <a:pt x="222" y="4970"/>
                    <a:pt x="242" y="5046"/>
                  </a:cubicBezTo>
                  <a:cubicBezTo>
                    <a:pt x="258" y="5123"/>
                    <a:pt x="293" y="5195"/>
                    <a:pt x="333" y="5263"/>
                  </a:cubicBezTo>
                  <a:cubicBezTo>
                    <a:pt x="418" y="5396"/>
                    <a:pt x="541" y="5490"/>
                    <a:pt x="671" y="5548"/>
                  </a:cubicBezTo>
                  <a:cubicBezTo>
                    <a:pt x="735" y="5579"/>
                    <a:pt x="800" y="5600"/>
                    <a:pt x="867" y="5613"/>
                  </a:cubicBezTo>
                  <a:cubicBezTo>
                    <a:pt x="932" y="5627"/>
                    <a:pt x="997" y="5637"/>
                    <a:pt x="1062" y="5637"/>
                  </a:cubicBezTo>
                  <a:cubicBezTo>
                    <a:pt x="1072" y="5638"/>
                    <a:pt x="1082" y="5638"/>
                    <a:pt x="1093" y="5638"/>
                  </a:cubicBezTo>
                  <a:cubicBezTo>
                    <a:pt x="1210" y="5638"/>
                    <a:pt x="1322" y="5621"/>
                    <a:pt x="1426" y="5589"/>
                  </a:cubicBezTo>
                  <a:cubicBezTo>
                    <a:pt x="1483" y="5576"/>
                    <a:pt x="1534" y="5552"/>
                    <a:pt x="1585" y="5525"/>
                  </a:cubicBezTo>
                  <a:cubicBezTo>
                    <a:pt x="1636" y="5498"/>
                    <a:pt x="1684" y="5470"/>
                    <a:pt x="1725" y="5437"/>
                  </a:cubicBezTo>
                  <a:cubicBezTo>
                    <a:pt x="1814" y="5368"/>
                    <a:pt x="1878" y="5290"/>
                    <a:pt x="1925" y="5205"/>
                  </a:cubicBezTo>
                  <a:cubicBezTo>
                    <a:pt x="1973" y="5117"/>
                    <a:pt x="1990" y="5028"/>
                    <a:pt x="1993" y="4947"/>
                  </a:cubicBezTo>
                  <a:cubicBezTo>
                    <a:pt x="1997" y="4865"/>
                    <a:pt x="1987" y="4790"/>
                    <a:pt x="1966" y="4726"/>
                  </a:cubicBezTo>
                  <a:cubicBezTo>
                    <a:pt x="1922" y="4600"/>
                    <a:pt x="1844" y="4521"/>
                    <a:pt x="1783" y="4490"/>
                  </a:cubicBezTo>
                  <a:cubicBezTo>
                    <a:pt x="1769" y="4481"/>
                    <a:pt x="1756" y="4474"/>
                    <a:pt x="1742" y="4470"/>
                  </a:cubicBezTo>
                  <a:cubicBezTo>
                    <a:pt x="1732" y="4463"/>
                    <a:pt x="1721" y="4460"/>
                    <a:pt x="1712" y="4460"/>
                  </a:cubicBezTo>
                  <a:cubicBezTo>
                    <a:pt x="1695" y="4454"/>
                    <a:pt x="1687" y="4450"/>
                    <a:pt x="1687" y="4450"/>
                  </a:cubicBezTo>
                  <a:lnTo>
                    <a:pt x="1687" y="4450"/>
                  </a:lnTo>
                  <a:cubicBezTo>
                    <a:pt x="1687" y="4450"/>
                    <a:pt x="1695" y="4454"/>
                    <a:pt x="1712" y="4463"/>
                  </a:cubicBezTo>
                  <a:cubicBezTo>
                    <a:pt x="1718" y="4467"/>
                    <a:pt x="1728" y="4470"/>
                    <a:pt x="1738" y="4477"/>
                  </a:cubicBezTo>
                  <a:cubicBezTo>
                    <a:pt x="1748" y="4484"/>
                    <a:pt x="1762" y="4494"/>
                    <a:pt x="1776" y="4504"/>
                  </a:cubicBezTo>
                  <a:cubicBezTo>
                    <a:pt x="1827" y="4542"/>
                    <a:pt x="1888" y="4623"/>
                    <a:pt x="1905" y="4743"/>
                  </a:cubicBezTo>
                  <a:cubicBezTo>
                    <a:pt x="1919" y="4801"/>
                    <a:pt x="1919" y="4868"/>
                    <a:pt x="1905" y="4936"/>
                  </a:cubicBezTo>
                  <a:cubicBezTo>
                    <a:pt x="1895" y="5005"/>
                    <a:pt x="1867" y="5079"/>
                    <a:pt x="1820" y="5140"/>
                  </a:cubicBezTo>
                  <a:cubicBezTo>
                    <a:pt x="1728" y="5270"/>
                    <a:pt x="1565" y="5365"/>
                    <a:pt x="1378" y="5413"/>
                  </a:cubicBezTo>
                  <a:cubicBezTo>
                    <a:pt x="1311" y="5430"/>
                    <a:pt x="1239" y="5438"/>
                    <a:pt x="1167" y="5438"/>
                  </a:cubicBezTo>
                  <a:cubicBezTo>
                    <a:pt x="1136" y="5438"/>
                    <a:pt x="1105" y="5436"/>
                    <a:pt x="1075" y="5433"/>
                  </a:cubicBezTo>
                  <a:cubicBezTo>
                    <a:pt x="1021" y="5426"/>
                    <a:pt x="969" y="5416"/>
                    <a:pt x="919" y="5402"/>
                  </a:cubicBezTo>
                  <a:cubicBezTo>
                    <a:pt x="867" y="5388"/>
                    <a:pt x="820" y="5368"/>
                    <a:pt x="773" y="5344"/>
                  </a:cubicBezTo>
                  <a:cubicBezTo>
                    <a:pt x="680" y="5294"/>
                    <a:pt x="599" y="5222"/>
                    <a:pt x="548" y="5130"/>
                  </a:cubicBezTo>
                  <a:cubicBezTo>
                    <a:pt x="497" y="5041"/>
                    <a:pt x="473" y="4933"/>
                    <a:pt x="476" y="4821"/>
                  </a:cubicBezTo>
                  <a:cubicBezTo>
                    <a:pt x="483" y="4708"/>
                    <a:pt x="520" y="4597"/>
                    <a:pt x="578" y="4487"/>
                  </a:cubicBezTo>
                  <a:cubicBezTo>
                    <a:pt x="636" y="4375"/>
                    <a:pt x="711" y="4270"/>
                    <a:pt x="800" y="4171"/>
                  </a:cubicBezTo>
                  <a:cubicBezTo>
                    <a:pt x="977" y="3967"/>
                    <a:pt x="1191" y="3783"/>
                    <a:pt x="1405" y="3579"/>
                  </a:cubicBezTo>
                  <a:cubicBezTo>
                    <a:pt x="1511" y="3477"/>
                    <a:pt x="1613" y="3372"/>
                    <a:pt x="1707" y="3253"/>
                  </a:cubicBezTo>
                  <a:cubicBezTo>
                    <a:pt x="1806" y="3137"/>
                    <a:pt x="1891" y="3008"/>
                    <a:pt x="1960" y="2868"/>
                  </a:cubicBezTo>
                  <a:cubicBezTo>
                    <a:pt x="2027" y="2729"/>
                    <a:pt x="2075" y="2579"/>
                    <a:pt x="2092" y="2426"/>
                  </a:cubicBezTo>
                  <a:cubicBezTo>
                    <a:pt x="2112" y="2273"/>
                    <a:pt x="2106" y="2123"/>
                    <a:pt x="2079" y="1980"/>
                  </a:cubicBezTo>
                  <a:cubicBezTo>
                    <a:pt x="2027" y="1691"/>
                    <a:pt x="1908" y="1436"/>
                    <a:pt x="1759" y="1225"/>
                  </a:cubicBezTo>
                  <a:cubicBezTo>
                    <a:pt x="1687" y="1119"/>
                    <a:pt x="1605" y="1021"/>
                    <a:pt x="1520" y="936"/>
                  </a:cubicBezTo>
                  <a:cubicBezTo>
                    <a:pt x="1436" y="851"/>
                    <a:pt x="1351" y="772"/>
                    <a:pt x="1266" y="705"/>
                  </a:cubicBezTo>
                  <a:cubicBezTo>
                    <a:pt x="1092" y="565"/>
                    <a:pt x="922" y="457"/>
                    <a:pt x="765" y="375"/>
                  </a:cubicBezTo>
                  <a:cubicBezTo>
                    <a:pt x="609" y="290"/>
                    <a:pt x="473" y="221"/>
                    <a:pt x="357" y="168"/>
                  </a:cubicBezTo>
                  <a:cubicBezTo>
                    <a:pt x="129" y="6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619258" y="559964"/>
              <a:ext cx="87098" cy="187497"/>
            </a:xfrm>
            <a:custGeom>
              <a:avLst/>
              <a:gdLst/>
              <a:ahLst/>
              <a:cxnLst/>
              <a:rect l="l" t="t" r="r" b="b"/>
              <a:pathLst>
                <a:path w="1984" h="4271" extrusionOk="0">
                  <a:moveTo>
                    <a:pt x="1677" y="0"/>
                  </a:moveTo>
                  <a:cubicBezTo>
                    <a:pt x="1677" y="0"/>
                    <a:pt x="1688" y="18"/>
                    <a:pt x="1712" y="52"/>
                  </a:cubicBezTo>
                  <a:cubicBezTo>
                    <a:pt x="1735" y="86"/>
                    <a:pt x="1766" y="137"/>
                    <a:pt x="1793" y="204"/>
                  </a:cubicBezTo>
                  <a:cubicBezTo>
                    <a:pt x="1824" y="273"/>
                    <a:pt x="1844" y="361"/>
                    <a:pt x="1841" y="457"/>
                  </a:cubicBezTo>
                  <a:cubicBezTo>
                    <a:pt x="1837" y="504"/>
                    <a:pt x="1831" y="556"/>
                    <a:pt x="1814" y="606"/>
                  </a:cubicBezTo>
                  <a:cubicBezTo>
                    <a:pt x="1800" y="658"/>
                    <a:pt x="1779" y="708"/>
                    <a:pt x="1753" y="763"/>
                  </a:cubicBezTo>
                  <a:cubicBezTo>
                    <a:pt x="1698" y="871"/>
                    <a:pt x="1619" y="977"/>
                    <a:pt x="1521" y="1082"/>
                  </a:cubicBezTo>
                  <a:cubicBezTo>
                    <a:pt x="1426" y="1184"/>
                    <a:pt x="1313" y="1290"/>
                    <a:pt x="1194" y="1399"/>
                  </a:cubicBezTo>
                  <a:cubicBezTo>
                    <a:pt x="1076" y="1504"/>
                    <a:pt x="946" y="1613"/>
                    <a:pt x="820" y="1729"/>
                  </a:cubicBezTo>
                  <a:cubicBezTo>
                    <a:pt x="691" y="1845"/>
                    <a:pt x="558" y="1967"/>
                    <a:pt x="432" y="2103"/>
                  </a:cubicBezTo>
                  <a:cubicBezTo>
                    <a:pt x="316" y="2245"/>
                    <a:pt x="205" y="2399"/>
                    <a:pt x="123" y="2576"/>
                  </a:cubicBezTo>
                  <a:cubicBezTo>
                    <a:pt x="41" y="2749"/>
                    <a:pt x="1" y="2947"/>
                    <a:pt x="21" y="3134"/>
                  </a:cubicBezTo>
                  <a:cubicBezTo>
                    <a:pt x="31" y="3229"/>
                    <a:pt x="51" y="3317"/>
                    <a:pt x="85" y="3399"/>
                  </a:cubicBezTo>
                  <a:cubicBezTo>
                    <a:pt x="92" y="3419"/>
                    <a:pt x="99" y="3440"/>
                    <a:pt x="109" y="3460"/>
                  </a:cubicBezTo>
                  <a:cubicBezTo>
                    <a:pt x="120" y="3477"/>
                    <a:pt x="126" y="3498"/>
                    <a:pt x="137" y="3515"/>
                  </a:cubicBezTo>
                  <a:cubicBezTo>
                    <a:pt x="153" y="3556"/>
                    <a:pt x="178" y="3589"/>
                    <a:pt x="198" y="3624"/>
                  </a:cubicBezTo>
                  <a:cubicBezTo>
                    <a:pt x="219" y="3658"/>
                    <a:pt x="239" y="3691"/>
                    <a:pt x="263" y="3722"/>
                  </a:cubicBezTo>
                  <a:cubicBezTo>
                    <a:pt x="286" y="3753"/>
                    <a:pt x="307" y="3784"/>
                    <a:pt x="330" y="3811"/>
                  </a:cubicBezTo>
                  <a:cubicBezTo>
                    <a:pt x="378" y="3869"/>
                    <a:pt x="432" y="3919"/>
                    <a:pt x="484" y="3967"/>
                  </a:cubicBezTo>
                  <a:cubicBezTo>
                    <a:pt x="586" y="4059"/>
                    <a:pt x="698" y="4120"/>
                    <a:pt x="800" y="4164"/>
                  </a:cubicBezTo>
                  <a:cubicBezTo>
                    <a:pt x="902" y="4205"/>
                    <a:pt x="994" y="4233"/>
                    <a:pt x="1068" y="4246"/>
                  </a:cubicBezTo>
                  <a:cubicBezTo>
                    <a:pt x="1106" y="4256"/>
                    <a:pt x="1144" y="4256"/>
                    <a:pt x="1170" y="4263"/>
                  </a:cubicBezTo>
                  <a:cubicBezTo>
                    <a:pt x="1201" y="4263"/>
                    <a:pt x="1228" y="4266"/>
                    <a:pt x="1249" y="4266"/>
                  </a:cubicBezTo>
                  <a:cubicBezTo>
                    <a:pt x="1290" y="4270"/>
                    <a:pt x="1310" y="4270"/>
                    <a:pt x="1310" y="4270"/>
                  </a:cubicBezTo>
                  <a:cubicBezTo>
                    <a:pt x="1310" y="4270"/>
                    <a:pt x="1290" y="4266"/>
                    <a:pt x="1249" y="4260"/>
                  </a:cubicBezTo>
                  <a:cubicBezTo>
                    <a:pt x="1228" y="4253"/>
                    <a:pt x="1205" y="4246"/>
                    <a:pt x="1178" y="4239"/>
                  </a:cubicBezTo>
                  <a:cubicBezTo>
                    <a:pt x="1147" y="4233"/>
                    <a:pt x="1117" y="4222"/>
                    <a:pt x="1079" y="4209"/>
                  </a:cubicBezTo>
                  <a:cubicBezTo>
                    <a:pt x="939" y="4158"/>
                    <a:pt x="745" y="4049"/>
                    <a:pt x="575" y="3869"/>
                  </a:cubicBezTo>
                  <a:cubicBezTo>
                    <a:pt x="412" y="3691"/>
                    <a:pt x="255" y="3409"/>
                    <a:pt x="272" y="3127"/>
                  </a:cubicBezTo>
                  <a:cubicBezTo>
                    <a:pt x="283" y="2845"/>
                    <a:pt x="463" y="2576"/>
                    <a:pt x="694" y="2338"/>
                  </a:cubicBezTo>
                  <a:cubicBezTo>
                    <a:pt x="912" y="2090"/>
                    <a:pt x="1181" y="1862"/>
                    <a:pt x="1409" y="1617"/>
                  </a:cubicBezTo>
                  <a:cubicBezTo>
                    <a:pt x="1643" y="1378"/>
                    <a:pt x="1837" y="1110"/>
                    <a:pt x="1933" y="837"/>
                  </a:cubicBezTo>
                  <a:cubicBezTo>
                    <a:pt x="1957" y="769"/>
                    <a:pt x="1974" y="702"/>
                    <a:pt x="1977" y="633"/>
                  </a:cubicBezTo>
                  <a:cubicBezTo>
                    <a:pt x="1984" y="569"/>
                    <a:pt x="1980" y="504"/>
                    <a:pt x="1966" y="446"/>
                  </a:cubicBezTo>
                  <a:cubicBezTo>
                    <a:pt x="1943" y="331"/>
                    <a:pt x="1895" y="239"/>
                    <a:pt x="1851" y="174"/>
                  </a:cubicBezTo>
                  <a:cubicBezTo>
                    <a:pt x="1800" y="110"/>
                    <a:pt x="1756" y="69"/>
                    <a:pt x="1725" y="41"/>
                  </a:cubicBezTo>
                  <a:cubicBezTo>
                    <a:pt x="1695" y="14"/>
                    <a:pt x="1677" y="0"/>
                    <a:pt x="1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580143" y="685124"/>
              <a:ext cx="44822" cy="71338"/>
            </a:xfrm>
            <a:custGeom>
              <a:avLst/>
              <a:gdLst/>
              <a:ahLst/>
              <a:cxnLst/>
              <a:rect l="l" t="t" r="r" b="b"/>
              <a:pathLst>
                <a:path w="1021" h="1625" extrusionOk="0">
                  <a:moveTo>
                    <a:pt x="626" y="0"/>
                  </a:moveTo>
                  <a:cubicBezTo>
                    <a:pt x="626" y="0"/>
                    <a:pt x="616" y="4"/>
                    <a:pt x="599" y="14"/>
                  </a:cubicBezTo>
                  <a:cubicBezTo>
                    <a:pt x="579" y="24"/>
                    <a:pt x="551" y="38"/>
                    <a:pt x="518" y="58"/>
                  </a:cubicBezTo>
                  <a:cubicBezTo>
                    <a:pt x="452" y="99"/>
                    <a:pt x="347" y="157"/>
                    <a:pt x="259" y="266"/>
                  </a:cubicBezTo>
                  <a:cubicBezTo>
                    <a:pt x="215" y="317"/>
                    <a:pt x="171" y="378"/>
                    <a:pt x="126" y="449"/>
                  </a:cubicBezTo>
                  <a:cubicBezTo>
                    <a:pt x="85" y="521"/>
                    <a:pt x="48" y="603"/>
                    <a:pt x="28" y="697"/>
                  </a:cubicBezTo>
                  <a:lnTo>
                    <a:pt x="20" y="735"/>
                  </a:lnTo>
                  <a:cubicBezTo>
                    <a:pt x="17" y="746"/>
                    <a:pt x="14" y="759"/>
                    <a:pt x="14" y="769"/>
                  </a:cubicBezTo>
                  <a:cubicBezTo>
                    <a:pt x="11" y="796"/>
                    <a:pt x="7" y="820"/>
                    <a:pt x="3" y="844"/>
                  </a:cubicBezTo>
                  <a:cubicBezTo>
                    <a:pt x="3" y="898"/>
                    <a:pt x="0" y="950"/>
                    <a:pt x="11" y="1000"/>
                  </a:cubicBezTo>
                  <a:cubicBezTo>
                    <a:pt x="14" y="1055"/>
                    <a:pt x="31" y="1109"/>
                    <a:pt x="44" y="1160"/>
                  </a:cubicBezTo>
                  <a:cubicBezTo>
                    <a:pt x="51" y="1187"/>
                    <a:pt x="65" y="1211"/>
                    <a:pt x="75" y="1235"/>
                  </a:cubicBezTo>
                  <a:cubicBezTo>
                    <a:pt x="85" y="1262"/>
                    <a:pt x="96" y="1286"/>
                    <a:pt x="109" y="1310"/>
                  </a:cubicBezTo>
                  <a:lnTo>
                    <a:pt x="150" y="1378"/>
                  </a:lnTo>
                  <a:cubicBezTo>
                    <a:pt x="157" y="1388"/>
                    <a:pt x="167" y="1402"/>
                    <a:pt x="177" y="1412"/>
                  </a:cubicBezTo>
                  <a:cubicBezTo>
                    <a:pt x="187" y="1426"/>
                    <a:pt x="194" y="1436"/>
                    <a:pt x="207" y="1449"/>
                  </a:cubicBezTo>
                  <a:cubicBezTo>
                    <a:pt x="228" y="1470"/>
                    <a:pt x="248" y="1493"/>
                    <a:pt x="273" y="1514"/>
                  </a:cubicBezTo>
                  <a:cubicBezTo>
                    <a:pt x="296" y="1531"/>
                    <a:pt x="323" y="1548"/>
                    <a:pt x="350" y="1562"/>
                  </a:cubicBezTo>
                  <a:cubicBezTo>
                    <a:pt x="405" y="1592"/>
                    <a:pt x="466" y="1613"/>
                    <a:pt x="531" y="1619"/>
                  </a:cubicBezTo>
                  <a:cubicBezTo>
                    <a:pt x="551" y="1623"/>
                    <a:pt x="573" y="1624"/>
                    <a:pt x="594" y="1624"/>
                  </a:cubicBezTo>
                  <a:cubicBezTo>
                    <a:pt x="639" y="1624"/>
                    <a:pt x="684" y="1617"/>
                    <a:pt x="722" y="1603"/>
                  </a:cubicBezTo>
                  <a:cubicBezTo>
                    <a:pt x="776" y="1586"/>
                    <a:pt x="830" y="1555"/>
                    <a:pt x="874" y="1517"/>
                  </a:cubicBezTo>
                  <a:cubicBezTo>
                    <a:pt x="915" y="1476"/>
                    <a:pt x="953" y="1436"/>
                    <a:pt x="973" y="1388"/>
                  </a:cubicBezTo>
                  <a:cubicBezTo>
                    <a:pt x="1017" y="1297"/>
                    <a:pt x="1021" y="1204"/>
                    <a:pt x="1011" y="1129"/>
                  </a:cubicBezTo>
                  <a:cubicBezTo>
                    <a:pt x="1000" y="1052"/>
                    <a:pt x="970" y="991"/>
                    <a:pt x="932" y="942"/>
                  </a:cubicBezTo>
                  <a:cubicBezTo>
                    <a:pt x="898" y="895"/>
                    <a:pt x="854" y="864"/>
                    <a:pt x="820" y="844"/>
                  </a:cubicBezTo>
                  <a:cubicBezTo>
                    <a:pt x="786" y="823"/>
                    <a:pt x="758" y="817"/>
                    <a:pt x="738" y="810"/>
                  </a:cubicBezTo>
                  <a:cubicBezTo>
                    <a:pt x="718" y="807"/>
                    <a:pt x="708" y="803"/>
                    <a:pt x="708" y="803"/>
                  </a:cubicBezTo>
                  <a:lnTo>
                    <a:pt x="708" y="803"/>
                  </a:lnTo>
                  <a:cubicBezTo>
                    <a:pt x="708" y="803"/>
                    <a:pt x="718" y="807"/>
                    <a:pt x="735" y="820"/>
                  </a:cubicBezTo>
                  <a:cubicBezTo>
                    <a:pt x="749" y="831"/>
                    <a:pt x="769" y="851"/>
                    <a:pt x="789" y="881"/>
                  </a:cubicBezTo>
                  <a:cubicBezTo>
                    <a:pt x="810" y="909"/>
                    <a:pt x="824" y="950"/>
                    <a:pt x="834" y="991"/>
                  </a:cubicBezTo>
                  <a:cubicBezTo>
                    <a:pt x="844" y="1035"/>
                    <a:pt x="840" y="1085"/>
                    <a:pt x="834" y="1133"/>
                  </a:cubicBezTo>
                  <a:cubicBezTo>
                    <a:pt x="830" y="1181"/>
                    <a:pt x="807" y="1231"/>
                    <a:pt x="772" y="1259"/>
                  </a:cubicBezTo>
                  <a:cubicBezTo>
                    <a:pt x="750" y="1281"/>
                    <a:pt x="723" y="1289"/>
                    <a:pt x="693" y="1289"/>
                  </a:cubicBezTo>
                  <a:cubicBezTo>
                    <a:pt x="683" y="1289"/>
                    <a:pt x="672" y="1288"/>
                    <a:pt x="661" y="1286"/>
                  </a:cubicBezTo>
                  <a:cubicBezTo>
                    <a:pt x="640" y="1283"/>
                    <a:pt x="629" y="1276"/>
                    <a:pt x="616" y="1266"/>
                  </a:cubicBezTo>
                  <a:cubicBezTo>
                    <a:pt x="599" y="1256"/>
                    <a:pt x="585" y="1242"/>
                    <a:pt x="572" y="1225"/>
                  </a:cubicBezTo>
                  <a:cubicBezTo>
                    <a:pt x="565" y="1218"/>
                    <a:pt x="562" y="1208"/>
                    <a:pt x="554" y="1201"/>
                  </a:cubicBezTo>
                  <a:cubicBezTo>
                    <a:pt x="548" y="1191"/>
                    <a:pt x="541" y="1184"/>
                    <a:pt x="534" y="1174"/>
                  </a:cubicBezTo>
                  <a:lnTo>
                    <a:pt x="527" y="1160"/>
                  </a:lnTo>
                  <a:cubicBezTo>
                    <a:pt x="524" y="1157"/>
                    <a:pt x="521" y="1154"/>
                    <a:pt x="518" y="1146"/>
                  </a:cubicBezTo>
                  <a:lnTo>
                    <a:pt x="500" y="1106"/>
                  </a:lnTo>
                  <a:cubicBezTo>
                    <a:pt x="490" y="1093"/>
                    <a:pt x="487" y="1079"/>
                    <a:pt x="483" y="1065"/>
                  </a:cubicBezTo>
                  <a:cubicBezTo>
                    <a:pt x="477" y="1052"/>
                    <a:pt x="469" y="1038"/>
                    <a:pt x="466" y="1024"/>
                  </a:cubicBezTo>
                  <a:cubicBezTo>
                    <a:pt x="460" y="997"/>
                    <a:pt x="449" y="970"/>
                    <a:pt x="446" y="939"/>
                  </a:cubicBezTo>
                  <a:cubicBezTo>
                    <a:pt x="439" y="912"/>
                    <a:pt x="439" y="884"/>
                    <a:pt x="436" y="854"/>
                  </a:cubicBezTo>
                  <a:lnTo>
                    <a:pt x="436" y="810"/>
                  </a:lnTo>
                  <a:lnTo>
                    <a:pt x="436" y="790"/>
                  </a:lnTo>
                  <a:lnTo>
                    <a:pt x="436" y="766"/>
                  </a:lnTo>
                  <a:cubicBezTo>
                    <a:pt x="439" y="752"/>
                    <a:pt x="439" y="735"/>
                    <a:pt x="439" y="721"/>
                  </a:cubicBezTo>
                  <a:cubicBezTo>
                    <a:pt x="443" y="705"/>
                    <a:pt x="446" y="691"/>
                    <a:pt x="446" y="674"/>
                  </a:cubicBezTo>
                  <a:cubicBezTo>
                    <a:pt x="446" y="660"/>
                    <a:pt x="449" y="644"/>
                    <a:pt x="452" y="630"/>
                  </a:cubicBezTo>
                  <a:cubicBezTo>
                    <a:pt x="456" y="613"/>
                    <a:pt x="456" y="599"/>
                    <a:pt x="460" y="582"/>
                  </a:cubicBezTo>
                  <a:cubicBezTo>
                    <a:pt x="466" y="551"/>
                    <a:pt x="473" y="521"/>
                    <a:pt x="480" y="493"/>
                  </a:cubicBezTo>
                  <a:cubicBezTo>
                    <a:pt x="490" y="463"/>
                    <a:pt x="497" y="432"/>
                    <a:pt x="507" y="405"/>
                  </a:cubicBezTo>
                  <a:cubicBezTo>
                    <a:pt x="541" y="297"/>
                    <a:pt x="562" y="187"/>
                    <a:pt x="592" y="116"/>
                  </a:cubicBezTo>
                  <a:cubicBezTo>
                    <a:pt x="599" y="79"/>
                    <a:pt x="609" y="52"/>
                    <a:pt x="616" y="31"/>
                  </a:cubicBezTo>
                  <a:cubicBezTo>
                    <a:pt x="623" y="11"/>
                    <a:pt x="626" y="0"/>
                    <a:pt x="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765185" y="478704"/>
              <a:ext cx="48861" cy="61680"/>
            </a:xfrm>
            <a:custGeom>
              <a:avLst/>
              <a:gdLst/>
              <a:ahLst/>
              <a:cxnLst/>
              <a:rect l="l" t="t" r="r" b="b"/>
              <a:pathLst>
                <a:path w="1113" h="1405" extrusionOk="0">
                  <a:moveTo>
                    <a:pt x="567" y="0"/>
                  </a:moveTo>
                  <a:cubicBezTo>
                    <a:pt x="470" y="0"/>
                    <a:pt x="369" y="34"/>
                    <a:pt x="286" y="90"/>
                  </a:cubicBezTo>
                  <a:cubicBezTo>
                    <a:pt x="242" y="121"/>
                    <a:pt x="201" y="157"/>
                    <a:pt x="163" y="198"/>
                  </a:cubicBezTo>
                  <a:cubicBezTo>
                    <a:pt x="129" y="239"/>
                    <a:pt x="95" y="284"/>
                    <a:pt x="71" y="331"/>
                  </a:cubicBezTo>
                  <a:cubicBezTo>
                    <a:pt x="47" y="379"/>
                    <a:pt x="27" y="430"/>
                    <a:pt x="17" y="484"/>
                  </a:cubicBezTo>
                  <a:cubicBezTo>
                    <a:pt x="3" y="535"/>
                    <a:pt x="0" y="593"/>
                    <a:pt x="0" y="644"/>
                  </a:cubicBezTo>
                  <a:cubicBezTo>
                    <a:pt x="0" y="749"/>
                    <a:pt x="30" y="848"/>
                    <a:pt x="68" y="933"/>
                  </a:cubicBezTo>
                  <a:cubicBezTo>
                    <a:pt x="150" y="1107"/>
                    <a:pt x="275" y="1223"/>
                    <a:pt x="388" y="1304"/>
                  </a:cubicBezTo>
                  <a:cubicBezTo>
                    <a:pt x="446" y="1345"/>
                    <a:pt x="507" y="1375"/>
                    <a:pt x="564" y="1389"/>
                  </a:cubicBezTo>
                  <a:cubicBezTo>
                    <a:pt x="603" y="1401"/>
                    <a:pt x="641" y="1405"/>
                    <a:pt x="673" y="1405"/>
                  </a:cubicBezTo>
                  <a:cubicBezTo>
                    <a:pt x="689" y="1405"/>
                    <a:pt x="704" y="1404"/>
                    <a:pt x="718" y="1402"/>
                  </a:cubicBezTo>
                  <a:cubicBezTo>
                    <a:pt x="762" y="1393"/>
                    <a:pt x="789" y="1379"/>
                    <a:pt x="806" y="1366"/>
                  </a:cubicBezTo>
                  <a:cubicBezTo>
                    <a:pt x="817" y="1358"/>
                    <a:pt x="823" y="1352"/>
                    <a:pt x="826" y="1348"/>
                  </a:cubicBezTo>
                  <a:cubicBezTo>
                    <a:pt x="830" y="1345"/>
                    <a:pt x="834" y="1345"/>
                    <a:pt x="834" y="1345"/>
                  </a:cubicBezTo>
                  <a:lnTo>
                    <a:pt x="823" y="1345"/>
                  </a:lnTo>
                  <a:cubicBezTo>
                    <a:pt x="820" y="1345"/>
                    <a:pt x="813" y="1348"/>
                    <a:pt x="803" y="1348"/>
                  </a:cubicBezTo>
                  <a:cubicBezTo>
                    <a:pt x="798" y="1349"/>
                    <a:pt x="793" y="1350"/>
                    <a:pt x="787" y="1350"/>
                  </a:cubicBezTo>
                  <a:cubicBezTo>
                    <a:pt x="768" y="1350"/>
                    <a:pt x="745" y="1345"/>
                    <a:pt x="721" y="1335"/>
                  </a:cubicBezTo>
                  <a:cubicBezTo>
                    <a:pt x="691" y="1328"/>
                    <a:pt x="657" y="1308"/>
                    <a:pt x="619" y="1277"/>
                  </a:cubicBezTo>
                  <a:cubicBezTo>
                    <a:pt x="585" y="1246"/>
                    <a:pt x="551" y="1209"/>
                    <a:pt x="514" y="1165"/>
                  </a:cubicBezTo>
                  <a:cubicBezTo>
                    <a:pt x="435" y="1076"/>
                    <a:pt x="364" y="957"/>
                    <a:pt x="327" y="831"/>
                  </a:cubicBezTo>
                  <a:cubicBezTo>
                    <a:pt x="319" y="801"/>
                    <a:pt x="313" y="770"/>
                    <a:pt x="310" y="739"/>
                  </a:cubicBezTo>
                  <a:cubicBezTo>
                    <a:pt x="306" y="705"/>
                    <a:pt x="303" y="675"/>
                    <a:pt x="303" y="644"/>
                  </a:cubicBezTo>
                  <a:cubicBezTo>
                    <a:pt x="303" y="614"/>
                    <a:pt x="306" y="586"/>
                    <a:pt x="316" y="556"/>
                  </a:cubicBezTo>
                  <a:cubicBezTo>
                    <a:pt x="323" y="525"/>
                    <a:pt x="333" y="498"/>
                    <a:pt x="347" y="471"/>
                  </a:cubicBezTo>
                  <a:cubicBezTo>
                    <a:pt x="360" y="440"/>
                    <a:pt x="377" y="416"/>
                    <a:pt x="394" y="389"/>
                  </a:cubicBezTo>
                  <a:cubicBezTo>
                    <a:pt x="412" y="366"/>
                    <a:pt x="432" y="345"/>
                    <a:pt x="456" y="325"/>
                  </a:cubicBezTo>
                  <a:cubicBezTo>
                    <a:pt x="500" y="290"/>
                    <a:pt x="548" y="267"/>
                    <a:pt x="602" y="259"/>
                  </a:cubicBezTo>
                  <a:cubicBezTo>
                    <a:pt x="618" y="257"/>
                    <a:pt x="635" y="256"/>
                    <a:pt x="652" y="256"/>
                  </a:cubicBezTo>
                  <a:cubicBezTo>
                    <a:pt x="691" y="256"/>
                    <a:pt x="731" y="261"/>
                    <a:pt x="768" y="273"/>
                  </a:cubicBezTo>
                  <a:cubicBezTo>
                    <a:pt x="826" y="294"/>
                    <a:pt x="878" y="325"/>
                    <a:pt x="915" y="361"/>
                  </a:cubicBezTo>
                  <a:cubicBezTo>
                    <a:pt x="956" y="402"/>
                    <a:pt x="990" y="443"/>
                    <a:pt x="1017" y="484"/>
                  </a:cubicBezTo>
                  <a:cubicBezTo>
                    <a:pt x="1041" y="525"/>
                    <a:pt x="1061" y="566"/>
                    <a:pt x="1071" y="600"/>
                  </a:cubicBezTo>
                  <a:cubicBezTo>
                    <a:pt x="1085" y="637"/>
                    <a:pt x="1092" y="664"/>
                    <a:pt x="1095" y="685"/>
                  </a:cubicBezTo>
                  <a:cubicBezTo>
                    <a:pt x="1099" y="702"/>
                    <a:pt x="1102" y="716"/>
                    <a:pt x="1102" y="716"/>
                  </a:cubicBezTo>
                  <a:cubicBezTo>
                    <a:pt x="1102" y="716"/>
                    <a:pt x="1102" y="702"/>
                    <a:pt x="1106" y="685"/>
                  </a:cubicBezTo>
                  <a:cubicBezTo>
                    <a:pt x="1106" y="664"/>
                    <a:pt x="1109" y="634"/>
                    <a:pt x="1112" y="597"/>
                  </a:cubicBezTo>
                  <a:cubicBezTo>
                    <a:pt x="1109" y="556"/>
                    <a:pt x="1109" y="508"/>
                    <a:pt x="1099" y="454"/>
                  </a:cubicBezTo>
                  <a:cubicBezTo>
                    <a:pt x="1088" y="399"/>
                    <a:pt x="1071" y="334"/>
                    <a:pt x="1030" y="273"/>
                  </a:cubicBezTo>
                  <a:cubicBezTo>
                    <a:pt x="993" y="212"/>
                    <a:pt x="939" y="148"/>
                    <a:pt x="867" y="96"/>
                  </a:cubicBezTo>
                  <a:cubicBezTo>
                    <a:pt x="830" y="69"/>
                    <a:pt x="789" y="45"/>
                    <a:pt x="745" y="28"/>
                  </a:cubicBezTo>
                  <a:cubicBezTo>
                    <a:pt x="701" y="11"/>
                    <a:pt x="650" y="1"/>
                    <a:pt x="595" y="1"/>
                  </a:cubicBezTo>
                  <a:cubicBezTo>
                    <a:pt x="586" y="1"/>
                    <a:pt x="576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482331" y="502454"/>
              <a:ext cx="51978" cy="111769"/>
            </a:xfrm>
            <a:custGeom>
              <a:avLst/>
              <a:gdLst/>
              <a:ahLst/>
              <a:cxnLst/>
              <a:rect l="l" t="t" r="r" b="b"/>
              <a:pathLst>
                <a:path w="1184" h="2546" extrusionOk="0">
                  <a:moveTo>
                    <a:pt x="1184" y="1"/>
                  </a:moveTo>
                  <a:lnTo>
                    <a:pt x="1184" y="1"/>
                  </a:lnTo>
                  <a:cubicBezTo>
                    <a:pt x="1184" y="1"/>
                    <a:pt x="1174" y="4"/>
                    <a:pt x="1154" y="15"/>
                  </a:cubicBezTo>
                  <a:cubicBezTo>
                    <a:pt x="1133" y="21"/>
                    <a:pt x="1099" y="29"/>
                    <a:pt x="1061" y="45"/>
                  </a:cubicBezTo>
                  <a:cubicBezTo>
                    <a:pt x="1041" y="52"/>
                    <a:pt x="1017" y="59"/>
                    <a:pt x="994" y="69"/>
                  </a:cubicBezTo>
                  <a:cubicBezTo>
                    <a:pt x="970" y="79"/>
                    <a:pt x="945" y="90"/>
                    <a:pt x="919" y="100"/>
                  </a:cubicBezTo>
                  <a:cubicBezTo>
                    <a:pt x="864" y="127"/>
                    <a:pt x="799" y="151"/>
                    <a:pt x="741" y="195"/>
                  </a:cubicBezTo>
                  <a:cubicBezTo>
                    <a:pt x="619" y="277"/>
                    <a:pt x="480" y="385"/>
                    <a:pt x="358" y="532"/>
                  </a:cubicBezTo>
                  <a:cubicBezTo>
                    <a:pt x="300" y="603"/>
                    <a:pt x="245" y="685"/>
                    <a:pt x="198" y="773"/>
                  </a:cubicBezTo>
                  <a:cubicBezTo>
                    <a:pt x="154" y="861"/>
                    <a:pt x="113" y="957"/>
                    <a:pt x="78" y="1052"/>
                  </a:cubicBezTo>
                  <a:cubicBezTo>
                    <a:pt x="52" y="1151"/>
                    <a:pt x="31" y="1249"/>
                    <a:pt x="17" y="1348"/>
                  </a:cubicBezTo>
                  <a:cubicBezTo>
                    <a:pt x="7" y="1447"/>
                    <a:pt x="0" y="1546"/>
                    <a:pt x="7" y="1641"/>
                  </a:cubicBezTo>
                  <a:cubicBezTo>
                    <a:pt x="17" y="1828"/>
                    <a:pt x="72" y="1998"/>
                    <a:pt x="123" y="2137"/>
                  </a:cubicBezTo>
                  <a:cubicBezTo>
                    <a:pt x="174" y="2277"/>
                    <a:pt x="248" y="2376"/>
                    <a:pt x="296" y="2444"/>
                  </a:cubicBezTo>
                  <a:cubicBezTo>
                    <a:pt x="320" y="2478"/>
                    <a:pt x="344" y="2505"/>
                    <a:pt x="358" y="2522"/>
                  </a:cubicBezTo>
                  <a:cubicBezTo>
                    <a:pt x="374" y="2539"/>
                    <a:pt x="381" y="2546"/>
                    <a:pt x="381" y="2546"/>
                  </a:cubicBezTo>
                  <a:cubicBezTo>
                    <a:pt x="381" y="2546"/>
                    <a:pt x="378" y="2535"/>
                    <a:pt x="371" y="2515"/>
                  </a:cubicBezTo>
                  <a:cubicBezTo>
                    <a:pt x="364" y="2491"/>
                    <a:pt x="354" y="2461"/>
                    <a:pt x="347" y="2420"/>
                  </a:cubicBezTo>
                  <a:cubicBezTo>
                    <a:pt x="320" y="2341"/>
                    <a:pt x="303" y="2226"/>
                    <a:pt x="279" y="2093"/>
                  </a:cubicBezTo>
                  <a:cubicBezTo>
                    <a:pt x="259" y="1960"/>
                    <a:pt x="259" y="1800"/>
                    <a:pt x="265" y="1637"/>
                  </a:cubicBezTo>
                  <a:cubicBezTo>
                    <a:pt x="272" y="1555"/>
                    <a:pt x="283" y="1474"/>
                    <a:pt x="296" y="1389"/>
                  </a:cubicBezTo>
                  <a:cubicBezTo>
                    <a:pt x="309" y="1307"/>
                    <a:pt x="330" y="1222"/>
                    <a:pt x="358" y="1141"/>
                  </a:cubicBezTo>
                  <a:cubicBezTo>
                    <a:pt x="385" y="1059"/>
                    <a:pt x="415" y="977"/>
                    <a:pt x="449" y="899"/>
                  </a:cubicBezTo>
                  <a:cubicBezTo>
                    <a:pt x="487" y="825"/>
                    <a:pt x="527" y="750"/>
                    <a:pt x="568" y="678"/>
                  </a:cubicBezTo>
                  <a:cubicBezTo>
                    <a:pt x="653" y="539"/>
                    <a:pt x="741" y="409"/>
                    <a:pt x="837" y="310"/>
                  </a:cubicBezTo>
                  <a:cubicBezTo>
                    <a:pt x="851" y="297"/>
                    <a:pt x="861" y="287"/>
                    <a:pt x="871" y="277"/>
                  </a:cubicBezTo>
                  <a:cubicBezTo>
                    <a:pt x="884" y="263"/>
                    <a:pt x="895" y="249"/>
                    <a:pt x="905" y="239"/>
                  </a:cubicBezTo>
                  <a:cubicBezTo>
                    <a:pt x="925" y="216"/>
                    <a:pt x="950" y="195"/>
                    <a:pt x="966" y="175"/>
                  </a:cubicBezTo>
                  <a:cubicBezTo>
                    <a:pt x="1007" y="137"/>
                    <a:pt x="1044" y="103"/>
                    <a:pt x="1079" y="79"/>
                  </a:cubicBezTo>
                  <a:cubicBezTo>
                    <a:pt x="1109" y="52"/>
                    <a:pt x="1137" y="35"/>
                    <a:pt x="1157" y="21"/>
                  </a:cubicBezTo>
                  <a:cubicBezTo>
                    <a:pt x="1174" y="8"/>
                    <a:pt x="1184" y="1"/>
                    <a:pt x="1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424821" y="374659"/>
              <a:ext cx="109223" cy="101936"/>
            </a:xfrm>
            <a:custGeom>
              <a:avLst/>
              <a:gdLst/>
              <a:ahLst/>
              <a:cxnLst/>
              <a:rect l="l" t="t" r="r" b="b"/>
              <a:pathLst>
                <a:path w="2488" h="2322" extrusionOk="0">
                  <a:moveTo>
                    <a:pt x="293" y="1"/>
                  </a:moveTo>
                  <a:lnTo>
                    <a:pt x="290" y="4"/>
                  </a:lnTo>
                  <a:cubicBezTo>
                    <a:pt x="280" y="7"/>
                    <a:pt x="272" y="7"/>
                    <a:pt x="266" y="10"/>
                  </a:cubicBezTo>
                  <a:cubicBezTo>
                    <a:pt x="259" y="14"/>
                    <a:pt x="249" y="17"/>
                    <a:pt x="242" y="17"/>
                  </a:cubicBezTo>
                  <a:lnTo>
                    <a:pt x="225" y="28"/>
                  </a:lnTo>
                  <a:cubicBezTo>
                    <a:pt x="211" y="31"/>
                    <a:pt x="201" y="37"/>
                    <a:pt x="191" y="48"/>
                  </a:cubicBezTo>
                  <a:cubicBezTo>
                    <a:pt x="178" y="54"/>
                    <a:pt x="167" y="62"/>
                    <a:pt x="157" y="72"/>
                  </a:cubicBezTo>
                  <a:cubicBezTo>
                    <a:pt x="112" y="106"/>
                    <a:pt x="79" y="153"/>
                    <a:pt x="51" y="208"/>
                  </a:cubicBezTo>
                  <a:cubicBezTo>
                    <a:pt x="28" y="262"/>
                    <a:pt x="10" y="323"/>
                    <a:pt x="4" y="388"/>
                  </a:cubicBezTo>
                  <a:cubicBezTo>
                    <a:pt x="1" y="453"/>
                    <a:pt x="7" y="521"/>
                    <a:pt x="28" y="585"/>
                  </a:cubicBezTo>
                  <a:cubicBezTo>
                    <a:pt x="48" y="650"/>
                    <a:pt x="79" y="715"/>
                    <a:pt x="116" y="772"/>
                  </a:cubicBezTo>
                  <a:cubicBezTo>
                    <a:pt x="153" y="833"/>
                    <a:pt x="198" y="891"/>
                    <a:pt x="245" y="943"/>
                  </a:cubicBezTo>
                  <a:cubicBezTo>
                    <a:pt x="252" y="952"/>
                    <a:pt x="263" y="960"/>
                    <a:pt x="269" y="970"/>
                  </a:cubicBezTo>
                  <a:cubicBezTo>
                    <a:pt x="276" y="976"/>
                    <a:pt x="280" y="984"/>
                    <a:pt x="286" y="990"/>
                  </a:cubicBezTo>
                  <a:cubicBezTo>
                    <a:pt x="293" y="993"/>
                    <a:pt x="293" y="997"/>
                    <a:pt x="293" y="997"/>
                  </a:cubicBezTo>
                  <a:lnTo>
                    <a:pt x="290" y="997"/>
                  </a:lnTo>
                  <a:lnTo>
                    <a:pt x="286" y="1001"/>
                  </a:lnTo>
                  <a:lnTo>
                    <a:pt x="276" y="1007"/>
                  </a:lnTo>
                  <a:cubicBezTo>
                    <a:pt x="266" y="1014"/>
                    <a:pt x="259" y="1021"/>
                    <a:pt x="252" y="1024"/>
                  </a:cubicBezTo>
                  <a:cubicBezTo>
                    <a:pt x="228" y="1051"/>
                    <a:pt x="208" y="1086"/>
                    <a:pt x="198" y="1119"/>
                  </a:cubicBezTo>
                  <a:cubicBezTo>
                    <a:pt x="184" y="1153"/>
                    <a:pt x="181" y="1191"/>
                    <a:pt x="184" y="1228"/>
                  </a:cubicBezTo>
                  <a:cubicBezTo>
                    <a:pt x="188" y="1262"/>
                    <a:pt x="198" y="1296"/>
                    <a:pt x="214" y="1327"/>
                  </a:cubicBezTo>
                  <a:cubicBezTo>
                    <a:pt x="242" y="1392"/>
                    <a:pt x="283" y="1446"/>
                    <a:pt x="330" y="1494"/>
                  </a:cubicBezTo>
                  <a:cubicBezTo>
                    <a:pt x="374" y="1541"/>
                    <a:pt x="429" y="1582"/>
                    <a:pt x="484" y="1619"/>
                  </a:cubicBezTo>
                  <a:cubicBezTo>
                    <a:pt x="528" y="1646"/>
                    <a:pt x="572" y="1674"/>
                    <a:pt x="619" y="1695"/>
                  </a:cubicBezTo>
                  <a:cubicBezTo>
                    <a:pt x="668" y="1715"/>
                    <a:pt x="715" y="1731"/>
                    <a:pt x="766" y="1742"/>
                  </a:cubicBezTo>
                  <a:cubicBezTo>
                    <a:pt x="814" y="1756"/>
                    <a:pt x="864" y="1762"/>
                    <a:pt x="916" y="1766"/>
                  </a:cubicBezTo>
                  <a:cubicBezTo>
                    <a:pt x="926" y="1769"/>
                    <a:pt x="939" y="1769"/>
                    <a:pt x="953" y="1769"/>
                  </a:cubicBezTo>
                  <a:lnTo>
                    <a:pt x="987" y="1769"/>
                  </a:lnTo>
                  <a:lnTo>
                    <a:pt x="984" y="1772"/>
                  </a:lnTo>
                  <a:lnTo>
                    <a:pt x="984" y="1776"/>
                  </a:lnTo>
                  <a:lnTo>
                    <a:pt x="984" y="1780"/>
                  </a:lnTo>
                  <a:lnTo>
                    <a:pt x="977" y="1800"/>
                  </a:lnTo>
                  <a:cubicBezTo>
                    <a:pt x="970" y="1830"/>
                    <a:pt x="970" y="1858"/>
                    <a:pt x="974" y="1888"/>
                  </a:cubicBezTo>
                  <a:cubicBezTo>
                    <a:pt x="977" y="1915"/>
                    <a:pt x="980" y="1943"/>
                    <a:pt x="990" y="1966"/>
                  </a:cubicBezTo>
                  <a:cubicBezTo>
                    <a:pt x="1001" y="1993"/>
                    <a:pt x="1010" y="2017"/>
                    <a:pt x="1024" y="2042"/>
                  </a:cubicBezTo>
                  <a:cubicBezTo>
                    <a:pt x="1065" y="2109"/>
                    <a:pt x="1126" y="2157"/>
                    <a:pt x="1188" y="2191"/>
                  </a:cubicBezTo>
                  <a:cubicBezTo>
                    <a:pt x="1252" y="2225"/>
                    <a:pt x="1317" y="2246"/>
                    <a:pt x="1382" y="2266"/>
                  </a:cubicBezTo>
                  <a:cubicBezTo>
                    <a:pt x="1508" y="2296"/>
                    <a:pt x="1633" y="2317"/>
                    <a:pt x="1745" y="2320"/>
                  </a:cubicBezTo>
                  <a:cubicBezTo>
                    <a:pt x="1771" y="2321"/>
                    <a:pt x="1796" y="2322"/>
                    <a:pt x="1820" y="2322"/>
                  </a:cubicBezTo>
                  <a:cubicBezTo>
                    <a:pt x="2018" y="2322"/>
                    <a:pt x="2181" y="2286"/>
                    <a:pt x="2293" y="2252"/>
                  </a:cubicBezTo>
                  <a:cubicBezTo>
                    <a:pt x="2358" y="2235"/>
                    <a:pt x="2406" y="2215"/>
                    <a:pt x="2439" y="2201"/>
                  </a:cubicBezTo>
                  <a:cubicBezTo>
                    <a:pt x="2470" y="2191"/>
                    <a:pt x="2487" y="2184"/>
                    <a:pt x="2487" y="2184"/>
                  </a:cubicBezTo>
                  <a:lnTo>
                    <a:pt x="2487" y="2184"/>
                  </a:lnTo>
                  <a:cubicBezTo>
                    <a:pt x="2487" y="2184"/>
                    <a:pt x="2470" y="2188"/>
                    <a:pt x="2436" y="2201"/>
                  </a:cubicBezTo>
                  <a:cubicBezTo>
                    <a:pt x="2402" y="2211"/>
                    <a:pt x="2354" y="2225"/>
                    <a:pt x="2290" y="2238"/>
                  </a:cubicBezTo>
                  <a:cubicBezTo>
                    <a:pt x="2191" y="2262"/>
                    <a:pt x="2057" y="2282"/>
                    <a:pt x="1899" y="2282"/>
                  </a:cubicBezTo>
                  <a:cubicBezTo>
                    <a:pt x="1851" y="2282"/>
                    <a:pt x="1801" y="2280"/>
                    <a:pt x="1749" y="2276"/>
                  </a:cubicBezTo>
                  <a:cubicBezTo>
                    <a:pt x="1637" y="2266"/>
                    <a:pt x="1517" y="2246"/>
                    <a:pt x="1395" y="2211"/>
                  </a:cubicBezTo>
                  <a:cubicBezTo>
                    <a:pt x="1334" y="2191"/>
                    <a:pt x="1273" y="2171"/>
                    <a:pt x="1219" y="2140"/>
                  </a:cubicBezTo>
                  <a:cubicBezTo>
                    <a:pt x="1161" y="2106"/>
                    <a:pt x="1109" y="2065"/>
                    <a:pt x="1076" y="2011"/>
                  </a:cubicBezTo>
                  <a:cubicBezTo>
                    <a:pt x="1055" y="1973"/>
                    <a:pt x="1038" y="1929"/>
                    <a:pt x="1038" y="1882"/>
                  </a:cubicBezTo>
                  <a:cubicBezTo>
                    <a:pt x="1038" y="1861"/>
                    <a:pt x="1038" y="1837"/>
                    <a:pt x="1045" y="1817"/>
                  </a:cubicBezTo>
                  <a:lnTo>
                    <a:pt x="1051" y="1800"/>
                  </a:lnTo>
                  <a:lnTo>
                    <a:pt x="1055" y="1797"/>
                  </a:lnTo>
                  <a:lnTo>
                    <a:pt x="1059" y="1786"/>
                  </a:lnTo>
                  <a:lnTo>
                    <a:pt x="1068" y="1769"/>
                  </a:lnTo>
                  <a:lnTo>
                    <a:pt x="1072" y="1762"/>
                  </a:lnTo>
                  <a:lnTo>
                    <a:pt x="1079" y="1752"/>
                  </a:lnTo>
                  <a:lnTo>
                    <a:pt x="1096" y="1731"/>
                  </a:lnTo>
                  <a:cubicBezTo>
                    <a:pt x="1106" y="1718"/>
                    <a:pt x="1117" y="1704"/>
                    <a:pt x="1126" y="1691"/>
                  </a:cubicBezTo>
                  <a:lnTo>
                    <a:pt x="957" y="1691"/>
                  </a:lnTo>
                  <a:cubicBezTo>
                    <a:pt x="943" y="1691"/>
                    <a:pt x="933" y="1691"/>
                    <a:pt x="922" y="1687"/>
                  </a:cubicBezTo>
                  <a:cubicBezTo>
                    <a:pt x="875" y="1684"/>
                    <a:pt x="831" y="1677"/>
                    <a:pt x="786" y="1664"/>
                  </a:cubicBezTo>
                  <a:cubicBezTo>
                    <a:pt x="739" y="1654"/>
                    <a:pt x="695" y="1640"/>
                    <a:pt x="650" y="1619"/>
                  </a:cubicBezTo>
                  <a:cubicBezTo>
                    <a:pt x="610" y="1602"/>
                    <a:pt x="566" y="1579"/>
                    <a:pt x="528" y="1552"/>
                  </a:cubicBezTo>
                  <a:cubicBezTo>
                    <a:pt x="477" y="1521"/>
                    <a:pt x="429" y="1480"/>
                    <a:pt x="385" y="1439"/>
                  </a:cubicBezTo>
                  <a:cubicBezTo>
                    <a:pt x="344" y="1395"/>
                    <a:pt x="307" y="1348"/>
                    <a:pt x="283" y="1296"/>
                  </a:cubicBezTo>
                  <a:cubicBezTo>
                    <a:pt x="272" y="1273"/>
                    <a:pt x="266" y="1246"/>
                    <a:pt x="263" y="1218"/>
                  </a:cubicBezTo>
                  <a:cubicBezTo>
                    <a:pt x="259" y="1194"/>
                    <a:pt x="263" y="1170"/>
                    <a:pt x="272" y="1147"/>
                  </a:cubicBezTo>
                  <a:cubicBezTo>
                    <a:pt x="280" y="1123"/>
                    <a:pt x="296" y="1103"/>
                    <a:pt x="310" y="1086"/>
                  </a:cubicBezTo>
                  <a:cubicBezTo>
                    <a:pt x="317" y="1082"/>
                    <a:pt x="321" y="1078"/>
                    <a:pt x="324" y="1075"/>
                  </a:cubicBezTo>
                  <a:cubicBezTo>
                    <a:pt x="327" y="1072"/>
                    <a:pt x="327" y="1072"/>
                    <a:pt x="334" y="1068"/>
                  </a:cubicBezTo>
                  <a:lnTo>
                    <a:pt x="351" y="1062"/>
                  </a:lnTo>
                  <a:cubicBezTo>
                    <a:pt x="357" y="1058"/>
                    <a:pt x="368" y="1058"/>
                    <a:pt x="374" y="1055"/>
                  </a:cubicBezTo>
                  <a:lnTo>
                    <a:pt x="402" y="1048"/>
                  </a:lnTo>
                  <a:lnTo>
                    <a:pt x="456" y="1037"/>
                  </a:lnTo>
                  <a:cubicBezTo>
                    <a:pt x="419" y="1007"/>
                    <a:pt x="388" y="973"/>
                    <a:pt x="354" y="946"/>
                  </a:cubicBezTo>
                  <a:lnTo>
                    <a:pt x="324" y="915"/>
                  </a:lnTo>
                  <a:lnTo>
                    <a:pt x="303" y="891"/>
                  </a:lnTo>
                  <a:cubicBezTo>
                    <a:pt x="205" y="792"/>
                    <a:pt x="126" y="684"/>
                    <a:pt x="85" y="565"/>
                  </a:cubicBezTo>
                  <a:cubicBezTo>
                    <a:pt x="45" y="450"/>
                    <a:pt x="59" y="327"/>
                    <a:pt x="99" y="228"/>
                  </a:cubicBezTo>
                  <a:cubicBezTo>
                    <a:pt x="123" y="180"/>
                    <a:pt x="153" y="139"/>
                    <a:pt x="188" y="106"/>
                  </a:cubicBezTo>
                  <a:cubicBezTo>
                    <a:pt x="198" y="99"/>
                    <a:pt x="205" y="92"/>
                    <a:pt x="214" y="85"/>
                  </a:cubicBezTo>
                  <a:cubicBezTo>
                    <a:pt x="225" y="78"/>
                    <a:pt x="235" y="72"/>
                    <a:pt x="245" y="65"/>
                  </a:cubicBezTo>
                  <a:lnTo>
                    <a:pt x="259" y="58"/>
                  </a:lnTo>
                  <a:cubicBezTo>
                    <a:pt x="266" y="54"/>
                    <a:pt x="266" y="54"/>
                    <a:pt x="269" y="51"/>
                  </a:cubicBezTo>
                  <a:lnTo>
                    <a:pt x="280" y="48"/>
                  </a:lnTo>
                  <a:lnTo>
                    <a:pt x="286" y="48"/>
                  </a:lnTo>
                  <a:lnTo>
                    <a:pt x="290" y="51"/>
                  </a:lnTo>
                  <a:cubicBezTo>
                    <a:pt x="296" y="58"/>
                    <a:pt x="317" y="78"/>
                    <a:pt x="330" y="95"/>
                  </a:cubicBezTo>
                  <a:cubicBezTo>
                    <a:pt x="344" y="109"/>
                    <a:pt x="357" y="126"/>
                    <a:pt x="368" y="139"/>
                  </a:cubicBezTo>
                  <a:cubicBezTo>
                    <a:pt x="395" y="170"/>
                    <a:pt x="415" y="201"/>
                    <a:pt x="432" y="228"/>
                  </a:cubicBezTo>
                  <a:cubicBezTo>
                    <a:pt x="470" y="282"/>
                    <a:pt x="494" y="330"/>
                    <a:pt x="511" y="361"/>
                  </a:cubicBezTo>
                  <a:cubicBezTo>
                    <a:pt x="525" y="392"/>
                    <a:pt x="531" y="412"/>
                    <a:pt x="531" y="412"/>
                  </a:cubicBezTo>
                  <a:cubicBezTo>
                    <a:pt x="531" y="412"/>
                    <a:pt x="528" y="392"/>
                    <a:pt x="514" y="357"/>
                  </a:cubicBezTo>
                  <a:cubicBezTo>
                    <a:pt x="500" y="327"/>
                    <a:pt x="480" y="279"/>
                    <a:pt x="450" y="218"/>
                  </a:cubicBezTo>
                  <a:cubicBezTo>
                    <a:pt x="432" y="191"/>
                    <a:pt x="412" y="156"/>
                    <a:pt x="392" y="126"/>
                  </a:cubicBezTo>
                  <a:cubicBezTo>
                    <a:pt x="378" y="109"/>
                    <a:pt x="368" y="92"/>
                    <a:pt x="354" y="75"/>
                  </a:cubicBezTo>
                  <a:cubicBezTo>
                    <a:pt x="341" y="54"/>
                    <a:pt x="330" y="41"/>
                    <a:pt x="307" y="14"/>
                  </a:cubicBezTo>
                  <a:lnTo>
                    <a:pt x="296" y="7"/>
                  </a:lnTo>
                  <a:cubicBezTo>
                    <a:pt x="296" y="4"/>
                    <a:pt x="296" y="4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627468" y="318510"/>
              <a:ext cx="91005" cy="102463"/>
            </a:xfrm>
            <a:custGeom>
              <a:avLst/>
              <a:gdLst/>
              <a:ahLst/>
              <a:cxnLst/>
              <a:rect l="l" t="t" r="r" b="b"/>
              <a:pathLst>
                <a:path w="2073" h="2334" extrusionOk="0">
                  <a:moveTo>
                    <a:pt x="864" y="0"/>
                  </a:moveTo>
                  <a:cubicBezTo>
                    <a:pt x="836" y="0"/>
                    <a:pt x="809" y="3"/>
                    <a:pt x="783" y="7"/>
                  </a:cubicBezTo>
                  <a:cubicBezTo>
                    <a:pt x="718" y="21"/>
                    <a:pt x="657" y="44"/>
                    <a:pt x="603" y="68"/>
                  </a:cubicBezTo>
                  <a:cubicBezTo>
                    <a:pt x="374" y="164"/>
                    <a:pt x="225" y="306"/>
                    <a:pt x="129" y="412"/>
                  </a:cubicBezTo>
                  <a:cubicBezTo>
                    <a:pt x="85" y="463"/>
                    <a:pt x="52" y="507"/>
                    <a:pt x="32" y="537"/>
                  </a:cubicBezTo>
                  <a:cubicBezTo>
                    <a:pt x="11" y="572"/>
                    <a:pt x="1" y="586"/>
                    <a:pt x="1" y="586"/>
                  </a:cubicBezTo>
                  <a:cubicBezTo>
                    <a:pt x="1" y="586"/>
                    <a:pt x="11" y="572"/>
                    <a:pt x="35" y="541"/>
                  </a:cubicBezTo>
                  <a:cubicBezTo>
                    <a:pt x="58" y="511"/>
                    <a:pt x="93" y="470"/>
                    <a:pt x="143" y="418"/>
                  </a:cubicBezTo>
                  <a:cubicBezTo>
                    <a:pt x="239" y="324"/>
                    <a:pt x="399" y="198"/>
                    <a:pt x="619" y="116"/>
                  </a:cubicBezTo>
                  <a:cubicBezTo>
                    <a:pt x="674" y="96"/>
                    <a:pt x="735" y="75"/>
                    <a:pt x="793" y="68"/>
                  </a:cubicBezTo>
                  <a:cubicBezTo>
                    <a:pt x="810" y="66"/>
                    <a:pt x="828" y="65"/>
                    <a:pt x="845" y="65"/>
                  </a:cubicBezTo>
                  <a:cubicBezTo>
                    <a:pt x="889" y="65"/>
                    <a:pt x="932" y="72"/>
                    <a:pt x="966" y="92"/>
                  </a:cubicBezTo>
                  <a:cubicBezTo>
                    <a:pt x="1018" y="123"/>
                    <a:pt x="1059" y="173"/>
                    <a:pt x="1052" y="228"/>
                  </a:cubicBezTo>
                  <a:cubicBezTo>
                    <a:pt x="1045" y="286"/>
                    <a:pt x="1001" y="341"/>
                    <a:pt x="957" y="402"/>
                  </a:cubicBezTo>
                  <a:cubicBezTo>
                    <a:pt x="950" y="408"/>
                    <a:pt x="943" y="415"/>
                    <a:pt x="939" y="426"/>
                  </a:cubicBezTo>
                  <a:lnTo>
                    <a:pt x="933" y="432"/>
                  </a:lnTo>
                  <a:lnTo>
                    <a:pt x="933" y="435"/>
                  </a:lnTo>
                  <a:lnTo>
                    <a:pt x="930" y="439"/>
                  </a:lnTo>
                  <a:lnTo>
                    <a:pt x="916" y="463"/>
                  </a:lnTo>
                  <a:cubicBezTo>
                    <a:pt x="909" y="476"/>
                    <a:pt x="902" y="493"/>
                    <a:pt x="895" y="507"/>
                  </a:cubicBezTo>
                  <a:lnTo>
                    <a:pt x="881" y="555"/>
                  </a:lnTo>
                  <a:cubicBezTo>
                    <a:pt x="879" y="567"/>
                    <a:pt x="865" y="587"/>
                    <a:pt x="881" y="587"/>
                  </a:cubicBezTo>
                  <a:cubicBezTo>
                    <a:pt x="883" y="587"/>
                    <a:pt x="885" y="586"/>
                    <a:pt x="889" y="586"/>
                  </a:cubicBezTo>
                  <a:lnTo>
                    <a:pt x="936" y="582"/>
                  </a:lnTo>
                  <a:lnTo>
                    <a:pt x="987" y="582"/>
                  </a:lnTo>
                  <a:cubicBezTo>
                    <a:pt x="994" y="578"/>
                    <a:pt x="1004" y="578"/>
                    <a:pt x="1014" y="578"/>
                  </a:cubicBezTo>
                  <a:lnTo>
                    <a:pt x="1028" y="578"/>
                  </a:lnTo>
                  <a:cubicBezTo>
                    <a:pt x="1052" y="576"/>
                    <a:pt x="1077" y="575"/>
                    <a:pt x="1102" y="575"/>
                  </a:cubicBezTo>
                  <a:cubicBezTo>
                    <a:pt x="1152" y="575"/>
                    <a:pt x="1202" y="580"/>
                    <a:pt x="1252" y="589"/>
                  </a:cubicBezTo>
                  <a:cubicBezTo>
                    <a:pt x="1399" y="613"/>
                    <a:pt x="1548" y="667"/>
                    <a:pt x="1674" y="749"/>
                  </a:cubicBezTo>
                  <a:cubicBezTo>
                    <a:pt x="1739" y="790"/>
                    <a:pt x="1800" y="837"/>
                    <a:pt x="1851" y="892"/>
                  </a:cubicBezTo>
                  <a:cubicBezTo>
                    <a:pt x="1905" y="946"/>
                    <a:pt x="1957" y="1004"/>
                    <a:pt x="1970" y="1062"/>
                  </a:cubicBezTo>
                  <a:cubicBezTo>
                    <a:pt x="1974" y="1092"/>
                    <a:pt x="1970" y="1123"/>
                    <a:pt x="1960" y="1150"/>
                  </a:cubicBezTo>
                  <a:cubicBezTo>
                    <a:pt x="1950" y="1173"/>
                    <a:pt x="1930" y="1198"/>
                    <a:pt x="1902" y="1218"/>
                  </a:cubicBezTo>
                  <a:cubicBezTo>
                    <a:pt x="1875" y="1239"/>
                    <a:pt x="1844" y="1255"/>
                    <a:pt x="1814" y="1269"/>
                  </a:cubicBezTo>
                  <a:cubicBezTo>
                    <a:pt x="1797" y="1275"/>
                    <a:pt x="1779" y="1280"/>
                    <a:pt x="1762" y="1286"/>
                  </a:cubicBezTo>
                  <a:lnTo>
                    <a:pt x="1739" y="1293"/>
                  </a:lnTo>
                  <a:cubicBezTo>
                    <a:pt x="1718" y="1296"/>
                    <a:pt x="1701" y="1300"/>
                    <a:pt x="1685" y="1303"/>
                  </a:cubicBezTo>
                  <a:cubicBezTo>
                    <a:pt x="1660" y="1310"/>
                    <a:pt x="1633" y="1310"/>
                    <a:pt x="1610" y="1313"/>
                  </a:cubicBezTo>
                  <a:cubicBezTo>
                    <a:pt x="1586" y="1316"/>
                    <a:pt x="1562" y="1320"/>
                    <a:pt x="1545" y="1324"/>
                  </a:cubicBezTo>
                  <a:cubicBezTo>
                    <a:pt x="1596" y="1364"/>
                    <a:pt x="1647" y="1405"/>
                    <a:pt x="1695" y="1446"/>
                  </a:cubicBezTo>
                  <a:cubicBezTo>
                    <a:pt x="1708" y="1456"/>
                    <a:pt x="1721" y="1470"/>
                    <a:pt x="1735" y="1480"/>
                  </a:cubicBezTo>
                  <a:cubicBezTo>
                    <a:pt x="1746" y="1490"/>
                    <a:pt x="1759" y="1504"/>
                    <a:pt x="1770" y="1514"/>
                  </a:cubicBezTo>
                  <a:cubicBezTo>
                    <a:pt x="1817" y="1558"/>
                    <a:pt x="1858" y="1602"/>
                    <a:pt x="1892" y="1653"/>
                  </a:cubicBezTo>
                  <a:cubicBezTo>
                    <a:pt x="1930" y="1701"/>
                    <a:pt x="1957" y="1752"/>
                    <a:pt x="1974" y="1803"/>
                  </a:cubicBezTo>
                  <a:cubicBezTo>
                    <a:pt x="1994" y="1854"/>
                    <a:pt x="2004" y="1908"/>
                    <a:pt x="2004" y="1960"/>
                  </a:cubicBezTo>
                  <a:cubicBezTo>
                    <a:pt x="2007" y="2071"/>
                    <a:pt x="1966" y="2178"/>
                    <a:pt x="1899" y="2239"/>
                  </a:cubicBezTo>
                  <a:cubicBezTo>
                    <a:pt x="1840" y="2292"/>
                    <a:pt x="1765" y="2311"/>
                    <a:pt x="1705" y="2311"/>
                  </a:cubicBezTo>
                  <a:cubicBezTo>
                    <a:pt x="1695" y="2311"/>
                    <a:pt x="1686" y="2311"/>
                    <a:pt x="1677" y="2310"/>
                  </a:cubicBezTo>
                  <a:cubicBezTo>
                    <a:pt x="1644" y="2310"/>
                    <a:pt x="1613" y="2300"/>
                    <a:pt x="1589" y="2289"/>
                  </a:cubicBezTo>
                  <a:cubicBezTo>
                    <a:pt x="1566" y="2280"/>
                    <a:pt x="1545" y="2266"/>
                    <a:pt x="1531" y="2255"/>
                  </a:cubicBezTo>
                  <a:cubicBezTo>
                    <a:pt x="1525" y="2249"/>
                    <a:pt x="1517" y="2242"/>
                    <a:pt x="1514" y="2239"/>
                  </a:cubicBezTo>
                  <a:cubicBezTo>
                    <a:pt x="1511" y="2231"/>
                    <a:pt x="1508" y="2228"/>
                    <a:pt x="1504" y="2225"/>
                  </a:cubicBezTo>
                  <a:cubicBezTo>
                    <a:pt x="1497" y="2214"/>
                    <a:pt x="1494" y="2211"/>
                    <a:pt x="1494" y="2211"/>
                  </a:cubicBezTo>
                  <a:lnTo>
                    <a:pt x="1494" y="2211"/>
                  </a:lnTo>
                  <a:cubicBezTo>
                    <a:pt x="1494" y="2211"/>
                    <a:pt x="1497" y="2218"/>
                    <a:pt x="1501" y="2225"/>
                  </a:cubicBezTo>
                  <a:cubicBezTo>
                    <a:pt x="1504" y="2228"/>
                    <a:pt x="1508" y="2235"/>
                    <a:pt x="1511" y="2239"/>
                  </a:cubicBezTo>
                  <a:cubicBezTo>
                    <a:pt x="1517" y="2245"/>
                    <a:pt x="1521" y="2252"/>
                    <a:pt x="1528" y="2259"/>
                  </a:cubicBezTo>
                  <a:cubicBezTo>
                    <a:pt x="1542" y="2272"/>
                    <a:pt x="1558" y="2286"/>
                    <a:pt x="1586" y="2300"/>
                  </a:cubicBezTo>
                  <a:cubicBezTo>
                    <a:pt x="1610" y="2313"/>
                    <a:pt x="1640" y="2324"/>
                    <a:pt x="1674" y="2330"/>
                  </a:cubicBezTo>
                  <a:cubicBezTo>
                    <a:pt x="1690" y="2333"/>
                    <a:pt x="1706" y="2334"/>
                    <a:pt x="1723" y="2334"/>
                  </a:cubicBezTo>
                  <a:cubicBezTo>
                    <a:pt x="1786" y="2334"/>
                    <a:pt x="1858" y="2316"/>
                    <a:pt x="1922" y="2266"/>
                  </a:cubicBezTo>
                  <a:cubicBezTo>
                    <a:pt x="2007" y="2201"/>
                    <a:pt x="2059" y="2085"/>
                    <a:pt x="2059" y="1960"/>
                  </a:cubicBezTo>
                  <a:cubicBezTo>
                    <a:pt x="2062" y="1902"/>
                    <a:pt x="2052" y="1844"/>
                    <a:pt x="2035" y="1782"/>
                  </a:cubicBezTo>
                  <a:cubicBezTo>
                    <a:pt x="2015" y="1725"/>
                    <a:pt x="1987" y="1667"/>
                    <a:pt x="1950" y="1613"/>
                  </a:cubicBezTo>
                  <a:cubicBezTo>
                    <a:pt x="1916" y="1558"/>
                    <a:pt x="1872" y="1507"/>
                    <a:pt x="1824" y="1459"/>
                  </a:cubicBezTo>
                  <a:cubicBezTo>
                    <a:pt x="1814" y="1446"/>
                    <a:pt x="1800" y="1432"/>
                    <a:pt x="1790" y="1422"/>
                  </a:cubicBezTo>
                  <a:cubicBezTo>
                    <a:pt x="1776" y="1412"/>
                    <a:pt x="1766" y="1402"/>
                    <a:pt x="1753" y="1388"/>
                  </a:cubicBezTo>
                  <a:cubicBezTo>
                    <a:pt x="1749" y="1385"/>
                    <a:pt x="1746" y="1382"/>
                    <a:pt x="1746" y="1378"/>
                  </a:cubicBezTo>
                  <a:lnTo>
                    <a:pt x="1759" y="1378"/>
                  </a:lnTo>
                  <a:lnTo>
                    <a:pt x="1787" y="1371"/>
                  </a:lnTo>
                  <a:cubicBezTo>
                    <a:pt x="1807" y="1364"/>
                    <a:pt x="1828" y="1361"/>
                    <a:pt x="1844" y="1351"/>
                  </a:cubicBezTo>
                  <a:cubicBezTo>
                    <a:pt x="1885" y="1337"/>
                    <a:pt x="1922" y="1320"/>
                    <a:pt x="1957" y="1293"/>
                  </a:cubicBezTo>
                  <a:cubicBezTo>
                    <a:pt x="1994" y="1266"/>
                    <a:pt x="2024" y="1231"/>
                    <a:pt x="2045" y="1187"/>
                  </a:cubicBezTo>
                  <a:cubicBezTo>
                    <a:pt x="2065" y="1143"/>
                    <a:pt x="2073" y="1092"/>
                    <a:pt x="2062" y="1044"/>
                  </a:cubicBezTo>
                  <a:cubicBezTo>
                    <a:pt x="2052" y="997"/>
                    <a:pt x="2028" y="956"/>
                    <a:pt x="2004" y="919"/>
                  </a:cubicBezTo>
                  <a:cubicBezTo>
                    <a:pt x="1980" y="881"/>
                    <a:pt x="1950" y="854"/>
                    <a:pt x="1922" y="823"/>
                  </a:cubicBezTo>
                  <a:cubicBezTo>
                    <a:pt x="1861" y="765"/>
                    <a:pt x="1797" y="711"/>
                    <a:pt x="1729" y="667"/>
                  </a:cubicBezTo>
                  <a:cubicBezTo>
                    <a:pt x="1586" y="575"/>
                    <a:pt x="1426" y="520"/>
                    <a:pt x="1266" y="497"/>
                  </a:cubicBezTo>
                  <a:cubicBezTo>
                    <a:pt x="1212" y="488"/>
                    <a:pt x="1157" y="485"/>
                    <a:pt x="1103" y="485"/>
                  </a:cubicBezTo>
                  <a:cubicBezTo>
                    <a:pt x="1075" y="485"/>
                    <a:pt x="1048" y="486"/>
                    <a:pt x="1021" y="487"/>
                  </a:cubicBezTo>
                  <a:lnTo>
                    <a:pt x="1007" y="490"/>
                  </a:lnTo>
                  <a:lnTo>
                    <a:pt x="1001" y="490"/>
                  </a:lnTo>
                  <a:cubicBezTo>
                    <a:pt x="1001" y="487"/>
                    <a:pt x="1001" y="487"/>
                    <a:pt x="1004" y="484"/>
                  </a:cubicBezTo>
                  <a:lnTo>
                    <a:pt x="1004" y="479"/>
                  </a:lnTo>
                  <a:lnTo>
                    <a:pt x="1007" y="476"/>
                  </a:lnTo>
                  <a:lnTo>
                    <a:pt x="1011" y="473"/>
                  </a:lnTo>
                  <a:cubicBezTo>
                    <a:pt x="1014" y="463"/>
                    <a:pt x="1021" y="456"/>
                    <a:pt x="1024" y="449"/>
                  </a:cubicBezTo>
                  <a:cubicBezTo>
                    <a:pt x="1045" y="418"/>
                    <a:pt x="1068" y="388"/>
                    <a:pt x="1089" y="354"/>
                  </a:cubicBezTo>
                  <a:cubicBezTo>
                    <a:pt x="1109" y="320"/>
                    <a:pt x="1126" y="279"/>
                    <a:pt x="1130" y="235"/>
                  </a:cubicBezTo>
                  <a:cubicBezTo>
                    <a:pt x="1130" y="190"/>
                    <a:pt x="1117" y="143"/>
                    <a:pt x="1093" y="109"/>
                  </a:cubicBezTo>
                  <a:cubicBezTo>
                    <a:pt x="1068" y="75"/>
                    <a:pt x="1035" y="51"/>
                    <a:pt x="1001" y="30"/>
                  </a:cubicBezTo>
                  <a:cubicBezTo>
                    <a:pt x="957" y="8"/>
                    <a:pt x="910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824583" y="533536"/>
              <a:ext cx="69933" cy="117257"/>
            </a:xfrm>
            <a:custGeom>
              <a:avLst/>
              <a:gdLst/>
              <a:ahLst/>
              <a:cxnLst/>
              <a:rect l="l" t="t" r="r" b="b"/>
              <a:pathLst>
                <a:path w="1593" h="2671" extrusionOk="0">
                  <a:moveTo>
                    <a:pt x="1528" y="2362"/>
                  </a:moveTo>
                  <a:cubicBezTo>
                    <a:pt x="1527" y="2362"/>
                    <a:pt x="1529" y="2363"/>
                    <a:pt x="1532" y="2366"/>
                  </a:cubicBezTo>
                  <a:lnTo>
                    <a:pt x="1532" y="2366"/>
                  </a:lnTo>
                  <a:cubicBezTo>
                    <a:pt x="1530" y="2363"/>
                    <a:pt x="1528" y="2362"/>
                    <a:pt x="1528" y="2362"/>
                  </a:cubicBezTo>
                  <a:close/>
                  <a:moveTo>
                    <a:pt x="1532" y="2366"/>
                  </a:moveTo>
                  <a:cubicBezTo>
                    <a:pt x="1534" y="2367"/>
                    <a:pt x="1536" y="2369"/>
                    <a:pt x="1538" y="2372"/>
                  </a:cubicBezTo>
                  <a:cubicBezTo>
                    <a:pt x="1538" y="2372"/>
                    <a:pt x="1539" y="2372"/>
                    <a:pt x="1539" y="2372"/>
                  </a:cubicBezTo>
                  <a:lnTo>
                    <a:pt x="1539" y="2372"/>
                  </a:lnTo>
                  <a:cubicBezTo>
                    <a:pt x="1536" y="2369"/>
                    <a:pt x="1534" y="2367"/>
                    <a:pt x="1532" y="2366"/>
                  </a:cubicBezTo>
                  <a:close/>
                  <a:moveTo>
                    <a:pt x="739" y="1"/>
                  </a:moveTo>
                  <a:cubicBezTo>
                    <a:pt x="735" y="8"/>
                    <a:pt x="729" y="21"/>
                    <a:pt x="718" y="35"/>
                  </a:cubicBezTo>
                  <a:cubicBezTo>
                    <a:pt x="698" y="65"/>
                    <a:pt x="668" y="106"/>
                    <a:pt x="620" y="150"/>
                  </a:cubicBezTo>
                  <a:cubicBezTo>
                    <a:pt x="572" y="194"/>
                    <a:pt x="508" y="242"/>
                    <a:pt x="429" y="293"/>
                  </a:cubicBezTo>
                  <a:cubicBezTo>
                    <a:pt x="354" y="344"/>
                    <a:pt x="266" y="402"/>
                    <a:pt x="181" y="480"/>
                  </a:cubicBezTo>
                  <a:cubicBezTo>
                    <a:pt x="140" y="521"/>
                    <a:pt x="100" y="569"/>
                    <a:pt x="68" y="627"/>
                  </a:cubicBezTo>
                  <a:cubicBezTo>
                    <a:pt x="35" y="684"/>
                    <a:pt x="15" y="749"/>
                    <a:pt x="7" y="820"/>
                  </a:cubicBezTo>
                  <a:cubicBezTo>
                    <a:pt x="1" y="888"/>
                    <a:pt x="15" y="966"/>
                    <a:pt x="62" y="1035"/>
                  </a:cubicBezTo>
                  <a:cubicBezTo>
                    <a:pt x="106" y="1103"/>
                    <a:pt x="181" y="1144"/>
                    <a:pt x="263" y="1158"/>
                  </a:cubicBezTo>
                  <a:cubicBezTo>
                    <a:pt x="283" y="1161"/>
                    <a:pt x="300" y="1161"/>
                    <a:pt x="317" y="1161"/>
                  </a:cubicBezTo>
                  <a:lnTo>
                    <a:pt x="334" y="1158"/>
                  </a:lnTo>
                  <a:lnTo>
                    <a:pt x="344" y="1158"/>
                  </a:lnTo>
                  <a:lnTo>
                    <a:pt x="341" y="1161"/>
                  </a:lnTo>
                  <a:lnTo>
                    <a:pt x="341" y="1164"/>
                  </a:lnTo>
                  <a:cubicBezTo>
                    <a:pt x="340" y="1164"/>
                    <a:pt x="340" y="1164"/>
                    <a:pt x="340" y="1164"/>
                  </a:cubicBezTo>
                  <a:lnTo>
                    <a:pt x="340" y="1164"/>
                  </a:lnTo>
                  <a:cubicBezTo>
                    <a:pt x="339" y="1164"/>
                    <a:pt x="340" y="1165"/>
                    <a:pt x="338" y="1171"/>
                  </a:cubicBezTo>
                  <a:cubicBezTo>
                    <a:pt x="327" y="1194"/>
                    <a:pt x="321" y="1219"/>
                    <a:pt x="310" y="1242"/>
                  </a:cubicBezTo>
                  <a:cubicBezTo>
                    <a:pt x="293" y="1290"/>
                    <a:pt x="280" y="1341"/>
                    <a:pt x="266" y="1392"/>
                  </a:cubicBezTo>
                  <a:cubicBezTo>
                    <a:pt x="242" y="1494"/>
                    <a:pt x="222" y="1599"/>
                    <a:pt x="219" y="1709"/>
                  </a:cubicBezTo>
                  <a:cubicBezTo>
                    <a:pt x="215" y="1790"/>
                    <a:pt x="222" y="1872"/>
                    <a:pt x="246" y="1949"/>
                  </a:cubicBezTo>
                  <a:cubicBezTo>
                    <a:pt x="269" y="2028"/>
                    <a:pt x="313" y="2106"/>
                    <a:pt x="371" y="2164"/>
                  </a:cubicBezTo>
                  <a:cubicBezTo>
                    <a:pt x="433" y="2222"/>
                    <a:pt x="508" y="2266"/>
                    <a:pt x="596" y="2276"/>
                  </a:cubicBezTo>
                  <a:cubicBezTo>
                    <a:pt x="607" y="2277"/>
                    <a:pt x="618" y="2278"/>
                    <a:pt x="628" y="2278"/>
                  </a:cubicBezTo>
                  <a:cubicBezTo>
                    <a:pt x="705" y="2278"/>
                    <a:pt x="777" y="2246"/>
                    <a:pt x="831" y="2198"/>
                  </a:cubicBezTo>
                  <a:cubicBezTo>
                    <a:pt x="838" y="2191"/>
                    <a:pt x="844" y="2185"/>
                    <a:pt x="851" y="2178"/>
                  </a:cubicBezTo>
                  <a:lnTo>
                    <a:pt x="861" y="2171"/>
                  </a:lnTo>
                  <a:cubicBezTo>
                    <a:pt x="864" y="2167"/>
                    <a:pt x="864" y="2167"/>
                    <a:pt x="864" y="2164"/>
                  </a:cubicBezTo>
                  <a:cubicBezTo>
                    <a:pt x="869" y="2161"/>
                    <a:pt x="869" y="2158"/>
                    <a:pt x="869" y="2158"/>
                  </a:cubicBezTo>
                  <a:cubicBezTo>
                    <a:pt x="872" y="2154"/>
                    <a:pt x="872" y="2150"/>
                    <a:pt x="872" y="2144"/>
                  </a:cubicBezTo>
                  <a:cubicBezTo>
                    <a:pt x="874" y="2141"/>
                    <a:pt x="875" y="2131"/>
                    <a:pt x="875" y="2131"/>
                  </a:cubicBezTo>
                  <a:cubicBezTo>
                    <a:pt x="875" y="2131"/>
                    <a:pt x="875" y="2132"/>
                    <a:pt x="875" y="2133"/>
                  </a:cubicBezTo>
                  <a:cubicBezTo>
                    <a:pt x="875" y="2137"/>
                    <a:pt x="878" y="2140"/>
                    <a:pt x="878" y="2147"/>
                  </a:cubicBezTo>
                  <a:cubicBezTo>
                    <a:pt x="882" y="2150"/>
                    <a:pt x="882" y="2154"/>
                    <a:pt x="885" y="2161"/>
                  </a:cubicBezTo>
                  <a:cubicBezTo>
                    <a:pt x="885" y="2167"/>
                    <a:pt x="889" y="2174"/>
                    <a:pt x="892" y="2181"/>
                  </a:cubicBezTo>
                  <a:cubicBezTo>
                    <a:pt x="896" y="2191"/>
                    <a:pt x="899" y="2202"/>
                    <a:pt x="902" y="2212"/>
                  </a:cubicBezTo>
                  <a:cubicBezTo>
                    <a:pt x="919" y="2249"/>
                    <a:pt x="936" y="2287"/>
                    <a:pt x="957" y="2321"/>
                  </a:cubicBezTo>
                  <a:cubicBezTo>
                    <a:pt x="994" y="2389"/>
                    <a:pt x="1035" y="2450"/>
                    <a:pt x="1079" y="2505"/>
                  </a:cubicBezTo>
                  <a:cubicBezTo>
                    <a:pt x="1158" y="2593"/>
                    <a:pt x="1252" y="2657"/>
                    <a:pt x="1354" y="2668"/>
                  </a:cubicBezTo>
                  <a:cubicBezTo>
                    <a:pt x="1367" y="2670"/>
                    <a:pt x="1379" y="2670"/>
                    <a:pt x="1391" y="2670"/>
                  </a:cubicBezTo>
                  <a:cubicBezTo>
                    <a:pt x="1402" y="2670"/>
                    <a:pt x="1414" y="2670"/>
                    <a:pt x="1426" y="2668"/>
                  </a:cubicBezTo>
                  <a:cubicBezTo>
                    <a:pt x="1450" y="2661"/>
                    <a:pt x="1470" y="2654"/>
                    <a:pt x="1487" y="2640"/>
                  </a:cubicBezTo>
                  <a:cubicBezTo>
                    <a:pt x="1525" y="2616"/>
                    <a:pt x="1549" y="2586"/>
                    <a:pt x="1566" y="2555"/>
                  </a:cubicBezTo>
                  <a:cubicBezTo>
                    <a:pt x="1593" y="2491"/>
                    <a:pt x="1586" y="2429"/>
                    <a:pt x="1566" y="2398"/>
                  </a:cubicBezTo>
                  <a:cubicBezTo>
                    <a:pt x="1563" y="2392"/>
                    <a:pt x="1555" y="2385"/>
                    <a:pt x="1552" y="2382"/>
                  </a:cubicBezTo>
                  <a:cubicBezTo>
                    <a:pt x="1549" y="2375"/>
                    <a:pt x="1543" y="2372"/>
                    <a:pt x="1539" y="2372"/>
                  </a:cubicBezTo>
                  <a:lnTo>
                    <a:pt x="1539" y="2372"/>
                  </a:lnTo>
                  <a:cubicBezTo>
                    <a:pt x="1546" y="2378"/>
                    <a:pt x="1554" y="2388"/>
                    <a:pt x="1563" y="2403"/>
                  </a:cubicBezTo>
                  <a:cubicBezTo>
                    <a:pt x="1576" y="2433"/>
                    <a:pt x="1579" y="2491"/>
                    <a:pt x="1545" y="2545"/>
                  </a:cubicBezTo>
                  <a:cubicBezTo>
                    <a:pt x="1528" y="2572"/>
                    <a:pt x="1505" y="2596"/>
                    <a:pt x="1474" y="2613"/>
                  </a:cubicBezTo>
                  <a:cubicBezTo>
                    <a:pt x="1452" y="2628"/>
                    <a:pt x="1425" y="2632"/>
                    <a:pt x="1395" y="2632"/>
                  </a:cubicBezTo>
                  <a:cubicBezTo>
                    <a:pt x="1383" y="2632"/>
                    <a:pt x="1371" y="2631"/>
                    <a:pt x="1358" y="2630"/>
                  </a:cubicBezTo>
                  <a:cubicBezTo>
                    <a:pt x="1277" y="2613"/>
                    <a:pt x="1191" y="2549"/>
                    <a:pt x="1127" y="2464"/>
                  </a:cubicBezTo>
                  <a:cubicBezTo>
                    <a:pt x="1086" y="2412"/>
                    <a:pt x="1048" y="2354"/>
                    <a:pt x="1018" y="2290"/>
                  </a:cubicBezTo>
                  <a:cubicBezTo>
                    <a:pt x="1001" y="2256"/>
                    <a:pt x="987" y="2222"/>
                    <a:pt x="974" y="2185"/>
                  </a:cubicBezTo>
                  <a:cubicBezTo>
                    <a:pt x="971" y="2174"/>
                    <a:pt x="967" y="2167"/>
                    <a:pt x="963" y="2158"/>
                  </a:cubicBezTo>
                  <a:lnTo>
                    <a:pt x="960" y="2144"/>
                  </a:lnTo>
                  <a:lnTo>
                    <a:pt x="957" y="2130"/>
                  </a:lnTo>
                  <a:lnTo>
                    <a:pt x="953" y="2117"/>
                  </a:lnTo>
                  <a:cubicBezTo>
                    <a:pt x="950" y="2100"/>
                    <a:pt x="943" y="2079"/>
                    <a:pt x="940" y="2059"/>
                  </a:cubicBezTo>
                  <a:cubicBezTo>
                    <a:pt x="936" y="2038"/>
                    <a:pt x="933" y="2015"/>
                    <a:pt x="926" y="1994"/>
                  </a:cubicBezTo>
                  <a:cubicBezTo>
                    <a:pt x="919" y="1990"/>
                    <a:pt x="913" y="1990"/>
                    <a:pt x="902" y="1987"/>
                  </a:cubicBezTo>
                  <a:cubicBezTo>
                    <a:pt x="899" y="1984"/>
                    <a:pt x="892" y="1980"/>
                    <a:pt x="889" y="1980"/>
                  </a:cubicBezTo>
                  <a:cubicBezTo>
                    <a:pt x="886" y="1977"/>
                    <a:pt x="884" y="1976"/>
                    <a:pt x="884" y="1976"/>
                  </a:cubicBezTo>
                  <a:lnTo>
                    <a:pt x="884" y="1976"/>
                  </a:lnTo>
                  <a:cubicBezTo>
                    <a:pt x="883" y="1976"/>
                    <a:pt x="887" y="1982"/>
                    <a:pt x="882" y="1984"/>
                  </a:cubicBezTo>
                  <a:cubicBezTo>
                    <a:pt x="882" y="1987"/>
                    <a:pt x="864" y="1990"/>
                    <a:pt x="834" y="1998"/>
                  </a:cubicBezTo>
                  <a:cubicBezTo>
                    <a:pt x="831" y="2015"/>
                    <a:pt x="824" y="2035"/>
                    <a:pt x="820" y="2056"/>
                  </a:cubicBezTo>
                  <a:cubicBezTo>
                    <a:pt x="817" y="2059"/>
                    <a:pt x="817" y="2065"/>
                    <a:pt x="817" y="2072"/>
                  </a:cubicBezTo>
                  <a:lnTo>
                    <a:pt x="811" y="2079"/>
                  </a:lnTo>
                  <a:cubicBezTo>
                    <a:pt x="807" y="2083"/>
                    <a:pt x="803" y="2086"/>
                    <a:pt x="800" y="2092"/>
                  </a:cubicBezTo>
                  <a:cubicBezTo>
                    <a:pt x="797" y="2096"/>
                    <a:pt x="793" y="2103"/>
                    <a:pt x="790" y="2106"/>
                  </a:cubicBezTo>
                  <a:lnTo>
                    <a:pt x="783" y="2113"/>
                  </a:lnTo>
                  <a:cubicBezTo>
                    <a:pt x="780" y="2117"/>
                    <a:pt x="776" y="2123"/>
                    <a:pt x="770" y="2127"/>
                  </a:cubicBezTo>
                  <a:cubicBezTo>
                    <a:pt x="731" y="2160"/>
                    <a:pt x="679" y="2179"/>
                    <a:pt x="628" y="2179"/>
                  </a:cubicBezTo>
                  <a:cubicBezTo>
                    <a:pt x="621" y="2179"/>
                    <a:pt x="614" y="2179"/>
                    <a:pt x="606" y="2178"/>
                  </a:cubicBezTo>
                  <a:cubicBezTo>
                    <a:pt x="549" y="2167"/>
                    <a:pt x="491" y="2137"/>
                    <a:pt x="443" y="2089"/>
                  </a:cubicBezTo>
                  <a:cubicBezTo>
                    <a:pt x="395" y="2045"/>
                    <a:pt x="365" y="1987"/>
                    <a:pt x="344" y="1923"/>
                  </a:cubicBezTo>
                  <a:cubicBezTo>
                    <a:pt x="324" y="1855"/>
                    <a:pt x="321" y="1786"/>
                    <a:pt x="321" y="1715"/>
                  </a:cubicBezTo>
                  <a:cubicBezTo>
                    <a:pt x="327" y="1616"/>
                    <a:pt x="344" y="1514"/>
                    <a:pt x="365" y="1416"/>
                  </a:cubicBezTo>
                  <a:cubicBezTo>
                    <a:pt x="379" y="1368"/>
                    <a:pt x="392" y="1321"/>
                    <a:pt x="406" y="1273"/>
                  </a:cubicBezTo>
                  <a:cubicBezTo>
                    <a:pt x="415" y="1252"/>
                    <a:pt x="423" y="1229"/>
                    <a:pt x="433" y="1205"/>
                  </a:cubicBezTo>
                  <a:cubicBezTo>
                    <a:pt x="433" y="1202"/>
                    <a:pt x="440" y="1188"/>
                    <a:pt x="443" y="1178"/>
                  </a:cubicBezTo>
                  <a:lnTo>
                    <a:pt x="460" y="1144"/>
                  </a:lnTo>
                  <a:cubicBezTo>
                    <a:pt x="470" y="1120"/>
                    <a:pt x="481" y="1096"/>
                    <a:pt x="491" y="1076"/>
                  </a:cubicBezTo>
                  <a:cubicBezTo>
                    <a:pt x="481" y="1065"/>
                    <a:pt x="477" y="1062"/>
                    <a:pt x="470" y="1059"/>
                  </a:cubicBezTo>
                  <a:lnTo>
                    <a:pt x="460" y="1051"/>
                  </a:lnTo>
                  <a:lnTo>
                    <a:pt x="456" y="1048"/>
                  </a:lnTo>
                  <a:lnTo>
                    <a:pt x="453" y="1045"/>
                  </a:lnTo>
                  <a:cubicBezTo>
                    <a:pt x="451" y="1045"/>
                    <a:pt x="450" y="1043"/>
                    <a:pt x="450" y="1043"/>
                  </a:cubicBezTo>
                  <a:cubicBezTo>
                    <a:pt x="450" y="1043"/>
                    <a:pt x="450" y="1044"/>
                    <a:pt x="450" y="1045"/>
                  </a:cubicBezTo>
                  <a:lnTo>
                    <a:pt x="446" y="1045"/>
                  </a:lnTo>
                  <a:lnTo>
                    <a:pt x="443" y="1042"/>
                  </a:lnTo>
                  <a:cubicBezTo>
                    <a:pt x="440" y="1042"/>
                    <a:pt x="436" y="1042"/>
                    <a:pt x="433" y="1038"/>
                  </a:cubicBezTo>
                  <a:lnTo>
                    <a:pt x="426" y="1035"/>
                  </a:lnTo>
                  <a:lnTo>
                    <a:pt x="420" y="1031"/>
                  </a:lnTo>
                  <a:lnTo>
                    <a:pt x="399" y="1021"/>
                  </a:lnTo>
                  <a:cubicBezTo>
                    <a:pt x="389" y="1031"/>
                    <a:pt x="389" y="1031"/>
                    <a:pt x="382" y="1035"/>
                  </a:cubicBezTo>
                  <a:lnTo>
                    <a:pt x="368" y="1042"/>
                  </a:lnTo>
                  <a:cubicBezTo>
                    <a:pt x="358" y="1048"/>
                    <a:pt x="351" y="1051"/>
                    <a:pt x="341" y="1059"/>
                  </a:cubicBezTo>
                  <a:lnTo>
                    <a:pt x="334" y="1062"/>
                  </a:lnTo>
                  <a:lnTo>
                    <a:pt x="331" y="1062"/>
                  </a:lnTo>
                  <a:cubicBezTo>
                    <a:pt x="327" y="1064"/>
                    <a:pt x="326" y="1064"/>
                    <a:pt x="324" y="1064"/>
                  </a:cubicBezTo>
                  <a:cubicBezTo>
                    <a:pt x="323" y="1064"/>
                    <a:pt x="322" y="1064"/>
                    <a:pt x="321" y="1065"/>
                  </a:cubicBezTo>
                  <a:lnTo>
                    <a:pt x="277" y="1065"/>
                  </a:lnTo>
                  <a:cubicBezTo>
                    <a:pt x="219" y="1062"/>
                    <a:pt x="161" y="1031"/>
                    <a:pt x="126" y="987"/>
                  </a:cubicBezTo>
                  <a:cubicBezTo>
                    <a:pt x="93" y="943"/>
                    <a:pt x="76" y="882"/>
                    <a:pt x="79" y="824"/>
                  </a:cubicBezTo>
                  <a:cubicBezTo>
                    <a:pt x="79" y="766"/>
                    <a:pt x="96" y="704"/>
                    <a:pt x="120" y="654"/>
                  </a:cubicBezTo>
                  <a:cubicBezTo>
                    <a:pt x="147" y="602"/>
                    <a:pt x="181" y="558"/>
                    <a:pt x="219" y="517"/>
                  </a:cubicBezTo>
                  <a:cubicBezTo>
                    <a:pt x="293" y="436"/>
                    <a:pt x="375" y="375"/>
                    <a:pt x="450" y="317"/>
                  </a:cubicBezTo>
                  <a:cubicBezTo>
                    <a:pt x="522" y="263"/>
                    <a:pt x="583" y="208"/>
                    <a:pt x="627" y="157"/>
                  </a:cubicBezTo>
                  <a:cubicBezTo>
                    <a:pt x="674" y="109"/>
                    <a:pt x="701" y="65"/>
                    <a:pt x="722" y="35"/>
                  </a:cubicBezTo>
                  <a:cubicBezTo>
                    <a:pt x="729" y="21"/>
                    <a:pt x="735" y="8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673037" y="672130"/>
              <a:ext cx="62470" cy="60538"/>
            </a:xfrm>
            <a:custGeom>
              <a:avLst/>
              <a:gdLst/>
              <a:ahLst/>
              <a:cxnLst/>
              <a:rect l="l" t="t" r="r" b="b"/>
              <a:pathLst>
                <a:path w="1423" h="1379" extrusionOk="0">
                  <a:moveTo>
                    <a:pt x="854" y="497"/>
                  </a:move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close/>
                  <a:moveTo>
                    <a:pt x="801" y="0"/>
                  </a:moveTo>
                  <a:cubicBezTo>
                    <a:pt x="668" y="0"/>
                    <a:pt x="538" y="45"/>
                    <a:pt x="435" y="133"/>
                  </a:cubicBezTo>
                  <a:cubicBezTo>
                    <a:pt x="377" y="180"/>
                    <a:pt x="330" y="246"/>
                    <a:pt x="300" y="313"/>
                  </a:cubicBezTo>
                  <a:cubicBezTo>
                    <a:pt x="272" y="381"/>
                    <a:pt x="259" y="453"/>
                    <a:pt x="262" y="521"/>
                  </a:cubicBezTo>
                  <a:cubicBezTo>
                    <a:pt x="265" y="593"/>
                    <a:pt x="283" y="660"/>
                    <a:pt x="316" y="718"/>
                  </a:cubicBezTo>
                  <a:cubicBezTo>
                    <a:pt x="350" y="780"/>
                    <a:pt x="402" y="824"/>
                    <a:pt x="452" y="854"/>
                  </a:cubicBezTo>
                  <a:cubicBezTo>
                    <a:pt x="507" y="887"/>
                    <a:pt x="566" y="903"/>
                    <a:pt x="623" y="903"/>
                  </a:cubicBezTo>
                  <a:cubicBezTo>
                    <a:pt x="676" y="903"/>
                    <a:pt x="728" y="889"/>
                    <a:pt x="769" y="864"/>
                  </a:cubicBezTo>
                  <a:cubicBezTo>
                    <a:pt x="813" y="841"/>
                    <a:pt x="843" y="807"/>
                    <a:pt x="864" y="772"/>
                  </a:cubicBezTo>
                  <a:cubicBezTo>
                    <a:pt x="884" y="739"/>
                    <a:pt x="895" y="704"/>
                    <a:pt x="901" y="674"/>
                  </a:cubicBezTo>
                  <a:cubicBezTo>
                    <a:pt x="908" y="609"/>
                    <a:pt x="895" y="562"/>
                    <a:pt x="878" y="535"/>
                  </a:cubicBezTo>
                  <a:cubicBezTo>
                    <a:pt x="865" y="509"/>
                    <a:pt x="853" y="499"/>
                    <a:pt x="854" y="497"/>
                  </a:cubicBezTo>
                  <a:lnTo>
                    <a:pt x="854" y="497"/>
                  </a:lnTo>
                  <a:cubicBezTo>
                    <a:pt x="852" y="499"/>
                    <a:pt x="861" y="513"/>
                    <a:pt x="864" y="541"/>
                  </a:cubicBezTo>
                  <a:cubicBezTo>
                    <a:pt x="867" y="568"/>
                    <a:pt x="861" y="609"/>
                    <a:pt x="837" y="654"/>
                  </a:cubicBezTo>
                  <a:cubicBezTo>
                    <a:pt x="820" y="698"/>
                    <a:pt x="772" y="742"/>
                    <a:pt x="721" y="752"/>
                  </a:cubicBezTo>
                  <a:cubicBezTo>
                    <a:pt x="709" y="755"/>
                    <a:pt x="696" y="757"/>
                    <a:pt x="682" y="757"/>
                  </a:cubicBezTo>
                  <a:cubicBezTo>
                    <a:pt x="638" y="757"/>
                    <a:pt x="589" y="739"/>
                    <a:pt x="548" y="708"/>
                  </a:cubicBezTo>
                  <a:cubicBezTo>
                    <a:pt x="520" y="687"/>
                    <a:pt x="500" y="660"/>
                    <a:pt x="487" y="629"/>
                  </a:cubicBezTo>
                  <a:cubicBezTo>
                    <a:pt x="473" y="599"/>
                    <a:pt x="470" y="562"/>
                    <a:pt x="473" y="524"/>
                  </a:cubicBezTo>
                  <a:cubicBezTo>
                    <a:pt x="476" y="486"/>
                    <a:pt x="490" y="446"/>
                    <a:pt x="510" y="412"/>
                  </a:cubicBezTo>
                  <a:cubicBezTo>
                    <a:pt x="531" y="381"/>
                    <a:pt x="558" y="351"/>
                    <a:pt x="589" y="327"/>
                  </a:cubicBezTo>
                  <a:cubicBezTo>
                    <a:pt x="644" y="288"/>
                    <a:pt x="717" y="265"/>
                    <a:pt x="789" y="265"/>
                  </a:cubicBezTo>
                  <a:cubicBezTo>
                    <a:pt x="806" y="265"/>
                    <a:pt x="823" y="267"/>
                    <a:pt x="840" y="269"/>
                  </a:cubicBezTo>
                  <a:cubicBezTo>
                    <a:pt x="884" y="273"/>
                    <a:pt x="925" y="286"/>
                    <a:pt x="963" y="310"/>
                  </a:cubicBezTo>
                  <a:cubicBezTo>
                    <a:pt x="1000" y="334"/>
                    <a:pt x="1035" y="364"/>
                    <a:pt x="1061" y="402"/>
                  </a:cubicBezTo>
                  <a:cubicBezTo>
                    <a:pt x="1116" y="473"/>
                    <a:pt x="1150" y="572"/>
                    <a:pt x="1150" y="664"/>
                  </a:cubicBezTo>
                  <a:cubicBezTo>
                    <a:pt x="1150" y="759"/>
                    <a:pt x="1119" y="851"/>
                    <a:pt x="1068" y="932"/>
                  </a:cubicBezTo>
                  <a:cubicBezTo>
                    <a:pt x="1014" y="1011"/>
                    <a:pt x="942" y="1078"/>
                    <a:pt x="864" y="1130"/>
                  </a:cubicBezTo>
                  <a:cubicBezTo>
                    <a:pt x="786" y="1177"/>
                    <a:pt x="697" y="1208"/>
                    <a:pt x="609" y="1225"/>
                  </a:cubicBezTo>
                  <a:cubicBezTo>
                    <a:pt x="463" y="1248"/>
                    <a:pt x="326" y="1268"/>
                    <a:pt x="222" y="1268"/>
                  </a:cubicBezTo>
                  <a:cubicBezTo>
                    <a:pt x="202" y="1268"/>
                    <a:pt x="184" y="1268"/>
                    <a:pt x="167" y="1266"/>
                  </a:cubicBezTo>
                  <a:cubicBezTo>
                    <a:pt x="112" y="1266"/>
                    <a:pt x="71" y="1259"/>
                    <a:pt x="41" y="1256"/>
                  </a:cubicBezTo>
                  <a:cubicBezTo>
                    <a:pt x="14" y="1249"/>
                    <a:pt x="0" y="1242"/>
                    <a:pt x="0" y="1242"/>
                  </a:cubicBezTo>
                  <a:lnTo>
                    <a:pt x="0" y="1242"/>
                  </a:lnTo>
                  <a:cubicBezTo>
                    <a:pt x="0" y="1242"/>
                    <a:pt x="14" y="1249"/>
                    <a:pt x="41" y="1262"/>
                  </a:cubicBezTo>
                  <a:cubicBezTo>
                    <a:pt x="68" y="1276"/>
                    <a:pt x="109" y="1293"/>
                    <a:pt x="160" y="1310"/>
                  </a:cubicBezTo>
                  <a:cubicBezTo>
                    <a:pt x="214" y="1323"/>
                    <a:pt x="283" y="1337"/>
                    <a:pt x="361" y="1354"/>
                  </a:cubicBezTo>
                  <a:cubicBezTo>
                    <a:pt x="427" y="1367"/>
                    <a:pt x="508" y="1379"/>
                    <a:pt x="595" y="1379"/>
                  </a:cubicBezTo>
                  <a:cubicBezTo>
                    <a:pt x="606" y="1379"/>
                    <a:pt x="616" y="1378"/>
                    <a:pt x="626" y="1378"/>
                  </a:cubicBezTo>
                  <a:cubicBezTo>
                    <a:pt x="728" y="1375"/>
                    <a:pt x="840" y="1361"/>
                    <a:pt x="956" y="1314"/>
                  </a:cubicBezTo>
                  <a:cubicBezTo>
                    <a:pt x="1071" y="1266"/>
                    <a:pt x="1184" y="1188"/>
                    <a:pt x="1269" y="1078"/>
                  </a:cubicBezTo>
                  <a:cubicBezTo>
                    <a:pt x="1354" y="970"/>
                    <a:pt x="1415" y="824"/>
                    <a:pt x="1418" y="667"/>
                  </a:cubicBezTo>
                  <a:cubicBezTo>
                    <a:pt x="1422" y="514"/>
                    <a:pt x="1374" y="361"/>
                    <a:pt x="1279" y="232"/>
                  </a:cubicBezTo>
                  <a:cubicBezTo>
                    <a:pt x="1231" y="171"/>
                    <a:pt x="1170" y="116"/>
                    <a:pt x="1099" y="75"/>
                  </a:cubicBezTo>
                  <a:cubicBezTo>
                    <a:pt x="1027" y="34"/>
                    <a:pt x="946" y="11"/>
                    <a:pt x="867" y="4"/>
                  </a:cubicBezTo>
                  <a:cubicBezTo>
                    <a:pt x="845" y="2"/>
                    <a:pt x="823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745737" y="335148"/>
              <a:ext cx="821676" cy="194082"/>
            </a:xfrm>
            <a:custGeom>
              <a:avLst/>
              <a:gdLst/>
              <a:ahLst/>
              <a:cxnLst/>
              <a:rect l="l" t="t" r="r" b="b"/>
              <a:pathLst>
                <a:path w="18717" h="4421" extrusionOk="0">
                  <a:moveTo>
                    <a:pt x="5284" y="1"/>
                  </a:moveTo>
                  <a:cubicBezTo>
                    <a:pt x="5231" y="1"/>
                    <a:pt x="5178" y="3"/>
                    <a:pt x="5124" y="3"/>
                  </a:cubicBezTo>
                  <a:cubicBezTo>
                    <a:pt x="5098" y="2"/>
                    <a:pt x="5073" y="2"/>
                    <a:pt x="5048" y="2"/>
                  </a:cubicBezTo>
                  <a:cubicBezTo>
                    <a:pt x="4914" y="2"/>
                    <a:pt x="4783" y="10"/>
                    <a:pt x="4654" y="12"/>
                  </a:cubicBezTo>
                  <a:cubicBezTo>
                    <a:pt x="4576" y="16"/>
                    <a:pt x="4501" y="23"/>
                    <a:pt x="4423" y="29"/>
                  </a:cubicBezTo>
                  <a:cubicBezTo>
                    <a:pt x="4348" y="33"/>
                    <a:pt x="4273" y="36"/>
                    <a:pt x="4199" y="47"/>
                  </a:cubicBezTo>
                  <a:cubicBezTo>
                    <a:pt x="4052" y="64"/>
                    <a:pt x="3905" y="77"/>
                    <a:pt x="3763" y="94"/>
                  </a:cubicBezTo>
                  <a:cubicBezTo>
                    <a:pt x="3692" y="100"/>
                    <a:pt x="3620" y="111"/>
                    <a:pt x="3549" y="118"/>
                  </a:cubicBezTo>
                  <a:cubicBezTo>
                    <a:pt x="3481" y="132"/>
                    <a:pt x="3412" y="141"/>
                    <a:pt x="3345" y="152"/>
                  </a:cubicBezTo>
                  <a:cubicBezTo>
                    <a:pt x="3069" y="196"/>
                    <a:pt x="2811" y="254"/>
                    <a:pt x="2569" y="318"/>
                  </a:cubicBezTo>
                  <a:cubicBezTo>
                    <a:pt x="2508" y="332"/>
                    <a:pt x="2450" y="353"/>
                    <a:pt x="2389" y="370"/>
                  </a:cubicBezTo>
                  <a:cubicBezTo>
                    <a:pt x="2331" y="386"/>
                    <a:pt x="2273" y="403"/>
                    <a:pt x="2216" y="421"/>
                  </a:cubicBezTo>
                  <a:cubicBezTo>
                    <a:pt x="2158" y="438"/>
                    <a:pt x="2103" y="458"/>
                    <a:pt x="2048" y="478"/>
                  </a:cubicBezTo>
                  <a:cubicBezTo>
                    <a:pt x="1994" y="496"/>
                    <a:pt x="1940" y="516"/>
                    <a:pt x="1889" y="533"/>
                  </a:cubicBezTo>
                  <a:cubicBezTo>
                    <a:pt x="1467" y="686"/>
                    <a:pt x="1117" y="863"/>
                    <a:pt x="837" y="1016"/>
                  </a:cubicBezTo>
                  <a:cubicBezTo>
                    <a:pt x="698" y="1097"/>
                    <a:pt x="572" y="1169"/>
                    <a:pt x="470" y="1240"/>
                  </a:cubicBezTo>
                  <a:cubicBezTo>
                    <a:pt x="368" y="1309"/>
                    <a:pt x="280" y="1366"/>
                    <a:pt x="211" y="1417"/>
                  </a:cubicBezTo>
                  <a:cubicBezTo>
                    <a:pt x="76" y="1519"/>
                    <a:pt x="1" y="1574"/>
                    <a:pt x="1" y="1574"/>
                  </a:cubicBezTo>
                  <a:cubicBezTo>
                    <a:pt x="1" y="1574"/>
                    <a:pt x="79" y="1526"/>
                    <a:pt x="222" y="1434"/>
                  </a:cubicBezTo>
                  <a:cubicBezTo>
                    <a:pt x="293" y="1383"/>
                    <a:pt x="385" y="1332"/>
                    <a:pt x="490" y="1271"/>
                  </a:cubicBezTo>
                  <a:cubicBezTo>
                    <a:pt x="596" y="1207"/>
                    <a:pt x="726" y="1145"/>
                    <a:pt x="864" y="1070"/>
                  </a:cubicBezTo>
                  <a:cubicBezTo>
                    <a:pt x="1150" y="928"/>
                    <a:pt x="1504" y="771"/>
                    <a:pt x="1922" y="635"/>
                  </a:cubicBezTo>
                  <a:cubicBezTo>
                    <a:pt x="2028" y="601"/>
                    <a:pt x="2137" y="567"/>
                    <a:pt x="2249" y="536"/>
                  </a:cubicBezTo>
                  <a:cubicBezTo>
                    <a:pt x="2307" y="523"/>
                    <a:pt x="2365" y="505"/>
                    <a:pt x="2423" y="492"/>
                  </a:cubicBezTo>
                  <a:cubicBezTo>
                    <a:pt x="2481" y="478"/>
                    <a:pt x="2538" y="461"/>
                    <a:pt x="2599" y="447"/>
                  </a:cubicBezTo>
                  <a:cubicBezTo>
                    <a:pt x="2660" y="434"/>
                    <a:pt x="2722" y="424"/>
                    <a:pt x="2783" y="411"/>
                  </a:cubicBezTo>
                  <a:cubicBezTo>
                    <a:pt x="2814" y="403"/>
                    <a:pt x="2848" y="397"/>
                    <a:pt x="2878" y="390"/>
                  </a:cubicBezTo>
                  <a:cubicBezTo>
                    <a:pt x="2909" y="383"/>
                    <a:pt x="2943" y="380"/>
                    <a:pt x="2974" y="373"/>
                  </a:cubicBezTo>
                  <a:cubicBezTo>
                    <a:pt x="3103" y="353"/>
                    <a:pt x="3232" y="329"/>
                    <a:pt x="3368" y="315"/>
                  </a:cubicBezTo>
                  <a:cubicBezTo>
                    <a:pt x="3433" y="305"/>
                    <a:pt x="3501" y="298"/>
                    <a:pt x="3572" y="288"/>
                  </a:cubicBezTo>
                  <a:cubicBezTo>
                    <a:pt x="3640" y="281"/>
                    <a:pt x="3709" y="278"/>
                    <a:pt x="3780" y="271"/>
                  </a:cubicBezTo>
                  <a:cubicBezTo>
                    <a:pt x="3919" y="254"/>
                    <a:pt x="4062" y="257"/>
                    <a:pt x="4208" y="251"/>
                  </a:cubicBezTo>
                  <a:cubicBezTo>
                    <a:pt x="4283" y="251"/>
                    <a:pt x="4355" y="254"/>
                    <a:pt x="4430" y="254"/>
                  </a:cubicBezTo>
                  <a:cubicBezTo>
                    <a:pt x="4505" y="257"/>
                    <a:pt x="4579" y="257"/>
                    <a:pt x="4654" y="261"/>
                  </a:cubicBezTo>
                  <a:cubicBezTo>
                    <a:pt x="4804" y="271"/>
                    <a:pt x="4957" y="274"/>
                    <a:pt x="5110" y="292"/>
                  </a:cubicBezTo>
                  <a:cubicBezTo>
                    <a:pt x="5188" y="298"/>
                    <a:pt x="5266" y="305"/>
                    <a:pt x="5345" y="315"/>
                  </a:cubicBezTo>
                  <a:cubicBezTo>
                    <a:pt x="5423" y="325"/>
                    <a:pt x="5502" y="336"/>
                    <a:pt x="5579" y="345"/>
                  </a:cubicBezTo>
                  <a:cubicBezTo>
                    <a:pt x="5657" y="356"/>
                    <a:pt x="5736" y="373"/>
                    <a:pt x="5814" y="386"/>
                  </a:cubicBezTo>
                  <a:cubicBezTo>
                    <a:pt x="5893" y="403"/>
                    <a:pt x="5974" y="414"/>
                    <a:pt x="6053" y="431"/>
                  </a:cubicBezTo>
                  <a:cubicBezTo>
                    <a:pt x="6130" y="447"/>
                    <a:pt x="6209" y="468"/>
                    <a:pt x="6290" y="482"/>
                  </a:cubicBezTo>
                  <a:cubicBezTo>
                    <a:pt x="6372" y="499"/>
                    <a:pt x="6450" y="519"/>
                    <a:pt x="6532" y="540"/>
                  </a:cubicBezTo>
                  <a:cubicBezTo>
                    <a:pt x="6569" y="550"/>
                    <a:pt x="6610" y="557"/>
                    <a:pt x="6651" y="567"/>
                  </a:cubicBezTo>
                  <a:cubicBezTo>
                    <a:pt x="6692" y="574"/>
                    <a:pt x="6733" y="584"/>
                    <a:pt x="6774" y="594"/>
                  </a:cubicBezTo>
                  <a:cubicBezTo>
                    <a:pt x="6852" y="611"/>
                    <a:pt x="6934" y="631"/>
                    <a:pt x="7015" y="648"/>
                  </a:cubicBezTo>
                  <a:lnTo>
                    <a:pt x="7260" y="710"/>
                  </a:lnTo>
                  <a:cubicBezTo>
                    <a:pt x="7342" y="730"/>
                    <a:pt x="7423" y="754"/>
                    <a:pt x="7505" y="778"/>
                  </a:cubicBezTo>
                  <a:cubicBezTo>
                    <a:pt x="7587" y="802"/>
                    <a:pt x="7672" y="825"/>
                    <a:pt x="7753" y="849"/>
                  </a:cubicBezTo>
                  <a:cubicBezTo>
                    <a:pt x="7835" y="876"/>
                    <a:pt x="7916" y="904"/>
                    <a:pt x="7998" y="931"/>
                  </a:cubicBezTo>
                  <a:cubicBezTo>
                    <a:pt x="8325" y="1039"/>
                    <a:pt x="8651" y="1162"/>
                    <a:pt x="8975" y="1301"/>
                  </a:cubicBezTo>
                  <a:cubicBezTo>
                    <a:pt x="9298" y="1441"/>
                    <a:pt x="9617" y="1595"/>
                    <a:pt x="9931" y="1758"/>
                  </a:cubicBezTo>
                  <a:cubicBezTo>
                    <a:pt x="10243" y="1928"/>
                    <a:pt x="10553" y="2101"/>
                    <a:pt x="10856" y="2292"/>
                  </a:cubicBezTo>
                  <a:cubicBezTo>
                    <a:pt x="11162" y="2482"/>
                    <a:pt x="11465" y="2680"/>
                    <a:pt x="11771" y="2880"/>
                  </a:cubicBezTo>
                  <a:cubicBezTo>
                    <a:pt x="12077" y="3077"/>
                    <a:pt x="12386" y="3271"/>
                    <a:pt x="12702" y="3452"/>
                  </a:cubicBezTo>
                  <a:cubicBezTo>
                    <a:pt x="12862" y="3543"/>
                    <a:pt x="13026" y="3628"/>
                    <a:pt x="13186" y="3710"/>
                  </a:cubicBezTo>
                  <a:cubicBezTo>
                    <a:pt x="13349" y="3791"/>
                    <a:pt x="13515" y="3870"/>
                    <a:pt x="13682" y="3942"/>
                  </a:cubicBezTo>
                  <a:cubicBezTo>
                    <a:pt x="13849" y="4013"/>
                    <a:pt x="14016" y="4080"/>
                    <a:pt x="14186" y="4138"/>
                  </a:cubicBezTo>
                  <a:cubicBezTo>
                    <a:pt x="14355" y="4196"/>
                    <a:pt x="14526" y="4248"/>
                    <a:pt x="14699" y="4289"/>
                  </a:cubicBezTo>
                  <a:cubicBezTo>
                    <a:pt x="14740" y="4298"/>
                    <a:pt x="14784" y="4309"/>
                    <a:pt x="14829" y="4319"/>
                  </a:cubicBezTo>
                  <a:cubicBezTo>
                    <a:pt x="14870" y="4325"/>
                    <a:pt x="14914" y="4336"/>
                    <a:pt x="14958" y="4343"/>
                  </a:cubicBezTo>
                  <a:cubicBezTo>
                    <a:pt x="15043" y="4360"/>
                    <a:pt x="15131" y="4377"/>
                    <a:pt x="15217" y="4383"/>
                  </a:cubicBezTo>
                  <a:cubicBezTo>
                    <a:pt x="15305" y="4397"/>
                    <a:pt x="15390" y="4404"/>
                    <a:pt x="15475" y="4411"/>
                  </a:cubicBezTo>
                  <a:cubicBezTo>
                    <a:pt x="15519" y="4414"/>
                    <a:pt x="15564" y="4414"/>
                    <a:pt x="15605" y="4418"/>
                  </a:cubicBezTo>
                  <a:cubicBezTo>
                    <a:pt x="15649" y="4418"/>
                    <a:pt x="15693" y="4421"/>
                    <a:pt x="15734" y="4421"/>
                  </a:cubicBezTo>
                  <a:lnTo>
                    <a:pt x="15863" y="4421"/>
                  </a:lnTo>
                  <a:cubicBezTo>
                    <a:pt x="15907" y="4418"/>
                    <a:pt x="15952" y="4418"/>
                    <a:pt x="15992" y="4414"/>
                  </a:cubicBezTo>
                  <a:cubicBezTo>
                    <a:pt x="16077" y="4407"/>
                    <a:pt x="16162" y="4400"/>
                    <a:pt x="16247" y="4387"/>
                  </a:cubicBezTo>
                  <a:cubicBezTo>
                    <a:pt x="16414" y="4360"/>
                    <a:pt x="16574" y="4322"/>
                    <a:pt x="16730" y="4278"/>
                  </a:cubicBezTo>
                  <a:cubicBezTo>
                    <a:pt x="17040" y="4187"/>
                    <a:pt x="17332" y="4064"/>
                    <a:pt x="17597" y="3911"/>
                  </a:cubicBezTo>
                  <a:cubicBezTo>
                    <a:pt x="17730" y="3836"/>
                    <a:pt x="17856" y="3754"/>
                    <a:pt x="17972" y="3662"/>
                  </a:cubicBezTo>
                  <a:cubicBezTo>
                    <a:pt x="18091" y="3574"/>
                    <a:pt x="18200" y="3476"/>
                    <a:pt x="18295" y="3370"/>
                  </a:cubicBezTo>
                  <a:cubicBezTo>
                    <a:pt x="18393" y="3261"/>
                    <a:pt x="18478" y="3149"/>
                    <a:pt x="18544" y="3026"/>
                  </a:cubicBezTo>
                  <a:cubicBezTo>
                    <a:pt x="18611" y="2904"/>
                    <a:pt x="18659" y="2774"/>
                    <a:pt x="18686" y="2642"/>
                  </a:cubicBezTo>
                  <a:cubicBezTo>
                    <a:pt x="18717" y="2513"/>
                    <a:pt x="18717" y="2380"/>
                    <a:pt x="18707" y="2257"/>
                  </a:cubicBezTo>
                  <a:cubicBezTo>
                    <a:pt x="18696" y="2132"/>
                    <a:pt x="18662" y="2009"/>
                    <a:pt x="18615" y="1904"/>
                  </a:cubicBezTo>
                  <a:cubicBezTo>
                    <a:pt x="18519" y="1686"/>
                    <a:pt x="18370" y="1519"/>
                    <a:pt x="18203" y="1403"/>
                  </a:cubicBezTo>
                  <a:cubicBezTo>
                    <a:pt x="18037" y="1292"/>
                    <a:pt x="17856" y="1234"/>
                    <a:pt x="17693" y="1220"/>
                  </a:cubicBezTo>
                  <a:cubicBezTo>
                    <a:pt x="17659" y="1217"/>
                    <a:pt x="17626" y="1216"/>
                    <a:pt x="17594" y="1216"/>
                  </a:cubicBezTo>
                  <a:cubicBezTo>
                    <a:pt x="17470" y="1216"/>
                    <a:pt x="17358" y="1235"/>
                    <a:pt x="17261" y="1264"/>
                  </a:cubicBezTo>
                  <a:cubicBezTo>
                    <a:pt x="17142" y="1301"/>
                    <a:pt x="17046" y="1353"/>
                    <a:pt x="16975" y="1400"/>
                  </a:cubicBezTo>
                  <a:cubicBezTo>
                    <a:pt x="16955" y="1411"/>
                    <a:pt x="16941" y="1421"/>
                    <a:pt x="16924" y="1434"/>
                  </a:cubicBezTo>
                  <a:cubicBezTo>
                    <a:pt x="16911" y="1444"/>
                    <a:pt x="16897" y="1455"/>
                    <a:pt x="16883" y="1465"/>
                  </a:cubicBezTo>
                  <a:cubicBezTo>
                    <a:pt x="16859" y="1488"/>
                    <a:pt x="16836" y="1506"/>
                    <a:pt x="16822" y="1523"/>
                  </a:cubicBezTo>
                  <a:cubicBezTo>
                    <a:pt x="16839" y="1509"/>
                    <a:pt x="16863" y="1492"/>
                    <a:pt x="16886" y="1472"/>
                  </a:cubicBezTo>
                  <a:cubicBezTo>
                    <a:pt x="16900" y="1461"/>
                    <a:pt x="16914" y="1455"/>
                    <a:pt x="16931" y="1444"/>
                  </a:cubicBezTo>
                  <a:cubicBezTo>
                    <a:pt x="16938" y="1438"/>
                    <a:pt x="16948" y="1431"/>
                    <a:pt x="16955" y="1427"/>
                  </a:cubicBezTo>
                  <a:cubicBezTo>
                    <a:pt x="16965" y="1421"/>
                    <a:pt x="16972" y="1417"/>
                    <a:pt x="16982" y="1411"/>
                  </a:cubicBezTo>
                  <a:cubicBezTo>
                    <a:pt x="17057" y="1370"/>
                    <a:pt x="17152" y="1325"/>
                    <a:pt x="17271" y="1298"/>
                  </a:cubicBezTo>
                  <a:cubicBezTo>
                    <a:pt x="17344" y="1282"/>
                    <a:pt x="17427" y="1271"/>
                    <a:pt x="17515" y="1271"/>
                  </a:cubicBezTo>
                  <a:cubicBezTo>
                    <a:pt x="17570" y="1271"/>
                    <a:pt x="17627" y="1275"/>
                    <a:pt x="17686" y="1284"/>
                  </a:cubicBezTo>
                  <a:cubicBezTo>
                    <a:pt x="17839" y="1305"/>
                    <a:pt x="18002" y="1366"/>
                    <a:pt x="18148" y="1482"/>
                  </a:cubicBezTo>
                  <a:cubicBezTo>
                    <a:pt x="18295" y="1595"/>
                    <a:pt x="18421" y="1754"/>
                    <a:pt x="18492" y="1951"/>
                  </a:cubicBezTo>
                  <a:cubicBezTo>
                    <a:pt x="18530" y="2050"/>
                    <a:pt x="18553" y="2155"/>
                    <a:pt x="18553" y="2268"/>
                  </a:cubicBezTo>
                  <a:cubicBezTo>
                    <a:pt x="18557" y="2377"/>
                    <a:pt x="18550" y="2493"/>
                    <a:pt x="18519" y="2604"/>
                  </a:cubicBezTo>
                  <a:cubicBezTo>
                    <a:pt x="18489" y="2717"/>
                    <a:pt x="18442" y="2826"/>
                    <a:pt x="18380" y="2931"/>
                  </a:cubicBezTo>
                  <a:cubicBezTo>
                    <a:pt x="18315" y="3036"/>
                    <a:pt x="18237" y="3135"/>
                    <a:pt x="18145" y="3227"/>
                  </a:cubicBezTo>
                  <a:cubicBezTo>
                    <a:pt x="18057" y="3322"/>
                    <a:pt x="17952" y="3407"/>
                    <a:pt x="17842" y="3489"/>
                  </a:cubicBezTo>
                  <a:cubicBezTo>
                    <a:pt x="17730" y="3567"/>
                    <a:pt x="17611" y="3639"/>
                    <a:pt x="17482" y="3703"/>
                  </a:cubicBezTo>
                  <a:cubicBezTo>
                    <a:pt x="17230" y="3836"/>
                    <a:pt x="16952" y="3942"/>
                    <a:pt x="16659" y="4013"/>
                  </a:cubicBezTo>
                  <a:cubicBezTo>
                    <a:pt x="16509" y="4050"/>
                    <a:pt x="16360" y="4080"/>
                    <a:pt x="16206" y="4098"/>
                  </a:cubicBezTo>
                  <a:cubicBezTo>
                    <a:pt x="16131" y="4108"/>
                    <a:pt x="16054" y="4111"/>
                    <a:pt x="15978" y="4115"/>
                  </a:cubicBezTo>
                  <a:cubicBezTo>
                    <a:pt x="15941" y="4118"/>
                    <a:pt x="15903" y="4118"/>
                    <a:pt x="15863" y="4118"/>
                  </a:cubicBezTo>
                  <a:cubicBezTo>
                    <a:pt x="15822" y="4115"/>
                    <a:pt x="15784" y="4111"/>
                    <a:pt x="15743" y="4111"/>
                  </a:cubicBezTo>
                  <a:cubicBezTo>
                    <a:pt x="15707" y="4111"/>
                    <a:pt x="15666" y="4105"/>
                    <a:pt x="15625" y="4101"/>
                  </a:cubicBezTo>
                  <a:cubicBezTo>
                    <a:pt x="15587" y="4098"/>
                    <a:pt x="15547" y="4094"/>
                    <a:pt x="15509" y="4088"/>
                  </a:cubicBezTo>
                  <a:cubicBezTo>
                    <a:pt x="15427" y="4077"/>
                    <a:pt x="15349" y="4067"/>
                    <a:pt x="15271" y="4050"/>
                  </a:cubicBezTo>
                  <a:cubicBezTo>
                    <a:pt x="15189" y="4036"/>
                    <a:pt x="15111" y="4016"/>
                    <a:pt x="15033" y="3999"/>
                  </a:cubicBezTo>
                  <a:cubicBezTo>
                    <a:pt x="14992" y="3992"/>
                    <a:pt x="14951" y="3978"/>
                    <a:pt x="14914" y="3969"/>
                  </a:cubicBezTo>
                  <a:cubicBezTo>
                    <a:pt x="14873" y="3958"/>
                    <a:pt x="14832" y="3948"/>
                    <a:pt x="14795" y="3934"/>
                  </a:cubicBezTo>
                  <a:cubicBezTo>
                    <a:pt x="14635" y="3890"/>
                    <a:pt x="14478" y="3829"/>
                    <a:pt x="14322" y="3768"/>
                  </a:cubicBezTo>
                  <a:cubicBezTo>
                    <a:pt x="14165" y="3707"/>
                    <a:pt x="14013" y="3636"/>
                    <a:pt x="13859" y="3560"/>
                  </a:cubicBezTo>
                  <a:cubicBezTo>
                    <a:pt x="13553" y="3407"/>
                    <a:pt x="13253" y="3227"/>
                    <a:pt x="12961" y="3033"/>
                  </a:cubicBezTo>
                  <a:cubicBezTo>
                    <a:pt x="12666" y="2840"/>
                    <a:pt x="12369" y="2635"/>
                    <a:pt x="12074" y="2424"/>
                  </a:cubicBezTo>
                  <a:cubicBezTo>
                    <a:pt x="11774" y="2220"/>
                    <a:pt x="11471" y="2013"/>
                    <a:pt x="11162" y="1808"/>
                  </a:cubicBezTo>
                  <a:cubicBezTo>
                    <a:pt x="11005" y="1710"/>
                    <a:pt x="10845" y="1611"/>
                    <a:pt x="10682" y="1519"/>
                  </a:cubicBezTo>
                  <a:cubicBezTo>
                    <a:pt x="10522" y="1424"/>
                    <a:pt x="10359" y="1336"/>
                    <a:pt x="10192" y="1251"/>
                  </a:cubicBezTo>
                  <a:cubicBezTo>
                    <a:pt x="9862" y="1084"/>
                    <a:pt x="9522" y="931"/>
                    <a:pt x="9182" y="794"/>
                  </a:cubicBezTo>
                  <a:cubicBezTo>
                    <a:pt x="8841" y="659"/>
                    <a:pt x="8498" y="540"/>
                    <a:pt x="8155" y="434"/>
                  </a:cubicBezTo>
                  <a:cubicBezTo>
                    <a:pt x="7811" y="332"/>
                    <a:pt x="7467" y="243"/>
                    <a:pt x="7124" y="169"/>
                  </a:cubicBezTo>
                  <a:cubicBezTo>
                    <a:pt x="6783" y="94"/>
                    <a:pt x="6440" y="53"/>
                    <a:pt x="6107" y="29"/>
                  </a:cubicBezTo>
                  <a:cubicBezTo>
                    <a:pt x="6022" y="23"/>
                    <a:pt x="5937" y="23"/>
                    <a:pt x="5855" y="16"/>
                  </a:cubicBezTo>
                  <a:cubicBezTo>
                    <a:pt x="5773" y="12"/>
                    <a:pt x="5692" y="9"/>
                    <a:pt x="5610" y="9"/>
                  </a:cubicBezTo>
                  <a:cubicBezTo>
                    <a:pt x="5525" y="9"/>
                    <a:pt x="5447" y="3"/>
                    <a:pt x="5365" y="3"/>
                  </a:cubicBezTo>
                  <a:cubicBezTo>
                    <a:pt x="5338" y="1"/>
                    <a:pt x="5311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5"/>
            <p:cNvSpPr/>
            <p:nvPr/>
          </p:nvSpPr>
          <p:spPr>
            <a:xfrm>
              <a:off x="422275" y="666028"/>
              <a:ext cx="219851" cy="574080"/>
            </a:xfrm>
            <a:custGeom>
              <a:avLst/>
              <a:gdLst/>
              <a:ahLst/>
              <a:cxnLst/>
              <a:rect l="l" t="t" r="r" b="b"/>
              <a:pathLst>
                <a:path w="5008" h="13077" extrusionOk="0">
                  <a:moveTo>
                    <a:pt x="2354" y="0"/>
                  </a:moveTo>
                  <a:lnTo>
                    <a:pt x="2354" y="0"/>
                  </a:lnTo>
                  <a:cubicBezTo>
                    <a:pt x="2354" y="0"/>
                    <a:pt x="2277" y="24"/>
                    <a:pt x="2127" y="74"/>
                  </a:cubicBezTo>
                  <a:cubicBezTo>
                    <a:pt x="1977" y="129"/>
                    <a:pt x="1759" y="217"/>
                    <a:pt x="1511" y="381"/>
                  </a:cubicBezTo>
                  <a:cubicBezTo>
                    <a:pt x="1263" y="548"/>
                    <a:pt x="987" y="789"/>
                    <a:pt x="732" y="1119"/>
                  </a:cubicBezTo>
                  <a:cubicBezTo>
                    <a:pt x="715" y="1140"/>
                    <a:pt x="698" y="1160"/>
                    <a:pt x="681" y="1184"/>
                  </a:cubicBezTo>
                  <a:cubicBezTo>
                    <a:pt x="668" y="1204"/>
                    <a:pt x="654" y="1228"/>
                    <a:pt x="637" y="1248"/>
                  </a:cubicBezTo>
                  <a:cubicBezTo>
                    <a:pt x="606" y="1292"/>
                    <a:pt x="575" y="1337"/>
                    <a:pt x="545" y="1385"/>
                  </a:cubicBezTo>
                  <a:cubicBezTo>
                    <a:pt x="490" y="1483"/>
                    <a:pt x="429" y="1578"/>
                    <a:pt x="379" y="1687"/>
                  </a:cubicBezTo>
                  <a:cubicBezTo>
                    <a:pt x="324" y="1789"/>
                    <a:pt x="280" y="1905"/>
                    <a:pt x="232" y="2017"/>
                  </a:cubicBezTo>
                  <a:cubicBezTo>
                    <a:pt x="211" y="2079"/>
                    <a:pt x="191" y="2136"/>
                    <a:pt x="170" y="2197"/>
                  </a:cubicBezTo>
                  <a:cubicBezTo>
                    <a:pt x="167" y="2211"/>
                    <a:pt x="161" y="2228"/>
                    <a:pt x="157" y="2242"/>
                  </a:cubicBezTo>
                  <a:lnTo>
                    <a:pt x="143" y="2289"/>
                  </a:lnTo>
                  <a:cubicBezTo>
                    <a:pt x="137" y="2320"/>
                    <a:pt x="126" y="2351"/>
                    <a:pt x="120" y="2381"/>
                  </a:cubicBezTo>
                  <a:cubicBezTo>
                    <a:pt x="55" y="2636"/>
                    <a:pt x="18" y="2905"/>
                    <a:pt x="7" y="3187"/>
                  </a:cubicBezTo>
                  <a:cubicBezTo>
                    <a:pt x="1" y="3467"/>
                    <a:pt x="21" y="3759"/>
                    <a:pt x="76" y="4051"/>
                  </a:cubicBezTo>
                  <a:cubicBezTo>
                    <a:pt x="181" y="4640"/>
                    <a:pt x="412" y="5238"/>
                    <a:pt x="759" y="5789"/>
                  </a:cubicBezTo>
                  <a:cubicBezTo>
                    <a:pt x="933" y="6062"/>
                    <a:pt x="1137" y="6331"/>
                    <a:pt x="1362" y="6572"/>
                  </a:cubicBezTo>
                  <a:cubicBezTo>
                    <a:pt x="1586" y="6820"/>
                    <a:pt x="1828" y="7051"/>
                    <a:pt x="2076" y="7276"/>
                  </a:cubicBezTo>
                  <a:cubicBezTo>
                    <a:pt x="2569" y="7725"/>
                    <a:pt x="3086" y="8150"/>
                    <a:pt x="3528" y="8634"/>
                  </a:cubicBezTo>
                  <a:cubicBezTo>
                    <a:pt x="3750" y="8871"/>
                    <a:pt x="3957" y="9127"/>
                    <a:pt x="4127" y="9395"/>
                  </a:cubicBezTo>
                  <a:cubicBezTo>
                    <a:pt x="4216" y="9528"/>
                    <a:pt x="4290" y="9671"/>
                    <a:pt x="4359" y="9810"/>
                  </a:cubicBezTo>
                  <a:cubicBezTo>
                    <a:pt x="4423" y="9953"/>
                    <a:pt x="4481" y="10103"/>
                    <a:pt x="4522" y="10249"/>
                  </a:cubicBezTo>
                  <a:cubicBezTo>
                    <a:pt x="4610" y="10542"/>
                    <a:pt x="4640" y="10851"/>
                    <a:pt x="4617" y="11151"/>
                  </a:cubicBezTo>
                  <a:cubicBezTo>
                    <a:pt x="4613" y="11188"/>
                    <a:pt x="4610" y="11226"/>
                    <a:pt x="4603" y="11263"/>
                  </a:cubicBezTo>
                  <a:cubicBezTo>
                    <a:pt x="4599" y="11300"/>
                    <a:pt x="4593" y="11338"/>
                    <a:pt x="4586" y="11375"/>
                  </a:cubicBezTo>
                  <a:lnTo>
                    <a:pt x="4579" y="11430"/>
                  </a:lnTo>
                  <a:lnTo>
                    <a:pt x="4566" y="11484"/>
                  </a:lnTo>
                  <a:cubicBezTo>
                    <a:pt x="4555" y="11518"/>
                    <a:pt x="4549" y="11556"/>
                    <a:pt x="4538" y="11590"/>
                  </a:cubicBezTo>
                  <a:cubicBezTo>
                    <a:pt x="4497" y="11733"/>
                    <a:pt x="4443" y="11868"/>
                    <a:pt x="4375" y="11994"/>
                  </a:cubicBezTo>
                  <a:cubicBezTo>
                    <a:pt x="4359" y="12025"/>
                    <a:pt x="4338" y="12055"/>
                    <a:pt x="4321" y="12086"/>
                  </a:cubicBezTo>
                  <a:cubicBezTo>
                    <a:pt x="4310" y="12100"/>
                    <a:pt x="4301" y="12116"/>
                    <a:pt x="4290" y="12130"/>
                  </a:cubicBezTo>
                  <a:lnTo>
                    <a:pt x="4260" y="12171"/>
                  </a:lnTo>
                  <a:lnTo>
                    <a:pt x="4229" y="12215"/>
                  </a:lnTo>
                  <a:cubicBezTo>
                    <a:pt x="4219" y="12229"/>
                    <a:pt x="4208" y="12243"/>
                    <a:pt x="4195" y="12256"/>
                  </a:cubicBezTo>
                  <a:cubicBezTo>
                    <a:pt x="4175" y="12284"/>
                    <a:pt x="4150" y="12307"/>
                    <a:pt x="4127" y="12334"/>
                  </a:cubicBezTo>
                  <a:cubicBezTo>
                    <a:pt x="4117" y="12348"/>
                    <a:pt x="4103" y="12361"/>
                    <a:pt x="4089" y="12372"/>
                  </a:cubicBezTo>
                  <a:lnTo>
                    <a:pt x="4052" y="12406"/>
                  </a:lnTo>
                  <a:cubicBezTo>
                    <a:pt x="4028" y="12430"/>
                    <a:pt x="4001" y="12457"/>
                    <a:pt x="3974" y="12477"/>
                  </a:cubicBezTo>
                  <a:cubicBezTo>
                    <a:pt x="3923" y="12518"/>
                    <a:pt x="3869" y="12556"/>
                    <a:pt x="3811" y="12586"/>
                  </a:cubicBezTo>
                  <a:cubicBezTo>
                    <a:pt x="3589" y="12711"/>
                    <a:pt x="3331" y="12770"/>
                    <a:pt x="3083" y="12770"/>
                  </a:cubicBezTo>
                  <a:cubicBezTo>
                    <a:pt x="3068" y="12770"/>
                    <a:pt x="3053" y="12770"/>
                    <a:pt x="3038" y="12770"/>
                  </a:cubicBezTo>
                  <a:cubicBezTo>
                    <a:pt x="2905" y="12766"/>
                    <a:pt x="2776" y="12746"/>
                    <a:pt x="2654" y="12708"/>
                  </a:cubicBezTo>
                  <a:cubicBezTo>
                    <a:pt x="2535" y="12672"/>
                    <a:pt x="2420" y="12620"/>
                    <a:pt x="2318" y="12552"/>
                  </a:cubicBezTo>
                  <a:cubicBezTo>
                    <a:pt x="2215" y="12484"/>
                    <a:pt x="2127" y="12402"/>
                    <a:pt x="2059" y="12311"/>
                  </a:cubicBezTo>
                  <a:cubicBezTo>
                    <a:pt x="1991" y="12215"/>
                    <a:pt x="1936" y="12113"/>
                    <a:pt x="1905" y="12005"/>
                  </a:cubicBezTo>
                  <a:cubicBezTo>
                    <a:pt x="1872" y="11899"/>
                    <a:pt x="1858" y="11787"/>
                    <a:pt x="1869" y="11681"/>
                  </a:cubicBezTo>
                  <a:cubicBezTo>
                    <a:pt x="1875" y="11576"/>
                    <a:pt x="1902" y="11477"/>
                    <a:pt x="1953" y="11396"/>
                  </a:cubicBezTo>
                  <a:cubicBezTo>
                    <a:pt x="2004" y="11311"/>
                    <a:pt x="2073" y="11243"/>
                    <a:pt x="2154" y="11195"/>
                  </a:cubicBezTo>
                  <a:cubicBezTo>
                    <a:pt x="2236" y="11144"/>
                    <a:pt x="2327" y="11113"/>
                    <a:pt x="2416" y="11096"/>
                  </a:cubicBezTo>
                  <a:cubicBezTo>
                    <a:pt x="2457" y="11088"/>
                    <a:pt x="2499" y="11085"/>
                    <a:pt x="2539" y="11085"/>
                  </a:cubicBezTo>
                  <a:cubicBezTo>
                    <a:pt x="2678" y="11085"/>
                    <a:pt x="2809" y="11127"/>
                    <a:pt x="2909" y="11195"/>
                  </a:cubicBezTo>
                  <a:cubicBezTo>
                    <a:pt x="2977" y="11239"/>
                    <a:pt x="3028" y="11297"/>
                    <a:pt x="3069" y="11361"/>
                  </a:cubicBezTo>
                  <a:cubicBezTo>
                    <a:pt x="3079" y="11375"/>
                    <a:pt x="3089" y="11392"/>
                    <a:pt x="3096" y="11409"/>
                  </a:cubicBezTo>
                  <a:cubicBezTo>
                    <a:pt x="3106" y="11427"/>
                    <a:pt x="3114" y="11443"/>
                    <a:pt x="3120" y="11460"/>
                  </a:cubicBezTo>
                  <a:cubicBezTo>
                    <a:pt x="3134" y="11491"/>
                    <a:pt x="3140" y="11525"/>
                    <a:pt x="3150" y="11559"/>
                  </a:cubicBezTo>
                  <a:cubicBezTo>
                    <a:pt x="3185" y="11695"/>
                    <a:pt x="3178" y="11824"/>
                    <a:pt x="3154" y="11929"/>
                  </a:cubicBezTo>
                  <a:cubicBezTo>
                    <a:pt x="3130" y="12039"/>
                    <a:pt x="3086" y="12127"/>
                    <a:pt x="3042" y="12188"/>
                  </a:cubicBezTo>
                  <a:cubicBezTo>
                    <a:pt x="3018" y="12218"/>
                    <a:pt x="3001" y="12249"/>
                    <a:pt x="2977" y="12270"/>
                  </a:cubicBezTo>
                  <a:cubicBezTo>
                    <a:pt x="2957" y="12290"/>
                    <a:pt x="2940" y="12307"/>
                    <a:pt x="2923" y="12320"/>
                  </a:cubicBezTo>
                  <a:cubicBezTo>
                    <a:pt x="2892" y="12345"/>
                    <a:pt x="2875" y="12358"/>
                    <a:pt x="2875" y="12358"/>
                  </a:cubicBezTo>
                  <a:cubicBezTo>
                    <a:pt x="2875" y="12358"/>
                    <a:pt x="2892" y="12348"/>
                    <a:pt x="2926" y="12325"/>
                  </a:cubicBezTo>
                  <a:cubicBezTo>
                    <a:pt x="2943" y="12314"/>
                    <a:pt x="2963" y="12297"/>
                    <a:pt x="2987" y="12280"/>
                  </a:cubicBezTo>
                  <a:cubicBezTo>
                    <a:pt x="3011" y="12259"/>
                    <a:pt x="3035" y="12232"/>
                    <a:pt x="3062" y="12205"/>
                  </a:cubicBezTo>
                  <a:cubicBezTo>
                    <a:pt x="3114" y="12144"/>
                    <a:pt x="3167" y="12059"/>
                    <a:pt x="3208" y="11947"/>
                  </a:cubicBezTo>
                  <a:cubicBezTo>
                    <a:pt x="3243" y="11835"/>
                    <a:pt x="3266" y="11695"/>
                    <a:pt x="3243" y="11542"/>
                  </a:cubicBezTo>
                  <a:cubicBezTo>
                    <a:pt x="3236" y="11504"/>
                    <a:pt x="3229" y="11463"/>
                    <a:pt x="3216" y="11422"/>
                  </a:cubicBezTo>
                  <a:cubicBezTo>
                    <a:pt x="3205" y="11406"/>
                    <a:pt x="3202" y="11386"/>
                    <a:pt x="3191" y="11365"/>
                  </a:cubicBezTo>
                  <a:cubicBezTo>
                    <a:pt x="3185" y="11345"/>
                    <a:pt x="3175" y="11324"/>
                    <a:pt x="3164" y="11307"/>
                  </a:cubicBezTo>
                  <a:cubicBezTo>
                    <a:pt x="3123" y="11229"/>
                    <a:pt x="3065" y="11154"/>
                    <a:pt x="2987" y="11089"/>
                  </a:cubicBezTo>
                  <a:cubicBezTo>
                    <a:pt x="2858" y="10986"/>
                    <a:pt x="2677" y="10921"/>
                    <a:pt x="2484" y="10921"/>
                  </a:cubicBezTo>
                  <a:cubicBezTo>
                    <a:pt x="2455" y="10921"/>
                    <a:pt x="2425" y="10923"/>
                    <a:pt x="2395" y="10926"/>
                  </a:cubicBezTo>
                  <a:cubicBezTo>
                    <a:pt x="2283" y="10937"/>
                    <a:pt x="2167" y="10970"/>
                    <a:pt x="2059" y="11028"/>
                  </a:cubicBezTo>
                  <a:cubicBezTo>
                    <a:pt x="1950" y="11083"/>
                    <a:pt x="1851" y="11171"/>
                    <a:pt x="1776" y="11284"/>
                  </a:cubicBezTo>
                  <a:cubicBezTo>
                    <a:pt x="1701" y="11392"/>
                    <a:pt x="1660" y="11525"/>
                    <a:pt x="1644" y="11661"/>
                  </a:cubicBezTo>
                  <a:cubicBezTo>
                    <a:pt x="1627" y="11794"/>
                    <a:pt x="1640" y="11933"/>
                    <a:pt x="1674" y="12069"/>
                  </a:cubicBezTo>
                  <a:cubicBezTo>
                    <a:pt x="1709" y="12205"/>
                    <a:pt x="1770" y="12338"/>
                    <a:pt x="1855" y="12457"/>
                  </a:cubicBezTo>
                  <a:cubicBezTo>
                    <a:pt x="1936" y="12579"/>
                    <a:pt x="2042" y="12685"/>
                    <a:pt x="2164" y="12774"/>
                  </a:cubicBezTo>
                  <a:cubicBezTo>
                    <a:pt x="2287" y="12862"/>
                    <a:pt x="2423" y="12930"/>
                    <a:pt x="2566" y="12981"/>
                  </a:cubicBezTo>
                  <a:cubicBezTo>
                    <a:pt x="2712" y="13032"/>
                    <a:pt x="2865" y="13063"/>
                    <a:pt x="3021" y="13072"/>
                  </a:cubicBezTo>
                  <a:cubicBezTo>
                    <a:pt x="3067" y="13075"/>
                    <a:pt x="3112" y="13077"/>
                    <a:pt x="3158" y="13077"/>
                  </a:cubicBezTo>
                  <a:cubicBezTo>
                    <a:pt x="3272" y="13077"/>
                    <a:pt x="3387" y="13067"/>
                    <a:pt x="3501" y="13045"/>
                  </a:cubicBezTo>
                  <a:cubicBezTo>
                    <a:pt x="3579" y="13032"/>
                    <a:pt x="3661" y="13008"/>
                    <a:pt x="3739" y="12984"/>
                  </a:cubicBezTo>
                  <a:cubicBezTo>
                    <a:pt x="3817" y="12957"/>
                    <a:pt x="3896" y="12923"/>
                    <a:pt x="3971" y="12885"/>
                  </a:cubicBezTo>
                  <a:cubicBezTo>
                    <a:pt x="4277" y="12725"/>
                    <a:pt x="4511" y="12467"/>
                    <a:pt x="4688" y="12171"/>
                  </a:cubicBezTo>
                  <a:cubicBezTo>
                    <a:pt x="4773" y="12022"/>
                    <a:pt x="4841" y="11862"/>
                    <a:pt x="4892" y="11695"/>
                  </a:cubicBezTo>
                  <a:cubicBezTo>
                    <a:pt x="4906" y="11654"/>
                    <a:pt x="4916" y="11613"/>
                    <a:pt x="4926" y="11569"/>
                  </a:cubicBezTo>
                  <a:lnTo>
                    <a:pt x="4943" y="11508"/>
                  </a:lnTo>
                  <a:lnTo>
                    <a:pt x="4954" y="11443"/>
                  </a:lnTo>
                  <a:cubicBezTo>
                    <a:pt x="4964" y="11402"/>
                    <a:pt x="4971" y="11358"/>
                    <a:pt x="4977" y="11314"/>
                  </a:cubicBezTo>
                  <a:cubicBezTo>
                    <a:pt x="4984" y="11273"/>
                    <a:pt x="4987" y="11229"/>
                    <a:pt x="4995" y="11185"/>
                  </a:cubicBezTo>
                  <a:cubicBezTo>
                    <a:pt x="4998" y="11144"/>
                    <a:pt x="4998" y="11100"/>
                    <a:pt x="5001" y="11055"/>
                  </a:cubicBezTo>
                  <a:cubicBezTo>
                    <a:pt x="5004" y="11011"/>
                    <a:pt x="5008" y="10967"/>
                    <a:pt x="5004" y="10923"/>
                  </a:cubicBezTo>
                  <a:lnTo>
                    <a:pt x="5004" y="10794"/>
                  </a:lnTo>
                  <a:cubicBezTo>
                    <a:pt x="5001" y="10749"/>
                    <a:pt x="4998" y="10705"/>
                    <a:pt x="4995" y="10661"/>
                  </a:cubicBezTo>
                  <a:cubicBezTo>
                    <a:pt x="4977" y="10488"/>
                    <a:pt x="4946" y="10311"/>
                    <a:pt x="4896" y="10141"/>
                  </a:cubicBezTo>
                  <a:cubicBezTo>
                    <a:pt x="4848" y="9970"/>
                    <a:pt x="4787" y="9807"/>
                    <a:pt x="4712" y="9647"/>
                  </a:cubicBezTo>
                  <a:cubicBezTo>
                    <a:pt x="4637" y="9488"/>
                    <a:pt x="4555" y="9331"/>
                    <a:pt x="4461" y="9185"/>
                  </a:cubicBezTo>
                  <a:cubicBezTo>
                    <a:pt x="4277" y="8888"/>
                    <a:pt x="4056" y="8616"/>
                    <a:pt x="3821" y="8361"/>
                  </a:cubicBezTo>
                  <a:cubicBezTo>
                    <a:pt x="3351" y="7855"/>
                    <a:pt x="2820" y="7426"/>
                    <a:pt x="2331" y="6990"/>
                  </a:cubicBezTo>
                  <a:cubicBezTo>
                    <a:pt x="2086" y="6773"/>
                    <a:pt x="1848" y="6555"/>
                    <a:pt x="1633" y="6324"/>
                  </a:cubicBezTo>
                  <a:cubicBezTo>
                    <a:pt x="1525" y="6208"/>
                    <a:pt x="1420" y="6092"/>
                    <a:pt x="1324" y="5970"/>
                  </a:cubicBezTo>
                  <a:cubicBezTo>
                    <a:pt x="1277" y="5908"/>
                    <a:pt x="1228" y="5850"/>
                    <a:pt x="1184" y="5786"/>
                  </a:cubicBezTo>
                  <a:cubicBezTo>
                    <a:pt x="1137" y="5725"/>
                    <a:pt x="1093" y="5664"/>
                    <a:pt x="1052" y="5599"/>
                  </a:cubicBezTo>
                  <a:cubicBezTo>
                    <a:pt x="715" y="5092"/>
                    <a:pt x="477" y="4541"/>
                    <a:pt x="354" y="3997"/>
                  </a:cubicBezTo>
                  <a:cubicBezTo>
                    <a:pt x="293" y="3721"/>
                    <a:pt x="259" y="3453"/>
                    <a:pt x="256" y="3187"/>
                  </a:cubicBezTo>
                  <a:cubicBezTo>
                    <a:pt x="252" y="2925"/>
                    <a:pt x="280" y="2671"/>
                    <a:pt x="330" y="2432"/>
                  </a:cubicBezTo>
                  <a:cubicBezTo>
                    <a:pt x="338" y="2401"/>
                    <a:pt x="344" y="2371"/>
                    <a:pt x="351" y="2344"/>
                  </a:cubicBezTo>
                  <a:lnTo>
                    <a:pt x="358" y="2299"/>
                  </a:lnTo>
                  <a:cubicBezTo>
                    <a:pt x="361" y="2283"/>
                    <a:pt x="368" y="2269"/>
                    <a:pt x="371" y="2255"/>
                  </a:cubicBezTo>
                  <a:cubicBezTo>
                    <a:pt x="388" y="2197"/>
                    <a:pt x="406" y="2140"/>
                    <a:pt x="419" y="2085"/>
                  </a:cubicBezTo>
                  <a:cubicBezTo>
                    <a:pt x="460" y="1973"/>
                    <a:pt x="497" y="1864"/>
                    <a:pt x="542" y="1762"/>
                  </a:cubicBezTo>
                  <a:cubicBezTo>
                    <a:pt x="586" y="1660"/>
                    <a:pt x="637" y="1561"/>
                    <a:pt x="685" y="1466"/>
                  </a:cubicBezTo>
                  <a:cubicBezTo>
                    <a:pt x="712" y="1421"/>
                    <a:pt x="739" y="1377"/>
                    <a:pt x="766" y="1330"/>
                  </a:cubicBezTo>
                  <a:cubicBezTo>
                    <a:pt x="776" y="1310"/>
                    <a:pt x="790" y="1286"/>
                    <a:pt x="803" y="1266"/>
                  </a:cubicBezTo>
                  <a:cubicBezTo>
                    <a:pt x="817" y="1245"/>
                    <a:pt x="831" y="1225"/>
                    <a:pt x="848" y="1204"/>
                  </a:cubicBezTo>
                  <a:cubicBezTo>
                    <a:pt x="1068" y="867"/>
                    <a:pt x="1321" y="616"/>
                    <a:pt x="1552" y="439"/>
                  </a:cubicBezTo>
                  <a:cubicBezTo>
                    <a:pt x="1783" y="258"/>
                    <a:pt x="1991" y="156"/>
                    <a:pt x="2130" y="88"/>
                  </a:cubicBezTo>
                  <a:cubicBezTo>
                    <a:pt x="2202" y="58"/>
                    <a:pt x="2260" y="38"/>
                    <a:pt x="2297" y="21"/>
                  </a:cubicBezTo>
                  <a:cubicBezTo>
                    <a:pt x="2338" y="7"/>
                    <a:pt x="2354" y="0"/>
                    <a:pt x="2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5"/>
            <p:cNvSpPr/>
            <p:nvPr/>
          </p:nvSpPr>
          <p:spPr>
            <a:xfrm>
              <a:off x="405110" y="1116448"/>
              <a:ext cx="218403" cy="649896"/>
            </a:xfrm>
            <a:custGeom>
              <a:avLst/>
              <a:gdLst/>
              <a:ahLst/>
              <a:cxnLst/>
              <a:rect l="l" t="t" r="r" b="b"/>
              <a:pathLst>
                <a:path w="4975" h="14804" extrusionOk="0">
                  <a:moveTo>
                    <a:pt x="2716" y="0"/>
                  </a:moveTo>
                  <a:cubicBezTo>
                    <a:pt x="2604" y="0"/>
                    <a:pt x="2486" y="13"/>
                    <a:pt x="2365" y="37"/>
                  </a:cubicBezTo>
                  <a:cubicBezTo>
                    <a:pt x="1984" y="112"/>
                    <a:pt x="1582" y="313"/>
                    <a:pt x="1222" y="622"/>
                  </a:cubicBezTo>
                  <a:cubicBezTo>
                    <a:pt x="1041" y="779"/>
                    <a:pt x="872" y="962"/>
                    <a:pt x="718" y="1167"/>
                  </a:cubicBezTo>
                  <a:cubicBezTo>
                    <a:pt x="565" y="1374"/>
                    <a:pt x="432" y="1605"/>
                    <a:pt x="324" y="1856"/>
                  </a:cubicBezTo>
                  <a:cubicBezTo>
                    <a:pt x="214" y="2109"/>
                    <a:pt x="130" y="2377"/>
                    <a:pt x="76" y="2663"/>
                  </a:cubicBezTo>
                  <a:cubicBezTo>
                    <a:pt x="21" y="2945"/>
                    <a:pt x="1" y="3241"/>
                    <a:pt x="10" y="3541"/>
                  </a:cubicBezTo>
                  <a:cubicBezTo>
                    <a:pt x="24" y="3840"/>
                    <a:pt x="65" y="4139"/>
                    <a:pt x="140" y="4439"/>
                  </a:cubicBezTo>
                  <a:cubicBezTo>
                    <a:pt x="211" y="4738"/>
                    <a:pt x="310" y="5031"/>
                    <a:pt x="432" y="5316"/>
                  </a:cubicBezTo>
                  <a:cubicBezTo>
                    <a:pt x="555" y="5602"/>
                    <a:pt x="704" y="5881"/>
                    <a:pt x="872" y="6150"/>
                  </a:cubicBezTo>
                  <a:cubicBezTo>
                    <a:pt x="1038" y="6415"/>
                    <a:pt x="1225" y="6670"/>
                    <a:pt x="1423" y="6912"/>
                  </a:cubicBezTo>
                  <a:cubicBezTo>
                    <a:pt x="1623" y="7153"/>
                    <a:pt x="1831" y="7381"/>
                    <a:pt x="2042" y="7606"/>
                  </a:cubicBezTo>
                  <a:cubicBezTo>
                    <a:pt x="2252" y="7827"/>
                    <a:pt x="2460" y="8048"/>
                    <a:pt x="2668" y="8265"/>
                  </a:cubicBezTo>
                  <a:cubicBezTo>
                    <a:pt x="2872" y="8486"/>
                    <a:pt x="3069" y="8704"/>
                    <a:pt x="3249" y="8929"/>
                  </a:cubicBezTo>
                  <a:cubicBezTo>
                    <a:pt x="3433" y="9153"/>
                    <a:pt x="3603" y="9384"/>
                    <a:pt x="3756" y="9620"/>
                  </a:cubicBezTo>
                  <a:cubicBezTo>
                    <a:pt x="3909" y="9854"/>
                    <a:pt x="4045" y="10092"/>
                    <a:pt x="4167" y="10334"/>
                  </a:cubicBezTo>
                  <a:cubicBezTo>
                    <a:pt x="4287" y="10576"/>
                    <a:pt x="4392" y="10816"/>
                    <a:pt x="4477" y="11061"/>
                  </a:cubicBezTo>
                  <a:cubicBezTo>
                    <a:pt x="4562" y="11303"/>
                    <a:pt x="4627" y="11545"/>
                    <a:pt x="4668" y="11780"/>
                  </a:cubicBezTo>
                  <a:cubicBezTo>
                    <a:pt x="4712" y="12017"/>
                    <a:pt x="4736" y="12249"/>
                    <a:pt x="4736" y="12474"/>
                  </a:cubicBezTo>
                  <a:cubicBezTo>
                    <a:pt x="4739" y="12698"/>
                    <a:pt x="4722" y="12912"/>
                    <a:pt x="4692" y="13113"/>
                  </a:cubicBezTo>
                  <a:cubicBezTo>
                    <a:pt x="4688" y="13137"/>
                    <a:pt x="4684" y="13164"/>
                    <a:pt x="4681" y="13188"/>
                  </a:cubicBezTo>
                  <a:cubicBezTo>
                    <a:pt x="4678" y="13212"/>
                    <a:pt x="4671" y="13239"/>
                    <a:pt x="4668" y="13262"/>
                  </a:cubicBezTo>
                  <a:cubicBezTo>
                    <a:pt x="4657" y="13311"/>
                    <a:pt x="4648" y="13358"/>
                    <a:pt x="4637" y="13405"/>
                  </a:cubicBezTo>
                  <a:cubicBezTo>
                    <a:pt x="4613" y="13498"/>
                    <a:pt x="4586" y="13589"/>
                    <a:pt x="4555" y="13674"/>
                  </a:cubicBezTo>
                  <a:cubicBezTo>
                    <a:pt x="4433" y="14014"/>
                    <a:pt x="4252" y="14286"/>
                    <a:pt x="4059" y="14463"/>
                  </a:cubicBezTo>
                  <a:cubicBezTo>
                    <a:pt x="3872" y="14647"/>
                    <a:pt x="3674" y="14732"/>
                    <a:pt x="3538" y="14769"/>
                  </a:cubicBezTo>
                  <a:cubicBezTo>
                    <a:pt x="3470" y="14787"/>
                    <a:pt x="3416" y="14796"/>
                    <a:pt x="3378" y="14801"/>
                  </a:cubicBezTo>
                  <a:cubicBezTo>
                    <a:pt x="3341" y="14804"/>
                    <a:pt x="3321" y="14804"/>
                    <a:pt x="3321" y="14804"/>
                  </a:cubicBezTo>
                  <a:lnTo>
                    <a:pt x="3378" y="14804"/>
                  </a:lnTo>
                  <a:cubicBezTo>
                    <a:pt x="3416" y="14804"/>
                    <a:pt x="3470" y="14801"/>
                    <a:pt x="3541" y="14790"/>
                  </a:cubicBezTo>
                  <a:cubicBezTo>
                    <a:pt x="3684" y="14766"/>
                    <a:pt x="3896" y="14694"/>
                    <a:pt x="4113" y="14525"/>
                  </a:cubicBezTo>
                  <a:cubicBezTo>
                    <a:pt x="4324" y="14351"/>
                    <a:pt x="4541" y="14082"/>
                    <a:pt x="4698" y="13732"/>
                  </a:cubicBezTo>
                  <a:cubicBezTo>
                    <a:pt x="4739" y="13644"/>
                    <a:pt x="4776" y="13551"/>
                    <a:pt x="4807" y="13453"/>
                  </a:cubicBezTo>
                  <a:cubicBezTo>
                    <a:pt x="4821" y="13405"/>
                    <a:pt x="4834" y="13355"/>
                    <a:pt x="4848" y="13303"/>
                  </a:cubicBezTo>
                  <a:cubicBezTo>
                    <a:pt x="4855" y="13280"/>
                    <a:pt x="4861" y="13253"/>
                    <a:pt x="4868" y="13225"/>
                  </a:cubicBezTo>
                  <a:cubicBezTo>
                    <a:pt x="4875" y="13201"/>
                    <a:pt x="4879" y="13174"/>
                    <a:pt x="4885" y="13147"/>
                  </a:cubicBezTo>
                  <a:cubicBezTo>
                    <a:pt x="4929" y="12939"/>
                    <a:pt x="4960" y="12711"/>
                    <a:pt x="4967" y="12477"/>
                  </a:cubicBezTo>
                  <a:cubicBezTo>
                    <a:pt x="4974" y="12239"/>
                    <a:pt x="4960" y="11994"/>
                    <a:pt x="4926" y="11739"/>
                  </a:cubicBezTo>
                  <a:cubicBezTo>
                    <a:pt x="4892" y="11487"/>
                    <a:pt x="4834" y="11229"/>
                    <a:pt x="4759" y="10970"/>
                  </a:cubicBezTo>
                  <a:cubicBezTo>
                    <a:pt x="4681" y="10711"/>
                    <a:pt x="4582" y="10449"/>
                    <a:pt x="4467" y="10191"/>
                  </a:cubicBezTo>
                  <a:cubicBezTo>
                    <a:pt x="4351" y="9932"/>
                    <a:pt x="4212" y="9678"/>
                    <a:pt x="4059" y="9425"/>
                  </a:cubicBezTo>
                  <a:cubicBezTo>
                    <a:pt x="3905" y="9174"/>
                    <a:pt x="3736" y="8929"/>
                    <a:pt x="3552" y="8691"/>
                  </a:cubicBezTo>
                  <a:cubicBezTo>
                    <a:pt x="3365" y="8449"/>
                    <a:pt x="3164" y="8221"/>
                    <a:pt x="2960" y="7997"/>
                  </a:cubicBezTo>
                  <a:cubicBezTo>
                    <a:pt x="2549" y="7548"/>
                    <a:pt x="2113" y="7119"/>
                    <a:pt x="1729" y="6657"/>
                  </a:cubicBezTo>
                  <a:cubicBezTo>
                    <a:pt x="1535" y="6428"/>
                    <a:pt x="1354" y="6191"/>
                    <a:pt x="1194" y="5943"/>
                  </a:cubicBezTo>
                  <a:cubicBezTo>
                    <a:pt x="1035" y="5694"/>
                    <a:pt x="892" y="5436"/>
                    <a:pt x="770" y="5170"/>
                  </a:cubicBezTo>
                  <a:cubicBezTo>
                    <a:pt x="525" y="4640"/>
                    <a:pt x="382" y="4075"/>
                    <a:pt x="351" y="3523"/>
                  </a:cubicBezTo>
                  <a:cubicBezTo>
                    <a:pt x="316" y="2972"/>
                    <a:pt x="405" y="2438"/>
                    <a:pt x="589" y="1966"/>
                  </a:cubicBezTo>
                  <a:cubicBezTo>
                    <a:pt x="677" y="1731"/>
                    <a:pt x="790" y="1506"/>
                    <a:pt x="919" y="1309"/>
                  </a:cubicBezTo>
                  <a:cubicBezTo>
                    <a:pt x="1051" y="1109"/>
                    <a:pt x="1201" y="931"/>
                    <a:pt x="1361" y="779"/>
                  </a:cubicBezTo>
                  <a:cubicBezTo>
                    <a:pt x="1521" y="622"/>
                    <a:pt x="1698" y="500"/>
                    <a:pt x="1868" y="394"/>
                  </a:cubicBezTo>
                  <a:cubicBezTo>
                    <a:pt x="2045" y="292"/>
                    <a:pt x="2222" y="214"/>
                    <a:pt x="2395" y="166"/>
                  </a:cubicBezTo>
                  <a:cubicBezTo>
                    <a:pt x="2484" y="142"/>
                    <a:pt x="2569" y="126"/>
                    <a:pt x="2651" y="115"/>
                  </a:cubicBezTo>
                  <a:cubicBezTo>
                    <a:pt x="2713" y="108"/>
                    <a:pt x="2774" y="104"/>
                    <a:pt x="2834" y="104"/>
                  </a:cubicBezTo>
                  <a:cubicBezTo>
                    <a:pt x="2855" y="104"/>
                    <a:pt x="2875" y="104"/>
                    <a:pt x="2896" y="105"/>
                  </a:cubicBezTo>
                  <a:cubicBezTo>
                    <a:pt x="3051" y="112"/>
                    <a:pt x="3194" y="149"/>
                    <a:pt x="3314" y="200"/>
                  </a:cubicBezTo>
                  <a:cubicBezTo>
                    <a:pt x="3436" y="248"/>
                    <a:pt x="3535" y="313"/>
                    <a:pt x="3616" y="377"/>
                  </a:cubicBezTo>
                  <a:cubicBezTo>
                    <a:pt x="3695" y="442"/>
                    <a:pt x="3756" y="506"/>
                    <a:pt x="3797" y="564"/>
                  </a:cubicBezTo>
                  <a:cubicBezTo>
                    <a:pt x="3841" y="622"/>
                    <a:pt x="3868" y="669"/>
                    <a:pt x="3882" y="704"/>
                  </a:cubicBezTo>
                  <a:cubicBezTo>
                    <a:pt x="3899" y="734"/>
                    <a:pt x="3905" y="754"/>
                    <a:pt x="3905" y="754"/>
                  </a:cubicBezTo>
                  <a:cubicBezTo>
                    <a:pt x="3905" y="754"/>
                    <a:pt x="3899" y="734"/>
                    <a:pt x="3885" y="700"/>
                  </a:cubicBezTo>
                  <a:cubicBezTo>
                    <a:pt x="3872" y="666"/>
                    <a:pt x="3847" y="615"/>
                    <a:pt x="3811" y="554"/>
                  </a:cubicBezTo>
                  <a:cubicBezTo>
                    <a:pt x="3770" y="496"/>
                    <a:pt x="3715" y="421"/>
                    <a:pt x="3640" y="350"/>
                  </a:cubicBezTo>
                  <a:cubicBezTo>
                    <a:pt x="3562" y="278"/>
                    <a:pt x="3464" y="203"/>
                    <a:pt x="3341" y="142"/>
                  </a:cubicBezTo>
                  <a:cubicBezTo>
                    <a:pt x="3215" y="81"/>
                    <a:pt x="3069" y="33"/>
                    <a:pt x="2902" y="13"/>
                  </a:cubicBezTo>
                  <a:cubicBezTo>
                    <a:pt x="2842" y="4"/>
                    <a:pt x="2780" y="0"/>
                    <a:pt x="2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5"/>
            <p:cNvSpPr/>
            <p:nvPr/>
          </p:nvSpPr>
          <p:spPr>
            <a:xfrm>
              <a:off x="1392221" y="384317"/>
              <a:ext cx="179068" cy="143904"/>
            </a:xfrm>
            <a:custGeom>
              <a:avLst/>
              <a:gdLst/>
              <a:ahLst/>
              <a:cxnLst/>
              <a:rect l="l" t="t" r="r" b="b"/>
              <a:pathLst>
                <a:path w="4079" h="3278" extrusionOk="0">
                  <a:moveTo>
                    <a:pt x="2751" y="1"/>
                  </a:moveTo>
                  <a:cubicBezTo>
                    <a:pt x="2741" y="1"/>
                    <a:pt x="2731" y="1"/>
                    <a:pt x="2722" y="1"/>
                  </a:cubicBezTo>
                  <a:cubicBezTo>
                    <a:pt x="2600" y="1"/>
                    <a:pt x="2487" y="18"/>
                    <a:pt x="2382" y="52"/>
                  </a:cubicBezTo>
                  <a:cubicBezTo>
                    <a:pt x="2276" y="83"/>
                    <a:pt x="2181" y="134"/>
                    <a:pt x="2099" y="192"/>
                  </a:cubicBezTo>
                  <a:cubicBezTo>
                    <a:pt x="2017" y="250"/>
                    <a:pt x="1956" y="314"/>
                    <a:pt x="1902" y="382"/>
                  </a:cubicBezTo>
                  <a:cubicBezTo>
                    <a:pt x="1800" y="519"/>
                    <a:pt x="1752" y="654"/>
                    <a:pt x="1719" y="764"/>
                  </a:cubicBezTo>
                  <a:cubicBezTo>
                    <a:pt x="1695" y="879"/>
                    <a:pt x="1691" y="964"/>
                    <a:pt x="1691" y="1026"/>
                  </a:cubicBezTo>
                  <a:cubicBezTo>
                    <a:pt x="1691" y="1053"/>
                    <a:pt x="1695" y="1076"/>
                    <a:pt x="1695" y="1090"/>
                  </a:cubicBezTo>
                  <a:lnTo>
                    <a:pt x="1695" y="1114"/>
                  </a:lnTo>
                  <a:cubicBezTo>
                    <a:pt x="1695" y="1114"/>
                    <a:pt x="1695" y="1107"/>
                    <a:pt x="1698" y="1090"/>
                  </a:cubicBezTo>
                  <a:cubicBezTo>
                    <a:pt x="1701" y="1076"/>
                    <a:pt x="1705" y="1056"/>
                    <a:pt x="1711" y="1029"/>
                  </a:cubicBezTo>
                  <a:cubicBezTo>
                    <a:pt x="1728" y="971"/>
                    <a:pt x="1759" y="893"/>
                    <a:pt x="1821" y="808"/>
                  </a:cubicBezTo>
                  <a:cubicBezTo>
                    <a:pt x="1848" y="764"/>
                    <a:pt x="1882" y="719"/>
                    <a:pt x="1923" y="675"/>
                  </a:cubicBezTo>
                  <a:cubicBezTo>
                    <a:pt x="1967" y="630"/>
                    <a:pt x="2014" y="590"/>
                    <a:pt x="2069" y="552"/>
                  </a:cubicBezTo>
                  <a:cubicBezTo>
                    <a:pt x="2181" y="478"/>
                    <a:pt x="2314" y="423"/>
                    <a:pt x="2463" y="406"/>
                  </a:cubicBezTo>
                  <a:cubicBezTo>
                    <a:pt x="2492" y="402"/>
                    <a:pt x="2523" y="400"/>
                    <a:pt x="2553" y="400"/>
                  </a:cubicBezTo>
                  <a:cubicBezTo>
                    <a:pt x="2675" y="400"/>
                    <a:pt x="2805" y="432"/>
                    <a:pt x="2920" y="495"/>
                  </a:cubicBezTo>
                  <a:cubicBezTo>
                    <a:pt x="2936" y="505"/>
                    <a:pt x="2953" y="511"/>
                    <a:pt x="2970" y="522"/>
                  </a:cubicBezTo>
                  <a:cubicBezTo>
                    <a:pt x="2987" y="532"/>
                    <a:pt x="3004" y="546"/>
                    <a:pt x="3018" y="556"/>
                  </a:cubicBezTo>
                  <a:cubicBezTo>
                    <a:pt x="3035" y="569"/>
                    <a:pt x="3049" y="583"/>
                    <a:pt x="3066" y="593"/>
                  </a:cubicBezTo>
                  <a:cubicBezTo>
                    <a:pt x="3079" y="607"/>
                    <a:pt x="3096" y="621"/>
                    <a:pt x="3110" y="638"/>
                  </a:cubicBezTo>
                  <a:cubicBezTo>
                    <a:pt x="3168" y="695"/>
                    <a:pt x="3226" y="770"/>
                    <a:pt x="3280" y="855"/>
                  </a:cubicBezTo>
                  <a:cubicBezTo>
                    <a:pt x="3385" y="1032"/>
                    <a:pt x="3474" y="1213"/>
                    <a:pt x="3484" y="1379"/>
                  </a:cubicBezTo>
                  <a:cubicBezTo>
                    <a:pt x="3498" y="1546"/>
                    <a:pt x="3446" y="1723"/>
                    <a:pt x="3341" y="1889"/>
                  </a:cubicBezTo>
                  <a:cubicBezTo>
                    <a:pt x="3239" y="2059"/>
                    <a:pt x="3089" y="2216"/>
                    <a:pt x="2923" y="2345"/>
                  </a:cubicBezTo>
                  <a:cubicBezTo>
                    <a:pt x="2882" y="2376"/>
                    <a:pt x="2834" y="2406"/>
                    <a:pt x="2790" y="2437"/>
                  </a:cubicBezTo>
                  <a:cubicBezTo>
                    <a:pt x="2769" y="2450"/>
                    <a:pt x="2746" y="2467"/>
                    <a:pt x="2722" y="2481"/>
                  </a:cubicBezTo>
                  <a:cubicBezTo>
                    <a:pt x="2698" y="2495"/>
                    <a:pt x="2678" y="2508"/>
                    <a:pt x="2654" y="2522"/>
                  </a:cubicBezTo>
                  <a:cubicBezTo>
                    <a:pt x="2630" y="2536"/>
                    <a:pt x="2606" y="2549"/>
                    <a:pt x="2582" y="2563"/>
                  </a:cubicBezTo>
                  <a:cubicBezTo>
                    <a:pt x="2559" y="2577"/>
                    <a:pt x="2535" y="2587"/>
                    <a:pt x="2511" y="2600"/>
                  </a:cubicBezTo>
                  <a:cubicBezTo>
                    <a:pt x="2463" y="2624"/>
                    <a:pt x="2416" y="2651"/>
                    <a:pt x="2368" y="2671"/>
                  </a:cubicBezTo>
                  <a:cubicBezTo>
                    <a:pt x="1981" y="2849"/>
                    <a:pt x="1573" y="2951"/>
                    <a:pt x="1218" y="2988"/>
                  </a:cubicBezTo>
                  <a:cubicBezTo>
                    <a:pt x="896" y="3025"/>
                    <a:pt x="614" y="3043"/>
                    <a:pt x="405" y="3043"/>
                  </a:cubicBezTo>
                  <a:cubicBezTo>
                    <a:pt x="382" y="3043"/>
                    <a:pt x="361" y="3042"/>
                    <a:pt x="341" y="3042"/>
                  </a:cubicBezTo>
                  <a:cubicBezTo>
                    <a:pt x="287" y="3042"/>
                    <a:pt x="235" y="3042"/>
                    <a:pt x="194" y="3046"/>
                  </a:cubicBezTo>
                  <a:cubicBezTo>
                    <a:pt x="154" y="3042"/>
                    <a:pt x="116" y="3042"/>
                    <a:pt x="89" y="3042"/>
                  </a:cubicBezTo>
                  <a:cubicBezTo>
                    <a:pt x="31" y="3042"/>
                    <a:pt x="1" y="3039"/>
                    <a:pt x="1" y="3039"/>
                  </a:cubicBezTo>
                  <a:lnTo>
                    <a:pt x="1" y="3039"/>
                  </a:lnTo>
                  <a:cubicBezTo>
                    <a:pt x="1" y="3039"/>
                    <a:pt x="28" y="3049"/>
                    <a:pt x="86" y="3067"/>
                  </a:cubicBezTo>
                  <a:cubicBezTo>
                    <a:pt x="113" y="3073"/>
                    <a:pt x="147" y="3083"/>
                    <a:pt x="188" y="3097"/>
                  </a:cubicBezTo>
                  <a:cubicBezTo>
                    <a:pt x="229" y="3107"/>
                    <a:pt x="276" y="3120"/>
                    <a:pt x="327" y="3134"/>
                  </a:cubicBezTo>
                  <a:cubicBezTo>
                    <a:pt x="381" y="3148"/>
                    <a:pt x="439" y="3161"/>
                    <a:pt x="504" y="3175"/>
                  </a:cubicBezTo>
                  <a:cubicBezTo>
                    <a:pt x="568" y="3189"/>
                    <a:pt x="640" y="3202"/>
                    <a:pt x="715" y="3216"/>
                  </a:cubicBezTo>
                  <a:cubicBezTo>
                    <a:pt x="790" y="3233"/>
                    <a:pt x="871" y="3243"/>
                    <a:pt x="956" y="3254"/>
                  </a:cubicBezTo>
                  <a:cubicBezTo>
                    <a:pt x="997" y="3260"/>
                    <a:pt x="1042" y="3263"/>
                    <a:pt x="1089" y="3267"/>
                  </a:cubicBezTo>
                  <a:cubicBezTo>
                    <a:pt x="1133" y="3271"/>
                    <a:pt x="1181" y="3274"/>
                    <a:pt x="1229" y="3274"/>
                  </a:cubicBezTo>
                  <a:cubicBezTo>
                    <a:pt x="1288" y="3276"/>
                    <a:pt x="1350" y="3277"/>
                    <a:pt x="1412" y="3277"/>
                  </a:cubicBezTo>
                  <a:cubicBezTo>
                    <a:pt x="1550" y="3277"/>
                    <a:pt x="1696" y="3272"/>
                    <a:pt x="1848" y="3260"/>
                  </a:cubicBezTo>
                  <a:cubicBezTo>
                    <a:pt x="2069" y="3243"/>
                    <a:pt x="2303" y="3202"/>
                    <a:pt x="2538" y="3124"/>
                  </a:cubicBezTo>
                  <a:cubicBezTo>
                    <a:pt x="2600" y="3107"/>
                    <a:pt x="2658" y="3083"/>
                    <a:pt x="2719" y="3063"/>
                  </a:cubicBezTo>
                  <a:cubicBezTo>
                    <a:pt x="2749" y="3049"/>
                    <a:pt x="2777" y="3039"/>
                    <a:pt x="2807" y="3026"/>
                  </a:cubicBezTo>
                  <a:cubicBezTo>
                    <a:pt x="2838" y="3015"/>
                    <a:pt x="2865" y="3001"/>
                    <a:pt x="2895" y="2988"/>
                  </a:cubicBezTo>
                  <a:cubicBezTo>
                    <a:pt x="2923" y="2974"/>
                    <a:pt x="2953" y="2960"/>
                    <a:pt x="2984" y="2944"/>
                  </a:cubicBezTo>
                  <a:cubicBezTo>
                    <a:pt x="3011" y="2930"/>
                    <a:pt x="3042" y="2913"/>
                    <a:pt x="3069" y="2896"/>
                  </a:cubicBezTo>
                  <a:cubicBezTo>
                    <a:pt x="3127" y="2866"/>
                    <a:pt x="3185" y="2835"/>
                    <a:pt x="3242" y="2794"/>
                  </a:cubicBezTo>
                  <a:cubicBezTo>
                    <a:pt x="3467" y="2641"/>
                    <a:pt x="3675" y="2447"/>
                    <a:pt x="3838" y="2202"/>
                  </a:cubicBezTo>
                  <a:cubicBezTo>
                    <a:pt x="3916" y="2076"/>
                    <a:pt x="3981" y="1940"/>
                    <a:pt x="4022" y="1791"/>
                  </a:cubicBezTo>
                  <a:cubicBezTo>
                    <a:pt x="4063" y="1641"/>
                    <a:pt x="4079" y="1478"/>
                    <a:pt x="4058" y="1321"/>
                  </a:cubicBezTo>
                  <a:cubicBezTo>
                    <a:pt x="4045" y="1161"/>
                    <a:pt x="3994" y="1018"/>
                    <a:pt x="3936" y="889"/>
                  </a:cubicBezTo>
                  <a:cubicBezTo>
                    <a:pt x="3875" y="760"/>
                    <a:pt x="3800" y="651"/>
                    <a:pt x="3725" y="546"/>
                  </a:cubicBezTo>
                  <a:cubicBezTo>
                    <a:pt x="3647" y="443"/>
                    <a:pt x="3559" y="341"/>
                    <a:pt x="3453" y="253"/>
                  </a:cubicBezTo>
                  <a:cubicBezTo>
                    <a:pt x="3426" y="230"/>
                    <a:pt x="3399" y="209"/>
                    <a:pt x="3369" y="192"/>
                  </a:cubicBezTo>
                  <a:cubicBezTo>
                    <a:pt x="3338" y="172"/>
                    <a:pt x="3311" y="151"/>
                    <a:pt x="3280" y="137"/>
                  </a:cubicBezTo>
                  <a:cubicBezTo>
                    <a:pt x="3249" y="120"/>
                    <a:pt x="3218" y="103"/>
                    <a:pt x="3188" y="90"/>
                  </a:cubicBezTo>
                  <a:cubicBezTo>
                    <a:pt x="3157" y="76"/>
                    <a:pt x="3127" y="66"/>
                    <a:pt x="3093" y="56"/>
                  </a:cubicBezTo>
                  <a:cubicBezTo>
                    <a:pt x="2977" y="18"/>
                    <a:pt x="2861" y="1"/>
                    <a:pt x="2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5"/>
            <p:cNvSpPr/>
            <p:nvPr/>
          </p:nvSpPr>
          <p:spPr>
            <a:xfrm>
              <a:off x="506784" y="1136950"/>
              <a:ext cx="74586" cy="74235"/>
            </a:xfrm>
            <a:custGeom>
              <a:avLst/>
              <a:gdLst/>
              <a:ahLst/>
              <a:cxnLst/>
              <a:rect l="l" t="t" r="r" b="b"/>
              <a:pathLst>
                <a:path w="1699" h="1691" extrusionOk="0">
                  <a:moveTo>
                    <a:pt x="736" y="1"/>
                  </a:moveTo>
                  <a:cubicBezTo>
                    <a:pt x="646" y="1"/>
                    <a:pt x="557" y="16"/>
                    <a:pt x="477" y="46"/>
                  </a:cubicBezTo>
                  <a:cubicBezTo>
                    <a:pt x="362" y="87"/>
                    <a:pt x="270" y="155"/>
                    <a:pt x="195" y="219"/>
                  </a:cubicBezTo>
                  <a:cubicBezTo>
                    <a:pt x="120" y="287"/>
                    <a:pt x="73" y="366"/>
                    <a:pt x="46" y="437"/>
                  </a:cubicBezTo>
                  <a:cubicBezTo>
                    <a:pt x="18" y="512"/>
                    <a:pt x="8" y="580"/>
                    <a:pt x="1" y="631"/>
                  </a:cubicBezTo>
                  <a:lnTo>
                    <a:pt x="1" y="669"/>
                  </a:lnTo>
                  <a:cubicBezTo>
                    <a:pt x="5" y="679"/>
                    <a:pt x="5" y="689"/>
                    <a:pt x="8" y="700"/>
                  </a:cubicBezTo>
                  <a:cubicBezTo>
                    <a:pt x="8" y="720"/>
                    <a:pt x="11" y="736"/>
                    <a:pt x="15" y="750"/>
                  </a:cubicBezTo>
                  <a:cubicBezTo>
                    <a:pt x="21" y="777"/>
                    <a:pt x="25" y="791"/>
                    <a:pt x="25" y="791"/>
                  </a:cubicBezTo>
                  <a:cubicBezTo>
                    <a:pt x="25" y="791"/>
                    <a:pt x="32" y="777"/>
                    <a:pt x="46" y="753"/>
                  </a:cubicBezTo>
                  <a:cubicBezTo>
                    <a:pt x="49" y="744"/>
                    <a:pt x="59" y="730"/>
                    <a:pt x="69" y="716"/>
                  </a:cubicBezTo>
                  <a:cubicBezTo>
                    <a:pt x="76" y="709"/>
                    <a:pt x="82" y="703"/>
                    <a:pt x="90" y="692"/>
                  </a:cubicBezTo>
                  <a:cubicBezTo>
                    <a:pt x="96" y="686"/>
                    <a:pt x="103" y="679"/>
                    <a:pt x="110" y="669"/>
                  </a:cubicBezTo>
                  <a:cubicBezTo>
                    <a:pt x="137" y="634"/>
                    <a:pt x="175" y="601"/>
                    <a:pt x="225" y="573"/>
                  </a:cubicBezTo>
                  <a:cubicBezTo>
                    <a:pt x="273" y="543"/>
                    <a:pt x="327" y="522"/>
                    <a:pt x="385" y="499"/>
                  </a:cubicBezTo>
                  <a:cubicBezTo>
                    <a:pt x="426" y="483"/>
                    <a:pt x="472" y="476"/>
                    <a:pt x="519" y="476"/>
                  </a:cubicBezTo>
                  <a:cubicBezTo>
                    <a:pt x="534" y="476"/>
                    <a:pt x="550" y="476"/>
                    <a:pt x="566" y="478"/>
                  </a:cubicBezTo>
                  <a:cubicBezTo>
                    <a:pt x="624" y="488"/>
                    <a:pt x="678" y="508"/>
                    <a:pt x="735" y="532"/>
                  </a:cubicBezTo>
                  <a:cubicBezTo>
                    <a:pt x="790" y="560"/>
                    <a:pt x="845" y="597"/>
                    <a:pt x="892" y="642"/>
                  </a:cubicBezTo>
                  <a:cubicBezTo>
                    <a:pt x="916" y="665"/>
                    <a:pt x="940" y="689"/>
                    <a:pt x="960" y="713"/>
                  </a:cubicBezTo>
                  <a:cubicBezTo>
                    <a:pt x="980" y="740"/>
                    <a:pt x="998" y="767"/>
                    <a:pt x="1015" y="794"/>
                  </a:cubicBezTo>
                  <a:cubicBezTo>
                    <a:pt x="1049" y="849"/>
                    <a:pt x="1076" y="910"/>
                    <a:pt x="1090" y="968"/>
                  </a:cubicBezTo>
                  <a:cubicBezTo>
                    <a:pt x="1100" y="1026"/>
                    <a:pt x="1103" y="1077"/>
                    <a:pt x="1100" y="1124"/>
                  </a:cubicBezTo>
                  <a:cubicBezTo>
                    <a:pt x="1093" y="1162"/>
                    <a:pt x="1082" y="1216"/>
                    <a:pt x="1055" y="1260"/>
                  </a:cubicBezTo>
                  <a:cubicBezTo>
                    <a:pt x="1042" y="1281"/>
                    <a:pt x="1029" y="1301"/>
                    <a:pt x="1008" y="1318"/>
                  </a:cubicBezTo>
                  <a:cubicBezTo>
                    <a:pt x="991" y="1332"/>
                    <a:pt x="971" y="1345"/>
                    <a:pt x="950" y="1353"/>
                  </a:cubicBezTo>
                  <a:cubicBezTo>
                    <a:pt x="926" y="1366"/>
                    <a:pt x="896" y="1372"/>
                    <a:pt x="864" y="1372"/>
                  </a:cubicBezTo>
                  <a:cubicBezTo>
                    <a:pt x="845" y="1372"/>
                    <a:pt x="826" y="1370"/>
                    <a:pt x="807" y="1366"/>
                  </a:cubicBezTo>
                  <a:cubicBezTo>
                    <a:pt x="756" y="1356"/>
                    <a:pt x="712" y="1332"/>
                    <a:pt x="685" y="1301"/>
                  </a:cubicBezTo>
                  <a:cubicBezTo>
                    <a:pt x="654" y="1274"/>
                    <a:pt x="633" y="1243"/>
                    <a:pt x="624" y="1220"/>
                  </a:cubicBezTo>
                  <a:cubicBezTo>
                    <a:pt x="617" y="1210"/>
                    <a:pt x="613" y="1199"/>
                    <a:pt x="613" y="1193"/>
                  </a:cubicBezTo>
                  <a:cubicBezTo>
                    <a:pt x="613" y="1185"/>
                    <a:pt x="610" y="1182"/>
                    <a:pt x="610" y="1182"/>
                  </a:cubicBezTo>
                  <a:lnTo>
                    <a:pt x="610" y="1182"/>
                  </a:lnTo>
                  <a:cubicBezTo>
                    <a:pt x="610" y="1182"/>
                    <a:pt x="613" y="1196"/>
                    <a:pt x="603" y="1223"/>
                  </a:cubicBezTo>
                  <a:cubicBezTo>
                    <a:pt x="597" y="1247"/>
                    <a:pt x="593" y="1287"/>
                    <a:pt x="600" y="1342"/>
                  </a:cubicBezTo>
                  <a:cubicBezTo>
                    <a:pt x="613" y="1397"/>
                    <a:pt x="637" y="1461"/>
                    <a:pt x="688" y="1526"/>
                  </a:cubicBezTo>
                  <a:cubicBezTo>
                    <a:pt x="715" y="1560"/>
                    <a:pt x="746" y="1590"/>
                    <a:pt x="790" y="1621"/>
                  </a:cubicBezTo>
                  <a:cubicBezTo>
                    <a:pt x="831" y="1648"/>
                    <a:pt x="882" y="1672"/>
                    <a:pt x="944" y="1682"/>
                  </a:cubicBezTo>
                  <a:cubicBezTo>
                    <a:pt x="973" y="1688"/>
                    <a:pt x="1003" y="1690"/>
                    <a:pt x="1034" y="1690"/>
                  </a:cubicBezTo>
                  <a:cubicBezTo>
                    <a:pt x="1125" y="1690"/>
                    <a:pt x="1222" y="1668"/>
                    <a:pt x="1311" y="1625"/>
                  </a:cubicBezTo>
                  <a:cubicBezTo>
                    <a:pt x="1433" y="1563"/>
                    <a:pt x="1545" y="1468"/>
                    <a:pt x="1610" y="1322"/>
                  </a:cubicBezTo>
                  <a:cubicBezTo>
                    <a:pt x="1678" y="1185"/>
                    <a:pt x="1699" y="1029"/>
                    <a:pt x="1682" y="883"/>
                  </a:cubicBezTo>
                  <a:cubicBezTo>
                    <a:pt x="1668" y="736"/>
                    <a:pt x="1620" y="601"/>
                    <a:pt x="1545" y="471"/>
                  </a:cubicBezTo>
                  <a:cubicBezTo>
                    <a:pt x="1508" y="410"/>
                    <a:pt x="1460" y="356"/>
                    <a:pt x="1413" y="304"/>
                  </a:cubicBezTo>
                  <a:cubicBezTo>
                    <a:pt x="1362" y="254"/>
                    <a:pt x="1307" y="206"/>
                    <a:pt x="1253" y="169"/>
                  </a:cubicBezTo>
                  <a:cubicBezTo>
                    <a:pt x="1137" y="87"/>
                    <a:pt x="1005" y="33"/>
                    <a:pt x="869" y="12"/>
                  </a:cubicBezTo>
                  <a:cubicBezTo>
                    <a:pt x="825" y="4"/>
                    <a:pt x="780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5"/>
            <p:cNvSpPr/>
            <p:nvPr/>
          </p:nvSpPr>
          <p:spPr>
            <a:xfrm>
              <a:off x="416129" y="1303070"/>
              <a:ext cx="203038" cy="379647"/>
            </a:xfrm>
            <a:custGeom>
              <a:avLst/>
              <a:gdLst/>
              <a:ahLst/>
              <a:cxnLst/>
              <a:rect l="l" t="t" r="r" b="b"/>
              <a:pathLst>
                <a:path w="4625" h="8648" extrusionOk="0">
                  <a:moveTo>
                    <a:pt x="15" y="1"/>
                  </a:moveTo>
                  <a:cubicBezTo>
                    <a:pt x="15" y="2"/>
                    <a:pt x="12" y="49"/>
                    <a:pt x="8" y="136"/>
                  </a:cubicBezTo>
                  <a:cubicBezTo>
                    <a:pt x="4" y="181"/>
                    <a:pt x="4" y="235"/>
                    <a:pt x="1" y="304"/>
                  </a:cubicBezTo>
                  <a:lnTo>
                    <a:pt x="1" y="524"/>
                  </a:lnTo>
                  <a:cubicBezTo>
                    <a:pt x="8" y="858"/>
                    <a:pt x="35" y="1337"/>
                    <a:pt x="164" y="1896"/>
                  </a:cubicBezTo>
                  <a:cubicBezTo>
                    <a:pt x="229" y="2174"/>
                    <a:pt x="310" y="2477"/>
                    <a:pt x="433" y="2783"/>
                  </a:cubicBezTo>
                  <a:cubicBezTo>
                    <a:pt x="491" y="2937"/>
                    <a:pt x="563" y="3092"/>
                    <a:pt x="651" y="3243"/>
                  </a:cubicBezTo>
                  <a:cubicBezTo>
                    <a:pt x="671" y="3283"/>
                    <a:pt x="695" y="3317"/>
                    <a:pt x="719" y="3355"/>
                  </a:cubicBezTo>
                  <a:cubicBezTo>
                    <a:pt x="743" y="3392"/>
                    <a:pt x="767" y="3430"/>
                    <a:pt x="794" y="3467"/>
                  </a:cubicBezTo>
                  <a:cubicBezTo>
                    <a:pt x="848" y="3538"/>
                    <a:pt x="906" y="3610"/>
                    <a:pt x="968" y="3675"/>
                  </a:cubicBezTo>
                  <a:cubicBezTo>
                    <a:pt x="1049" y="3763"/>
                    <a:pt x="1141" y="3844"/>
                    <a:pt x="1243" y="3912"/>
                  </a:cubicBezTo>
                  <a:cubicBezTo>
                    <a:pt x="1345" y="3984"/>
                    <a:pt x="1461" y="4042"/>
                    <a:pt x="1586" y="4072"/>
                  </a:cubicBezTo>
                  <a:cubicBezTo>
                    <a:pt x="1651" y="4089"/>
                    <a:pt x="1715" y="4100"/>
                    <a:pt x="1784" y="4100"/>
                  </a:cubicBezTo>
                  <a:cubicBezTo>
                    <a:pt x="1852" y="4100"/>
                    <a:pt x="1920" y="4089"/>
                    <a:pt x="1984" y="4069"/>
                  </a:cubicBezTo>
                  <a:cubicBezTo>
                    <a:pt x="2049" y="4052"/>
                    <a:pt x="2114" y="4022"/>
                    <a:pt x="2172" y="3984"/>
                  </a:cubicBezTo>
                  <a:cubicBezTo>
                    <a:pt x="2185" y="3973"/>
                    <a:pt x="2199" y="3964"/>
                    <a:pt x="2213" y="3953"/>
                  </a:cubicBezTo>
                  <a:cubicBezTo>
                    <a:pt x="2226" y="3943"/>
                    <a:pt x="2240" y="3929"/>
                    <a:pt x="2253" y="3919"/>
                  </a:cubicBezTo>
                  <a:lnTo>
                    <a:pt x="2274" y="3899"/>
                  </a:lnTo>
                  <a:lnTo>
                    <a:pt x="2274" y="3896"/>
                  </a:lnTo>
                  <a:lnTo>
                    <a:pt x="2277" y="3896"/>
                  </a:lnTo>
                  <a:lnTo>
                    <a:pt x="2277" y="3906"/>
                  </a:lnTo>
                  <a:lnTo>
                    <a:pt x="2277" y="3912"/>
                  </a:lnTo>
                  <a:lnTo>
                    <a:pt x="2280" y="3933"/>
                  </a:lnTo>
                  <a:cubicBezTo>
                    <a:pt x="2284" y="3981"/>
                    <a:pt x="2290" y="4025"/>
                    <a:pt x="2294" y="4072"/>
                  </a:cubicBezTo>
                  <a:cubicBezTo>
                    <a:pt x="2307" y="4164"/>
                    <a:pt x="2321" y="4256"/>
                    <a:pt x="2338" y="4351"/>
                  </a:cubicBezTo>
                  <a:cubicBezTo>
                    <a:pt x="2403" y="4729"/>
                    <a:pt x="2505" y="5103"/>
                    <a:pt x="2645" y="5457"/>
                  </a:cubicBezTo>
                  <a:cubicBezTo>
                    <a:pt x="2712" y="5634"/>
                    <a:pt x="2797" y="5807"/>
                    <a:pt x="2910" y="5964"/>
                  </a:cubicBezTo>
                  <a:cubicBezTo>
                    <a:pt x="2968" y="6039"/>
                    <a:pt x="3032" y="6110"/>
                    <a:pt x="3107" y="6171"/>
                  </a:cubicBezTo>
                  <a:cubicBezTo>
                    <a:pt x="3124" y="6188"/>
                    <a:pt x="3144" y="6202"/>
                    <a:pt x="3165" y="6215"/>
                  </a:cubicBezTo>
                  <a:cubicBezTo>
                    <a:pt x="3185" y="6229"/>
                    <a:pt x="3205" y="6243"/>
                    <a:pt x="3226" y="6256"/>
                  </a:cubicBezTo>
                  <a:cubicBezTo>
                    <a:pt x="3267" y="6280"/>
                    <a:pt x="3311" y="6300"/>
                    <a:pt x="3356" y="6317"/>
                  </a:cubicBezTo>
                  <a:cubicBezTo>
                    <a:pt x="3451" y="6355"/>
                    <a:pt x="3555" y="6374"/>
                    <a:pt x="3655" y="6374"/>
                  </a:cubicBezTo>
                  <a:cubicBezTo>
                    <a:pt x="3693" y="6374"/>
                    <a:pt x="3730" y="6371"/>
                    <a:pt x="3767" y="6365"/>
                  </a:cubicBezTo>
                  <a:cubicBezTo>
                    <a:pt x="3835" y="6355"/>
                    <a:pt x="3896" y="6334"/>
                    <a:pt x="3954" y="6307"/>
                  </a:cubicBezTo>
                  <a:lnTo>
                    <a:pt x="3971" y="6297"/>
                  </a:lnTo>
                  <a:lnTo>
                    <a:pt x="3974" y="6294"/>
                  </a:lnTo>
                  <a:cubicBezTo>
                    <a:pt x="3978" y="6290"/>
                    <a:pt x="3981" y="6290"/>
                    <a:pt x="3981" y="6287"/>
                  </a:cubicBezTo>
                  <a:cubicBezTo>
                    <a:pt x="3988" y="6284"/>
                    <a:pt x="3992" y="6280"/>
                    <a:pt x="3998" y="6273"/>
                  </a:cubicBezTo>
                  <a:lnTo>
                    <a:pt x="3998" y="6311"/>
                  </a:lnTo>
                  <a:cubicBezTo>
                    <a:pt x="3995" y="6361"/>
                    <a:pt x="3988" y="6419"/>
                    <a:pt x="3981" y="6474"/>
                  </a:cubicBezTo>
                  <a:cubicBezTo>
                    <a:pt x="3971" y="6583"/>
                    <a:pt x="3961" y="6685"/>
                    <a:pt x="3951" y="6787"/>
                  </a:cubicBezTo>
                  <a:cubicBezTo>
                    <a:pt x="3930" y="6988"/>
                    <a:pt x="3910" y="7174"/>
                    <a:pt x="3893" y="7355"/>
                  </a:cubicBezTo>
                  <a:cubicBezTo>
                    <a:pt x="3879" y="7498"/>
                    <a:pt x="3862" y="7634"/>
                    <a:pt x="3852" y="7763"/>
                  </a:cubicBezTo>
                  <a:cubicBezTo>
                    <a:pt x="3838" y="7892"/>
                    <a:pt x="3835" y="8019"/>
                    <a:pt x="3849" y="8137"/>
                  </a:cubicBezTo>
                  <a:cubicBezTo>
                    <a:pt x="3855" y="8195"/>
                    <a:pt x="3866" y="8253"/>
                    <a:pt x="3882" y="8308"/>
                  </a:cubicBezTo>
                  <a:cubicBezTo>
                    <a:pt x="3903" y="8358"/>
                    <a:pt x="3927" y="8410"/>
                    <a:pt x="3954" y="8451"/>
                  </a:cubicBezTo>
                  <a:cubicBezTo>
                    <a:pt x="3981" y="8495"/>
                    <a:pt x="4019" y="8532"/>
                    <a:pt x="4056" y="8562"/>
                  </a:cubicBezTo>
                  <a:cubicBezTo>
                    <a:pt x="4066" y="8570"/>
                    <a:pt x="4076" y="8573"/>
                    <a:pt x="4086" y="8580"/>
                  </a:cubicBezTo>
                  <a:cubicBezTo>
                    <a:pt x="4097" y="8586"/>
                    <a:pt x="4107" y="8593"/>
                    <a:pt x="4117" y="8597"/>
                  </a:cubicBezTo>
                  <a:cubicBezTo>
                    <a:pt x="4138" y="8606"/>
                    <a:pt x="4158" y="8614"/>
                    <a:pt x="4179" y="8624"/>
                  </a:cubicBezTo>
                  <a:cubicBezTo>
                    <a:pt x="4229" y="8641"/>
                    <a:pt x="4278" y="8647"/>
                    <a:pt x="4324" y="8647"/>
                  </a:cubicBezTo>
                  <a:cubicBezTo>
                    <a:pt x="4352" y="8647"/>
                    <a:pt x="4378" y="8645"/>
                    <a:pt x="4403" y="8641"/>
                  </a:cubicBezTo>
                  <a:cubicBezTo>
                    <a:pt x="4468" y="8627"/>
                    <a:pt x="4519" y="8600"/>
                    <a:pt x="4552" y="8570"/>
                  </a:cubicBezTo>
                  <a:cubicBezTo>
                    <a:pt x="4587" y="8539"/>
                    <a:pt x="4604" y="8508"/>
                    <a:pt x="4610" y="8488"/>
                  </a:cubicBezTo>
                  <a:cubicBezTo>
                    <a:pt x="4621" y="8464"/>
                    <a:pt x="4624" y="8454"/>
                    <a:pt x="4624" y="8454"/>
                  </a:cubicBezTo>
                  <a:lnTo>
                    <a:pt x="4624" y="8454"/>
                  </a:lnTo>
                  <a:cubicBezTo>
                    <a:pt x="4624" y="8454"/>
                    <a:pt x="4621" y="8464"/>
                    <a:pt x="4610" y="8484"/>
                  </a:cubicBezTo>
                  <a:cubicBezTo>
                    <a:pt x="4601" y="8508"/>
                    <a:pt x="4580" y="8535"/>
                    <a:pt x="4549" y="8562"/>
                  </a:cubicBezTo>
                  <a:cubicBezTo>
                    <a:pt x="4512" y="8590"/>
                    <a:pt x="4464" y="8614"/>
                    <a:pt x="4400" y="8624"/>
                  </a:cubicBezTo>
                  <a:cubicBezTo>
                    <a:pt x="4385" y="8625"/>
                    <a:pt x="4370" y="8626"/>
                    <a:pt x="4353" y="8626"/>
                  </a:cubicBezTo>
                  <a:cubicBezTo>
                    <a:pt x="4302" y="8626"/>
                    <a:pt x="4245" y="8617"/>
                    <a:pt x="4185" y="8597"/>
                  </a:cubicBezTo>
                  <a:cubicBezTo>
                    <a:pt x="4168" y="8586"/>
                    <a:pt x="4148" y="8580"/>
                    <a:pt x="4131" y="8570"/>
                  </a:cubicBezTo>
                  <a:cubicBezTo>
                    <a:pt x="4111" y="8559"/>
                    <a:pt x="4094" y="8549"/>
                    <a:pt x="4076" y="8535"/>
                  </a:cubicBezTo>
                  <a:cubicBezTo>
                    <a:pt x="4042" y="8504"/>
                    <a:pt x="4012" y="8474"/>
                    <a:pt x="3988" y="8430"/>
                  </a:cubicBezTo>
                  <a:cubicBezTo>
                    <a:pt x="3961" y="8389"/>
                    <a:pt x="3943" y="8341"/>
                    <a:pt x="3927" y="8294"/>
                  </a:cubicBezTo>
                  <a:cubicBezTo>
                    <a:pt x="3913" y="8243"/>
                    <a:pt x="3903" y="8188"/>
                    <a:pt x="3899" y="8130"/>
                  </a:cubicBezTo>
                  <a:cubicBezTo>
                    <a:pt x="3890" y="8019"/>
                    <a:pt x="3899" y="7896"/>
                    <a:pt x="3916" y="7770"/>
                  </a:cubicBezTo>
                  <a:cubicBezTo>
                    <a:pt x="3934" y="7641"/>
                    <a:pt x="3951" y="7504"/>
                    <a:pt x="3968" y="7361"/>
                  </a:cubicBezTo>
                  <a:cubicBezTo>
                    <a:pt x="4015" y="6970"/>
                    <a:pt x="4070" y="6535"/>
                    <a:pt x="4134" y="6018"/>
                  </a:cubicBezTo>
                  <a:lnTo>
                    <a:pt x="4134" y="6018"/>
                  </a:lnTo>
                  <a:cubicBezTo>
                    <a:pt x="4097" y="6052"/>
                    <a:pt x="4059" y="6086"/>
                    <a:pt x="4019" y="6121"/>
                  </a:cubicBezTo>
                  <a:cubicBezTo>
                    <a:pt x="3998" y="6137"/>
                    <a:pt x="3974" y="6161"/>
                    <a:pt x="3954" y="6171"/>
                  </a:cubicBezTo>
                  <a:cubicBezTo>
                    <a:pt x="3943" y="6182"/>
                    <a:pt x="3934" y="6185"/>
                    <a:pt x="3920" y="6192"/>
                  </a:cubicBezTo>
                  <a:lnTo>
                    <a:pt x="3903" y="6202"/>
                  </a:lnTo>
                  <a:cubicBezTo>
                    <a:pt x="3855" y="6223"/>
                    <a:pt x="3805" y="6239"/>
                    <a:pt x="3750" y="6249"/>
                  </a:cubicBezTo>
                  <a:cubicBezTo>
                    <a:pt x="3722" y="6253"/>
                    <a:pt x="3694" y="6255"/>
                    <a:pt x="3665" y="6255"/>
                  </a:cubicBezTo>
                  <a:cubicBezTo>
                    <a:pt x="3577" y="6255"/>
                    <a:pt x="3486" y="6239"/>
                    <a:pt x="3400" y="6205"/>
                  </a:cubicBezTo>
                  <a:cubicBezTo>
                    <a:pt x="3243" y="6147"/>
                    <a:pt x="3117" y="6028"/>
                    <a:pt x="3012" y="5889"/>
                  </a:cubicBezTo>
                  <a:cubicBezTo>
                    <a:pt x="2910" y="5746"/>
                    <a:pt x="2831" y="5579"/>
                    <a:pt x="2764" y="5409"/>
                  </a:cubicBezTo>
                  <a:cubicBezTo>
                    <a:pt x="2631" y="5062"/>
                    <a:pt x="2529" y="4698"/>
                    <a:pt x="2464" y="4328"/>
                  </a:cubicBezTo>
                  <a:cubicBezTo>
                    <a:pt x="2450" y="4235"/>
                    <a:pt x="2437" y="4147"/>
                    <a:pt x="2427" y="4055"/>
                  </a:cubicBezTo>
                  <a:cubicBezTo>
                    <a:pt x="2420" y="4011"/>
                    <a:pt x="2417" y="3964"/>
                    <a:pt x="2413" y="3919"/>
                  </a:cubicBezTo>
                  <a:lnTo>
                    <a:pt x="2409" y="3906"/>
                  </a:lnTo>
                  <a:lnTo>
                    <a:pt x="2409" y="3875"/>
                  </a:lnTo>
                  <a:cubicBezTo>
                    <a:pt x="2406" y="3855"/>
                    <a:pt x="2406" y="3835"/>
                    <a:pt x="2403" y="3810"/>
                  </a:cubicBezTo>
                  <a:cubicBezTo>
                    <a:pt x="2400" y="3769"/>
                    <a:pt x="2396" y="3728"/>
                    <a:pt x="2392" y="3688"/>
                  </a:cubicBezTo>
                  <a:cubicBezTo>
                    <a:pt x="2372" y="3684"/>
                    <a:pt x="2348" y="3681"/>
                    <a:pt x="2328" y="3678"/>
                  </a:cubicBezTo>
                  <a:lnTo>
                    <a:pt x="2324" y="3678"/>
                  </a:lnTo>
                  <a:cubicBezTo>
                    <a:pt x="2318" y="3678"/>
                    <a:pt x="2315" y="3678"/>
                    <a:pt x="2311" y="3675"/>
                  </a:cubicBezTo>
                  <a:cubicBezTo>
                    <a:pt x="2294" y="3675"/>
                    <a:pt x="2280" y="3671"/>
                    <a:pt x="2263" y="3671"/>
                  </a:cubicBezTo>
                  <a:cubicBezTo>
                    <a:pt x="2253" y="3695"/>
                    <a:pt x="2243" y="3708"/>
                    <a:pt x="2236" y="3725"/>
                  </a:cubicBezTo>
                  <a:lnTo>
                    <a:pt x="2205" y="3773"/>
                  </a:lnTo>
                  <a:cubicBezTo>
                    <a:pt x="2202" y="3783"/>
                    <a:pt x="2195" y="3786"/>
                    <a:pt x="2192" y="3794"/>
                  </a:cubicBezTo>
                  <a:cubicBezTo>
                    <a:pt x="2188" y="3797"/>
                    <a:pt x="2185" y="3800"/>
                    <a:pt x="2185" y="3804"/>
                  </a:cubicBezTo>
                  <a:lnTo>
                    <a:pt x="2178" y="3810"/>
                  </a:lnTo>
                  <a:lnTo>
                    <a:pt x="2164" y="3824"/>
                  </a:lnTo>
                  <a:cubicBezTo>
                    <a:pt x="2155" y="3835"/>
                    <a:pt x="2144" y="3844"/>
                    <a:pt x="2131" y="3851"/>
                  </a:cubicBezTo>
                  <a:cubicBezTo>
                    <a:pt x="2120" y="3862"/>
                    <a:pt x="2111" y="3868"/>
                    <a:pt x="2100" y="3875"/>
                  </a:cubicBezTo>
                  <a:cubicBezTo>
                    <a:pt x="2053" y="3909"/>
                    <a:pt x="2001" y="3933"/>
                    <a:pt x="1947" y="3950"/>
                  </a:cubicBezTo>
                  <a:cubicBezTo>
                    <a:pt x="1891" y="3968"/>
                    <a:pt x="1832" y="3976"/>
                    <a:pt x="1773" y="3976"/>
                  </a:cubicBezTo>
                  <a:cubicBezTo>
                    <a:pt x="1721" y="3976"/>
                    <a:pt x="1668" y="3970"/>
                    <a:pt x="1617" y="3957"/>
                  </a:cubicBezTo>
                  <a:cubicBezTo>
                    <a:pt x="1505" y="3929"/>
                    <a:pt x="1403" y="3882"/>
                    <a:pt x="1307" y="3821"/>
                  </a:cubicBezTo>
                  <a:cubicBezTo>
                    <a:pt x="1213" y="3756"/>
                    <a:pt x="1124" y="3681"/>
                    <a:pt x="1045" y="3603"/>
                  </a:cubicBezTo>
                  <a:cubicBezTo>
                    <a:pt x="800" y="3355"/>
                    <a:pt x="634" y="3052"/>
                    <a:pt x="505" y="2753"/>
                  </a:cubicBezTo>
                  <a:cubicBezTo>
                    <a:pt x="382" y="2453"/>
                    <a:pt x="290" y="2157"/>
                    <a:pt x="219" y="1882"/>
                  </a:cubicBezTo>
                  <a:cubicBezTo>
                    <a:pt x="83" y="1331"/>
                    <a:pt x="32" y="855"/>
                    <a:pt x="18" y="524"/>
                  </a:cubicBezTo>
                  <a:cubicBezTo>
                    <a:pt x="8" y="357"/>
                    <a:pt x="8" y="225"/>
                    <a:pt x="12" y="136"/>
                  </a:cubicBezTo>
                  <a:cubicBezTo>
                    <a:pt x="12" y="49"/>
                    <a:pt x="15" y="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5"/>
            <p:cNvSpPr/>
            <p:nvPr/>
          </p:nvSpPr>
          <p:spPr>
            <a:xfrm>
              <a:off x="503535" y="1620691"/>
              <a:ext cx="116379" cy="158699"/>
            </a:xfrm>
            <a:custGeom>
              <a:avLst/>
              <a:gdLst/>
              <a:ahLst/>
              <a:cxnLst/>
              <a:rect l="l" t="t" r="r" b="b"/>
              <a:pathLst>
                <a:path w="2651" h="3615" extrusionOk="0">
                  <a:moveTo>
                    <a:pt x="2503" y="1"/>
                  </a:moveTo>
                  <a:lnTo>
                    <a:pt x="2503" y="82"/>
                  </a:lnTo>
                  <a:cubicBezTo>
                    <a:pt x="2503" y="137"/>
                    <a:pt x="2503" y="215"/>
                    <a:pt x="2500" y="314"/>
                  </a:cubicBezTo>
                  <a:cubicBezTo>
                    <a:pt x="2494" y="514"/>
                    <a:pt x="2480" y="800"/>
                    <a:pt x="2436" y="1134"/>
                  </a:cubicBezTo>
                  <a:cubicBezTo>
                    <a:pt x="2426" y="1216"/>
                    <a:pt x="2412" y="1300"/>
                    <a:pt x="2395" y="1389"/>
                  </a:cubicBezTo>
                  <a:cubicBezTo>
                    <a:pt x="2378" y="1478"/>
                    <a:pt x="2354" y="1566"/>
                    <a:pt x="2330" y="1657"/>
                  </a:cubicBezTo>
                  <a:cubicBezTo>
                    <a:pt x="2307" y="1746"/>
                    <a:pt x="2276" y="1838"/>
                    <a:pt x="2242" y="1927"/>
                  </a:cubicBezTo>
                  <a:cubicBezTo>
                    <a:pt x="2208" y="2018"/>
                    <a:pt x="2167" y="2106"/>
                    <a:pt x="2123" y="2195"/>
                  </a:cubicBezTo>
                  <a:cubicBezTo>
                    <a:pt x="2109" y="2216"/>
                    <a:pt x="2099" y="2236"/>
                    <a:pt x="2085" y="2260"/>
                  </a:cubicBezTo>
                  <a:cubicBezTo>
                    <a:pt x="2075" y="2280"/>
                    <a:pt x="2062" y="2301"/>
                    <a:pt x="2048" y="2324"/>
                  </a:cubicBezTo>
                  <a:cubicBezTo>
                    <a:pt x="2038" y="2345"/>
                    <a:pt x="2024" y="2365"/>
                    <a:pt x="2010" y="2385"/>
                  </a:cubicBezTo>
                  <a:cubicBezTo>
                    <a:pt x="1997" y="2406"/>
                    <a:pt x="1987" y="2430"/>
                    <a:pt x="1970" y="2450"/>
                  </a:cubicBezTo>
                  <a:cubicBezTo>
                    <a:pt x="1916" y="2532"/>
                    <a:pt x="1854" y="2610"/>
                    <a:pt x="1789" y="2685"/>
                  </a:cubicBezTo>
                  <a:cubicBezTo>
                    <a:pt x="1725" y="2756"/>
                    <a:pt x="1650" y="2825"/>
                    <a:pt x="1575" y="2886"/>
                  </a:cubicBezTo>
                  <a:cubicBezTo>
                    <a:pt x="1497" y="2943"/>
                    <a:pt x="1415" y="2994"/>
                    <a:pt x="1330" y="3035"/>
                  </a:cubicBezTo>
                  <a:cubicBezTo>
                    <a:pt x="1245" y="3079"/>
                    <a:pt x="1164" y="3106"/>
                    <a:pt x="1089" y="3117"/>
                  </a:cubicBezTo>
                  <a:cubicBezTo>
                    <a:pt x="1071" y="3119"/>
                    <a:pt x="1054" y="3120"/>
                    <a:pt x="1038" y="3120"/>
                  </a:cubicBezTo>
                  <a:cubicBezTo>
                    <a:pt x="983" y="3120"/>
                    <a:pt x="933" y="3109"/>
                    <a:pt x="881" y="3093"/>
                  </a:cubicBezTo>
                  <a:cubicBezTo>
                    <a:pt x="844" y="3083"/>
                    <a:pt x="809" y="3062"/>
                    <a:pt x="776" y="3042"/>
                  </a:cubicBezTo>
                  <a:cubicBezTo>
                    <a:pt x="742" y="3021"/>
                    <a:pt x="707" y="2998"/>
                    <a:pt x="677" y="2971"/>
                  </a:cubicBezTo>
                  <a:lnTo>
                    <a:pt x="585" y="2879"/>
                  </a:lnTo>
                  <a:cubicBezTo>
                    <a:pt x="572" y="2861"/>
                    <a:pt x="558" y="2845"/>
                    <a:pt x="544" y="2825"/>
                  </a:cubicBezTo>
                  <a:cubicBezTo>
                    <a:pt x="531" y="2808"/>
                    <a:pt x="517" y="2790"/>
                    <a:pt x="503" y="2773"/>
                  </a:cubicBezTo>
                  <a:cubicBezTo>
                    <a:pt x="497" y="2763"/>
                    <a:pt x="493" y="2753"/>
                    <a:pt x="487" y="2743"/>
                  </a:cubicBezTo>
                  <a:cubicBezTo>
                    <a:pt x="480" y="2732"/>
                    <a:pt x="476" y="2726"/>
                    <a:pt x="470" y="2715"/>
                  </a:cubicBezTo>
                  <a:lnTo>
                    <a:pt x="439" y="2654"/>
                  </a:lnTo>
                  <a:cubicBezTo>
                    <a:pt x="422" y="2616"/>
                    <a:pt x="405" y="2572"/>
                    <a:pt x="391" y="2532"/>
                  </a:cubicBezTo>
                  <a:cubicBezTo>
                    <a:pt x="364" y="2450"/>
                    <a:pt x="347" y="2372"/>
                    <a:pt x="347" y="2297"/>
                  </a:cubicBezTo>
                  <a:cubicBezTo>
                    <a:pt x="337" y="2141"/>
                    <a:pt x="422" y="2029"/>
                    <a:pt x="534" y="1967"/>
                  </a:cubicBezTo>
                  <a:cubicBezTo>
                    <a:pt x="611" y="1927"/>
                    <a:pt x="692" y="1906"/>
                    <a:pt x="769" y="1906"/>
                  </a:cubicBezTo>
                  <a:cubicBezTo>
                    <a:pt x="808" y="1906"/>
                    <a:pt x="846" y="1911"/>
                    <a:pt x="881" y="1923"/>
                  </a:cubicBezTo>
                  <a:cubicBezTo>
                    <a:pt x="987" y="1950"/>
                    <a:pt x="1075" y="2025"/>
                    <a:pt x="1126" y="2100"/>
                  </a:cubicBezTo>
                  <a:cubicBezTo>
                    <a:pt x="1153" y="2137"/>
                    <a:pt x="1174" y="2175"/>
                    <a:pt x="1187" y="2208"/>
                  </a:cubicBezTo>
                  <a:cubicBezTo>
                    <a:pt x="1201" y="2243"/>
                    <a:pt x="1211" y="2274"/>
                    <a:pt x="1218" y="2297"/>
                  </a:cubicBezTo>
                  <a:cubicBezTo>
                    <a:pt x="1218" y="2310"/>
                    <a:pt x="1222" y="2324"/>
                    <a:pt x="1222" y="2335"/>
                  </a:cubicBezTo>
                  <a:cubicBezTo>
                    <a:pt x="1225" y="2341"/>
                    <a:pt x="1225" y="2351"/>
                    <a:pt x="1225" y="2358"/>
                  </a:cubicBezTo>
                  <a:cubicBezTo>
                    <a:pt x="1225" y="2372"/>
                    <a:pt x="1228" y="2379"/>
                    <a:pt x="1228" y="2379"/>
                  </a:cubicBezTo>
                  <a:cubicBezTo>
                    <a:pt x="1228" y="2379"/>
                    <a:pt x="1228" y="2372"/>
                    <a:pt x="1232" y="2358"/>
                  </a:cubicBezTo>
                  <a:cubicBezTo>
                    <a:pt x="1235" y="2351"/>
                    <a:pt x="1238" y="2345"/>
                    <a:pt x="1238" y="2335"/>
                  </a:cubicBezTo>
                  <a:cubicBezTo>
                    <a:pt x="1242" y="2324"/>
                    <a:pt x="1242" y="2310"/>
                    <a:pt x="1245" y="2297"/>
                  </a:cubicBezTo>
                  <a:cubicBezTo>
                    <a:pt x="1255" y="2243"/>
                    <a:pt x="1255" y="2158"/>
                    <a:pt x="1225" y="2052"/>
                  </a:cubicBezTo>
                  <a:cubicBezTo>
                    <a:pt x="1205" y="2001"/>
                    <a:pt x="1177" y="1943"/>
                    <a:pt x="1136" y="1889"/>
                  </a:cubicBezTo>
                  <a:cubicBezTo>
                    <a:pt x="1095" y="1834"/>
                    <a:pt x="1041" y="1780"/>
                    <a:pt x="966" y="1736"/>
                  </a:cubicBezTo>
                  <a:cubicBezTo>
                    <a:pt x="886" y="1686"/>
                    <a:pt x="786" y="1658"/>
                    <a:pt x="680" y="1658"/>
                  </a:cubicBezTo>
                  <a:cubicBezTo>
                    <a:pt x="592" y="1658"/>
                    <a:pt x="500" y="1677"/>
                    <a:pt x="412" y="1718"/>
                  </a:cubicBezTo>
                  <a:cubicBezTo>
                    <a:pt x="364" y="1743"/>
                    <a:pt x="316" y="1770"/>
                    <a:pt x="272" y="1804"/>
                  </a:cubicBezTo>
                  <a:cubicBezTo>
                    <a:pt x="228" y="1841"/>
                    <a:pt x="187" y="1882"/>
                    <a:pt x="153" y="1930"/>
                  </a:cubicBezTo>
                  <a:cubicBezTo>
                    <a:pt x="115" y="1980"/>
                    <a:pt x="89" y="2035"/>
                    <a:pt x="68" y="2090"/>
                  </a:cubicBezTo>
                  <a:cubicBezTo>
                    <a:pt x="44" y="2147"/>
                    <a:pt x="27" y="2205"/>
                    <a:pt x="18" y="2266"/>
                  </a:cubicBezTo>
                  <a:cubicBezTo>
                    <a:pt x="0" y="2385"/>
                    <a:pt x="7" y="2508"/>
                    <a:pt x="27" y="2624"/>
                  </a:cubicBezTo>
                  <a:cubicBezTo>
                    <a:pt x="48" y="2739"/>
                    <a:pt x="89" y="2855"/>
                    <a:pt x="143" y="2968"/>
                  </a:cubicBezTo>
                  <a:cubicBezTo>
                    <a:pt x="194" y="3083"/>
                    <a:pt x="262" y="3192"/>
                    <a:pt x="354" y="3290"/>
                  </a:cubicBezTo>
                  <a:cubicBezTo>
                    <a:pt x="398" y="3341"/>
                    <a:pt x="449" y="3389"/>
                    <a:pt x="507" y="3433"/>
                  </a:cubicBezTo>
                  <a:cubicBezTo>
                    <a:pt x="565" y="3474"/>
                    <a:pt x="626" y="3511"/>
                    <a:pt x="698" y="3542"/>
                  </a:cubicBezTo>
                  <a:cubicBezTo>
                    <a:pt x="800" y="3591"/>
                    <a:pt x="920" y="3614"/>
                    <a:pt x="1036" y="3614"/>
                  </a:cubicBezTo>
                  <a:cubicBezTo>
                    <a:pt x="1075" y="3614"/>
                    <a:pt x="1113" y="3612"/>
                    <a:pt x="1150" y="3607"/>
                  </a:cubicBezTo>
                  <a:cubicBezTo>
                    <a:pt x="1299" y="3586"/>
                    <a:pt x="1436" y="3535"/>
                    <a:pt x="1555" y="3478"/>
                  </a:cubicBezTo>
                  <a:cubicBezTo>
                    <a:pt x="1671" y="3412"/>
                    <a:pt x="1779" y="3341"/>
                    <a:pt x="1878" y="3257"/>
                  </a:cubicBezTo>
                  <a:cubicBezTo>
                    <a:pt x="1977" y="3172"/>
                    <a:pt x="2065" y="3079"/>
                    <a:pt x="2143" y="2981"/>
                  </a:cubicBezTo>
                  <a:cubicBezTo>
                    <a:pt x="2296" y="2784"/>
                    <a:pt x="2415" y="2569"/>
                    <a:pt x="2490" y="2351"/>
                  </a:cubicBezTo>
                  <a:cubicBezTo>
                    <a:pt x="2572" y="2137"/>
                    <a:pt x="2613" y="1916"/>
                    <a:pt x="2633" y="1712"/>
                  </a:cubicBezTo>
                  <a:cubicBezTo>
                    <a:pt x="2640" y="1610"/>
                    <a:pt x="2646" y="1511"/>
                    <a:pt x="2650" y="1416"/>
                  </a:cubicBezTo>
                  <a:cubicBezTo>
                    <a:pt x="2650" y="1321"/>
                    <a:pt x="2646" y="1229"/>
                    <a:pt x="2646" y="1140"/>
                  </a:cubicBezTo>
                  <a:cubicBezTo>
                    <a:pt x="2640" y="967"/>
                    <a:pt x="2619" y="811"/>
                    <a:pt x="2602" y="671"/>
                  </a:cubicBezTo>
                  <a:cubicBezTo>
                    <a:pt x="2585" y="531"/>
                    <a:pt x="2561" y="409"/>
                    <a:pt x="2548" y="310"/>
                  </a:cubicBezTo>
                  <a:cubicBezTo>
                    <a:pt x="2517" y="113"/>
                    <a:pt x="2503" y="1"/>
                    <a:pt x="2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5"/>
            <p:cNvSpPr/>
            <p:nvPr/>
          </p:nvSpPr>
          <p:spPr>
            <a:xfrm>
              <a:off x="468854" y="1650236"/>
              <a:ext cx="100882" cy="142543"/>
            </a:xfrm>
            <a:custGeom>
              <a:avLst/>
              <a:gdLst/>
              <a:ahLst/>
              <a:cxnLst/>
              <a:rect l="l" t="t" r="r" b="b"/>
              <a:pathLst>
                <a:path w="2298" h="3247" extrusionOk="0">
                  <a:moveTo>
                    <a:pt x="681" y="1821"/>
                  </a:moveTo>
                  <a:lnTo>
                    <a:pt x="681" y="1825"/>
                  </a:lnTo>
                  <a:cubicBezTo>
                    <a:pt x="685" y="1825"/>
                    <a:pt x="681" y="1825"/>
                    <a:pt x="681" y="1821"/>
                  </a:cubicBezTo>
                  <a:close/>
                  <a:moveTo>
                    <a:pt x="1360" y="0"/>
                  </a:moveTo>
                  <a:cubicBezTo>
                    <a:pt x="1328" y="0"/>
                    <a:pt x="1296" y="3"/>
                    <a:pt x="1263" y="9"/>
                  </a:cubicBezTo>
                  <a:cubicBezTo>
                    <a:pt x="1208" y="15"/>
                    <a:pt x="1150" y="29"/>
                    <a:pt x="1097" y="53"/>
                  </a:cubicBezTo>
                  <a:cubicBezTo>
                    <a:pt x="991" y="97"/>
                    <a:pt x="889" y="165"/>
                    <a:pt x="808" y="254"/>
                  </a:cubicBezTo>
                  <a:cubicBezTo>
                    <a:pt x="722" y="342"/>
                    <a:pt x="654" y="444"/>
                    <a:pt x="603" y="556"/>
                  </a:cubicBezTo>
                  <a:cubicBezTo>
                    <a:pt x="555" y="662"/>
                    <a:pt x="522" y="774"/>
                    <a:pt x="505" y="889"/>
                  </a:cubicBezTo>
                  <a:cubicBezTo>
                    <a:pt x="487" y="1009"/>
                    <a:pt x="487" y="1127"/>
                    <a:pt x="497" y="1246"/>
                  </a:cubicBezTo>
                  <a:cubicBezTo>
                    <a:pt x="511" y="1362"/>
                    <a:pt x="538" y="1481"/>
                    <a:pt x="579" y="1597"/>
                  </a:cubicBezTo>
                  <a:cubicBezTo>
                    <a:pt x="590" y="1624"/>
                    <a:pt x="603" y="1651"/>
                    <a:pt x="613" y="1682"/>
                  </a:cubicBezTo>
                  <a:cubicBezTo>
                    <a:pt x="627" y="1709"/>
                    <a:pt x="637" y="1736"/>
                    <a:pt x="651" y="1764"/>
                  </a:cubicBezTo>
                  <a:lnTo>
                    <a:pt x="678" y="1818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5" y="1825"/>
                  </a:lnTo>
                  <a:lnTo>
                    <a:pt x="681" y="1825"/>
                  </a:lnTo>
                  <a:cubicBezTo>
                    <a:pt x="683" y="1826"/>
                    <a:pt x="684" y="1826"/>
                    <a:pt x="684" y="1826"/>
                  </a:cubicBezTo>
                  <a:cubicBezTo>
                    <a:pt x="683" y="1826"/>
                    <a:pt x="648" y="1810"/>
                    <a:pt x="627" y="1801"/>
                  </a:cubicBezTo>
                  <a:cubicBezTo>
                    <a:pt x="569" y="1784"/>
                    <a:pt x="505" y="1770"/>
                    <a:pt x="443" y="1770"/>
                  </a:cubicBezTo>
                  <a:cubicBezTo>
                    <a:pt x="379" y="1774"/>
                    <a:pt x="314" y="1791"/>
                    <a:pt x="260" y="1821"/>
                  </a:cubicBezTo>
                  <a:cubicBezTo>
                    <a:pt x="202" y="1852"/>
                    <a:pt x="154" y="1893"/>
                    <a:pt x="117" y="1940"/>
                  </a:cubicBezTo>
                  <a:cubicBezTo>
                    <a:pt x="79" y="1988"/>
                    <a:pt x="48" y="2039"/>
                    <a:pt x="32" y="2097"/>
                  </a:cubicBezTo>
                  <a:cubicBezTo>
                    <a:pt x="12" y="2155"/>
                    <a:pt x="4" y="2213"/>
                    <a:pt x="1" y="2270"/>
                  </a:cubicBezTo>
                  <a:cubicBezTo>
                    <a:pt x="1" y="2386"/>
                    <a:pt x="25" y="2499"/>
                    <a:pt x="69" y="2597"/>
                  </a:cubicBezTo>
                  <a:cubicBezTo>
                    <a:pt x="120" y="2716"/>
                    <a:pt x="191" y="2818"/>
                    <a:pt x="277" y="2903"/>
                  </a:cubicBezTo>
                  <a:cubicBezTo>
                    <a:pt x="362" y="2988"/>
                    <a:pt x="461" y="3053"/>
                    <a:pt x="563" y="3104"/>
                  </a:cubicBezTo>
                  <a:cubicBezTo>
                    <a:pt x="665" y="3155"/>
                    <a:pt x="767" y="3188"/>
                    <a:pt x="872" y="3213"/>
                  </a:cubicBezTo>
                  <a:cubicBezTo>
                    <a:pt x="974" y="3237"/>
                    <a:pt x="1076" y="3246"/>
                    <a:pt x="1175" y="3246"/>
                  </a:cubicBezTo>
                  <a:cubicBezTo>
                    <a:pt x="1372" y="3246"/>
                    <a:pt x="1549" y="3202"/>
                    <a:pt x="1695" y="3144"/>
                  </a:cubicBezTo>
                  <a:cubicBezTo>
                    <a:pt x="1767" y="3117"/>
                    <a:pt x="1835" y="3083"/>
                    <a:pt x="1893" y="3053"/>
                  </a:cubicBezTo>
                  <a:cubicBezTo>
                    <a:pt x="1954" y="3019"/>
                    <a:pt x="2004" y="2984"/>
                    <a:pt x="2053" y="2951"/>
                  </a:cubicBezTo>
                  <a:cubicBezTo>
                    <a:pt x="2141" y="2886"/>
                    <a:pt x="2205" y="2825"/>
                    <a:pt x="2249" y="2784"/>
                  </a:cubicBezTo>
                  <a:cubicBezTo>
                    <a:pt x="2270" y="2764"/>
                    <a:pt x="2287" y="2744"/>
                    <a:pt x="2297" y="2733"/>
                  </a:cubicBezTo>
                  <a:lnTo>
                    <a:pt x="2297" y="2733"/>
                  </a:lnTo>
                  <a:cubicBezTo>
                    <a:pt x="2284" y="2744"/>
                    <a:pt x="2270" y="2760"/>
                    <a:pt x="2246" y="2780"/>
                  </a:cubicBezTo>
                  <a:cubicBezTo>
                    <a:pt x="2202" y="2821"/>
                    <a:pt x="2137" y="2879"/>
                    <a:pt x="2042" y="2937"/>
                  </a:cubicBezTo>
                  <a:cubicBezTo>
                    <a:pt x="1950" y="2998"/>
                    <a:pt x="1828" y="3063"/>
                    <a:pt x="1681" y="3111"/>
                  </a:cubicBezTo>
                  <a:cubicBezTo>
                    <a:pt x="1543" y="3156"/>
                    <a:pt x="1381" y="3189"/>
                    <a:pt x="1205" y="3189"/>
                  </a:cubicBezTo>
                  <a:cubicBezTo>
                    <a:pt x="1195" y="3189"/>
                    <a:pt x="1185" y="3189"/>
                    <a:pt x="1175" y="3188"/>
                  </a:cubicBezTo>
                  <a:cubicBezTo>
                    <a:pt x="1083" y="3182"/>
                    <a:pt x="984" y="3172"/>
                    <a:pt x="889" y="3144"/>
                  </a:cubicBezTo>
                  <a:cubicBezTo>
                    <a:pt x="790" y="3121"/>
                    <a:pt x="692" y="3083"/>
                    <a:pt x="599" y="3033"/>
                  </a:cubicBezTo>
                  <a:cubicBezTo>
                    <a:pt x="409" y="2937"/>
                    <a:pt x="239" y="2774"/>
                    <a:pt x="154" y="2563"/>
                  </a:cubicBezTo>
                  <a:cubicBezTo>
                    <a:pt x="114" y="2471"/>
                    <a:pt x="93" y="2372"/>
                    <a:pt x="96" y="2274"/>
                  </a:cubicBezTo>
                  <a:cubicBezTo>
                    <a:pt x="100" y="2175"/>
                    <a:pt x="130" y="2077"/>
                    <a:pt x="195" y="2001"/>
                  </a:cubicBezTo>
                  <a:cubicBezTo>
                    <a:pt x="258" y="1930"/>
                    <a:pt x="342" y="1882"/>
                    <a:pt x="434" y="1882"/>
                  </a:cubicBezTo>
                  <a:cubicBezTo>
                    <a:pt x="437" y="1882"/>
                    <a:pt x="440" y="1882"/>
                    <a:pt x="443" y="1882"/>
                  </a:cubicBezTo>
                  <a:cubicBezTo>
                    <a:pt x="491" y="1882"/>
                    <a:pt x="538" y="1893"/>
                    <a:pt x="586" y="1910"/>
                  </a:cubicBezTo>
                  <a:cubicBezTo>
                    <a:pt x="613" y="1923"/>
                    <a:pt x="620" y="1923"/>
                    <a:pt x="685" y="1957"/>
                  </a:cubicBezTo>
                  <a:cubicBezTo>
                    <a:pt x="709" y="1974"/>
                    <a:pt x="736" y="1984"/>
                    <a:pt x="763" y="2005"/>
                  </a:cubicBezTo>
                  <a:lnTo>
                    <a:pt x="803" y="2036"/>
                  </a:lnTo>
                  <a:lnTo>
                    <a:pt x="852" y="2066"/>
                  </a:lnTo>
                  <a:cubicBezTo>
                    <a:pt x="861" y="2053"/>
                    <a:pt x="879" y="2039"/>
                    <a:pt x="892" y="2022"/>
                  </a:cubicBezTo>
                  <a:lnTo>
                    <a:pt x="896" y="2019"/>
                  </a:lnTo>
                  <a:lnTo>
                    <a:pt x="910" y="2005"/>
                  </a:lnTo>
                  <a:lnTo>
                    <a:pt x="916" y="1995"/>
                  </a:lnTo>
                  <a:cubicBezTo>
                    <a:pt x="919" y="1992"/>
                    <a:pt x="919" y="1992"/>
                    <a:pt x="923" y="1988"/>
                  </a:cubicBezTo>
                  <a:lnTo>
                    <a:pt x="933" y="1978"/>
                  </a:lnTo>
                  <a:lnTo>
                    <a:pt x="858" y="1886"/>
                  </a:lnTo>
                  <a:cubicBezTo>
                    <a:pt x="855" y="1879"/>
                    <a:pt x="844" y="1872"/>
                    <a:pt x="841" y="1866"/>
                  </a:cubicBezTo>
                  <a:lnTo>
                    <a:pt x="831" y="1849"/>
                  </a:lnTo>
                  <a:lnTo>
                    <a:pt x="808" y="1814"/>
                  </a:lnTo>
                  <a:lnTo>
                    <a:pt x="787" y="1780"/>
                  </a:lnTo>
                  <a:cubicBezTo>
                    <a:pt x="780" y="1770"/>
                    <a:pt x="770" y="1753"/>
                    <a:pt x="770" y="1750"/>
                  </a:cubicBezTo>
                  <a:lnTo>
                    <a:pt x="750" y="1712"/>
                  </a:lnTo>
                  <a:cubicBezTo>
                    <a:pt x="736" y="1689"/>
                    <a:pt x="726" y="1662"/>
                    <a:pt x="712" y="1637"/>
                  </a:cubicBezTo>
                  <a:cubicBezTo>
                    <a:pt x="701" y="1610"/>
                    <a:pt x="692" y="1587"/>
                    <a:pt x="681" y="1560"/>
                  </a:cubicBezTo>
                  <a:cubicBezTo>
                    <a:pt x="640" y="1454"/>
                    <a:pt x="613" y="1345"/>
                    <a:pt x="599" y="1233"/>
                  </a:cubicBezTo>
                  <a:cubicBezTo>
                    <a:pt x="586" y="1124"/>
                    <a:pt x="590" y="1012"/>
                    <a:pt x="603" y="903"/>
                  </a:cubicBezTo>
                  <a:cubicBezTo>
                    <a:pt x="616" y="797"/>
                    <a:pt x="648" y="695"/>
                    <a:pt x="692" y="596"/>
                  </a:cubicBezTo>
                  <a:cubicBezTo>
                    <a:pt x="783" y="389"/>
                    <a:pt x="940" y="213"/>
                    <a:pt x="1130" y="134"/>
                  </a:cubicBezTo>
                  <a:cubicBezTo>
                    <a:pt x="1178" y="114"/>
                    <a:pt x="1229" y="100"/>
                    <a:pt x="1277" y="90"/>
                  </a:cubicBezTo>
                  <a:cubicBezTo>
                    <a:pt x="1307" y="86"/>
                    <a:pt x="1338" y="83"/>
                    <a:pt x="1368" y="83"/>
                  </a:cubicBezTo>
                  <a:cubicBezTo>
                    <a:pt x="1387" y="83"/>
                    <a:pt x="1405" y="84"/>
                    <a:pt x="1423" y="86"/>
                  </a:cubicBezTo>
                  <a:cubicBezTo>
                    <a:pt x="1518" y="97"/>
                    <a:pt x="1610" y="131"/>
                    <a:pt x="1681" y="182"/>
                  </a:cubicBezTo>
                  <a:cubicBezTo>
                    <a:pt x="1701" y="196"/>
                    <a:pt x="1719" y="209"/>
                    <a:pt x="1736" y="222"/>
                  </a:cubicBezTo>
                  <a:cubicBezTo>
                    <a:pt x="1750" y="240"/>
                    <a:pt x="1767" y="254"/>
                    <a:pt x="1780" y="270"/>
                  </a:cubicBezTo>
                  <a:cubicBezTo>
                    <a:pt x="1808" y="301"/>
                    <a:pt x="1828" y="338"/>
                    <a:pt x="1841" y="376"/>
                  </a:cubicBezTo>
                  <a:cubicBezTo>
                    <a:pt x="1848" y="392"/>
                    <a:pt x="1858" y="413"/>
                    <a:pt x="1858" y="433"/>
                  </a:cubicBezTo>
                  <a:cubicBezTo>
                    <a:pt x="1865" y="450"/>
                    <a:pt x="1869" y="471"/>
                    <a:pt x="1869" y="491"/>
                  </a:cubicBezTo>
                  <a:cubicBezTo>
                    <a:pt x="1872" y="529"/>
                    <a:pt x="1869" y="566"/>
                    <a:pt x="1862" y="604"/>
                  </a:cubicBezTo>
                  <a:cubicBezTo>
                    <a:pt x="1848" y="678"/>
                    <a:pt x="1828" y="747"/>
                    <a:pt x="1804" y="811"/>
                  </a:cubicBezTo>
                  <a:cubicBezTo>
                    <a:pt x="1780" y="872"/>
                    <a:pt x="1756" y="927"/>
                    <a:pt x="1729" y="974"/>
                  </a:cubicBezTo>
                  <a:cubicBezTo>
                    <a:pt x="1671" y="1070"/>
                    <a:pt x="1607" y="1131"/>
                    <a:pt x="1552" y="1158"/>
                  </a:cubicBezTo>
                  <a:cubicBezTo>
                    <a:pt x="1546" y="1161"/>
                    <a:pt x="1542" y="1165"/>
                    <a:pt x="1535" y="1168"/>
                  </a:cubicBezTo>
                  <a:cubicBezTo>
                    <a:pt x="1528" y="1172"/>
                    <a:pt x="1522" y="1172"/>
                    <a:pt x="1518" y="1175"/>
                  </a:cubicBezTo>
                  <a:cubicBezTo>
                    <a:pt x="1508" y="1179"/>
                    <a:pt x="1497" y="1182"/>
                    <a:pt x="1491" y="1185"/>
                  </a:cubicBezTo>
                  <a:cubicBezTo>
                    <a:pt x="1497" y="1185"/>
                    <a:pt x="1508" y="1182"/>
                    <a:pt x="1518" y="1179"/>
                  </a:cubicBezTo>
                  <a:cubicBezTo>
                    <a:pt x="1525" y="1175"/>
                    <a:pt x="1532" y="1175"/>
                    <a:pt x="1538" y="1172"/>
                  </a:cubicBezTo>
                  <a:cubicBezTo>
                    <a:pt x="1542" y="1168"/>
                    <a:pt x="1549" y="1168"/>
                    <a:pt x="1555" y="1165"/>
                  </a:cubicBezTo>
                  <a:cubicBezTo>
                    <a:pt x="1613" y="1141"/>
                    <a:pt x="1685" y="1083"/>
                    <a:pt x="1750" y="988"/>
                  </a:cubicBezTo>
                  <a:cubicBezTo>
                    <a:pt x="1780" y="940"/>
                    <a:pt x="1811" y="886"/>
                    <a:pt x="1838" y="825"/>
                  </a:cubicBezTo>
                  <a:cubicBezTo>
                    <a:pt x="1865" y="760"/>
                    <a:pt x="1893" y="692"/>
                    <a:pt x="1910" y="614"/>
                  </a:cubicBezTo>
                  <a:cubicBezTo>
                    <a:pt x="1919" y="573"/>
                    <a:pt x="1926" y="532"/>
                    <a:pt x="1926" y="488"/>
                  </a:cubicBezTo>
                  <a:cubicBezTo>
                    <a:pt x="1926" y="467"/>
                    <a:pt x="1923" y="444"/>
                    <a:pt x="1919" y="420"/>
                  </a:cubicBezTo>
                  <a:cubicBezTo>
                    <a:pt x="1916" y="400"/>
                    <a:pt x="1910" y="376"/>
                    <a:pt x="1902" y="351"/>
                  </a:cubicBezTo>
                  <a:cubicBezTo>
                    <a:pt x="1885" y="307"/>
                    <a:pt x="1865" y="267"/>
                    <a:pt x="1831" y="226"/>
                  </a:cubicBezTo>
                  <a:cubicBezTo>
                    <a:pt x="1817" y="205"/>
                    <a:pt x="1800" y="188"/>
                    <a:pt x="1783" y="172"/>
                  </a:cubicBezTo>
                  <a:cubicBezTo>
                    <a:pt x="1763" y="155"/>
                    <a:pt x="1746" y="138"/>
                    <a:pt x="1726" y="124"/>
                  </a:cubicBezTo>
                  <a:cubicBezTo>
                    <a:pt x="1644" y="62"/>
                    <a:pt x="1542" y="22"/>
                    <a:pt x="1433" y="5"/>
                  </a:cubicBezTo>
                  <a:cubicBezTo>
                    <a:pt x="1409" y="2"/>
                    <a:pt x="1385" y="0"/>
                    <a:pt x="1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5"/>
            <p:cNvSpPr/>
            <p:nvPr/>
          </p:nvSpPr>
          <p:spPr>
            <a:xfrm>
              <a:off x="571757" y="1009770"/>
              <a:ext cx="1580" cy="2853"/>
            </a:xfrm>
            <a:custGeom>
              <a:avLst/>
              <a:gdLst/>
              <a:ahLst/>
              <a:cxnLst/>
              <a:rect l="l" t="t" r="r" b="b"/>
              <a:pathLst>
                <a:path w="36" h="65" extrusionOk="0">
                  <a:moveTo>
                    <a:pt x="4" y="0"/>
                  </a:moveTo>
                  <a:lnTo>
                    <a:pt x="4" y="4"/>
                  </a:lnTo>
                  <a:cubicBezTo>
                    <a:pt x="7" y="8"/>
                    <a:pt x="4" y="11"/>
                    <a:pt x="4" y="14"/>
                  </a:cubicBezTo>
                  <a:cubicBezTo>
                    <a:pt x="7" y="17"/>
                    <a:pt x="4" y="21"/>
                    <a:pt x="4" y="21"/>
                  </a:cubicBezTo>
                  <a:lnTo>
                    <a:pt x="4" y="31"/>
                  </a:lnTo>
                  <a:lnTo>
                    <a:pt x="4" y="41"/>
                  </a:lnTo>
                  <a:lnTo>
                    <a:pt x="4" y="48"/>
                  </a:lnTo>
                  <a:cubicBezTo>
                    <a:pt x="4" y="52"/>
                    <a:pt x="4" y="55"/>
                    <a:pt x="1" y="58"/>
                  </a:cubicBezTo>
                  <a:lnTo>
                    <a:pt x="1" y="61"/>
                  </a:lnTo>
                  <a:lnTo>
                    <a:pt x="4" y="61"/>
                  </a:lnTo>
                  <a:cubicBezTo>
                    <a:pt x="6" y="64"/>
                    <a:pt x="8" y="65"/>
                    <a:pt x="11" y="65"/>
                  </a:cubicBezTo>
                  <a:cubicBezTo>
                    <a:pt x="14" y="65"/>
                    <a:pt x="16" y="64"/>
                    <a:pt x="18" y="61"/>
                  </a:cubicBezTo>
                  <a:cubicBezTo>
                    <a:pt x="21" y="58"/>
                    <a:pt x="24" y="55"/>
                    <a:pt x="28" y="52"/>
                  </a:cubicBezTo>
                  <a:cubicBezTo>
                    <a:pt x="31" y="45"/>
                    <a:pt x="35" y="38"/>
                    <a:pt x="35" y="35"/>
                  </a:cubicBezTo>
                  <a:cubicBezTo>
                    <a:pt x="35" y="28"/>
                    <a:pt x="35" y="21"/>
                    <a:pt x="31" y="14"/>
                  </a:cubicBezTo>
                  <a:cubicBezTo>
                    <a:pt x="28" y="11"/>
                    <a:pt x="24" y="8"/>
                    <a:pt x="21" y="4"/>
                  </a:cubicBezTo>
                  <a:cubicBezTo>
                    <a:pt x="15" y="0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554285" y="1012009"/>
              <a:ext cx="105492" cy="93990"/>
            </a:xfrm>
            <a:custGeom>
              <a:avLst/>
              <a:gdLst/>
              <a:ahLst/>
              <a:cxnLst/>
              <a:rect l="l" t="t" r="r" b="b"/>
              <a:pathLst>
                <a:path w="2403" h="2141" extrusionOk="0">
                  <a:moveTo>
                    <a:pt x="0" y="1"/>
                  </a:moveTo>
                  <a:cubicBezTo>
                    <a:pt x="0" y="1"/>
                    <a:pt x="52" y="31"/>
                    <a:pt x="147" y="89"/>
                  </a:cubicBezTo>
                  <a:cubicBezTo>
                    <a:pt x="239" y="147"/>
                    <a:pt x="368" y="232"/>
                    <a:pt x="528" y="334"/>
                  </a:cubicBezTo>
                  <a:cubicBezTo>
                    <a:pt x="688" y="433"/>
                    <a:pt x="868" y="552"/>
                    <a:pt x="1069" y="671"/>
                  </a:cubicBezTo>
                  <a:cubicBezTo>
                    <a:pt x="1171" y="732"/>
                    <a:pt x="1273" y="793"/>
                    <a:pt x="1382" y="855"/>
                  </a:cubicBezTo>
                  <a:cubicBezTo>
                    <a:pt x="1487" y="916"/>
                    <a:pt x="1596" y="977"/>
                    <a:pt x="1699" y="1042"/>
                  </a:cubicBezTo>
                  <a:cubicBezTo>
                    <a:pt x="1804" y="1106"/>
                    <a:pt x="1903" y="1174"/>
                    <a:pt x="1994" y="1249"/>
                  </a:cubicBezTo>
                  <a:cubicBezTo>
                    <a:pt x="2082" y="1327"/>
                    <a:pt x="2164" y="1409"/>
                    <a:pt x="2219" y="1500"/>
                  </a:cubicBezTo>
                  <a:cubicBezTo>
                    <a:pt x="2246" y="1545"/>
                    <a:pt x="2266" y="1593"/>
                    <a:pt x="2280" y="1640"/>
                  </a:cubicBezTo>
                  <a:cubicBezTo>
                    <a:pt x="2290" y="1688"/>
                    <a:pt x="2297" y="1739"/>
                    <a:pt x="2290" y="1786"/>
                  </a:cubicBezTo>
                  <a:cubicBezTo>
                    <a:pt x="2283" y="1882"/>
                    <a:pt x="2239" y="1963"/>
                    <a:pt x="2171" y="2011"/>
                  </a:cubicBezTo>
                  <a:cubicBezTo>
                    <a:pt x="2137" y="2035"/>
                    <a:pt x="2099" y="2056"/>
                    <a:pt x="2062" y="2065"/>
                  </a:cubicBezTo>
                  <a:cubicBezTo>
                    <a:pt x="2025" y="2076"/>
                    <a:pt x="1988" y="2083"/>
                    <a:pt x="1950" y="2086"/>
                  </a:cubicBezTo>
                  <a:cubicBezTo>
                    <a:pt x="1929" y="2088"/>
                    <a:pt x="1909" y="2089"/>
                    <a:pt x="1889" y="2089"/>
                  </a:cubicBezTo>
                  <a:cubicBezTo>
                    <a:pt x="1841" y="2089"/>
                    <a:pt x="1798" y="2084"/>
                    <a:pt x="1760" y="2079"/>
                  </a:cubicBezTo>
                  <a:cubicBezTo>
                    <a:pt x="1705" y="2072"/>
                    <a:pt x="1664" y="2062"/>
                    <a:pt x="1633" y="2059"/>
                  </a:cubicBezTo>
                  <a:cubicBezTo>
                    <a:pt x="1606" y="2052"/>
                    <a:pt x="1589" y="2048"/>
                    <a:pt x="1589" y="2048"/>
                  </a:cubicBezTo>
                  <a:lnTo>
                    <a:pt x="1589" y="2048"/>
                  </a:lnTo>
                  <a:cubicBezTo>
                    <a:pt x="1589" y="2048"/>
                    <a:pt x="1606" y="2056"/>
                    <a:pt x="1633" y="2065"/>
                  </a:cubicBezTo>
                  <a:cubicBezTo>
                    <a:pt x="1661" y="2076"/>
                    <a:pt x="1702" y="2089"/>
                    <a:pt x="1752" y="2106"/>
                  </a:cubicBezTo>
                  <a:cubicBezTo>
                    <a:pt x="1807" y="2120"/>
                    <a:pt x="1872" y="2133"/>
                    <a:pt x="1953" y="2141"/>
                  </a:cubicBezTo>
                  <a:cubicBezTo>
                    <a:pt x="1991" y="2141"/>
                    <a:pt x="2035" y="2141"/>
                    <a:pt x="2079" y="2130"/>
                  </a:cubicBezTo>
                  <a:cubicBezTo>
                    <a:pt x="2123" y="2123"/>
                    <a:pt x="2171" y="2106"/>
                    <a:pt x="2215" y="2076"/>
                  </a:cubicBezTo>
                  <a:cubicBezTo>
                    <a:pt x="2259" y="2048"/>
                    <a:pt x="2300" y="2011"/>
                    <a:pt x="2331" y="1963"/>
                  </a:cubicBezTo>
                  <a:cubicBezTo>
                    <a:pt x="2361" y="1913"/>
                    <a:pt x="2382" y="1858"/>
                    <a:pt x="2392" y="1800"/>
                  </a:cubicBezTo>
                  <a:cubicBezTo>
                    <a:pt x="2402" y="1739"/>
                    <a:pt x="2402" y="1678"/>
                    <a:pt x="2392" y="1616"/>
                  </a:cubicBezTo>
                  <a:cubicBezTo>
                    <a:pt x="2379" y="1555"/>
                    <a:pt x="2355" y="1494"/>
                    <a:pt x="2324" y="1439"/>
                  </a:cubicBezTo>
                  <a:cubicBezTo>
                    <a:pt x="2266" y="1327"/>
                    <a:pt x="2174" y="1232"/>
                    <a:pt x="2079" y="1147"/>
                  </a:cubicBezTo>
                  <a:cubicBezTo>
                    <a:pt x="1984" y="1065"/>
                    <a:pt x="1878" y="990"/>
                    <a:pt x="1770" y="926"/>
                  </a:cubicBezTo>
                  <a:cubicBezTo>
                    <a:pt x="1661" y="858"/>
                    <a:pt x="1552" y="797"/>
                    <a:pt x="1446" y="739"/>
                  </a:cubicBezTo>
                  <a:cubicBezTo>
                    <a:pt x="1338" y="681"/>
                    <a:pt x="1232" y="623"/>
                    <a:pt x="1127" y="569"/>
                  </a:cubicBezTo>
                  <a:cubicBezTo>
                    <a:pt x="923" y="456"/>
                    <a:pt x="725" y="365"/>
                    <a:pt x="559" y="280"/>
                  </a:cubicBezTo>
                  <a:cubicBezTo>
                    <a:pt x="392" y="194"/>
                    <a:pt x="249" y="130"/>
                    <a:pt x="154" y="79"/>
                  </a:cubicBezTo>
                  <a:cubicBezTo>
                    <a:pt x="55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590108" y="1102664"/>
              <a:ext cx="78318" cy="145836"/>
            </a:xfrm>
            <a:custGeom>
              <a:avLst/>
              <a:gdLst/>
              <a:ahLst/>
              <a:cxnLst/>
              <a:rect l="l" t="t" r="r" b="b"/>
              <a:pathLst>
                <a:path w="1784" h="3322" extrusionOk="0">
                  <a:moveTo>
                    <a:pt x="1049" y="1975"/>
                  </a:moveTo>
                  <a:lnTo>
                    <a:pt x="1049" y="1975"/>
                  </a:lnTo>
                  <a:cubicBezTo>
                    <a:pt x="1049" y="1976"/>
                    <a:pt x="1049" y="1978"/>
                    <a:pt x="1049" y="1980"/>
                  </a:cubicBezTo>
                  <a:lnTo>
                    <a:pt x="1049" y="1980"/>
                  </a:lnTo>
                  <a:lnTo>
                    <a:pt x="1049" y="1980"/>
                  </a:lnTo>
                  <a:cubicBezTo>
                    <a:pt x="1049" y="1978"/>
                    <a:pt x="1049" y="1976"/>
                    <a:pt x="1049" y="1975"/>
                  </a:cubicBezTo>
                  <a:close/>
                  <a:moveTo>
                    <a:pt x="770" y="0"/>
                  </a:moveTo>
                  <a:cubicBezTo>
                    <a:pt x="770" y="1"/>
                    <a:pt x="787" y="11"/>
                    <a:pt x="821" y="35"/>
                  </a:cubicBezTo>
                  <a:cubicBezTo>
                    <a:pt x="855" y="55"/>
                    <a:pt x="903" y="89"/>
                    <a:pt x="957" y="137"/>
                  </a:cubicBezTo>
                  <a:cubicBezTo>
                    <a:pt x="1012" y="187"/>
                    <a:pt x="1076" y="249"/>
                    <a:pt x="1144" y="327"/>
                  </a:cubicBezTo>
                  <a:cubicBezTo>
                    <a:pt x="1209" y="405"/>
                    <a:pt x="1274" y="501"/>
                    <a:pt x="1341" y="606"/>
                  </a:cubicBezTo>
                  <a:cubicBezTo>
                    <a:pt x="1409" y="711"/>
                    <a:pt x="1470" y="834"/>
                    <a:pt x="1525" y="966"/>
                  </a:cubicBezTo>
                  <a:cubicBezTo>
                    <a:pt x="1583" y="1099"/>
                    <a:pt x="1634" y="1239"/>
                    <a:pt x="1647" y="1388"/>
                  </a:cubicBezTo>
                  <a:cubicBezTo>
                    <a:pt x="1654" y="1463"/>
                    <a:pt x="1651" y="1538"/>
                    <a:pt x="1630" y="1610"/>
                  </a:cubicBezTo>
                  <a:cubicBezTo>
                    <a:pt x="1613" y="1681"/>
                    <a:pt x="1580" y="1749"/>
                    <a:pt x="1532" y="1803"/>
                  </a:cubicBezTo>
                  <a:cubicBezTo>
                    <a:pt x="1508" y="1831"/>
                    <a:pt x="1484" y="1858"/>
                    <a:pt x="1454" y="1875"/>
                  </a:cubicBezTo>
                  <a:cubicBezTo>
                    <a:pt x="1423" y="1895"/>
                    <a:pt x="1393" y="1909"/>
                    <a:pt x="1358" y="1919"/>
                  </a:cubicBezTo>
                  <a:cubicBezTo>
                    <a:pt x="1338" y="1925"/>
                    <a:pt x="1316" y="1927"/>
                    <a:pt x="1293" y="1927"/>
                  </a:cubicBezTo>
                  <a:cubicBezTo>
                    <a:pt x="1246" y="1927"/>
                    <a:pt x="1198" y="1916"/>
                    <a:pt x="1154" y="1895"/>
                  </a:cubicBezTo>
                  <a:cubicBezTo>
                    <a:pt x="1148" y="1892"/>
                    <a:pt x="1141" y="1889"/>
                    <a:pt x="1134" y="1885"/>
                  </a:cubicBezTo>
                  <a:lnTo>
                    <a:pt x="1127" y="1881"/>
                  </a:lnTo>
                  <a:lnTo>
                    <a:pt x="1120" y="1878"/>
                  </a:lnTo>
                  <a:lnTo>
                    <a:pt x="1110" y="1868"/>
                  </a:lnTo>
                  <a:cubicBezTo>
                    <a:pt x="1096" y="1858"/>
                    <a:pt x="1083" y="1844"/>
                    <a:pt x="1069" y="1834"/>
                  </a:cubicBezTo>
                  <a:cubicBezTo>
                    <a:pt x="1069" y="1834"/>
                    <a:pt x="1062" y="1823"/>
                    <a:pt x="1059" y="1817"/>
                  </a:cubicBezTo>
                  <a:lnTo>
                    <a:pt x="1049" y="1796"/>
                  </a:lnTo>
                  <a:cubicBezTo>
                    <a:pt x="1042" y="1783"/>
                    <a:pt x="1035" y="1770"/>
                    <a:pt x="1029" y="1756"/>
                  </a:cubicBezTo>
                  <a:cubicBezTo>
                    <a:pt x="1012" y="1759"/>
                    <a:pt x="998" y="1759"/>
                    <a:pt x="985" y="1762"/>
                  </a:cubicBezTo>
                  <a:lnTo>
                    <a:pt x="974" y="1766"/>
                  </a:lnTo>
                  <a:lnTo>
                    <a:pt x="957" y="1766"/>
                  </a:lnTo>
                  <a:cubicBezTo>
                    <a:pt x="940" y="1770"/>
                    <a:pt x="923" y="1773"/>
                    <a:pt x="906" y="1779"/>
                  </a:cubicBezTo>
                  <a:cubicBezTo>
                    <a:pt x="916" y="1881"/>
                    <a:pt x="927" y="2018"/>
                    <a:pt x="930" y="2045"/>
                  </a:cubicBezTo>
                  <a:cubicBezTo>
                    <a:pt x="933" y="2099"/>
                    <a:pt x="936" y="2150"/>
                    <a:pt x="936" y="2205"/>
                  </a:cubicBezTo>
                  <a:cubicBezTo>
                    <a:pt x="940" y="2307"/>
                    <a:pt x="936" y="2406"/>
                    <a:pt x="923" y="2504"/>
                  </a:cubicBezTo>
                  <a:cubicBezTo>
                    <a:pt x="903" y="2654"/>
                    <a:pt x="862" y="2797"/>
                    <a:pt x="797" y="2919"/>
                  </a:cubicBezTo>
                  <a:cubicBezTo>
                    <a:pt x="763" y="2980"/>
                    <a:pt x="726" y="3035"/>
                    <a:pt x="682" y="3082"/>
                  </a:cubicBezTo>
                  <a:cubicBezTo>
                    <a:pt x="638" y="3130"/>
                    <a:pt x="589" y="3175"/>
                    <a:pt x="539" y="3205"/>
                  </a:cubicBezTo>
                  <a:cubicBezTo>
                    <a:pt x="487" y="3236"/>
                    <a:pt x="437" y="3252"/>
                    <a:pt x="382" y="3259"/>
                  </a:cubicBezTo>
                  <a:cubicBezTo>
                    <a:pt x="372" y="3261"/>
                    <a:pt x="361" y="3261"/>
                    <a:pt x="351" y="3261"/>
                  </a:cubicBezTo>
                  <a:cubicBezTo>
                    <a:pt x="311" y="3261"/>
                    <a:pt x="272" y="3252"/>
                    <a:pt x="239" y="3236"/>
                  </a:cubicBezTo>
                  <a:cubicBezTo>
                    <a:pt x="195" y="3215"/>
                    <a:pt x="158" y="3188"/>
                    <a:pt x="127" y="3157"/>
                  </a:cubicBezTo>
                  <a:cubicBezTo>
                    <a:pt x="96" y="3126"/>
                    <a:pt x="73" y="3093"/>
                    <a:pt x="59" y="3062"/>
                  </a:cubicBezTo>
                  <a:cubicBezTo>
                    <a:pt x="25" y="2997"/>
                    <a:pt x="11" y="2939"/>
                    <a:pt x="11" y="2899"/>
                  </a:cubicBezTo>
                  <a:cubicBezTo>
                    <a:pt x="8" y="2881"/>
                    <a:pt x="11" y="2864"/>
                    <a:pt x="11" y="2855"/>
                  </a:cubicBezTo>
                  <a:lnTo>
                    <a:pt x="11" y="2841"/>
                  </a:lnTo>
                  <a:cubicBezTo>
                    <a:pt x="11" y="2841"/>
                    <a:pt x="11" y="2844"/>
                    <a:pt x="8" y="2855"/>
                  </a:cubicBezTo>
                  <a:cubicBezTo>
                    <a:pt x="8" y="2864"/>
                    <a:pt x="5" y="2881"/>
                    <a:pt x="5" y="2899"/>
                  </a:cubicBezTo>
                  <a:cubicBezTo>
                    <a:pt x="1" y="2939"/>
                    <a:pt x="8" y="3001"/>
                    <a:pt x="35" y="3073"/>
                  </a:cubicBezTo>
                  <a:cubicBezTo>
                    <a:pt x="49" y="3106"/>
                    <a:pt x="73" y="3144"/>
                    <a:pt x="100" y="3181"/>
                  </a:cubicBezTo>
                  <a:cubicBezTo>
                    <a:pt x="131" y="3215"/>
                    <a:pt x="168" y="3252"/>
                    <a:pt x="216" y="3280"/>
                  </a:cubicBezTo>
                  <a:cubicBezTo>
                    <a:pt x="259" y="3305"/>
                    <a:pt x="314" y="3321"/>
                    <a:pt x="373" y="3321"/>
                  </a:cubicBezTo>
                  <a:cubicBezTo>
                    <a:pt x="378" y="3321"/>
                    <a:pt x="383" y="3321"/>
                    <a:pt x="389" y="3321"/>
                  </a:cubicBezTo>
                  <a:cubicBezTo>
                    <a:pt x="450" y="3321"/>
                    <a:pt x="518" y="3300"/>
                    <a:pt x="576" y="3269"/>
                  </a:cubicBezTo>
                  <a:cubicBezTo>
                    <a:pt x="638" y="3236"/>
                    <a:pt x="691" y="3195"/>
                    <a:pt x="743" y="3144"/>
                  </a:cubicBezTo>
                  <a:cubicBezTo>
                    <a:pt x="794" y="3093"/>
                    <a:pt x="842" y="3032"/>
                    <a:pt x="883" y="2966"/>
                  </a:cubicBezTo>
                  <a:cubicBezTo>
                    <a:pt x="960" y="2837"/>
                    <a:pt x="1015" y="2681"/>
                    <a:pt x="1038" y="2517"/>
                  </a:cubicBezTo>
                  <a:cubicBezTo>
                    <a:pt x="1056" y="2415"/>
                    <a:pt x="1059" y="2310"/>
                    <a:pt x="1059" y="2201"/>
                  </a:cubicBezTo>
                  <a:cubicBezTo>
                    <a:pt x="1059" y="2130"/>
                    <a:pt x="1052" y="2018"/>
                    <a:pt x="1049" y="1983"/>
                  </a:cubicBezTo>
                  <a:lnTo>
                    <a:pt x="1052" y="1983"/>
                  </a:lnTo>
                  <a:lnTo>
                    <a:pt x="1059" y="1987"/>
                  </a:lnTo>
                  <a:lnTo>
                    <a:pt x="1073" y="1997"/>
                  </a:lnTo>
                  <a:cubicBezTo>
                    <a:pt x="1079" y="2001"/>
                    <a:pt x="1090" y="2007"/>
                    <a:pt x="1100" y="2011"/>
                  </a:cubicBezTo>
                  <a:cubicBezTo>
                    <a:pt x="1157" y="2040"/>
                    <a:pt x="1222" y="2054"/>
                    <a:pt x="1286" y="2054"/>
                  </a:cubicBezTo>
                  <a:cubicBezTo>
                    <a:pt x="1321" y="2054"/>
                    <a:pt x="1355" y="2050"/>
                    <a:pt x="1389" y="2041"/>
                  </a:cubicBezTo>
                  <a:cubicBezTo>
                    <a:pt x="1491" y="2018"/>
                    <a:pt x="1569" y="1956"/>
                    <a:pt x="1630" y="1881"/>
                  </a:cubicBezTo>
                  <a:cubicBezTo>
                    <a:pt x="1750" y="1735"/>
                    <a:pt x="1784" y="1542"/>
                    <a:pt x="1760" y="1374"/>
                  </a:cubicBezTo>
                  <a:cubicBezTo>
                    <a:pt x="1740" y="1208"/>
                    <a:pt x="1674" y="1058"/>
                    <a:pt x="1610" y="929"/>
                  </a:cubicBezTo>
                  <a:cubicBezTo>
                    <a:pt x="1542" y="796"/>
                    <a:pt x="1474" y="674"/>
                    <a:pt x="1399" y="569"/>
                  </a:cubicBezTo>
                  <a:cubicBezTo>
                    <a:pt x="1250" y="358"/>
                    <a:pt x="1087" y="211"/>
                    <a:pt x="967" y="123"/>
                  </a:cubicBezTo>
                  <a:cubicBezTo>
                    <a:pt x="906" y="82"/>
                    <a:pt x="858" y="52"/>
                    <a:pt x="825" y="31"/>
                  </a:cubicBezTo>
                  <a:cubicBezTo>
                    <a:pt x="787" y="11"/>
                    <a:pt x="770" y="1"/>
                    <a:pt x="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1191945" y="408550"/>
              <a:ext cx="378023" cy="149699"/>
            </a:xfrm>
            <a:custGeom>
              <a:avLst/>
              <a:gdLst/>
              <a:ahLst/>
              <a:cxnLst/>
              <a:rect l="l" t="t" r="r" b="b"/>
              <a:pathLst>
                <a:path w="8611" h="341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5" y="45"/>
                    <a:pt x="76" y="127"/>
                  </a:cubicBezTo>
                  <a:cubicBezTo>
                    <a:pt x="127" y="208"/>
                    <a:pt x="198" y="327"/>
                    <a:pt x="297" y="474"/>
                  </a:cubicBezTo>
                  <a:cubicBezTo>
                    <a:pt x="494" y="769"/>
                    <a:pt x="790" y="1184"/>
                    <a:pt x="1191" y="1640"/>
                  </a:cubicBezTo>
                  <a:cubicBezTo>
                    <a:pt x="1290" y="1755"/>
                    <a:pt x="1399" y="1875"/>
                    <a:pt x="1511" y="1994"/>
                  </a:cubicBezTo>
                  <a:cubicBezTo>
                    <a:pt x="1569" y="2052"/>
                    <a:pt x="1627" y="2113"/>
                    <a:pt x="1685" y="2174"/>
                  </a:cubicBezTo>
                  <a:cubicBezTo>
                    <a:pt x="1746" y="2232"/>
                    <a:pt x="1808" y="2293"/>
                    <a:pt x="1875" y="2351"/>
                  </a:cubicBezTo>
                  <a:cubicBezTo>
                    <a:pt x="1946" y="2408"/>
                    <a:pt x="2021" y="2460"/>
                    <a:pt x="2110" y="2497"/>
                  </a:cubicBezTo>
                  <a:cubicBezTo>
                    <a:pt x="2182" y="2525"/>
                    <a:pt x="2260" y="2541"/>
                    <a:pt x="2340" y="2541"/>
                  </a:cubicBezTo>
                  <a:cubicBezTo>
                    <a:pt x="2358" y="2541"/>
                    <a:pt x="2377" y="2540"/>
                    <a:pt x="2395" y="2538"/>
                  </a:cubicBezTo>
                  <a:cubicBezTo>
                    <a:pt x="2494" y="2524"/>
                    <a:pt x="2599" y="2484"/>
                    <a:pt x="2668" y="2402"/>
                  </a:cubicBezTo>
                  <a:cubicBezTo>
                    <a:pt x="2739" y="2320"/>
                    <a:pt x="2770" y="2215"/>
                    <a:pt x="2777" y="2113"/>
                  </a:cubicBezTo>
                  <a:cubicBezTo>
                    <a:pt x="2780" y="2072"/>
                    <a:pt x="2780" y="2031"/>
                    <a:pt x="2780" y="1990"/>
                  </a:cubicBezTo>
                  <a:lnTo>
                    <a:pt x="2777" y="1980"/>
                  </a:lnTo>
                  <a:lnTo>
                    <a:pt x="2777" y="1977"/>
                  </a:lnTo>
                  <a:lnTo>
                    <a:pt x="2777" y="1970"/>
                  </a:lnTo>
                  <a:lnTo>
                    <a:pt x="2777" y="1959"/>
                  </a:lnTo>
                  <a:cubicBezTo>
                    <a:pt x="2777" y="1964"/>
                    <a:pt x="2780" y="1964"/>
                    <a:pt x="2783" y="1967"/>
                  </a:cubicBezTo>
                  <a:lnTo>
                    <a:pt x="2783" y="1973"/>
                  </a:lnTo>
                  <a:lnTo>
                    <a:pt x="2787" y="1977"/>
                  </a:lnTo>
                  <a:lnTo>
                    <a:pt x="2787" y="1980"/>
                  </a:lnTo>
                  <a:lnTo>
                    <a:pt x="2817" y="2021"/>
                  </a:lnTo>
                  <a:cubicBezTo>
                    <a:pt x="2828" y="2035"/>
                    <a:pt x="2838" y="2052"/>
                    <a:pt x="2852" y="2066"/>
                  </a:cubicBezTo>
                  <a:cubicBezTo>
                    <a:pt x="2899" y="2127"/>
                    <a:pt x="2946" y="2188"/>
                    <a:pt x="2998" y="2242"/>
                  </a:cubicBezTo>
                  <a:cubicBezTo>
                    <a:pt x="3100" y="2361"/>
                    <a:pt x="3209" y="2470"/>
                    <a:pt x="3328" y="2576"/>
                  </a:cubicBezTo>
                  <a:cubicBezTo>
                    <a:pt x="3389" y="2630"/>
                    <a:pt x="3447" y="2681"/>
                    <a:pt x="3511" y="2728"/>
                  </a:cubicBezTo>
                  <a:cubicBezTo>
                    <a:pt x="3573" y="2780"/>
                    <a:pt x="3637" y="2824"/>
                    <a:pt x="3706" y="2868"/>
                  </a:cubicBezTo>
                  <a:cubicBezTo>
                    <a:pt x="3736" y="2892"/>
                    <a:pt x="3770" y="2912"/>
                    <a:pt x="3804" y="2933"/>
                  </a:cubicBezTo>
                  <a:cubicBezTo>
                    <a:pt x="3838" y="2956"/>
                    <a:pt x="3872" y="2977"/>
                    <a:pt x="3906" y="2997"/>
                  </a:cubicBezTo>
                  <a:lnTo>
                    <a:pt x="4012" y="3055"/>
                  </a:lnTo>
                  <a:lnTo>
                    <a:pt x="4120" y="3110"/>
                  </a:lnTo>
                  <a:cubicBezTo>
                    <a:pt x="4138" y="3120"/>
                    <a:pt x="4155" y="3130"/>
                    <a:pt x="4175" y="3137"/>
                  </a:cubicBezTo>
                  <a:lnTo>
                    <a:pt x="4232" y="3164"/>
                  </a:lnTo>
                  <a:cubicBezTo>
                    <a:pt x="4270" y="3181"/>
                    <a:pt x="4307" y="3198"/>
                    <a:pt x="4345" y="3215"/>
                  </a:cubicBezTo>
                  <a:cubicBezTo>
                    <a:pt x="4423" y="3242"/>
                    <a:pt x="4498" y="3276"/>
                    <a:pt x="4576" y="3300"/>
                  </a:cubicBezTo>
                  <a:cubicBezTo>
                    <a:pt x="4654" y="3327"/>
                    <a:pt x="4736" y="3347"/>
                    <a:pt x="4814" y="3368"/>
                  </a:cubicBezTo>
                  <a:cubicBezTo>
                    <a:pt x="4896" y="3392"/>
                    <a:pt x="4978" y="3405"/>
                    <a:pt x="5063" y="3409"/>
                  </a:cubicBezTo>
                  <a:cubicBezTo>
                    <a:pt x="5074" y="3409"/>
                    <a:pt x="5086" y="3409"/>
                    <a:pt x="5097" y="3409"/>
                  </a:cubicBezTo>
                  <a:cubicBezTo>
                    <a:pt x="5174" y="3409"/>
                    <a:pt x="5251" y="3397"/>
                    <a:pt x="5325" y="3361"/>
                  </a:cubicBezTo>
                  <a:cubicBezTo>
                    <a:pt x="5410" y="3324"/>
                    <a:pt x="5477" y="3249"/>
                    <a:pt x="5512" y="3160"/>
                  </a:cubicBezTo>
                  <a:cubicBezTo>
                    <a:pt x="5543" y="3075"/>
                    <a:pt x="5543" y="2984"/>
                    <a:pt x="5532" y="2902"/>
                  </a:cubicBezTo>
                  <a:cubicBezTo>
                    <a:pt x="5525" y="2882"/>
                    <a:pt x="5522" y="2862"/>
                    <a:pt x="5515" y="2841"/>
                  </a:cubicBezTo>
                  <a:lnTo>
                    <a:pt x="5508" y="2813"/>
                  </a:lnTo>
                  <a:lnTo>
                    <a:pt x="5508" y="2807"/>
                  </a:lnTo>
                  <a:lnTo>
                    <a:pt x="5505" y="2804"/>
                  </a:lnTo>
                  <a:lnTo>
                    <a:pt x="5505" y="2800"/>
                  </a:lnTo>
                  <a:lnTo>
                    <a:pt x="5502" y="2800"/>
                  </a:lnTo>
                  <a:lnTo>
                    <a:pt x="5502" y="2796"/>
                  </a:lnTo>
                  <a:lnTo>
                    <a:pt x="5505" y="2800"/>
                  </a:lnTo>
                  <a:lnTo>
                    <a:pt x="5512" y="2800"/>
                  </a:lnTo>
                  <a:cubicBezTo>
                    <a:pt x="5525" y="2807"/>
                    <a:pt x="5539" y="2813"/>
                    <a:pt x="5549" y="2817"/>
                  </a:cubicBezTo>
                  <a:cubicBezTo>
                    <a:pt x="5570" y="2827"/>
                    <a:pt x="5587" y="2834"/>
                    <a:pt x="5604" y="2841"/>
                  </a:cubicBezTo>
                  <a:cubicBezTo>
                    <a:pt x="5678" y="2871"/>
                    <a:pt x="5747" y="2898"/>
                    <a:pt x="5818" y="2923"/>
                  </a:cubicBezTo>
                  <a:cubicBezTo>
                    <a:pt x="6182" y="3052"/>
                    <a:pt x="6549" y="3123"/>
                    <a:pt x="6903" y="3140"/>
                  </a:cubicBezTo>
                  <a:cubicBezTo>
                    <a:pt x="6984" y="3145"/>
                    <a:pt x="7065" y="3148"/>
                    <a:pt x="7145" y="3148"/>
                  </a:cubicBezTo>
                  <a:cubicBezTo>
                    <a:pt x="7236" y="3148"/>
                    <a:pt x="7326" y="3144"/>
                    <a:pt x="7413" y="3137"/>
                  </a:cubicBezTo>
                  <a:cubicBezTo>
                    <a:pt x="7580" y="3123"/>
                    <a:pt x="7740" y="3096"/>
                    <a:pt x="7886" y="3052"/>
                  </a:cubicBezTo>
                  <a:cubicBezTo>
                    <a:pt x="8036" y="3008"/>
                    <a:pt x="8171" y="2939"/>
                    <a:pt x="8284" y="2851"/>
                  </a:cubicBezTo>
                  <a:cubicBezTo>
                    <a:pt x="8396" y="2760"/>
                    <a:pt x="8482" y="2650"/>
                    <a:pt x="8536" y="2535"/>
                  </a:cubicBezTo>
                  <a:cubicBezTo>
                    <a:pt x="8590" y="2422"/>
                    <a:pt x="8611" y="2300"/>
                    <a:pt x="8600" y="2191"/>
                  </a:cubicBezTo>
                  <a:cubicBezTo>
                    <a:pt x="8600" y="2164"/>
                    <a:pt x="8594" y="2137"/>
                    <a:pt x="8587" y="2110"/>
                  </a:cubicBezTo>
                  <a:cubicBezTo>
                    <a:pt x="8580" y="2086"/>
                    <a:pt x="8576" y="2058"/>
                    <a:pt x="8563" y="2038"/>
                  </a:cubicBezTo>
                  <a:cubicBezTo>
                    <a:pt x="8546" y="1990"/>
                    <a:pt x="8522" y="1950"/>
                    <a:pt x="8495" y="1912"/>
                  </a:cubicBezTo>
                  <a:cubicBezTo>
                    <a:pt x="8441" y="1841"/>
                    <a:pt x="8376" y="1786"/>
                    <a:pt x="8318" y="1752"/>
                  </a:cubicBezTo>
                  <a:cubicBezTo>
                    <a:pt x="8257" y="1719"/>
                    <a:pt x="8199" y="1705"/>
                    <a:pt x="8151" y="1698"/>
                  </a:cubicBezTo>
                  <a:cubicBezTo>
                    <a:pt x="8127" y="1694"/>
                    <a:pt x="8107" y="1691"/>
                    <a:pt x="8087" y="1691"/>
                  </a:cubicBezTo>
                  <a:cubicBezTo>
                    <a:pt x="8069" y="1694"/>
                    <a:pt x="8056" y="1694"/>
                    <a:pt x="8042" y="1694"/>
                  </a:cubicBezTo>
                  <a:cubicBezTo>
                    <a:pt x="8019" y="1701"/>
                    <a:pt x="8005" y="1701"/>
                    <a:pt x="8005" y="1701"/>
                  </a:cubicBezTo>
                  <a:cubicBezTo>
                    <a:pt x="8005" y="1701"/>
                    <a:pt x="8019" y="1701"/>
                    <a:pt x="8042" y="1698"/>
                  </a:cubicBezTo>
                  <a:cubicBezTo>
                    <a:pt x="8056" y="1694"/>
                    <a:pt x="8069" y="1694"/>
                    <a:pt x="8087" y="1694"/>
                  </a:cubicBezTo>
                  <a:cubicBezTo>
                    <a:pt x="8107" y="1694"/>
                    <a:pt x="8127" y="1698"/>
                    <a:pt x="8151" y="1701"/>
                  </a:cubicBezTo>
                  <a:cubicBezTo>
                    <a:pt x="8196" y="1711"/>
                    <a:pt x="8253" y="1728"/>
                    <a:pt x="8311" y="1766"/>
                  </a:cubicBezTo>
                  <a:cubicBezTo>
                    <a:pt x="8369" y="1800"/>
                    <a:pt x="8427" y="1854"/>
                    <a:pt x="8478" y="1926"/>
                  </a:cubicBezTo>
                  <a:cubicBezTo>
                    <a:pt x="8502" y="1964"/>
                    <a:pt x="8526" y="2000"/>
                    <a:pt x="8539" y="2048"/>
                  </a:cubicBezTo>
                  <a:cubicBezTo>
                    <a:pt x="8549" y="2069"/>
                    <a:pt x="8553" y="2093"/>
                    <a:pt x="8559" y="2116"/>
                  </a:cubicBezTo>
                  <a:cubicBezTo>
                    <a:pt x="8563" y="2140"/>
                    <a:pt x="8567" y="2168"/>
                    <a:pt x="8567" y="2191"/>
                  </a:cubicBezTo>
                  <a:cubicBezTo>
                    <a:pt x="8573" y="2297"/>
                    <a:pt x="8549" y="2408"/>
                    <a:pt x="8495" y="2518"/>
                  </a:cubicBezTo>
                  <a:cubicBezTo>
                    <a:pt x="8441" y="2623"/>
                    <a:pt x="8355" y="2725"/>
                    <a:pt x="8250" y="2804"/>
                  </a:cubicBezTo>
                  <a:cubicBezTo>
                    <a:pt x="8141" y="2885"/>
                    <a:pt x="8012" y="2946"/>
                    <a:pt x="7869" y="2987"/>
                  </a:cubicBezTo>
                  <a:cubicBezTo>
                    <a:pt x="7726" y="3028"/>
                    <a:pt x="7570" y="3052"/>
                    <a:pt x="7410" y="3062"/>
                  </a:cubicBezTo>
                  <a:cubicBezTo>
                    <a:pt x="7340" y="3066"/>
                    <a:pt x="7270" y="3068"/>
                    <a:pt x="7200" y="3068"/>
                  </a:cubicBezTo>
                  <a:cubicBezTo>
                    <a:pt x="7104" y="3068"/>
                    <a:pt x="7006" y="3064"/>
                    <a:pt x="6906" y="3058"/>
                  </a:cubicBezTo>
                  <a:cubicBezTo>
                    <a:pt x="6563" y="3031"/>
                    <a:pt x="6206" y="2960"/>
                    <a:pt x="5852" y="2831"/>
                  </a:cubicBezTo>
                  <a:cubicBezTo>
                    <a:pt x="5780" y="2807"/>
                    <a:pt x="5712" y="2780"/>
                    <a:pt x="5645" y="2749"/>
                  </a:cubicBezTo>
                  <a:cubicBezTo>
                    <a:pt x="5628" y="2742"/>
                    <a:pt x="5607" y="2735"/>
                    <a:pt x="5590" y="2725"/>
                  </a:cubicBezTo>
                  <a:lnTo>
                    <a:pt x="5563" y="2715"/>
                  </a:lnTo>
                  <a:lnTo>
                    <a:pt x="5546" y="2708"/>
                  </a:lnTo>
                  <a:lnTo>
                    <a:pt x="5522" y="2694"/>
                  </a:lnTo>
                  <a:cubicBezTo>
                    <a:pt x="5485" y="2678"/>
                    <a:pt x="5450" y="2661"/>
                    <a:pt x="5413" y="2640"/>
                  </a:cubicBezTo>
                  <a:cubicBezTo>
                    <a:pt x="5375" y="2623"/>
                    <a:pt x="5339" y="2603"/>
                    <a:pt x="5298" y="2582"/>
                  </a:cubicBezTo>
                  <a:lnTo>
                    <a:pt x="5298" y="2582"/>
                  </a:lnTo>
                  <a:cubicBezTo>
                    <a:pt x="5314" y="2620"/>
                    <a:pt x="5325" y="2647"/>
                    <a:pt x="5342" y="2684"/>
                  </a:cubicBezTo>
                  <a:cubicBezTo>
                    <a:pt x="5359" y="2719"/>
                    <a:pt x="5372" y="2755"/>
                    <a:pt x="5383" y="2790"/>
                  </a:cubicBezTo>
                  <a:lnTo>
                    <a:pt x="5400" y="2837"/>
                  </a:lnTo>
                  <a:lnTo>
                    <a:pt x="5403" y="2848"/>
                  </a:lnTo>
                  <a:lnTo>
                    <a:pt x="5403" y="2854"/>
                  </a:lnTo>
                  <a:lnTo>
                    <a:pt x="5406" y="2868"/>
                  </a:lnTo>
                  <a:cubicBezTo>
                    <a:pt x="5410" y="2885"/>
                    <a:pt x="5413" y="2902"/>
                    <a:pt x="5416" y="2919"/>
                  </a:cubicBezTo>
                  <a:cubicBezTo>
                    <a:pt x="5427" y="2991"/>
                    <a:pt x="5427" y="3062"/>
                    <a:pt x="5403" y="3120"/>
                  </a:cubicBezTo>
                  <a:cubicBezTo>
                    <a:pt x="5379" y="3181"/>
                    <a:pt x="5334" y="3232"/>
                    <a:pt x="5273" y="3259"/>
                  </a:cubicBezTo>
                  <a:cubicBezTo>
                    <a:pt x="5223" y="3286"/>
                    <a:pt x="5159" y="3297"/>
                    <a:pt x="5095" y="3297"/>
                  </a:cubicBezTo>
                  <a:cubicBezTo>
                    <a:pt x="5086" y="3297"/>
                    <a:pt x="5078" y="3297"/>
                    <a:pt x="5069" y="3297"/>
                  </a:cubicBezTo>
                  <a:cubicBezTo>
                    <a:pt x="4995" y="3293"/>
                    <a:pt x="4916" y="3280"/>
                    <a:pt x="4841" y="3262"/>
                  </a:cubicBezTo>
                  <a:cubicBezTo>
                    <a:pt x="4767" y="3239"/>
                    <a:pt x="4689" y="3222"/>
                    <a:pt x="4614" y="3195"/>
                  </a:cubicBezTo>
                  <a:cubicBezTo>
                    <a:pt x="4535" y="3171"/>
                    <a:pt x="4461" y="3140"/>
                    <a:pt x="4386" y="3110"/>
                  </a:cubicBezTo>
                  <a:cubicBezTo>
                    <a:pt x="4351" y="3096"/>
                    <a:pt x="4314" y="3079"/>
                    <a:pt x="4277" y="3062"/>
                  </a:cubicBezTo>
                  <a:lnTo>
                    <a:pt x="4222" y="3038"/>
                  </a:lnTo>
                  <a:cubicBezTo>
                    <a:pt x="4205" y="3028"/>
                    <a:pt x="4185" y="3021"/>
                    <a:pt x="4168" y="3011"/>
                  </a:cubicBezTo>
                  <a:lnTo>
                    <a:pt x="4066" y="2960"/>
                  </a:lnTo>
                  <a:lnTo>
                    <a:pt x="3964" y="2902"/>
                  </a:lnTo>
                  <a:cubicBezTo>
                    <a:pt x="3930" y="2882"/>
                    <a:pt x="3896" y="2862"/>
                    <a:pt x="3862" y="2841"/>
                  </a:cubicBezTo>
                  <a:cubicBezTo>
                    <a:pt x="3831" y="2821"/>
                    <a:pt x="3797" y="2800"/>
                    <a:pt x="3763" y="2780"/>
                  </a:cubicBezTo>
                  <a:cubicBezTo>
                    <a:pt x="3702" y="2735"/>
                    <a:pt x="3637" y="2691"/>
                    <a:pt x="3576" y="2644"/>
                  </a:cubicBezTo>
                  <a:cubicBezTo>
                    <a:pt x="3515" y="2596"/>
                    <a:pt x="3457" y="2548"/>
                    <a:pt x="3400" y="2497"/>
                  </a:cubicBezTo>
                  <a:cubicBezTo>
                    <a:pt x="3284" y="2395"/>
                    <a:pt x="3175" y="2290"/>
                    <a:pt x="3076" y="2174"/>
                  </a:cubicBezTo>
                  <a:cubicBezTo>
                    <a:pt x="3025" y="2119"/>
                    <a:pt x="2981" y="2061"/>
                    <a:pt x="2933" y="2004"/>
                  </a:cubicBezTo>
                  <a:cubicBezTo>
                    <a:pt x="2923" y="1987"/>
                    <a:pt x="2910" y="1973"/>
                    <a:pt x="2899" y="1959"/>
                  </a:cubicBezTo>
                  <a:lnTo>
                    <a:pt x="2865" y="1909"/>
                  </a:lnTo>
                  <a:cubicBezTo>
                    <a:pt x="2844" y="1878"/>
                    <a:pt x="2821" y="1851"/>
                    <a:pt x="2800" y="1813"/>
                  </a:cubicBezTo>
                  <a:lnTo>
                    <a:pt x="2770" y="1763"/>
                  </a:lnTo>
                  <a:lnTo>
                    <a:pt x="2739" y="1719"/>
                  </a:lnTo>
                  <a:cubicBezTo>
                    <a:pt x="2719" y="1722"/>
                    <a:pt x="2698" y="1722"/>
                    <a:pt x="2681" y="1725"/>
                  </a:cubicBezTo>
                  <a:cubicBezTo>
                    <a:pt x="2675" y="1732"/>
                    <a:pt x="2665" y="1742"/>
                    <a:pt x="2634" y="1759"/>
                  </a:cubicBezTo>
                  <a:cubicBezTo>
                    <a:pt x="2640" y="1783"/>
                    <a:pt x="2644" y="1804"/>
                    <a:pt x="2651" y="1827"/>
                  </a:cubicBezTo>
                  <a:cubicBezTo>
                    <a:pt x="2654" y="1851"/>
                    <a:pt x="2657" y="1871"/>
                    <a:pt x="2661" y="1892"/>
                  </a:cubicBezTo>
                  <a:cubicBezTo>
                    <a:pt x="2665" y="1912"/>
                    <a:pt x="2668" y="1932"/>
                    <a:pt x="2671" y="1953"/>
                  </a:cubicBezTo>
                  <a:cubicBezTo>
                    <a:pt x="2671" y="1959"/>
                    <a:pt x="2671" y="1970"/>
                    <a:pt x="2675" y="1980"/>
                  </a:cubicBezTo>
                  <a:lnTo>
                    <a:pt x="2675" y="1997"/>
                  </a:lnTo>
                  <a:cubicBezTo>
                    <a:pt x="2678" y="2035"/>
                    <a:pt x="2678" y="2072"/>
                    <a:pt x="2678" y="2106"/>
                  </a:cubicBezTo>
                  <a:cubicBezTo>
                    <a:pt x="2675" y="2195"/>
                    <a:pt x="2648" y="2276"/>
                    <a:pt x="2596" y="2341"/>
                  </a:cubicBezTo>
                  <a:cubicBezTo>
                    <a:pt x="2546" y="2402"/>
                    <a:pt x="2467" y="2439"/>
                    <a:pt x="2386" y="2453"/>
                  </a:cubicBezTo>
                  <a:cubicBezTo>
                    <a:pt x="2368" y="2455"/>
                    <a:pt x="2350" y="2457"/>
                    <a:pt x="2332" y="2457"/>
                  </a:cubicBezTo>
                  <a:cubicBezTo>
                    <a:pt x="2267" y="2457"/>
                    <a:pt x="2202" y="2443"/>
                    <a:pt x="2141" y="2422"/>
                  </a:cubicBezTo>
                  <a:cubicBezTo>
                    <a:pt x="2062" y="2392"/>
                    <a:pt x="1991" y="2344"/>
                    <a:pt x="1923" y="2293"/>
                  </a:cubicBezTo>
                  <a:cubicBezTo>
                    <a:pt x="1858" y="2239"/>
                    <a:pt x="1797" y="2181"/>
                    <a:pt x="1736" y="2123"/>
                  </a:cubicBezTo>
                  <a:cubicBezTo>
                    <a:pt x="1674" y="2066"/>
                    <a:pt x="1613" y="2008"/>
                    <a:pt x="1559" y="1950"/>
                  </a:cubicBezTo>
                  <a:cubicBezTo>
                    <a:pt x="1443" y="1834"/>
                    <a:pt x="1334" y="1719"/>
                    <a:pt x="1232" y="1606"/>
                  </a:cubicBezTo>
                  <a:cubicBezTo>
                    <a:pt x="824" y="1157"/>
                    <a:pt x="514" y="755"/>
                    <a:pt x="310" y="463"/>
                  </a:cubicBezTo>
                  <a:cubicBezTo>
                    <a:pt x="208" y="320"/>
                    <a:pt x="130" y="204"/>
                    <a:pt x="79" y="123"/>
                  </a:cubicBezTo>
                  <a:cubicBezTo>
                    <a:pt x="28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1473306" y="419526"/>
              <a:ext cx="59177" cy="52460"/>
            </a:xfrm>
            <a:custGeom>
              <a:avLst/>
              <a:gdLst/>
              <a:ahLst/>
              <a:cxnLst/>
              <a:rect l="l" t="t" r="r" b="b"/>
              <a:pathLst>
                <a:path w="1348" h="1195" extrusionOk="0">
                  <a:moveTo>
                    <a:pt x="630" y="1"/>
                  </a:moveTo>
                  <a:cubicBezTo>
                    <a:pt x="555" y="1"/>
                    <a:pt x="478" y="12"/>
                    <a:pt x="402" y="36"/>
                  </a:cubicBezTo>
                  <a:cubicBezTo>
                    <a:pt x="334" y="56"/>
                    <a:pt x="266" y="87"/>
                    <a:pt x="201" y="131"/>
                  </a:cubicBezTo>
                  <a:cubicBezTo>
                    <a:pt x="140" y="175"/>
                    <a:pt x="82" y="237"/>
                    <a:pt x="52" y="312"/>
                  </a:cubicBezTo>
                  <a:cubicBezTo>
                    <a:pt x="18" y="387"/>
                    <a:pt x="7" y="464"/>
                    <a:pt x="4" y="543"/>
                  </a:cubicBezTo>
                  <a:cubicBezTo>
                    <a:pt x="1" y="621"/>
                    <a:pt x="11" y="700"/>
                    <a:pt x="32" y="775"/>
                  </a:cubicBezTo>
                  <a:cubicBezTo>
                    <a:pt x="55" y="849"/>
                    <a:pt x="89" y="921"/>
                    <a:pt x="140" y="985"/>
                  </a:cubicBezTo>
                  <a:cubicBezTo>
                    <a:pt x="188" y="1047"/>
                    <a:pt x="249" y="1101"/>
                    <a:pt x="321" y="1138"/>
                  </a:cubicBezTo>
                  <a:cubicBezTo>
                    <a:pt x="393" y="1175"/>
                    <a:pt x="474" y="1195"/>
                    <a:pt x="555" y="1195"/>
                  </a:cubicBezTo>
                  <a:cubicBezTo>
                    <a:pt x="631" y="1195"/>
                    <a:pt x="706" y="1178"/>
                    <a:pt x="773" y="1142"/>
                  </a:cubicBezTo>
                  <a:cubicBezTo>
                    <a:pt x="844" y="1108"/>
                    <a:pt x="899" y="1047"/>
                    <a:pt x="936" y="982"/>
                  </a:cubicBezTo>
                  <a:cubicBezTo>
                    <a:pt x="971" y="918"/>
                    <a:pt x="987" y="846"/>
                    <a:pt x="984" y="775"/>
                  </a:cubicBezTo>
                  <a:cubicBezTo>
                    <a:pt x="987" y="740"/>
                    <a:pt x="977" y="703"/>
                    <a:pt x="971" y="673"/>
                  </a:cubicBezTo>
                  <a:cubicBezTo>
                    <a:pt x="957" y="638"/>
                    <a:pt x="943" y="607"/>
                    <a:pt x="922" y="580"/>
                  </a:cubicBezTo>
                  <a:cubicBezTo>
                    <a:pt x="885" y="526"/>
                    <a:pt x="831" y="485"/>
                    <a:pt x="779" y="461"/>
                  </a:cubicBezTo>
                  <a:cubicBezTo>
                    <a:pt x="729" y="434"/>
                    <a:pt x="671" y="417"/>
                    <a:pt x="616" y="417"/>
                  </a:cubicBezTo>
                  <a:cubicBezTo>
                    <a:pt x="558" y="417"/>
                    <a:pt x="504" y="441"/>
                    <a:pt x="470" y="478"/>
                  </a:cubicBezTo>
                  <a:cubicBezTo>
                    <a:pt x="440" y="519"/>
                    <a:pt x="426" y="563"/>
                    <a:pt x="423" y="604"/>
                  </a:cubicBezTo>
                  <a:cubicBezTo>
                    <a:pt x="419" y="645"/>
                    <a:pt x="426" y="682"/>
                    <a:pt x="436" y="713"/>
                  </a:cubicBezTo>
                  <a:cubicBezTo>
                    <a:pt x="460" y="778"/>
                    <a:pt x="501" y="815"/>
                    <a:pt x="535" y="829"/>
                  </a:cubicBezTo>
                  <a:cubicBezTo>
                    <a:pt x="552" y="836"/>
                    <a:pt x="562" y="836"/>
                    <a:pt x="572" y="836"/>
                  </a:cubicBezTo>
                  <a:cubicBezTo>
                    <a:pt x="566" y="832"/>
                    <a:pt x="552" y="829"/>
                    <a:pt x="538" y="822"/>
                  </a:cubicBezTo>
                  <a:cubicBezTo>
                    <a:pt x="508" y="805"/>
                    <a:pt x="473" y="767"/>
                    <a:pt x="460" y="706"/>
                  </a:cubicBezTo>
                  <a:cubicBezTo>
                    <a:pt x="450" y="679"/>
                    <a:pt x="450" y="645"/>
                    <a:pt x="453" y="607"/>
                  </a:cubicBezTo>
                  <a:cubicBezTo>
                    <a:pt x="460" y="574"/>
                    <a:pt x="477" y="536"/>
                    <a:pt x="504" y="509"/>
                  </a:cubicBezTo>
                  <a:cubicBezTo>
                    <a:pt x="529" y="484"/>
                    <a:pt x="564" y="471"/>
                    <a:pt x="601" y="471"/>
                  </a:cubicBezTo>
                  <a:cubicBezTo>
                    <a:pt x="605" y="471"/>
                    <a:pt x="609" y="471"/>
                    <a:pt x="613" y="472"/>
                  </a:cubicBezTo>
                  <a:cubicBezTo>
                    <a:pt x="657" y="475"/>
                    <a:pt x="705" y="495"/>
                    <a:pt x="749" y="519"/>
                  </a:cubicBezTo>
                  <a:cubicBezTo>
                    <a:pt x="790" y="546"/>
                    <a:pt x="831" y="580"/>
                    <a:pt x="858" y="624"/>
                  </a:cubicBezTo>
                  <a:cubicBezTo>
                    <a:pt x="872" y="645"/>
                    <a:pt x="878" y="669"/>
                    <a:pt x="885" y="696"/>
                  </a:cubicBezTo>
                  <a:cubicBezTo>
                    <a:pt x="892" y="720"/>
                    <a:pt x="895" y="747"/>
                    <a:pt x="892" y="775"/>
                  </a:cubicBezTo>
                  <a:cubicBezTo>
                    <a:pt x="889" y="883"/>
                    <a:pt x="828" y="999"/>
                    <a:pt x="726" y="1053"/>
                  </a:cubicBezTo>
                  <a:cubicBezTo>
                    <a:pt x="678" y="1078"/>
                    <a:pt x="622" y="1091"/>
                    <a:pt x="564" y="1091"/>
                  </a:cubicBezTo>
                  <a:cubicBezTo>
                    <a:pt x="497" y="1091"/>
                    <a:pt x="428" y="1074"/>
                    <a:pt x="368" y="1043"/>
                  </a:cubicBezTo>
                  <a:cubicBezTo>
                    <a:pt x="252" y="989"/>
                    <a:pt x="170" y="873"/>
                    <a:pt x="134" y="744"/>
                  </a:cubicBezTo>
                  <a:cubicBezTo>
                    <a:pt x="113" y="679"/>
                    <a:pt x="106" y="611"/>
                    <a:pt x="106" y="546"/>
                  </a:cubicBezTo>
                  <a:cubicBezTo>
                    <a:pt x="106" y="478"/>
                    <a:pt x="120" y="411"/>
                    <a:pt x="144" y="353"/>
                  </a:cubicBezTo>
                  <a:cubicBezTo>
                    <a:pt x="191" y="237"/>
                    <a:pt x="310" y="162"/>
                    <a:pt x="429" y="122"/>
                  </a:cubicBezTo>
                  <a:cubicBezTo>
                    <a:pt x="508" y="95"/>
                    <a:pt x="590" y="83"/>
                    <a:pt x="669" y="83"/>
                  </a:cubicBezTo>
                  <a:cubicBezTo>
                    <a:pt x="713" y="83"/>
                    <a:pt x="756" y="87"/>
                    <a:pt x="797" y="94"/>
                  </a:cubicBezTo>
                  <a:cubicBezTo>
                    <a:pt x="916" y="114"/>
                    <a:pt x="1021" y="166"/>
                    <a:pt x="1100" y="233"/>
                  </a:cubicBezTo>
                  <a:cubicBezTo>
                    <a:pt x="1181" y="298"/>
                    <a:pt x="1236" y="380"/>
                    <a:pt x="1273" y="458"/>
                  </a:cubicBezTo>
                  <a:cubicBezTo>
                    <a:pt x="1310" y="536"/>
                    <a:pt x="1327" y="611"/>
                    <a:pt x="1331" y="676"/>
                  </a:cubicBezTo>
                  <a:cubicBezTo>
                    <a:pt x="1338" y="737"/>
                    <a:pt x="1331" y="788"/>
                    <a:pt x="1327" y="822"/>
                  </a:cubicBezTo>
                  <a:cubicBezTo>
                    <a:pt x="1321" y="856"/>
                    <a:pt x="1317" y="873"/>
                    <a:pt x="1317" y="873"/>
                  </a:cubicBezTo>
                  <a:cubicBezTo>
                    <a:pt x="1317" y="873"/>
                    <a:pt x="1321" y="856"/>
                    <a:pt x="1331" y="822"/>
                  </a:cubicBezTo>
                  <a:cubicBezTo>
                    <a:pt x="1338" y="788"/>
                    <a:pt x="1348" y="740"/>
                    <a:pt x="1348" y="676"/>
                  </a:cubicBezTo>
                  <a:cubicBezTo>
                    <a:pt x="1348" y="611"/>
                    <a:pt x="1338" y="530"/>
                    <a:pt x="1307" y="444"/>
                  </a:cubicBezTo>
                  <a:cubicBezTo>
                    <a:pt x="1277" y="359"/>
                    <a:pt x="1222" y="268"/>
                    <a:pt x="1137" y="189"/>
                  </a:cubicBezTo>
                  <a:cubicBezTo>
                    <a:pt x="1055" y="111"/>
                    <a:pt x="939" y="50"/>
                    <a:pt x="814" y="23"/>
                  </a:cubicBezTo>
                  <a:cubicBezTo>
                    <a:pt x="755" y="9"/>
                    <a:pt x="693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952422" y="311925"/>
              <a:ext cx="455638" cy="189692"/>
            </a:xfrm>
            <a:custGeom>
              <a:avLst/>
              <a:gdLst/>
              <a:ahLst/>
              <a:cxnLst/>
              <a:rect l="l" t="t" r="r" b="b"/>
              <a:pathLst>
                <a:path w="10379" h="4321" extrusionOk="0">
                  <a:moveTo>
                    <a:pt x="1232" y="1"/>
                  </a:moveTo>
                  <a:cubicBezTo>
                    <a:pt x="1174" y="1"/>
                    <a:pt x="1116" y="4"/>
                    <a:pt x="1062" y="4"/>
                  </a:cubicBezTo>
                  <a:lnTo>
                    <a:pt x="902" y="4"/>
                  </a:lnTo>
                  <a:cubicBezTo>
                    <a:pt x="851" y="4"/>
                    <a:pt x="800" y="4"/>
                    <a:pt x="753" y="7"/>
                  </a:cubicBezTo>
                  <a:cubicBezTo>
                    <a:pt x="657" y="14"/>
                    <a:pt x="572" y="17"/>
                    <a:pt x="494" y="21"/>
                  </a:cubicBezTo>
                  <a:cubicBezTo>
                    <a:pt x="412" y="25"/>
                    <a:pt x="345" y="31"/>
                    <a:pt x="283" y="38"/>
                  </a:cubicBezTo>
                  <a:cubicBezTo>
                    <a:pt x="222" y="45"/>
                    <a:pt x="171" y="51"/>
                    <a:pt x="130" y="55"/>
                  </a:cubicBezTo>
                  <a:cubicBezTo>
                    <a:pt x="45" y="62"/>
                    <a:pt x="1" y="65"/>
                    <a:pt x="1" y="65"/>
                  </a:cubicBezTo>
                  <a:cubicBezTo>
                    <a:pt x="1" y="65"/>
                    <a:pt x="45" y="69"/>
                    <a:pt x="130" y="69"/>
                  </a:cubicBezTo>
                  <a:lnTo>
                    <a:pt x="283" y="69"/>
                  </a:lnTo>
                  <a:cubicBezTo>
                    <a:pt x="345" y="72"/>
                    <a:pt x="416" y="72"/>
                    <a:pt x="494" y="75"/>
                  </a:cubicBezTo>
                  <a:cubicBezTo>
                    <a:pt x="572" y="78"/>
                    <a:pt x="657" y="82"/>
                    <a:pt x="753" y="86"/>
                  </a:cubicBezTo>
                  <a:cubicBezTo>
                    <a:pt x="800" y="89"/>
                    <a:pt x="847" y="92"/>
                    <a:pt x="899" y="96"/>
                  </a:cubicBezTo>
                  <a:cubicBezTo>
                    <a:pt x="949" y="103"/>
                    <a:pt x="1004" y="106"/>
                    <a:pt x="1055" y="109"/>
                  </a:cubicBezTo>
                  <a:cubicBezTo>
                    <a:pt x="1110" y="113"/>
                    <a:pt x="1167" y="119"/>
                    <a:pt x="1225" y="123"/>
                  </a:cubicBezTo>
                  <a:cubicBezTo>
                    <a:pt x="1283" y="130"/>
                    <a:pt x="1341" y="136"/>
                    <a:pt x="1402" y="144"/>
                  </a:cubicBezTo>
                  <a:cubicBezTo>
                    <a:pt x="1463" y="150"/>
                    <a:pt x="1524" y="157"/>
                    <a:pt x="1590" y="164"/>
                  </a:cubicBezTo>
                  <a:cubicBezTo>
                    <a:pt x="1651" y="171"/>
                    <a:pt x="1715" y="180"/>
                    <a:pt x="1783" y="191"/>
                  </a:cubicBezTo>
                  <a:cubicBezTo>
                    <a:pt x="2310" y="259"/>
                    <a:pt x="2923" y="392"/>
                    <a:pt x="3559" y="582"/>
                  </a:cubicBezTo>
                  <a:cubicBezTo>
                    <a:pt x="3637" y="606"/>
                    <a:pt x="3719" y="637"/>
                    <a:pt x="3797" y="661"/>
                  </a:cubicBezTo>
                  <a:cubicBezTo>
                    <a:pt x="3838" y="674"/>
                    <a:pt x="3879" y="687"/>
                    <a:pt x="3920" y="701"/>
                  </a:cubicBezTo>
                  <a:lnTo>
                    <a:pt x="3978" y="722"/>
                  </a:lnTo>
                  <a:lnTo>
                    <a:pt x="4039" y="742"/>
                  </a:lnTo>
                  <a:cubicBezTo>
                    <a:pt x="4198" y="803"/>
                    <a:pt x="4361" y="861"/>
                    <a:pt x="4521" y="929"/>
                  </a:cubicBezTo>
                  <a:cubicBezTo>
                    <a:pt x="4848" y="1055"/>
                    <a:pt x="5168" y="1212"/>
                    <a:pt x="5481" y="1372"/>
                  </a:cubicBezTo>
                  <a:cubicBezTo>
                    <a:pt x="5637" y="1457"/>
                    <a:pt x="5794" y="1535"/>
                    <a:pt x="5947" y="1630"/>
                  </a:cubicBezTo>
                  <a:cubicBezTo>
                    <a:pt x="6022" y="1674"/>
                    <a:pt x="6096" y="1719"/>
                    <a:pt x="6171" y="1763"/>
                  </a:cubicBezTo>
                  <a:cubicBezTo>
                    <a:pt x="6246" y="1810"/>
                    <a:pt x="6321" y="1858"/>
                    <a:pt x="6396" y="1902"/>
                  </a:cubicBezTo>
                  <a:cubicBezTo>
                    <a:pt x="6688" y="2092"/>
                    <a:pt x="6974" y="2287"/>
                    <a:pt x="7246" y="2480"/>
                  </a:cubicBezTo>
                  <a:cubicBezTo>
                    <a:pt x="7794" y="2868"/>
                    <a:pt x="8311" y="3232"/>
                    <a:pt x="8767" y="3521"/>
                  </a:cubicBezTo>
                  <a:cubicBezTo>
                    <a:pt x="9226" y="3810"/>
                    <a:pt x="9631" y="4011"/>
                    <a:pt x="9920" y="4137"/>
                  </a:cubicBezTo>
                  <a:cubicBezTo>
                    <a:pt x="9991" y="4168"/>
                    <a:pt x="10056" y="4198"/>
                    <a:pt x="10114" y="4218"/>
                  </a:cubicBezTo>
                  <a:cubicBezTo>
                    <a:pt x="10172" y="4239"/>
                    <a:pt x="10219" y="4259"/>
                    <a:pt x="10257" y="4273"/>
                  </a:cubicBezTo>
                  <a:cubicBezTo>
                    <a:pt x="10338" y="4303"/>
                    <a:pt x="10379" y="4320"/>
                    <a:pt x="10379" y="4320"/>
                  </a:cubicBezTo>
                  <a:cubicBezTo>
                    <a:pt x="10379" y="4320"/>
                    <a:pt x="10338" y="4300"/>
                    <a:pt x="10260" y="4267"/>
                  </a:cubicBezTo>
                  <a:cubicBezTo>
                    <a:pt x="10223" y="4246"/>
                    <a:pt x="10175" y="4226"/>
                    <a:pt x="10121" y="4198"/>
                  </a:cubicBezTo>
                  <a:cubicBezTo>
                    <a:pt x="10066" y="4174"/>
                    <a:pt x="10005" y="4140"/>
                    <a:pt x="9937" y="4103"/>
                  </a:cubicBezTo>
                  <a:cubicBezTo>
                    <a:pt x="9900" y="4086"/>
                    <a:pt x="9865" y="4066"/>
                    <a:pt x="9825" y="4045"/>
                  </a:cubicBezTo>
                  <a:cubicBezTo>
                    <a:pt x="9787" y="4025"/>
                    <a:pt x="9750" y="4001"/>
                    <a:pt x="9709" y="3977"/>
                  </a:cubicBezTo>
                  <a:cubicBezTo>
                    <a:pt x="9668" y="3953"/>
                    <a:pt x="9624" y="3929"/>
                    <a:pt x="9583" y="3906"/>
                  </a:cubicBezTo>
                  <a:cubicBezTo>
                    <a:pt x="9539" y="3879"/>
                    <a:pt x="9495" y="3848"/>
                    <a:pt x="9447" y="3821"/>
                  </a:cubicBezTo>
                  <a:cubicBezTo>
                    <a:pt x="9403" y="3790"/>
                    <a:pt x="9355" y="3763"/>
                    <a:pt x="9305" y="3729"/>
                  </a:cubicBezTo>
                  <a:cubicBezTo>
                    <a:pt x="9256" y="3698"/>
                    <a:pt x="9209" y="3664"/>
                    <a:pt x="9158" y="3630"/>
                  </a:cubicBezTo>
                  <a:cubicBezTo>
                    <a:pt x="9056" y="3562"/>
                    <a:pt x="8950" y="3487"/>
                    <a:pt x="8842" y="3413"/>
                  </a:cubicBezTo>
                  <a:cubicBezTo>
                    <a:pt x="8402" y="3103"/>
                    <a:pt x="7920" y="2705"/>
                    <a:pt x="7386" y="2293"/>
                  </a:cubicBezTo>
                  <a:cubicBezTo>
                    <a:pt x="7117" y="2089"/>
                    <a:pt x="6838" y="1879"/>
                    <a:pt x="6542" y="1678"/>
                  </a:cubicBezTo>
                  <a:cubicBezTo>
                    <a:pt x="6468" y="1630"/>
                    <a:pt x="6392" y="1579"/>
                    <a:pt x="6317" y="1532"/>
                  </a:cubicBezTo>
                  <a:cubicBezTo>
                    <a:pt x="6239" y="1483"/>
                    <a:pt x="6161" y="1439"/>
                    <a:pt x="6086" y="1392"/>
                  </a:cubicBezTo>
                  <a:cubicBezTo>
                    <a:pt x="5930" y="1296"/>
                    <a:pt x="5770" y="1212"/>
                    <a:pt x="5610" y="1123"/>
                  </a:cubicBezTo>
                  <a:cubicBezTo>
                    <a:pt x="5287" y="960"/>
                    <a:pt x="4957" y="807"/>
                    <a:pt x="4623" y="678"/>
                  </a:cubicBezTo>
                  <a:cubicBezTo>
                    <a:pt x="4457" y="609"/>
                    <a:pt x="4287" y="555"/>
                    <a:pt x="4124" y="497"/>
                  </a:cubicBezTo>
                  <a:lnTo>
                    <a:pt x="4062" y="477"/>
                  </a:lnTo>
                  <a:lnTo>
                    <a:pt x="3998" y="456"/>
                  </a:lnTo>
                  <a:cubicBezTo>
                    <a:pt x="3957" y="446"/>
                    <a:pt x="3916" y="433"/>
                    <a:pt x="3871" y="419"/>
                  </a:cubicBezTo>
                  <a:cubicBezTo>
                    <a:pt x="3790" y="395"/>
                    <a:pt x="3708" y="372"/>
                    <a:pt x="3626" y="348"/>
                  </a:cubicBezTo>
                  <a:cubicBezTo>
                    <a:pt x="2970" y="171"/>
                    <a:pt x="2341" y="78"/>
                    <a:pt x="1800" y="31"/>
                  </a:cubicBezTo>
                  <a:cubicBezTo>
                    <a:pt x="1732" y="28"/>
                    <a:pt x="1667" y="17"/>
                    <a:pt x="1603" y="14"/>
                  </a:cubicBezTo>
                  <a:cubicBezTo>
                    <a:pt x="1535" y="14"/>
                    <a:pt x="1474" y="11"/>
                    <a:pt x="1412" y="7"/>
                  </a:cubicBezTo>
                  <a:cubicBezTo>
                    <a:pt x="1351" y="7"/>
                    <a:pt x="1290" y="4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1184351" y="341953"/>
              <a:ext cx="219719" cy="139821"/>
            </a:xfrm>
            <a:custGeom>
              <a:avLst/>
              <a:gdLst/>
              <a:ahLst/>
              <a:cxnLst/>
              <a:rect l="l" t="t" r="r" b="b"/>
              <a:pathLst>
                <a:path w="5005" h="3185" extrusionOk="0">
                  <a:moveTo>
                    <a:pt x="1" y="0"/>
                  </a:moveTo>
                  <a:cubicBezTo>
                    <a:pt x="1" y="0"/>
                    <a:pt x="21" y="11"/>
                    <a:pt x="62" y="27"/>
                  </a:cubicBezTo>
                  <a:cubicBezTo>
                    <a:pt x="103" y="44"/>
                    <a:pt x="160" y="72"/>
                    <a:pt x="235" y="109"/>
                  </a:cubicBezTo>
                  <a:cubicBezTo>
                    <a:pt x="381" y="174"/>
                    <a:pt x="589" y="283"/>
                    <a:pt x="838" y="408"/>
                  </a:cubicBezTo>
                  <a:cubicBezTo>
                    <a:pt x="1086" y="534"/>
                    <a:pt x="1361" y="701"/>
                    <a:pt x="1654" y="888"/>
                  </a:cubicBezTo>
                  <a:cubicBezTo>
                    <a:pt x="1943" y="1075"/>
                    <a:pt x="2246" y="1286"/>
                    <a:pt x="2532" y="1517"/>
                  </a:cubicBezTo>
                  <a:cubicBezTo>
                    <a:pt x="2824" y="1746"/>
                    <a:pt x="3110" y="1983"/>
                    <a:pt x="3389" y="2198"/>
                  </a:cubicBezTo>
                  <a:cubicBezTo>
                    <a:pt x="3664" y="2415"/>
                    <a:pt x="3933" y="2606"/>
                    <a:pt x="4171" y="2759"/>
                  </a:cubicBezTo>
                  <a:cubicBezTo>
                    <a:pt x="4409" y="2912"/>
                    <a:pt x="4620" y="3018"/>
                    <a:pt x="4769" y="3085"/>
                  </a:cubicBezTo>
                  <a:cubicBezTo>
                    <a:pt x="4804" y="3103"/>
                    <a:pt x="4838" y="3116"/>
                    <a:pt x="4868" y="3129"/>
                  </a:cubicBezTo>
                  <a:cubicBezTo>
                    <a:pt x="4899" y="3140"/>
                    <a:pt x="4923" y="3150"/>
                    <a:pt x="4943" y="3160"/>
                  </a:cubicBezTo>
                  <a:cubicBezTo>
                    <a:pt x="4984" y="3178"/>
                    <a:pt x="5005" y="3184"/>
                    <a:pt x="5005" y="3184"/>
                  </a:cubicBezTo>
                  <a:cubicBezTo>
                    <a:pt x="5005" y="3184"/>
                    <a:pt x="4984" y="3174"/>
                    <a:pt x="4947" y="3154"/>
                  </a:cubicBezTo>
                  <a:cubicBezTo>
                    <a:pt x="4929" y="3140"/>
                    <a:pt x="4906" y="3126"/>
                    <a:pt x="4879" y="3113"/>
                  </a:cubicBezTo>
                  <a:cubicBezTo>
                    <a:pt x="4851" y="3096"/>
                    <a:pt x="4818" y="3079"/>
                    <a:pt x="4783" y="3055"/>
                  </a:cubicBezTo>
                  <a:cubicBezTo>
                    <a:pt x="4644" y="2974"/>
                    <a:pt x="4453" y="2837"/>
                    <a:pt x="4232" y="2671"/>
                  </a:cubicBezTo>
                  <a:cubicBezTo>
                    <a:pt x="4011" y="2501"/>
                    <a:pt x="3769" y="2286"/>
                    <a:pt x="3511" y="2052"/>
                  </a:cubicBezTo>
                  <a:cubicBezTo>
                    <a:pt x="3253" y="1817"/>
                    <a:pt x="2977" y="1565"/>
                    <a:pt x="2681" y="1327"/>
                  </a:cubicBezTo>
                  <a:cubicBezTo>
                    <a:pt x="2389" y="1093"/>
                    <a:pt x="2075" y="875"/>
                    <a:pt x="1766" y="701"/>
                  </a:cubicBezTo>
                  <a:cubicBezTo>
                    <a:pt x="1460" y="521"/>
                    <a:pt x="1157" y="388"/>
                    <a:pt x="895" y="279"/>
                  </a:cubicBezTo>
                  <a:cubicBezTo>
                    <a:pt x="637" y="170"/>
                    <a:pt x="409" y="109"/>
                    <a:pt x="249" y="61"/>
                  </a:cubicBezTo>
                  <a:cubicBezTo>
                    <a:pt x="171" y="41"/>
                    <a:pt x="109" y="27"/>
                    <a:pt x="65" y="17"/>
                  </a:cubicBezTo>
                  <a:cubicBezTo>
                    <a:pt x="24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475439" y="690963"/>
              <a:ext cx="61416" cy="279116"/>
            </a:xfrm>
            <a:custGeom>
              <a:avLst/>
              <a:gdLst/>
              <a:ahLst/>
              <a:cxnLst/>
              <a:rect l="l" t="t" r="r" b="b"/>
              <a:pathLst>
                <a:path w="1399" h="6358" extrusionOk="0">
                  <a:moveTo>
                    <a:pt x="964" y="0"/>
                  </a:moveTo>
                  <a:cubicBezTo>
                    <a:pt x="964" y="0"/>
                    <a:pt x="950" y="21"/>
                    <a:pt x="923" y="62"/>
                  </a:cubicBezTo>
                  <a:cubicBezTo>
                    <a:pt x="895" y="106"/>
                    <a:pt x="851" y="164"/>
                    <a:pt x="800" y="241"/>
                  </a:cubicBezTo>
                  <a:cubicBezTo>
                    <a:pt x="705" y="401"/>
                    <a:pt x="559" y="629"/>
                    <a:pt x="426" y="925"/>
                  </a:cubicBezTo>
                  <a:cubicBezTo>
                    <a:pt x="395" y="1000"/>
                    <a:pt x="361" y="1075"/>
                    <a:pt x="331" y="1156"/>
                  </a:cubicBezTo>
                  <a:cubicBezTo>
                    <a:pt x="300" y="1241"/>
                    <a:pt x="266" y="1323"/>
                    <a:pt x="239" y="1415"/>
                  </a:cubicBezTo>
                  <a:cubicBezTo>
                    <a:pt x="177" y="1588"/>
                    <a:pt x="127" y="1783"/>
                    <a:pt x="89" y="1983"/>
                  </a:cubicBezTo>
                  <a:cubicBezTo>
                    <a:pt x="69" y="2082"/>
                    <a:pt x="52" y="2184"/>
                    <a:pt x="38" y="2290"/>
                  </a:cubicBezTo>
                  <a:cubicBezTo>
                    <a:pt x="21" y="2395"/>
                    <a:pt x="17" y="2500"/>
                    <a:pt x="8" y="2605"/>
                  </a:cubicBezTo>
                  <a:cubicBezTo>
                    <a:pt x="0" y="2823"/>
                    <a:pt x="0" y="3041"/>
                    <a:pt x="14" y="3259"/>
                  </a:cubicBezTo>
                  <a:cubicBezTo>
                    <a:pt x="35" y="3477"/>
                    <a:pt x="66" y="3695"/>
                    <a:pt x="106" y="3905"/>
                  </a:cubicBezTo>
                  <a:cubicBezTo>
                    <a:pt x="151" y="4113"/>
                    <a:pt x="201" y="4320"/>
                    <a:pt x="266" y="4514"/>
                  </a:cubicBezTo>
                  <a:cubicBezTo>
                    <a:pt x="392" y="4902"/>
                    <a:pt x="572" y="5242"/>
                    <a:pt x="735" y="5521"/>
                  </a:cubicBezTo>
                  <a:cubicBezTo>
                    <a:pt x="898" y="5800"/>
                    <a:pt x="1076" y="6004"/>
                    <a:pt x="1198" y="6147"/>
                  </a:cubicBezTo>
                  <a:cubicBezTo>
                    <a:pt x="1259" y="6218"/>
                    <a:pt x="1314" y="6266"/>
                    <a:pt x="1347" y="6303"/>
                  </a:cubicBezTo>
                  <a:cubicBezTo>
                    <a:pt x="1382" y="6337"/>
                    <a:pt x="1399" y="6358"/>
                    <a:pt x="1399" y="6358"/>
                  </a:cubicBezTo>
                  <a:cubicBezTo>
                    <a:pt x="1399" y="6358"/>
                    <a:pt x="1385" y="6334"/>
                    <a:pt x="1361" y="6293"/>
                  </a:cubicBezTo>
                  <a:cubicBezTo>
                    <a:pt x="1334" y="6249"/>
                    <a:pt x="1294" y="6188"/>
                    <a:pt x="1249" y="6106"/>
                  </a:cubicBezTo>
                  <a:cubicBezTo>
                    <a:pt x="1154" y="5949"/>
                    <a:pt x="1038" y="5711"/>
                    <a:pt x="909" y="5429"/>
                  </a:cubicBezTo>
                  <a:cubicBezTo>
                    <a:pt x="780" y="5144"/>
                    <a:pt x="667" y="4797"/>
                    <a:pt x="572" y="4422"/>
                  </a:cubicBezTo>
                  <a:cubicBezTo>
                    <a:pt x="528" y="4235"/>
                    <a:pt x="487" y="4042"/>
                    <a:pt x="457" y="3841"/>
                  </a:cubicBezTo>
                  <a:cubicBezTo>
                    <a:pt x="426" y="3643"/>
                    <a:pt x="402" y="3439"/>
                    <a:pt x="392" y="3232"/>
                  </a:cubicBezTo>
                  <a:cubicBezTo>
                    <a:pt x="378" y="3028"/>
                    <a:pt x="375" y="2823"/>
                    <a:pt x="378" y="2623"/>
                  </a:cubicBezTo>
                  <a:cubicBezTo>
                    <a:pt x="388" y="2422"/>
                    <a:pt x="395" y="2221"/>
                    <a:pt x="413" y="2031"/>
                  </a:cubicBezTo>
                  <a:cubicBezTo>
                    <a:pt x="419" y="1980"/>
                    <a:pt x="426" y="1935"/>
                    <a:pt x="429" y="1888"/>
                  </a:cubicBezTo>
                  <a:cubicBezTo>
                    <a:pt x="436" y="1841"/>
                    <a:pt x="440" y="1792"/>
                    <a:pt x="446" y="1748"/>
                  </a:cubicBezTo>
                  <a:cubicBezTo>
                    <a:pt x="453" y="1701"/>
                    <a:pt x="460" y="1654"/>
                    <a:pt x="466" y="1609"/>
                  </a:cubicBezTo>
                  <a:cubicBezTo>
                    <a:pt x="470" y="1565"/>
                    <a:pt x="480" y="1520"/>
                    <a:pt x="487" y="1476"/>
                  </a:cubicBezTo>
                  <a:cubicBezTo>
                    <a:pt x="501" y="1388"/>
                    <a:pt x="518" y="1303"/>
                    <a:pt x="535" y="1221"/>
                  </a:cubicBezTo>
                  <a:cubicBezTo>
                    <a:pt x="555" y="1139"/>
                    <a:pt x="576" y="1062"/>
                    <a:pt x="592" y="983"/>
                  </a:cubicBezTo>
                  <a:cubicBezTo>
                    <a:pt x="674" y="680"/>
                    <a:pt x="763" y="432"/>
                    <a:pt x="841" y="262"/>
                  </a:cubicBezTo>
                  <a:cubicBezTo>
                    <a:pt x="875" y="177"/>
                    <a:pt x="909" y="112"/>
                    <a:pt x="929" y="68"/>
                  </a:cubicBezTo>
                  <a:cubicBezTo>
                    <a:pt x="953" y="24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451689" y="748297"/>
              <a:ext cx="17999" cy="125642"/>
            </a:xfrm>
            <a:custGeom>
              <a:avLst/>
              <a:gdLst/>
              <a:ahLst/>
              <a:cxnLst/>
              <a:rect l="l" t="t" r="r" b="b"/>
              <a:pathLst>
                <a:path w="410" h="2862" extrusionOk="0">
                  <a:moveTo>
                    <a:pt x="409" y="1"/>
                  </a:moveTo>
                  <a:lnTo>
                    <a:pt x="409" y="1"/>
                  </a:lnTo>
                  <a:cubicBezTo>
                    <a:pt x="409" y="1"/>
                    <a:pt x="389" y="41"/>
                    <a:pt x="351" y="112"/>
                  </a:cubicBezTo>
                  <a:cubicBezTo>
                    <a:pt x="334" y="150"/>
                    <a:pt x="310" y="194"/>
                    <a:pt x="287" y="246"/>
                  </a:cubicBezTo>
                  <a:cubicBezTo>
                    <a:pt x="276" y="272"/>
                    <a:pt x="263" y="299"/>
                    <a:pt x="249" y="327"/>
                  </a:cubicBezTo>
                  <a:cubicBezTo>
                    <a:pt x="239" y="357"/>
                    <a:pt x="225" y="388"/>
                    <a:pt x="215" y="422"/>
                  </a:cubicBezTo>
                  <a:cubicBezTo>
                    <a:pt x="167" y="552"/>
                    <a:pt x="113" y="708"/>
                    <a:pt x="72" y="881"/>
                  </a:cubicBezTo>
                  <a:cubicBezTo>
                    <a:pt x="31" y="1051"/>
                    <a:pt x="15" y="1242"/>
                    <a:pt x="4" y="1429"/>
                  </a:cubicBezTo>
                  <a:cubicBezTo>
                    <a:pt x="4" y="1524"/>
                    <a:pt x="1" y="1620"/>
                    <a:pt x="11" y="1711"/>
                  </a:cubicBezTo>
                  <a:cubicBezTo>
                    <a:pt x="18" y="1803"/>
                    <a:pt x="31" y="1895"/>
                    <a:pt x="48" y="1980"/>
                  </a:cubicBezTo>
                  <a:cubicBezTo>
                    <a:pt x="79" y="2153"/>
                    <a:pt x="137" y="2313"/>
                    <a:pt x="185" y="2442"/>
                  </a:cubicBezTo>
                  <a:cubicBezTo>
                    <a:pt x="194" y="2477"/>
                    <a:pt x="208" y="2507"/>
                    <a:pt x="222" y="2538"/>
                  </a:cubicBezTo>
                  <a:cubicBezTo>
                    <a:pt x="235" y="2565"/>
                    <a:pt x="249" y="2593"/>
                    <a:pt x="263" y="2620"/>
                  </a:cubicBezTo>
                  <a:cubicBezTo>
                    <a:pt x="276" y="2643"/>
                    <a:pt x="287" y="2667"/>
                    <a:pt x="300" y="2691"/>
                  </a:cubicBezTo>
                  <a:cubicBezTo>
                    <a:pt x="310" y="2711"/>
                    <a:pt x="324" y="2731"/>
                    <a:pt x="331" y="2749"/>
                  </a:cubicBezTo>
                  <a:cubicBezTo>
                    <a:pt x="375" y="2820"/>
                    <a:pt x="395" y="2861"/>
                    <a:pt x="395" y="2861"/>
                  </a:cubicBezTo>
                  <a:cubicBezTo>
                    <a:pt x="395" y="2861"/>
                    <a:pt x="389" y="2813"/>
                    <a:pt x="378" y="2736"/>
                  </a:cubicBezTo>
                  <a:cubicBezTo>
                    <a:pt x="372" y="2695"/>
                    <a:pt x="368" y="2647"/>
                    <a:pt x="365" y="2589"/>
                  </a:cubicBezTo>
                  <a:cubicBezTo>
                    <a:pt x="362" y="2562"/>
                    <a:pt x="358" y="2531"/>
                    <a:pt x="358" y="2500"/>
                  </a:cubicBezTo>
                  <a:cubicBezTo>
                    <a:pt x="354" y="2470"/>
                    <a:pt x="351" y="2439"/>
                    <a:pt x="348" y="2405"/>
                  </a:cubicBezTo>
                  <a:cubicBezTo>
                    <a:pt x="327" y="2273"/>
                    <a:pt x="327" y="2113"/>
                    <a:pt x="314" y="1949"/>
                  </a:cubicBezTo>
                  <a:cubicBezTo>
                    <a:pt x="314" y="1864"/>
                    <a:pt x="307" y="1780"/>
                    <a:pt x="304" y="1695"/>
                  </a:cubicBezTo>
                  <a:cubicBezTo>
                    <a:pt x="300" y="1606"/>
                    <a:pt x="296" y="1517"/>
                    <a:pt x="296" y="1429"/>
                  </a:cubicBezTo>
                  <a:cubicBezTo>
                    <a:pt x="290" y="1255"/>
                    <a:pt x="293" y="1078"/>
                    <a:pt x="300" y="912"/>
                  </a:cubicBezTo>
                  <a:cubicBezTo>
                    <a:pt x="310" y="745"/>
                    <a:pt x="310" y="585"/>
                    <a:pt x="334" y="453"/>
                  </a:cubicBezTo>
                  <a:cubicBezTo>
                    <a:pt x="337" y="419"/>
                    <a:pt x="341" y="384"/>
                    <a:pt x="348" y="354"/>
                  </a:cubicBezTo>
                  <a:cubicBezTo>
                    <a:pt x="351" y="323"/>
                    <a:pt x="354" y="296"/>
                    <a:pt x="362" y="266"/>
                  </a:cubicBezTo>
                  <a:cubicBezTo>
                    <a:pt x="365" y="238"/>
                    <a:pt x="368" y="214"/>
                    <a:pt x="372" y="191"/>
                  </a:cubicBezTo>
                  <a:cubicBezTo>
                    <a:pt x="375" y="167"/>
                    <a:pt x="378" y="143"/>
                    <a:pt x="385" y="126"/>
                  </a:cubicBezTo>
                  <a:cubicBezTo>
                    <a:pt x="398" y="45"/>
                    <a:pt x="40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482902" y="1144150"/>
              <a:ext cx="215681" cy="240440"/>
            </a:xfrm>
            <a:custGeom>
              <a:avLst/>
              <a:gdLst/>
              <a:ahLst/>
              <a:cxnLst/>
              <a:rect l="l" t="t" r="r" b="b"/>
              <a:pathLst>
                <a:path w="4913" h="5477" extrusionOk="0">
                  <a:moveTo>
                    <a:pt x="1409" y="1"/>
                  </a:moveTo>
                  <a:cubicBezTo>
                    <a:pt x="1409" y="1"/>
                    <a:pt x="1402" y="5"/>
                    <a:pt x="1381" y="5"/>
                  </a:cubicBezTo>
                  <a:cubicBezTo>
                    <a:pt x="1365" y="5"/>
                    <a:pt x="1341" y="5"/>
                    <a:pt x="1307" y="11"/>
                  </a:cubicBezTo>
                  <a:cubicBezTo>
                    <a:pt x="1239" y="18"/>
                    <a:pt x="1137" y="35"/>
                    <a:pt x="1014" y="79"/>
                  </a:cubicBezTo>
                  <a:cubicBezTo>
                    <a:pt x="896" y="127"/>
                    <a:pt x="756" y="202"/>
                    <a:pt x="613" y="321"/>
                  </a:cubicBezTo>
                  <a:cubicBezTo>
                    <a:pt x="470" y="437"/>
                    <a:pt x="334" y="603"/>
                    <a:pt x="232" y="811"/>
                  </a:cubicBezTo>
                  <a:cubicBezTo>
                    <a:pt x="133" y="1015"/>
                    <a:pt x="62" y="1256"/>
                    <a:pt x="31" y="1518"/>
                  </a:cubicBezTo>
                  <a:cubicBezTo>
                    <a:pt x="1" y="1776"/>
                    <a:pt x="7" y="2052"/>
                    <a:pt x="48" y="2335"/>
                  </a:cubicBezTo>
                  <a:cubicBezTo>
                    <a:pt x="86" y="2613"/>
                    <a:pt x="157" y="2899"/>
                    <a:pt x="266" y="3178"/>
                  </a:cubicBezTo>
                  <a:cubicBezTo>
                    <a:pt x="375" y="3454"/>
                    <a:pt x="521" y="3720"/>
                    <a:pt x="695" y="3968"/>
                  </a:cubicBezTo>
                  <a:lnTo>
                    <a:pt x="763" y="4059"/>
                  </a:lnTo>
                  <a:cubicBezTo>
                    <a:pt x="783" y="4090"/>
                    <a:pt x="807" y="4117"/>
                    <a:pt x="830" y="4148"/>
                  </a:cubicBezTo>
                  <a:lnTo>
                    <a:pt x="902" y="4236"/>
                  </a:lnTo>
                  <a:lnTo>
                    <a:pt x="977" y="4321"/>
                  </a:lnTo>
                  <a:lnTo>
                    <a:pt x="1052" y="4403"/>
                  </a:lnTo>
                  <a:lnTo>
                    <a:pt x="1130" y="4484"/>
                  </a:lnTo>
                  <a:cubicBezTo>
                    <a:pt x="1157" y="4511"/>
                    <a:pt x="1185" y="4539"/>
                    <a:pt x="1212" y="4563"/>
                  </a:cubicBezTo>
                  <a:lnTo>
                    <a:pt x="1293" y="4638"/>
                  </a:lnTo>
                  <a:cubicBezTo>
                    <a:pt x="1518" y="4835"/>
                    <a:pt x="1763" y="5001"/>
                    <a:pt x="2014" y="5128"/>
                  </a:cubicBezTo>
                  <a:cubicBezTo>
                    <a:pt x="2270" y="5254"/>
                    <a:pt x="2529" y="5338"/>
                    <a:pt x="2780" y="5393"/>
                  </a:cubicBezTo>
                  <a:cubicBezTo>
                    <a:pt x="3031" y="5447"/>
                    <a:pt x="3273" y="5475"/>
                    <a:pt x="3498" y="5475"/>
                  </a:cubicBezTo>
                  <a:cubicBezTo>
                    <a:pt x="3513" y="5476"/>
                    <a:pt x="3529" y="5476"/>
                    <a:pt x="3544" y="5476"/>
                  </a:cubicBezTo>
                  <a:cubicBezTo>
                    <a:pt x="3583" y="5476"/>
                    <a:pt x="3622" y="5474"/>
                    <a:pt x="3661" y="5471"/>
                  </a:cubicBezTo>
                  <a:cubicBezTo>
                    <a:pt x="3688" y="5471"/>
                    <a:pt x="3712" y="5471"/>
                    <a:pt x="3739" y="5467"/>
                  </a:cubicBezTo>
                  <a:cubicBezTo>
                    <a:pt x="3766" y="5464"/>
                    <a:pt x="3790" y="5464"/>
                    <a:pt x="3814" y="5461"/>
                  </a:cubicBezTo>
                  <a:cubicBezTo>
                    <a:pt x="3865" y="5454"/>
                    <a:pt x="3916" y="5450"/>
                    <a:pt x="3964" y="5444"/>
                  </a:cubicBezTo>
                  <a:cubicBezTo>
                    <a:pt x="4011" y="5434"/>
                    <a:pt x="4055" y="5427"/>
                    <a:pt x="4100" y="5420"/>
                  </a:cubicBezTo>
                  <a:cubicBezTo>
                    <a:pt x="4144" y="5414"/>
                    <a:pt x="4185" y="5400"/>
                    <a:pt x="4226" y="5389"/>
                  </a:cubicBezTo>
                  <a:cubicBezTo>
                    <a:pt x="4267" y="5379"/>
                    <a:pt x="4307" y="5369"/>
                    <a:pt x="4345" y="5359"/>
                  </a:cubicBezTo>
                  <a:cubicBezTo>
                    <a:pt x="4419" y="5335"/>
                    <a:pt x="4488" y="5315"/>
                    <a:pt x="4549" y="5294"/>
                  </a:cubicBezTo>
                  <a:cubicBezTo>
                    <a:pt x="4606" y="5271"/>
                    <a:pt x="4661" y="5250"/>
                    <a:pt x="4705" y="5230"/>
                  </a:cubicBezTo>
                  <a:cubicBezTo>
                    <a:pt x="4753" y="5213"/>
                    <a:pt x="4787" y="5189"/>
                    <a:pt x="4821" y="5175"/>
                  </a:cubicBezTo>
                  <a:cubicBezTo>
                    <a:pt x="4879" y="5144"/>
                    <a:pt x="4912" y="5128"/>
                    <a:pt x="4912" y="5128"/>
                  </a:cubicBezTo>
                  <a:lnTo>
                    <a:pt x="4912" y="5128"/>
                  </a:lnTo>
                  <a:cubicBezTo>
                    <a:pt x="4912" y="5128"/>
                    <a:pt x="4879" y="5141"/>
                    <a:pt x="4814" y="5161"/>
                  </a:cubicBezTo>
                  <a:cubicBezTo>
                    <a:pt x="4780" y="5172"/>
                    <a:pt x="4743" y="5189"/>
                    <a:pt x="4695" y="5199"/>
                  </a:cubicBezTo>
                  <a:cubicBezTo>
                    <a:pt x="4647" y="5213"/>
                    <a:pt x="4593" y="5226"/>
                    <a:pt x="4532" y="5243"/>
                  </a:cubicBezTo>
                  <a:cubicBezTo>
                    <a:pt x="4342" y="5290"/>
                    <a:pt x="4083" y="5324"/>
                    <a:pt x="3779" y="5324"/>
                  </a:cubicBezTo>
                  <a:cubicBezTo>
                    <a:pt x="3691" y="5324"/>
                    <a:pt x="3599" y="5321"/>
                    <a:pt x="3504" y="5315"/>
                  </a:cubicBezTo>
                  <a:cubicBezTo>
                    <a:pt x="3080" y="5284"/>
                    <a:pt x="2593" y="5148"/>
                    <a:pt x="2137" y="4896"/>
                  </a:cubicBezTo>
                  <a:cubicBezTo>
                    <a:pt x="1909" y="4770"/>
                    <a:pt x="1688" y="4610"/>
                    <a:pt x="1488" y="4423"/>
                  </a:cubicBezTo>
                  <a:lnTo>
                    <a:pt x="1413" y="4355"/>
                  </a:lnTo>
                  <a:cubicBezTo>
                    <a:pt x="1389" y="4332"/>
                    <a:pt x="1365" y="4304"/>
                    <a:pt x="1341" y="4280"/>
                  </a:cubicBezTo>
                  <a:lnTo>
                    <a:pt x="1270" y="4205"/>
                  </a:lnTo>
                  <a:lnTo>
                    <a:pt x="1202" y="4128"/>
                  </a:lnTo>
                  <a:cubicBezTo>
                    <a:pt x="1177" y="4100"/>
                    <a:pt x="1154" y="4073"/>
                    <a:pt x="1133" y="4046"/>
                  </a:cubicBezTo>
                  <a:lnTo>
                    <a:pt x="1072" y="3964"/>
                  </a:lnTo>
                  <a:cubicBezTo>
                    <a:pt x="1052" y="3933"/>
                    <a:pt x="1031" y="3906"/>
                    <a:pt x="1011" y="3879"/>
                  </a:cubicBezTo>
                  <a:lnTo>
                    <a:pt x="953" y="3791"/>
                  </a:lnTo>
                  <a:cubicBezTo>
                    <a:pt x="800" y="3559"/>
                    <a:pt x="674" y="3311"/>
                    <a:pt x="576" y="3056"/>
                  </a:cubicBezTo>
                  <a:cubicBezTo>
                    <a:pt x="474" y="2801"/>
                    <a:pt x="395" y="2542"/>
                    <a:pt x="348" y="2283"/>
                  </a:cubicBezTo>
                  <a:cubicBezTo>
                    <a:pt x="300" y="2029"/>
                    <a:pt x="273" y="1773"/>
                    <a:pt x="279" y="1536"/>
                  </a:cubicBezTo>
                  <a:cubicBezTo>
                    <a:pt x="283" y="1416"/>
                    <a:pt x="296" y="1304"/>
                    <a:pt x="314" y="1192"/>
                  </a:cubicBezTo>
                  <a:cubicBezTo>
                    <a:pt x="334" y="1083"/>
                    <a:pt x="361" y="977"/>
                    <a:pt x="399" y="883"/>
                  </a:cubicBezTo>
                  <a:cubicBezTo>
                    <a:pt x="474" y="688"/>
                    <a:pt x="576" y="528"/>
                    <a:pt x="688" y="399"/>
                  </a:cubicBezTo>
                  <a:cubicBezTo>
                    <a:pt x="803" y="270"/>
                    <a:pt x="926" y="178"/>
                    <a:pt x="1035" y="123"/>
                  </a:cubicBezTo>
                  <a:cubicBezTo>
                    <a:pt x="1144" y="62"/>
                    <a:pt x="1243" y="32"/>
                    <a:pt x="1307" y="18"/>
                  </a:cubicBezTo>
                  <a:cubicBezTo>
                    <a:pt x="1341" y="11"/>
                    <a:pt x="1365" y="8"/>
                    <a:pt x="1386" y="8"/>
                  </a:cubicBezTo>
                  <a:cubicBezTo>
                    <a:pt x="1402" y="5"/>
                    <a:pt x="1409" y="1"/>
                    <a:pt x="1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457966" y="1143886"/>
              <a:ext cx="111462" cy="275868"/>
            </a:xfrm>
            <a:custGeom>
              <a:avLst/>
              <a:gdLst/>
              <a:ahLst/>
              <a:cxnLst/>
              <a:rect l="l" t="t" r="r" b="b"/>
              <a:pathLst>
                <a:path w="2539" h="6284" extrusionOk="0">
                  <a:moveTo>
                    <a:pt x="1878" y="0"/>
                  </a:moveTo>
                  <a:lnTo>
                    <a:pt x="1878" y="0"/>
                  </a:lnTo>
                  <a:cubicBezTo>
                    <a:pt x="1878" y="0"/>
                    <a:pt x="1847" y="7"/>
                    <a:pt x="1790" y="17"/>
                  </a:cubicBezTo>
                  <a:cubicBezTo>
                    <a:pt x="1759" y="21"/>
                    <a:pt x="1725" y="31"/>
                    <a:pt x="1681" y="41"/>
                  </a:cubicBezTo>
                  <a:cubicBezTo>
                    <a:pt x="1660" y="48"/>
                    <a:pt x="1640" y="52"/>
                    <a:pt x="1616" y="61"/>
                  </a:cubicBezTo>
                  <a:cubicBezTo>
                    <a:pt x="1593" y="68"/>
                    <a:pt x="1569" y="75"/>
                    <a:pt x="1541" y="85"/>
                  </a:cubicBezTo>
                  <a:cubicBezTo>
                    <a:pt x="1436" y="126"/>
                    <a:pt x="1310" y="174"/>
                    <a:pt x="1174" y="256"/>
                  </a:cubicBezTo>
                  <a:cubicBezTo>
                    <a:pt x="1042" y="333"/>
                    <a:pt x="896" y="443"/>
                    <a:pt x="759" y="578"/>
                  </a:cubicBezTo>
                  <a:cubicBezTo>
                    <a:pt x="620" y="715"/>
                    <a:pt x="487" y="881"/>
                    <a:pt x="375" y="1075"/>
                  </a:cubicBezTo>
                  <a:cubicBezTo>
                    <a:pt x="260" y="1269"/>
                    <a:pt x="167" y="1493"/>
                    <a:pt x="106" y="1729"/>
                  </a:cubicBezTo>
                  <a:cubicBezTo>
                    <a:pt x="42" y="1966"/>
                    <a:pt x="7" y="2218"/>
                    <a:pt x="1" y="2476"/>
                  </a:cubicBezTo>
                  <a:cubicBezTo>
                    <a:pt x="1" y="2603"/>
                    <a:pt x="4" y="2732"/>
                    <a:pt x="15" y="2861"/>
                  </a:cubicBezTo>
                  <a:cubicBezTo>
                    <a:pt x="24" y="2991"/>
                    <a:pt x="42" y="3120"/>
                    <a:pt x="62" y="3245"/>
                  </a:cubicBezTo>
                  <a:cubicBezTo>
                    <a:pt x="72" y="3310"/>
                    <a:pt x="89" y="3371"/>
                    <a:pt x="103" y="3436"/>
                  </a:cubicBezTo>
                  <a:cubicBezTo>
                    <a:pt x="120" y="3497"/>
                    <a:pt x="133" y="3562"/>
                    <a:pt x="150" y="3623"/>
                  </a:cubicBezTo>
                  <a:cubicBezTo>
                    <a:pt x="171" y="3685"/>
                    <a:pt x="188" y="3746"/>
                    <a:pt x="208" y="3807"/>
                  </a:cubicBezTo>
                  <a:cubicBezTo>
                    <a:pt x="229" y="3868"/>
                    <a:pt x="249" y="3930"/>
                    <a:pt x="273" y="3987"/>
                  </a:cubicBezTo>
                  <a:cubicBezTo>
                    <a:pt x="293" y="4048"/>
                    <a:pt x="321" y="4106"/>
                    <a:pt x="344" y="4164"/>
                  </a:cubicBezTo>
                  <a:cubicBezTo>
                    <a:pt x="368" y="4222"/>
                    <a:pt x="392" y="4280"/>
                    <a:pt x="423" y="4334"/>
                  </a:cubicBezTo>
                  <a:cubicBezTo>
                    <a:pt x="450" y="4392"/>
                    <a:pt x="477" y="4446"/>
                    <a:pt x="504" y="4501"/>
                  </a:cubicBezTo>
                  <a:cubicBezTo>
                    <a:pt x="535" y="4555"/>
                    <a:pt x="566" y="4606"/>
                    <a:pt x="596" y="4657"/>
                  </a:cubicBezTo>
                  <a:cubicBezTo>
                    <a:pt x="613" y="4685"/>
                    <a:pt x="627" y="4712"/>
                    <a:pt x="643" y="4735"/>
                  </a:cubicBezTo>
                  <a:cubicBezTo>
                    <a:pt x="660" y="4759"/>
                    <a:pt x="678" y="4787"/>
                    <a:pt x="695" y="4811"/>
                  </a:cubicBezTo>
                  <a:cubicBezTo>
                    <a:pt x="725" y="4858"/>
                    <a:pt x="759" y="4909"/>
                    <a:pt x="793" y="4953"/>
                  </a:cubicBezTo>
                  <a:cubicBezTo>
                    <a:pt x="864" y="5045"/>
                    <a:pt x="929" y="5137"/>
                    <a:pt x="1004" y="5219"/>
                  </a:cubicBezTo>
                  <a:cubicBezTo>
                    <a:pt x="1042" y="5260"/>
                    <a:pt x="1076" y="5304"/>
                    <a:pt x="1113" y="5341"/>
                  </a:cubicBezTo>
                  <a:cubicBezTo>
                    <a:pt x="1150" y="5379"/>
                    <a:pt x="1188" y="5415"/>
                    <a:pt x="1225" y="5453"/>
                  </a:cubicBezTo>
                  <a:cubicBezTo>
                    <a:pt x="1242" y="5470"/>
                    <a:pt x="1263" y="5491"/>
                    <a:pt x="1280" y="5508"/>
                  </a:cubicBezTo>
                  <a:cubicBezTo>
                    <a:pt x="1296" y="5525"/>
                    <a:pt x="1317" y="5542"/>
                    <a:pt x="1334" y="5558"/>
                  </a:cubicBezTo>
                  <a:cubicBezTo>
                    <a:pt x="1371" y="5593"/>
                    <a:pt x="1409" y="5624"/>
                    <a:pt x="1443" y="5657"/>
                  </a:cubicBezTo>
                  <a:cubicBezTo>
                    <a:pt x="1518" y="5718"/>
                    <a:pt x="1589" y="5773"/>
                    <a:pt x="1660" y="5828"/>
                  </a:cubicBezTo>
                  <a:cubicBezTo>
                    <a:pt x="1732" y="5875"/>
                    <a:pt x="1800" y="5919"/>
                    <a:pt x="1865" y="5963"/>
                  </a:cubicBezTo>
                  <a:cubicBezTo>
                    <a:pt x="1933" y="6001"/>
                    <a:pt x="1994" y="6035"/>
                    <a:pt x="2056" y="6069"/>
                  </a:cubicBezTo>
                  <a:cubicBezTo>
                    <a:pt x="2083" y="6086"/>
                    <a:pt x="2113" y="6100"/>
                    <a:pt x="2141" y="6113"/>
                  </a:cubicBezTo>
                  <a:cubicBezTo>
                    <a:pt x="2167" y="6127"/>
                    <a:pt x="2194" y="6137"/>
                    <a:pt x="2219" y="6150"/>
                  </a:cubicBezTo>
                  <a:cubicBezTo>
                    <a:pt x="2317" y="6198"/>
                    <a:pt x="2399" y="6225"/>
                    <a:pt x="2453" y="6249"/>
                  </a:cubicBezTo>
                  <a:cubicBezTo>
                    <a:pt x="2508" y="6269"/>
                    <a:pt x="2538" y="6283"/>
                    <a:pt x="2538" y="6283"/>
                  </a:cubicBezTo>
                  <a:cubicBezTo>
                    <a:pt x="2538" y="6283"/>
                    <a:pt x="2511" y="6266"/>
                    <a:pt x="2460" y="6239"/>
                  </a:cubicBezTo>
                  <a:cubicBezTo>
                    <a:pt x="2409" y="6208"/>
                    <a:pt x="2331" y="6171"/>
                    <a:pt x="2239" y="6109"/>
                  </a:cubicBezTo>
                  <a:cubicBezTo>
                    <a:pt x="2052" y="5998"/>
                    <a:pt x="1803" y="5811"/>
                    <a:pt x="1541" y="5549"/>
                  </a:cubicBezTo>
                  <a:cubicBezTo>
                    <a:pt x="1511" y="5514"/>
                    <a:pt x="1477" y="5484"/>
                    <a:pt x="1443" y="5446"/>
                  </a:cubicBezTo>
                  <a:cubicBezTo>
                    <a:pt x="1429" y="5429"/>
                    <a:pt x="1412" y="5412"/>
                    <a:pt x="1395" y="5395"/>
                  </a:cubicBezTo>
                  <a:cubicBezTo>
                    <a:pt x="1378" y="5375"/>
                    <a:pt x="1365" y="5358"/>
                    <a:pt x="1348" y="5338"/>
                  </a:cubicBezTo>
                  <a:cubicBezTo>
                    <a:pt x="1314" y="5300"/>
                    <a:pt x="1283" y="5263"/>
                    <a:pt x="1249" y="5222"/>
                  </a:cubicBezTo>
                  <a:cubicBezTo>
                    <a:pt x="1219" y="5184"/>
                    <a:pt x="1188" y="5140"/>
                    <a:pt x="1158" y="5100"/>
                  </a:cubicBezTo>
                  <a:cubicBezTo>
                    <a:pt x="1092" y="5015"/>
                    <a:pt x="1035" y="4922"/>
                    <a:pt x="974" y="4831"/>
                  </a:cubicBezTo>
                  <a:cubicBezTo>
                    <a:pt x="943" y="4787"/>
                    <a:pt x="919" y="4735"/>
                    <a:pt x="888" y="4688"/>
                  </a:cubicBezTo>
                  <a:cubicBezTo>
                    <a:pt x="875" y="4664"/>
                    <a:pt x="861" y="4640"/>
                    <a:pt x="847" y="4616"/>
                  </a:cubicBezTo>
                  <a:cubicBezTo>
                    <a:pt x="831" y="4589"/>
                    <a:pt x="820" y="4566"/>
                    <a:pt x="807" y="4538"/>
                  </a:cubicBezTo>
                  <a:cubicBezTo>
                    <a:pt x="780" y="4490"/>
                    <a:pt x="753" y="4436"/>
                    <a:pt x="729" y="4385"/>
                  </a:cubicBezTo>
                  <a:cubicBezTo>
                    <a:pt x="704" y="4334"/>
                    <a:pt x="681" y="4280"/>
                    <a:pt x="654" y="4225"/>
                  </a:cubicBezTo>
                  <a:cubicBezTo>
                    <a:pt x="630" y="4175"/>
                    <a:pt x="610" y="4120"/>
                    <a:pt x="589" y="4062"/>
                  </a:cubicBezTo>
                  <a:cubicBezTo>
                    <a:pt x="569" y="4007"/>
                    <a:pt x="541" y="3953"/>
                    <a:pt x="525" y="3895"/>
                  </a:cubicBezTo>
                  <a:cubicBezTo>
                    <a:pt x="508" y="3841"/>
                    <a:pt x="487" y="3783"/>
                    <a:pt x="470" y="3726"/>
                  </a:cubicBezTo>
                  <a:cubicBezTo>
                    <a:pt x="453" y="3668"/>
                    <a:pt x="439" y="3610"/>
                    <a:pt x="423" y="3552"/>
                  </a:cubicBezTo>
                  <a:cubicBezTo>
                    <a:pt x="406" y="3494"/>
                    <a:pt x="395" y="3432"/>
                    <a:pt x="382" y="3374"/>
                  </a:cubicBezTo>
                  <a:cubicBezTo>
                    <a:pt x="371" y="3317"/>
                    <a:pt x="354" y="3256"/>
                    <a:pt x="348" y="3198"/>
                  </a:cubicBezTo>
                  <a:cubicBezTo>
                    <a:pt x="263" y="2718"/>
                    <a:pt x="266" y="2231"/>
                    <a:pt x="362" y="1790"/>
                  </a:cubicBezTo>
                  <a:cubicBezTo>
                    <a:pt x="409" y="1572"/>
                    <a:pt x="477" y="1364"/>
                    <a:pt x="566" y="1181"/>
                  </a:cubicBezTo>
                  <a:cubicBezTo>
                    <a:pt x="579" y="1157"/>
                    <a:pt x="589" y="1133"/>
                    <a:pt x="599" y="1113"/>
                  </a:cubicBezTo>
                  <a:cubicBezTo>
                    <a:pt x="613" y="1089"/>
                    <a:pt x="627" y="1065"/>
                    <a:pt x="637" y="1044"/>
                  </a:cubicBezTo>
                  <a:cubicBezTo>
                    <a:pt x="660" y="1000"/>
                    <a:pt x="688" y="960"/>
                    <a:pt x="715" y="919"/>
                  </a:cubicBezTo>
                  <a:cubicBezTo>
                    <a:pt x="739" y="878"/>
                    <a:pt x="770" y="837"/>
                    <a:pt x="793" y="800"/>
                  </a:cubicBezTo>
                  <a:cubicBezTo>
                    <a:pt x="824" y="762"/>
                    <a:pt x="851" y="725"/>
                    <a:pt x="878" y="691"/>
                  </a:cubicBezTo>
                  <a:cubicBezTo>
                    <a:pt x="1113" y="412"/>
                    <a:pt x="1365" y="225"/>
                    <a:pt x="1558" y="129"/>
                  </a:cubicBezTo>
                  <a:cubicBezTo>
                    <a:pt x="1582" y="116"/>
                    <a:pt x="1607" y="106"/>
                    <a:pt x="1627" y="93"/>
                  </a:cubicBezTo>
                  <a:cubicBezTo>
                    <a:pt x="1651" y="82"/>
                    <a:pt x="1671" y="75"/>
                    <a:pt x="1692" y="65"/>
                  </a:cubicBezTo>
                  <a:cubicBezTo>
                    <a:pt x="1729" y="48"/>
                    <a:pt x="1763" y="35"/>
                    <a:pt x="1790" y="27"/>
                  </a:cubicBezTo>
                  <a:cubicBezTo>
                    <a:pt x="1847" y="11"/>
                    <a:pt x="1878" y="0"/>
                    <a:pt x="1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626414" y="1306538"/>
              <a:ext cx="95175" cy="55577"/>
            </a:xfrm>
            <a:custGeom>
              <a:avLst/>
              <a:gdLst/>
              <a:ahLst/>
              <a:cxnLst/>
              <a:rect l="l" t="t" r="r" b="b"/>
              <a:pathLst>
                <a:path w="2168" h="1266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2168" y="0"/>
                    <a:pt x="2133" y="27"/>
                    <a:pt x="2069" y="71"/>
                  </a:cubicBezTo>
                  <a:cubicBezTo>
                    <a:pt x="2056" y="82"/>
                    <a:pt x="2042" y="95"/>
                    <a:pt x="2021" y="109"/>
                  </a:cubicBezTo>
                  <a:cubicBezTo>
                    <a:pt x="2004" y="118"/>
                    <a:pt x="1984" y="132"/>
                    <a:pt x="1960" y="146"/>
                  </a:cubicBezTo>
                  <a:cubicBezTo>
                    <a:pt x="1940" y="159"/>
                    <a:pt x="1916" y="173"/>
                    <a:pt x="1892" y="187"/>
                  </a:cubicBezTo>
                  <a:cubicBezTo>
                    <a:pt x="1872" y="204"/>
                    <a:pt x="1844" y="217"/>
                    <a:pt x="1824" y="234"/>
                  </a:cubicBezTo>
                  <a:cubicBezTo>
                    <a:pt x="1800" y="252"/>
                    <a:pt x="1777" y="269"/>
                    <a:pt x="1750" y="286"/>
                  </a:cubicBezTo>
                  <a:cubicBezTo>
                    <a:pt x="1722" y="299"/>
                    <a:pt x="1695" y="313"/>
                    <a:pt x="1664" y="330"/>
                  </a:cubicBezTo>
                  <a:cubicBezTo>
                    <a:pt x="1651" y="336"/>
                    <a:pt x="1637" y="347"/>
                    <a:pt x="1623" y="354"/>
                  </a:cubicBezTo>
                  <a:cubicBezTo>
                    <a:pt x="1610" y="360"/>
                    <a:pt x="1596" y="367"/>
                    <a:pt x="1579" y="377"/>
                  </a:cubicBezTo>
                  <a:cubicBezTo>
                    <a:pt x="1552" y="391"/>
                    <a:pt x="1525" y="408"/>
                    <a:pt x="1494" y="425"/>
                  </a:cubicBezTo>
                  <a:cubicBezTo>
                    <a:pt x="1375" y="486"/>
                    <a:pt x="1263" y="564"/>
                    <a:pt x="1137" y="625"/>
                  </a:cubicBezTo>
                  <a:cubicBezTo>
                    <a:pt x="1076" y="660"/>
                    <a:pt x="1015" y="694"/>
                    <a:pt x="949" y="721"/>
                  </a:cubicBezTo>
                  <a:cubicBezTo>
                    <a:pt x="933" y="728"/>
                    <a:pt x="919" y="738"/>
                    <a:pt x="902" y="745"/>
                  </a:cubicBezTo>
                  <a:cubicBezTo>
                    <a:pt x="888" y="751"/>
                    <a:pt x="872" y="759"/>
                    <a:pt x="855" y="768"/>
                  </a:cubicBezTo>
                  <a:cubicBezTo>
                    <a:pt x="824" y="782"/>
                    <a:pt x="794" y="796"/>
                    <a:pt x="763" y="812"/>
                  </a:cubicBezTo>
                  <a:cubicBezTo>
                    <a:pt x="732" y="826"/>
                    <a:pt x="701" y="840"/>
                    <a:pt x="671" y="853"/>
                  </a:cubicBezTo>
                  <a:cubicBezTo>
                    <a:pt x="654" y="861"/>
                    <a:pt x="640" y="870"/>
                    <a:pt x="623" y="878"/>
                  </a:cubicBezTo>
                  <a:cubicBezTo>
                    <a:pt x="610" y="884"/>
                    <a:pt x="593" y="888"/>
                    <a:pt x="579" y="894"/>
                  </a:cubicBezTo>
                  <a:cubicBezTo>
                    <a:pt x="549" y="905"/>
                    <a:pt x="518" y="922"/>
                    <a:pt x="491" y="932"/>
                  </a:cubicBezTo>
                  <a:cubicBezTo>
                    <a:pt x="460" y="946"/>
                    <a:pt x="429" y="952"/>
                    <a:pt x="403" y="959"/>
                  </a:cubicBezTo>
                  <a:cubicBezTo>
                    <a:pt x="375" y="969"/>
                    <a:pt x="348" y="976"/>
                    <a:pt x="321" y="986"/>
                  </a:cubicBezTo>
                  <a:cubicBezTo>
                    <a:pt x="293" y="993"/>
                    <a:pt x="266" y="1000"/>
                    <a:pt x="242" y="1003"/>
                  </a:cubicBezTo>
                  <a:cubicBezTo>
                    <a:pt x="194" y="1017"/>
                    <a:pt x="150" y="1027"/>
                    <a:pt x="117" y="1030"/>
                  </a:cubicBezTo>
                  <a:cubicBezTo>
                    <a:pt x="79" y="1037"/>
                    <a:pt x="51" y="1041"/>
                    <a:pt x="31" y="1041"/>
                  </a:cubicBezTo>
                  <a:lnTo>
                    <a:pt x="1" y="1041"/>
                  </a:lnTo>
                  <a:cubicBezTo>
                    <a:pt x="1" y="1041"/>
                    <a:pt x="11" y="1044"/>
                    <a:pt x="28" y="1051"/>
                  </a:cubicBezTo>
                  <a:cubicBezTo>
                    <a:pt x="48" y="1061"/>
                    <a:pt x="72" y="1071"/>
                    <a:pt x="106" y="1092"/>
                  </a:cubicBezTo>
                  <a:cubicBezTo>
                    <a:pt x="117" y="1095"/>
                    <a:pt x="123" y="1098"/>
                    <a:pt x="133" y="1106"/>
                  </a:cubicBezTo>
                  <a:cubicBezTo>
                    <a:pt x="144" y="1109"/>
                    <a:pt x="150" y="1115"/>
                    <a:pt x="164" y="1119"/>
                  </a:cubicBezTo>
                  <a:cubicBezTo>
                    <a:pt x="185" y="1129"/>
                    <a:pt x="208" y="1139"/>
                    <a:pt x="232" y="1150"/>
                  </a:cubicBezTo>
                  <a:cubicBezTo>
                    <a:pt x="256" y="1159"/>
                    <a:pt x="283" y="1170"/>
                    <a:pt x="310" y="1180"/>
                  </a:cubicBezTo>
                  <a:cubicBezTo>
                    <a:pt x="341" y="1190"/>
                    <a:pt x="371" y="1200"/>
                    <a:pt x="403" y="1208"/>
                  </a:cubicBezTo>
                  <a:cubicBezTo>
                    <a:pt x="436" y="1214"/>
                    <a:pt x="470" y="1225"/>
                    <a:pt x="505" y="1231"/>
                  </a:cubicBezTo>
                  <a:cubicBezTo>
                    <a:pt x="541" y="1238"/>
                    <a:pt x="579" y="1245"/>
                    <a:pt x="616" y="1252"/>
                  </a:cubicBezTo>
                  <a:cubicBezTo>
                    <a:pt x="637" y="1255"/>
                    <a:pt x="657" y="1258"/>
                    <a:pt x="674" y="1258"/>
                  </a:cubicBezTo>
                  <a:cubicBezTo>
                    <a:pt x="695" y="1261"/>
                    <a:pt x="715" y="1261"/>
                    <a:pt x="736" y="1261"/>
                  </a:cubicBezTo>
                  <a:cubicBezTo>
                    <a:pt x="776" y="1266"/>
                    <a:pt x="820" y="1266"/>
                    <a:pt x="861" y="1266"/>
                  </a:cubicBezTo>
                  <a:cubicBezTo>
                    <a:pt x="1035" y="1261"/>
                    <a:pt x="1212" y="1208"/>
                    <a:pt x="1385" y="1143"/>
                  </a:cubicBezTo>
                  <a:cubicBezTo>
                    <a:pt x="1549" y="1057"/>
                    <a:pt x="1709" y="963"/>
                    <a:pt x="1827" y="837"/>
                  </a:cubicBezTo>
                  <a:cubicBezTo>
                    <a:pt x="1946" y="710"/>
                    <a:pt x="2025" y="564"/>
                    <a:pt x="2079" y="442"/>
                  </a:cubicBezTo>
                  <a:cubicBezTo>
                    <a:pt x="2097" y="412"/>
                    <a:pt x="2106" y="381"/>
                    <a:pt x="2117" y="350"/>
                  </a:cubicBezTo>
                  <a:cubicBezTo>
                    <a:pt x="2127" y="319"/>
                    <a:pt x="2130" y="289"/>
                    <a:pt x="2137" y="261"/>
                  </a:cubicBezTo>
                  <a:cubicBezTo>
                    <a:pt x="2144" y="234"/>
                    <a:pt x="2147" y="211"/>
                    <a:pt x="2150" y="187"/>
                  </a:cubicBezTo>
                  <a:cubicBezTo>
                    <a:pt x="2154" y="163"/>
                    <a:pt x="2158" y="139"/>
                    <a:pt x="2161" y="123"/>
                  </a:cubicBezTo>
                  <a:cubicBezTo>
                    <a:pt x="2164" y="41"/>
                    <a:pt x="2168" y="0"/>
                    <a:pt x="2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601610" y="1316065"/>
              <a:ext cx="47851" cy="33101"/>
            </a:xfrm>
            <a:custGeom>
              <a:avLst/>
              <a:gdLst/>
              <a:ahLst/>
              <a:cxnLst/>
              <a:rect l="l" t="t" r="r" b="b"/>
              <a:pathLst>
                <a:path w="1090" h="754" extrusionOk="0">
                  <a:moveTo>
                    <a:pt x="1090" y="0"/>
                  </a:moveTo>
                  <a:cubicBezTo>
                    <a:pt x="1090" y="0"/>
                    <a:pt x="1065" y="4"/>
                    <a:pt x="1018" y="8"/>
                  </a:cubicBezTo>
                  <a:cubicBezTo>
                    <a:pt x="977" y="17"/>
                    <a:pt x="902" y="17"/>
                    <a:pt x="841" y="38"/>
                  </a:cubicBezTo>
                  <a:cubicBezTo>
                    <a:pt x="814" y="52"/>
                    <a:pt x="776" y="58"/>
                    <a:pt x="743" y="69"/>
                  </a:cubicBezTo>
                  <a:cubicBezTo>
                    <a:pt x="705" y="79"/>
                    <a:pt x="668" y="89"/>
                    <a:pt x="641" y="110"/>
                  </a:cubicBezTo>
                  <a:cubicBezTo>
                    <a:pt x="576" y="140"/>
                    <a:pt x="518" y="184"/>
                    <a:pt x="461" y="222"/>
                  </a:cubicBezTo>
                  <a:cubicBezTo>
                    <a:pt x="409" y="262"/>
                    <a:pt x="362" y="314"/>
                    <a:pt x="314" y="361"/>
                  </a:cubicBezTo>
                  <a:cubicBezTo>
                    <a:pt x="294" y="385"/>
                    <a:pt x="269" y="408"/>
                    <a:pt x="249" y="436"/>
                  </a:cubicBezTo>
                  <a:cubicBezTo>
                    <a:pt x="225" y="463"/>
                    <a:pt x="205" y="490"/>
                    <a:pt x="181" y="507"/>
                  </a:cubicBezTo>
                  <a:cubicBezTo>
                    <a:pt x="175" y="511"/>
                    <a:pt x="172" y="518"/>
                    <a:pt x="164" y="521"/>
                  </a:cubicBezTo>
                  <a:cubicBezTo>
                    <a:pt x="158" y="528"/>
                    <a:pt x="154" y="531"/>
                    <a:pt x="147" y="538"/>
                  </a:cubicBezTo>
                  <a:cubicBezTo>
                    <a:pt x="137" y="548"/>
                    <a:pt x="123" y="555"/>
                    <a:pt x="114" y="565"/>
                  </a:cubicBezTo>
                  <a:cubicBezTo>
                    <a:pt x="93" y="582"/>
                    <a:pt x="73" y="600"/>
                    <a:pt x="56" y="606"/>
                  </a:cubicBezTo>
                  <a:cubicBezTo>
                    <a:pt x="21" y="626"/>
                    <a:pt x="1" y="633"/>
                    <a:pt x="1" y="633"/>
                  </a:cubicBezTo>
                  <a:cubicBezTo>
                    <a:pt x="1" y="633"/>
                    <a:pt x="21" y="640"/>
                    <a:pt x="59" y="661"/>
                  </a:cubicBezTo>
                  <a:cubicBezTo>
                    <a:pt x="65" y="664"/>
                    <a:pt x="76" y="671"/>
                    <a:pt x="90" y="677"/>
                  </a:cubicBezTo>
                  <a:cubicBezTo>
                    <a:pt x="100" y="681"/>
                    <a:pt x="114" y="688"/>
                    <a:pt x="127" y="694"/>
                  </a:cubicBezTo>
                  <a:cubicBezTo>
                    <a:pt x="154" y="708"/>
                    <a:pt x="188" y="725"/>
                    <a:pt x="225" y="729"/>
                  </a:cubicBezTo>
                  <a:cubicBezTo>
                    <a:pt x="263" y="735"/>
                    <a:pt x="304" y="742"/>
                    <a:pt x="348" y="752"/>
                  </a:cubicBezTo>
                  <a:cubicBezTo>
                    <a:pt x="356" y="753"/>
                    <a:pt x="364" y="754"/>
                    <a:pt x="372" y="754"/>
                  </a:cubicBezTo>
                  <a:cubicBezTo>
                    <a:pt x="387" y="754"/>
                    <a:pt x="403" y="752"/>
                    <a:pt x="416" y="752"/>
                  </a:cubicBezTo>
                  <a:cubicBezTo>
                    <a:pt x="440" y="752"/>
                    <a:pt x="464" y="752"/>
                    <a:pt x="487" y="746"/>
                  </a:cubicBezTo>
                  <a:cubicBezTo>
                    <a:pt x="583" y="735"/>
                    <a:pt x="674" y="697"/>
                    <a:pt x="756" y="650"/>
                  </a:cubicBezTo>
                  <a:cubicBezTo>
                    <a:pt x="834" y="595"/>
                    <a:pt x="902" y="538"/>
                    <a:pt x="954" y="466"/>
                  </a:cubicBezTo>
                  <a:cubicBezTo>
                    <a:pt x="981" y="436"/>
                    <a:pt x="1001" y="395"/>
                    <a:pt x="1015" y="358"/>
                  </a:cubicBezTo>
                  <a:cubicBezTo>
                    <a:pt x="1029" y="320"/>
                    <a:pt x="1042" y="286"/>
                    <a:pt x="1056" y="253"/>
                  </a:cubicBezTo>
                  <a:cubicBezTo>
                    <a:pt x="1079" y="187"/>
                    <a:pt x="1079" y="113"/>
                    <a:pt x="1086" y="72"/>
                  </a:cubicBezTo>
                  <a:cubicBezTo>
                    <a:pt x="1090" y="24"/>
                    <a:pt x="1090" y="0"/>
                    <a:pt x="1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578343" y="1319357"/>
              <a:ext cx="29325" cy="21994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55" y="327"/>
                  </a:moveTo>
                  <a:cubicBezTo>
                    <a:pt x="57" y="327"/>
                    <a:pt x="56" y="327"/>
                    <a:pt x="55" y="328"/>
                  </a:cubicBezTo>
                  <a:lnTo>
                    <a:pt x="55" y="328"/>
                  </a:lnTo>
                  <a:lnTo>
                    <a:pt x="55" y="327"/>
                  </a:lnTo>
                  <a:close/>
                  <a:moveTo>
                    <a:pt x="469" y="0"/>
                  </a:moveTo>
                  <a:cubicBezTo>
                    <a:pt x="466" y="0"/>
                    <a:pt x="463" y="0"/>
                    <a:pt x="460" y="0"/>
                  </a:cubicBezTo>
                  <a:cubicBezTo>
                    <a:pt x="451" y="2"/>
                    <a:pt x="442" y="2"/>
                    <a:pt x="432" y="2"/>
                  </a:cubicBezTo>
                  <a:cubicBezTo>
                    <a:pt x="414" y="2"/>
                    <a:pt x="395" y="1"/>
                    <a:pt x="377" y="1"/>
                  </a:cubicBezTo>
                  <a:cubicBezTo>
                    <a:pt x="360" y="1"/>
                    <a:pt x="344" y="2"/>
                    <a:pt x="330" y="7"/>
                  </a:cubicBezTo>
                  <a:cubicBezTo>
                    <a:pt x="289" y="14"/>
                    <a:pt x="259" y="35"/>
                    <a:pt x="221" y="51"/>
                  </a:cubicBezTo>
                  <a:cubicBezTo>
                    <a:pt x="208" y="65"/>
                    <a:pt x="195" y="79"/>
                    <a:pt x="177" y="92"/>
                  </a:cubicBezTo>
                  <a:cubicBezTo>
                    <a:pt x="163" y="109"/>
                    <a:pt x="150" y="126"/>
                    <a:pt x="137" y="143"/>
                  </a:cubicBezTo>
                  <a:cubicBezTo>
                    <a:pt x="123" y="160"/>
                    <a:pt x="110" y="181"/>
                    <a:pt x="99" y="204"/>
                  </a:cubicBezTo>
                  <a:cubicBezTo>
                    <a:pt x="85" y="225"/>
                    <a:pt x="72" y="249"/>
                    <a:pt x="69" y="259"/>
                  </a:cubicBezTo>
                  <a:lnTo>
                    <a:pt x="69" y="269"/>
                  </a:lnTo>
                  <a:lnTo>
                    <a:pt x="69" y="276"/>
                  </a:lnTo>
                  <a:lnTo>
                    <a:pt x="69" y="283"/>
                  </a:lnTo>
                  <a:lnTo>
                    <a:pt x="69" y="296"/>
                  </a:lnTo>
                  <a:cubicBezTo>
                    <a:pt x="69" y="303"/>
                    <a:pt x="65" y="307"/>
                    <a:pt x="65" y="310"/>
                  </a:cubicBezTo>
                  <a:cubicBezTo>
                    <a:pt x="62" y="312"/>
                    <a:pt x="65" y="314"/>
                    <a:pt x="65" y="314"/>
                  </a:cubicBezTo>
                  <a:cubicBezTo>
                    <a:pt x="65" y="314"/>
                    <a:pt x="64" y="314"/>
                    <a:pt x="62" y="313"/>
                  </a:cubicBezTo>
                  <a:lnTo>
                    <a:pt x="62" y="313"/>
                  </a:lnTo>
                  <a:cubicBezTo>
                    <a:pt x="62" y="312"/>
                    <a:pt x="63" y="311"/>
                    <a:pt x="63" y="311"/>
                  </a:cubicBezTo>
                  <a:lnTo>
                    <a:pt x="63" y="311"/>
                  </a:lnTo>
                  <a:cubicBezTo>
                    <a:pt x="63" y="311"/>
                    <a:pt x="63" y="312"/>
                    <a:pt x="62" y="313"/>
                  </a:cubicBezTo>
                  <a:lnTo>
                    <a:pt x="62" y="313"/>
                  </a:lnTo>
                  <a:cubicBezTo>
                    <a:pt x="62" y="313"/>
                    <a:pt x="62" y="313"/>
                    <a:pt x="61" y="313"/>
                  </a:cubicBezTo>
                  <a:cubicBezTo>
                    <a:pt x="61" y="314"/>
                    <a:pt x="61" y="315"/>
                    <a:pt x="61" y="315"/>
                  </a:cubicBezTo>
                  <a:cubicBezTo>
                    <a:pt x="61" y="315"/>
                    <a:pt x="61" y="314"/>
                    <a:pt x="61" y="314"/>
                  </a:cubicBezTo>
                  <a:lnTo>
                    <a:pt x="61" y="314"/>
                  </a:lnTo>
                  <a:cubicBezTo>
                    <a:pt x="60" y="317"/>
                    <a:pt x="57" y="322"/>
                    <a:pt x="52" y="330"/>
                  </a:cubicBezTo>
                  <a:cubicBezTo>
                    <a:pt x="52" y="330"/>
                    <a:pt x="48" y="330"/>
                    <a:pt x="44" y="333"/>
                  </a:cubicBezTo>
                  <a:lnTo>
                    <a:pt x="38" y="333"/>
                  </a:lnTo>
                  <a:cubicBezTo>
                    <a:pt x="31" y="330"/>
                    <a:pt x="31" y="324"/>
                    <a:pt x="31" y="320"/>
                  </a:cubicBezTo>
                  <a:cubicBezTo>
                    <a:pt x="28" y="310"/>
                    <a:pt x="31" y="303"/>
                    <a:pt x="35" y="300"/>
                  </a:cubicBezTo>
                  <a:cubicBezTo>
                    <a:pt x="41" y="296"/>
                    <a:pt x="44" y="296"/>
                    <a:pt x="44" y="296"/>
                  </a:cubicBezTo>
                  <a:lnTo>
                    <a:pt x="35" y="296"/>
                  </a:lnTo>
                  <a:cubicBezTo>
                    <a:pt x="28" y="300"/>
                    <a:pt x="21" y="307"/>
                    <a:pt x="17" y="320"/>
                  </a:cubicBezTo>
                  <a:cubicBezTo>
                    <a:pt x="17" y="327"/>
                    <a:pt x="17" y="330"/>
                    <a:pt x="14" y="341"/>
                  </a:cubicBezTo>
                  <a:cubicBezTo>
                    <a:pt x="17" y="344"/>
                    <a:pt x="8" y="354"/>
                    <a:pt x="3" y="368"/>
                  </a:cubicBezTo>
                  <a:cubicBezTo>
                    <a:pt x="3" y="368"/>
                    <a:pt x="2" y="369"/>
                    <a:pt x="1" y="369"/>
                  </a:cubicBezTo>
                  <a:cubicBezTo>
                    <a:pt x="1" y="369"/>
                    <a:pt x="0" y="369"/>
                    <a:pt x="0" y="368"/>
                  </a:cubicBezTo>
                  <a:lnTo>
                    <a:pt x="0" y="371"/>
                  </a:lnTo>
                  <a:lnTo>
                    <a:pt x="3" y="374"/>
                  </a:lnTo>
                  <a:lnTo>
                    <a:pt x="8" y="382"/>
                  </a:lnTo>
                  <a:cubicBezTo>
                    <a:pt x="8" y="385"/>
                    <a:pt x="11" y="388"/>
                    <a:pt x="14" y="395"/>
                  </a:cubicBezTo>
                  <a:cubicBezTo>
                    <a:pt x="14" y="398"/>
                    <a:pt x="24" y="409"/>
                    <a:pt x="31" y="415"/>
                  </a:cubicBezTo>
                  <a:cubicBezTo>
                    <a:pt x="38" y="422"/>
                    <a:pt x="44" y="429"/>
                    <a:pt x="52" y="436"/>
                  </a:cubicBezTo>
                  <a:cubicBezTo>
                    <a:pt x="61" y="443"/>
                    <a:pt x="69" y="446"/>
                    <a:pt x="79" y="449"/>
                  </a:cubicBezTo>
                  <a:cubicBezTo>
                    <a:pt x="89" y="453"/>
                    <a:pt x="96" y="456"/>
                    <a:pt x="106" y="456"/>
                  </a:cubicBezTo>
                  <a:cubicBezTo>
                    <a:pt x="140" y="463"/>
                    <a:pt x="160" y="473"/>
                    <a:pt x="187" y="484"/>
                  </a:cubicBezTo>
                  <a:cubicBezTo>
                    <a:pt x="215" y="490"/>
                    <a:pt x="245" y="500"/>
                    <a:pt x="276" y="500"/>
                  </a:cubicBezTo>
                  <a:cubicBezTo>
                    <a:pt x="303" y="500"/>
                    <a:pt x="334" y="500"/>
                    <a:pt x="361" y="493"/>
                  </a:cubicBezTo>
                  <a:cubicBezTo>
                    <a:pt x="391" y="490"/>
                    <a:pt x="419" y="484"/>
                    <a:pt x="446" y="473"/>
                  </a:cubicBezTo>
                  <a:cubicBezTo>
                    <a:pt x="497" y="443"/>
                    <a:pt x="548" y="412"/>
                    <a:pt x="582" y="368"/>
                  </a:cubicBezTo>
                  <a:cubicBezTo>
                    <a:pt x="620" y="327"/>
                    <a:pt x="633" y="262"/>
                    <a:pt x="650" y="218"/>
                  </a:cubicBezTo>
                  <a:cubicBezTo>
                    <a:pt x="667" y="178"/>
                    <a:pt x="653" y="116"/>
                    <a:pt x="653" y="85"/>
                  </a:cubicBezTo>
                  <a:cubicBezTo>
                    <a:pt x="647" y="44"/>
                    <a:pt x="644" y="27"/>
                    <a:pt x="644" y="27"/>
                  </a:cubicBezTo>
                  <a:cubicBezTo>
                    <a:pt x="644" y="27"/>
                    <a:pt x="623" y="24"/>
                    <a:pt x="586" y="18"/>
                  </a:cubicBezTo>
                  <a:cubicBezTo>
                    <a:pt x="557" y="18"/>
                    <a:pt x="506" y="0"/>
                    <a:pt x="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484878" y="1383101"/>
              <a:ext cx="191755" cy="177751"/>
            </a:xfrm>
            <a:custGeom>
              <a:avLst/>
              <a:gdLst/>
              <a:ahLst/>
              <a:cxnLst/>
              <a:rect l="l" t="t" r="r" b="b"/>
              <a:pathLst>
                <a:path w="4368" h="4049" extrusionOk="0">
                  <a:moveTo>
                    <a:pt x="0" y="1"/>
                  </a:moveTo>
                  <a:cubicBezTo>
                    <a:pt x="0" y="1"/>
                    <a:pt x="17" y="32"/>
                    <a:pt x="44" y="86"/>
                  </a:cubicBezTo>
                  <a:cubicBezTo>
                    <a:pt x="75" y="144"/>
                    <a:pt x="122" y="222"/>
                    <a:pt x="187" y="321"/>
                  </a:cubicBezTo>
                  <a:cubicBezTo>
                    <a:pt x="255" y="420"/>
                    <a:pt x="344" y="531"/>
                    <a:pt x="459" y="654"/>
                  </a:cubicBezTo>
                  <a:cubicBezTo>
                    <a:pt x="572" y="773"/>
                    <a:pt x="714" y="902"/>
                    <a:pt x="881" y="1021"/>
                  </a:cubicBezTo>
                  <a:cubicBezTo>
                    <a:pt x="1211" y="1263"/>
                    <a:pt x="1643" y="1481"/>
                    <a:pt x="2109" y="1674"/>
                  </a:cubicBezTo>
                  <a:cubicBezTo>
                    <a:pt x="2344" y="1770"/>
                    <a:pt x="2586" y="1869"/>
                    <a:pt x="2823" y="1971"/>
                  </a:cubicBezTo>
                  <a:cubicBezTo>
                    <a:pt x="2946" y="2021"/>
                    <a:pt x="3065" y="2079"/>
                    <a:pt x="3181" y="2137"/>
                  </a:cubicBezTo>
                  <a:cubicBezTo>
                    <a:pt x="3296" y="2195"/>
                    <a:pt x="3412" y="2260"/>
                    <a:pt x="3517" y="2328"/>
                  </a:cubicBezTo>
                  <a:cubicBezTo>
                    <a:pt x="3732" y="2467"/>
                    <a:pt x="3912" y="2640"/>
                    <a:pt x="4018" y="2852"/>
                  </a:cubicBezTo>
                  <a:cubicBezTo>
                    <a:pt x="4126" y="3062"/>
                    <a:pt x="4153" y="3304"/>
                    <a:pt x="4068" y="3497"/>
                  </a:cubicBezTo>
                  <a:cubicBezTo>
                    <a:pt x="4048" y="3546"/>
                    <a:pt x="4021" y="3593"/>
                    <a:pt x="3987" y="3634"/>
                  </a:cubicBezTo>
                  <a:cubicBezTo>
                    <a:pt x="3956" y="3675"/>
                    <a:pt x="3922" y="3712"/>
                    <a:pt x="3881" y="3742"/>
                  </a:cubicBezTo>
                  <a:cubicBezTo>
                    <a:pt x="3840" y="3773"/>
                    <a:pt x="3800" y="3800"/>
                    <a:pt x="3755" y="3817"/>
                  </a:cubicBezTo>
                  <a:cubicBezTo>
                    <a:pt x="3708" y="3835"/>
                    <a:pt x="3660" y="3848"/>
                    <a:pt x="3616" y="3848"/>
                  </a:cubicBezTo>
                  <a:cubicBezTo>
                    <a:pt x="3609" y="3849"/>
                    <a:pt x="3601" y="3849"/>
                    <a:pt x="3594" y="3849"/>
                  </a:cubicBezTo>
                  <a:cubicBezTo>
                    <a:pt x="3556" y="3849"/>
                    <a:pt x="3517" y="3843"/>
                    <a:pt x="3480" y="3835"/>
                  </a:cubicBezTo>
                  <a:cubicBezTo>
                    <a:pt x="3435" y="3821"/>
                    <a:pt x="3391" y="3800"/>
                    <a:pt x="3351" y="3777"/>
                  </a:cubicBezTo>
                  <a:cubicBezTo>
                    <a:pt x="3275" y="3726"/>
                    <a:pt x="3211" y="3654"/>
                    <a:pt x="3181" y="3573"/>
                  </a:cubicBezTo>
                  <a:cubicBezTo>
                    <a:pt x="3170" y="3555"/>
                    <a:pt x="3167" y="3535"/>
                    <a:pt x="3164" y="3515"/>
                  </a:cubicBezTo>
                  <a:cubicBezTo>
                    <a:pt x="3160" y="3505"/>
                    <a:pt x="3160" y="3494"/>
                    <a:pt x="3160" y="3484"/>
                  </a:cubicBezTo>
                  <a:cubicBezTo>
                    <a:pt x="3157" y="3474"/>
                    <a:pt x="3157" y="3464"/>
                    <a:pt x="3157" y="3453"/>
                  </a:cubicBezTo>
                  <a:cubicBezTo>
                    <a:pt x="3157" y="3413"/>
                    <a:pt x="3164" y="3372"/>
                    <a:pt x="3177" y="3338"/>
                  </a:cubicBezTo>
                  <a:cubicBezTo>
                    <a:pt x="3191" y="3304"/>
                    <a:pt x="3211" y="3270"/>
                    <a:pt x="3235" y="3249"/>
                  </a:cubicBezTo>
                  <a:cubicBezTo>
                    <a:pt x="3259" y="3226"/>
                    <a:pt x="3286" y="3212"/>
                    <a:pt x="3320" y="3202"/>
                  </a:cubicBezTo>
                  <a:cubicBezTo>
                    <a:pt x="3344" y="3194"/>
                    <a:pt x="3368" y="3191"/>
                    <a:pt x="3391" y="3191"/>
                  </a:cubicBezTo>
                  <a:cubicBezTo>
                    <a:pt x="3433" y="3191"/>
                    <a:pt x="3473" y="3201"/>
                    <a:pt x="3507" y="3219"/>
                  </a:cubicBezTo>
                  <a:cubicBezTo>
                    <a:pt x="3534" y="3232"/>
                    <a:pt x="3558" y="3253"/>
                    <a:pt x="3575" y="3273"/>
                  </a:cubicBezTo>
                  <a:cubicBezTo>
                    <a:pt x="3592" y="3297"/>
                    <a:pt x="3606" y="3321"/>
                    <a:pt x="3613" y="3345"/>
                  </a:cubicBezTo>
                  <a:cubicBezTo>
                    <a:pt x="3633" y="3395"/>
                    <a:pt x="3633" y="3447"/>
                    <a:pt x="3627" y="3488"/>
                  </a:cubicBezTo>
                  <a:cubicBezTo>
                    <a:pt x="3622" y="3532"/>
                    <a:pt x="3606" y="3566"/>
                    <a:pt x="3592" y="3593"/>
                  </a:cubicBezTo>
                  <a:cubicBezTo>
                    <a:pt x="3578" y="3620"/>
                    <a:pt x="3561" y="3640"/>
                    <a:pt x="3551" y="3651"/>
                  </a:cubicBezTo>
                  <a:cubicBezTo>
                    <a:pt x="3538" y="3661"/>
                    <a:pt x="3531" y="3668"/>
                    <a:pt x="3531" y="3668"/>
                  </a:cubicBezTo>
                  <a:cubicBezTo>
                    <a:pt x="3531" y="3668"/>
                    <a:pt x="3541" y="3665"/>
                    <a:pt x="3551" y="3654"/>
                  </a:cubicBezTo>
                  <a:cubicBezTo>
                    <a:pt x="3565" y="3644"/>
                    <a:pt x="3586" y="3627"/>
                    <a:pt x="3606" y="3604"/>
                  </a:cubicBezTo>
                  <a:cubicBezTo>
                    <a:pt x="3627" y="3576"/>
                    <a:pt x="3647" y="3542"/>
                    <a:pt x="3660" y="3497"/>
                  </a:cubicBezTo>
                  <a:cubicBezTo>
                    <a:pt x="3674" y="3450"/>
                    <a:pt x="3684" y="3392"/>
                    <a:pt x="3671" y="3331"/>
                  </a:cubicBezTo>
                  <a:cubicBezTo>
                    <a:pt x="3663" y="3297"/>
                    <a:pt x="3650" y="3266"/>
                    <a:pt x="3630" y="3232"/>
                  </a:cubicBezTo>
                  <a:cubicBezTo>
                    <a:pt x="3609" y="3202"/>
                    <a:pt x="3582" y="3175"/>
                    <a:pt x="3548" y="3150"/>
                  </a:cubicBezTo>
                  <a:cubicBezTo>
                    <a:pt x="3497" y="3116"/>
                    <a:pt x="3428" y="3091"/>
                    <a:pt x="3355" y="3091"/>
                  </a:cubicBezTo>
                  <a:cubicBezTo>
                    <a:pt x="3335" y="3091"/>
                    <a:pt x="3316" y="3093"/>
                    <a:pt x="3296" y="3097"/>
                  </a:cubicBezTo>
                  <a:cubicBezTo>
                    <a:pt x="3249" y="3103"/>
                    <a:pt x="3198" y="3124"/>
                    <a:pt x="3157" y="3161"/>
                  </a:cubicBezTo>
                  <a:cubicBezTo>
                    <a:pt x="3116" y="3195"/>
                    <a:pt x="3085" y="3239"/>
                    <a:pt x="3062" y="3290"/>
                  </a:cubicBezTo>
                  <a:cubicBezTo>
                    <a:pt x="3021" y="3389"/>
                    <a:pt x="3014" y="3508"/>
                    <a:pt x="3051" y="3620"/>
                  </a:cubicBezTo>
                  <a:cubicBezTo>
                    <a:pt x="3085" y="3733"/>
                    <a:pt x="3160" y="3831"/>
                    <a:pt x="3255" y="3910"/>
                  </a:cubicBezTo>
                  <a:cubicBezTo>
                    <a:pt x="3303" y="3946"/>
                    <a:pt x="3361" y="3981"/>
                    <a:pt x="3418" y="4004"/>
                  </a:cubicBezTo>
                  <a:cubicBezTo>
                    <a:pt x="3480" y="4028"/>
                    <a:pt x="3548" y="4045"/>
                    <a:pt x="3616" y="4048"/>
                  </a:cubicBezTo>
                  <a:cubicBezTo>
                    <a:pt x="3688" y="4048"/>
                    <a:pt x="3755" y="4035"/>
                    <a:pt x="3823" y="4015"/>
                  </a:cubicBezTo>
                  <a:cubicBezTo>
                    <a:pt x="3892" y="3995"/>
                    <a:pt x="3953" y="3960"/>
                    <a:pt x="4010" y="3920"/>
                  </a:cubicBezTo>
                  <a:cubicBezTo>
                    <a:pt x="4068" y="3879"/>
                    <a:pt x="4123" y="3831"/>
                    <a:pt x="4167" y="3777"/>
                  </a:cubicBezTo>
                  <a:cubicBezTo>
                    <a:pt x="4211" y="3719"/>
                    <a:pt x="4252" y="3661"/>
                    <a:pt x="4283" y="3593"/>
                  </a:cubicBezTo>
                  <a:cubicBezTo>
                    <a:pt x="4313" y="3528"/>
                    <a:pt x="4337" y="3457"/>
                    <a:pt x="4351" y="3386"/>
                  </a:cubicBezTo>
                  <a:cubicBezTo>
                    <a:pt x="4365" y="3310"/>
                    <a:pt x="4368" y="3236"/>
                    <a:pt x="4361" y="3161"/>
                  </a:cubicBezTo>
                  <a:cubicBezTo>
                    <a:pt x="4354" y="3015"/>
                    <a:pt x="4310" y="2869"/>
                    <a:pt x="4245" y="2739"/>
                  </a:cubicBezTo>
                  <a:cubicBezTo>
                    <a:pt x="4181" y="2607"/>
                    <a:pt x="4092" y="2488"/>
                    <a:pt x="3990" y="2385"/>
                  </a:cubicBezTo>
                  <a:cubicBezTo>
                    <a:pt x="3888" y="2280"/>
                    <a:pt x="3776" y="2191"/>
                    <a:pt x="3657" y="2117"/>
                  </a:cubicBezTo>
                  <a:cubicBezTo>
                    <a:pt x="3534" y="2039"/>
                    <a:pt x="3412" y="1974"/>
                    <a:pt x="3289" y="1916"/>
                  </a:cubicBezTo>
                  <a:cubicBezTo>
                    <a:pt x="3164" y="1858"/>
                    <a:pt x="3041" y="1803"/>
                    <a:pt x="2915" y="1753"/>
                  </a:cubicBezTo>
                  <a:cubicBezTo>
                    <a:pt x="2670" y="1651"/>
                    <a:pt x="2426" y="1558"/>
                    <a:pt x="2190" y="1470"/>
                  </a:cubicBezTo>
                  <a:cubicBezTo>
                    <a:pt x="1956" y="1379"/>
                    <a:pt x="1732" y="1293"/>
                    <a:pt x="1524" y="1198"/>
                  </a:cubicBezTo>
                  <a:cubicBezTo>
                    <a:pt x="1316" y="1106"/>
                    <a:pt x="1126" y="1007"/>
                    <a:pt x="956" y="905"/>
                  </a:cubicBezTo>
                  <a:cubicBezTo>
                    <a:pt x="789" y="803"/>
                    <a:pt x="639" y="695"/>
                    <a:pt x="517" y="593"/>
                  </a:cubicBezTo>
                  <a:cubicBezTo>
                    <a:pt x="391" y="491"/>
                    <a:pt x="289" y="389"/>
                    <a:pt x="214" y="300"/>
                  </a:cubicBezTo>
                  <a:cubicBezTo>
                    <a:pt x="140" y="211"/>
                    <a:pt x="85" y="137"/>
                    <a:pt x="51" y="82"/>
                  </a:cubicBezTo>
                  <a:cubicBezTo>
                    <a:pt x="20" y="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617019" y="1566518"/>
              <a:ext cx="95000" cy="164274"/>
            </a:xfrm>
            <a:custGeom>
              <a:avLst/>
              <a:gdLst/>
              <a:ahLst/>
              <a:cxnLst/>
              <a:rect l="l" t="t" r="r" b="b"/>
              <a:pathLst>
                <a:path w="2164" h="3742" extrusionOk="0">
                  <a:moveTo>
                    <a:pt x="0" y="0"/>
                  </a:moveTo>
                  <a:cubicBezTo>
                    <a:pt x="0" y="0"/>
                    <a:pt x="7" y="27"/>
                    <a:pt x="21" y="75"/>
                  </a:cubicBezTo>
                  <a:cubicBezTo>
                    <a:pt x="28" y="99"/>
                    <a:pt x="34" y="126"/>
                    <a:pt x="45" y="160"/>
                  </a:cubicBezTo>
                  <a:cubicBezTo>
                    <a:pt x="55" y="194"/>
                    <a:pt x="65" y="235"/>
                    <a:pt x="78" y="279"/>
                  </a:cubicBezTo>
                  <a:cubicBezTo>
                    <a:pt x="140" y="449"/>
                    <a:pt x="239" y="698"/>
                    <a:pt x="408" y="966"/>
                  </a:cubicBezTo>
                  <a:cubicBezTo>
                    <a:pt x="433" y="1000"/>
                    <a:pt x="453" y="1034"/>
                    <a:pt x="477" y="1068"/>
                  </a:cubicBezTo>
                  <a:cubicBezTo>
                    <a:pt x="501" y="1102"/>
                    <a:pt x="524" y="1136"/>
                    <a:pt x="548" y="1173"/>
                  </a:cubicBezTo>
                  <a:cubicBezTo>
                    <a:pt x="572" y="1208"/>
                    <a:pt x="596" y="1245"/>
                    <a:pt x="623" y="1279"/>
                  </a:cubicBezTo>
                  <a:cubicBezTo>
                    <a:pt x="647" y="1316"/>
                    <a:pt x="674" y="1351"/>
                    <a:pt x="701" y="1388"/>
                  </a:cubicBezTo>
                  <a:cubicBezTo>
                    <a:pt x="813" y="1531"/>
                    <a:pt x="936" y="1677"/>
                    <a:pt x="1069" y="1823"/>
                  </a:cubicBezTo>
                  <a:cubicBezTo>
                    <a:pt x="1198" y="1969"/>
                    <a:pt x="1334" y="2120"/>
                    <a:pt x="1470" y="2269"/>
                  </a:cubicBezTo>
                  <a:cubicBezTo>
                    <a:pt x="1603" y="2419"/>
                    <a:pt x="1728" y="2569"/>
                    <a:pt x="1807" y="2735"/>
                  </a:cubicBezTo>
                  <a:cubicBezTo>
                    <a:pt x="1827" y="2776"/>
                    <a:pt x="1848" y="2817"/>
                    <a:pt x="1857" y="2861"/>
                  </a:cubicBezTo>
                  <a:cubicBezTo>
                    <a:pt x="1865" y="2881"/>
                    <a:pt x="1871" y="2902"/>
                    <a:pt x="1875" y="2925"/>
                  </a:cubicBezTo>
                  <a:cubicBezTo>
                    <a:pt x="1878" y="2946"/>
                    <a:pt x="1885" y="2966"/>
                    <a:pt x="1885" y="2987"/>
                  </a:cubicBezTo>
                  <a:cubicBezTo>
                    <a:pt x="1892" y="3028"/>
                    <a:pt x="1888" y="3068"/>
                    <a:pt x="1885" y="3109"/>
                  </a:cubicBezTo>
                  <a:cubicBezTo>
                    <a:pt x="1878" y="3150"/>
                    <a:pt x="1871" y="3191"/>
                    <a:pt x="1854" y="3228"/>
                  </a:cubicBezTo>
                  <a:cubicBezTo>
                    <a:pt x="1827" y="3307"/>
                    <a:pt x="1780" y="3375"/>
                    <a:pt x="1725" y="3426"/>
                  </a:cubicBezTo>
                  <a:cubicBezTo>
                    <a:pt x="1698" y="3450"/>
                    <a:pt x="1667" y="3467"/>
                    <a:pt x="1633" y="3480"/>
                  </a:cubicBezTo>
                  <a:cubicBezTo>
                    <a:pt x="1626" y="3483"/>
                    <a:pt x="1620" y="3487"/>
                    <a:pt x="1609" y="3490"/>
                  </a:cubicBezTo>
                  <a:cubicBezTo>
                    <a:pt x="1603" y="3490"/>
                    <a:pt x="1592" y="3494"/>
                    <a:pt x="1586" y="3494"/>
                  </a:cubicBezTo>
                  <a:cubicBezTo>
                    <a:pt x="1568" y="3497"/>
                    <a:pt x="1551" y="3500"/>
                    <a:pt x="1535" y="3500"/>
                  </a:cubicBezTo>
                  <a:cubicBezTo>
                    <a:pt x="1533" y="3500"/>
                    <a:pt x="1530" y="3500"/>
                    <a:pt x="1528" y="3500"/>
                  </a:cubicBezTo>
                  <a:cubicBezTo>
                    <a:pt x="1387" y="3500"/>
                    <a:pt x="1230" y="3407"/>
                    <a:pt x="1127" y="3296"/>
                  </a:cubicBezTo>
                  <a:cubicBezTo>
                    <a:pt x="1099" y="3269"/>
                    <a:pt x="1079" y="3238"/>
                    <a:pt x="1058" y="3208"/>
                  </a:cubicBezTo>
                  <a:cubicBezTo>
                    <a:pt x="1038" y="3174"/>
                    <a:pt x="1025" y="3140"/>
                    <a:pt x="1014" y="3109"/>
                  </a:cubicBezTo>
                  <a:cubicBezTo>
                    <a:pt x="1008" y="3075"/>
                    <a:pt x="1000" y="3041"/>
                    <a:pt x="1000" y="3007"/>
                  </a:cubicBezTo>
                  <a:cubicBezTo>
                    <a:pt x="1000" y="2977"/>
                    <a:pt x="1004" y="2946"/>
                    <a:pt x="1014" y="2916"/>
                  </a:cubicBezTo>
                  <a:cubicBezTo>
                    <a:pt x="1058" y="2796"/>
                    <a:pt x="1160" y="2708"/>
                    <a:pt x="1256" y="2701"/>
                  </a:cubicBezTo>
                  <a:cubicBezTo>
                    <a:pt x="1265" y="2699"/>
                    <a:pt x="1275" y="2698"/>
                    <a:pt x="1284" y="2698"/>
                  </a:cubicBezTo>
                  <a:cubicBezTo>
                    <a:pt x="1367" y="2698"/>
                    <a:pt x="1436" y="2763"/>
                    <a:pt x="1466" y="2830"/>
                  </a:cubicBezTo>
                  <a:cubicBezTo>
                    <a:pt x="1487" y="2864"/>
                    <a:pt x="1494" y="2902"/>
                    <a:pt x="1497" y="2936"/>
                  </a:cubicBezTo>
                  <a:cubicBezTo>
                    <a:pt x="1501" y="2966"/>
                    <a:pt x="1490" y="2993"/>
                    <a:pt x="1484" y="3018"/>
                  </a:cubicBezTo>
                  <a:cubicBezTo>
                    <a:pt x="1474" y="3038"/>
                    <a:pt x="1463" y="3054"/>
                    <a:pt x="1457" y="3062"/>
                  </a:cubicBezTo>
                  <a:cubicBezTo>
                    <a:pt x="1446" y="3072"/>
                    <a:pt x="1443" y="3079"/>
                    <a:pt x="1443" y="3079"/>
                  </a:cubicBezTo>
                  <a:cubicBezTo>
                    <a:pt x="1443" y="3079"/>
                    <a:pt x="1446" y="3072"/>
                    <a:pt x="1457" y="3065"/>
                  </a:cubicBezTo>
                  <a:cubicBezTo>
                    <a:pt x="1470" y="3059"/>
                    <a:pt x="1484" y="3045"/>
                    <a:pt x="1501" y="3028"/>
                  </a:cubicBezTo>
                  <a:cubicBezTo>
                    <a:pt x="1504" y="3014"/>
                    <a:pt x="1515" y="3004"/>
                    <a:pt x="1521" y="2990"/>
                  </a:cubicBezTo>
                  <a:cubicBezTo>
                    <a:pt x="1524" y="2980"/>
                    <a:pt x="1528" y="2973"/>
                    <a:pt x="1531" y="2966"/>
                  </a:cubicBezTo>
                  <a:cubicBezTo>
                    <a:pt x="1535" y="2957"/>
                    <a:pt x="1535" y="2946"/>
                    <a:pt x="1538" y="2939"/>
                  </a:cubicBezTo>
                  <a:cubicBezTo>
                    <a:pt x="1545" y="2902"/>
                    <a:pt x="1545" y="2854"/>
                    <a:pt x="1535" y="2806"/>
                  </a:cubicBezTo>
                  <a:cubicBezTo>
                    <a:pt x="1521" y="2756"/>
                    <a:pt x="1497" y="2701"/>
                    <a:pt x="1449" y="2657"/>
                  </a:cubicBezTo>
                  <a:cubicBezTo>
                    <a:pt x="1439" y="2643"/>
                    <a:pt x="1426" y="2633"/>
                    <a:pt x="1412" y="2623"/>
                  </a:cubicBezTo>
                  <a:cubicBezTo>
                    <a:pt x="1395" y="2613"/>
                    <a:pt x="1381" y="2605"/>
                    <a:pt x="1364" y="2596"/>
                  </a:cubicBezTo>
                  <a:cubicBezTo>
                    <a:pt x="1347" y="2589"/>
                    <a:pt x="1327" y="2585"/>
                    <a:pt x="1310" y="2579"/>
                  </a:cubicBezTo>
                  <a:cubicBezTo>
                    <a:pt x="1290" y="2575"/>
                    <a:pt x="1273" y="2572"/>
                    <a:pt x="1252" y="2572"/>
                  </a:cubicBezTo>
                  <a:cubicBezTo>
                    <a:pt x="1212" y="2572"/>
                    <a:pt x="1171" y="2579"/>
                    <a:pt x="1133" y="2592"/>
                  </a:cubicBezTo>
                  <a:cubicBezTo>
                    <a:pt x="1096" y="2605"/>
                    <a:pt x="1055" y="2626"/>
                    <a:pt x="1021" y="2650"/>
                  </a:cubicBezTo>
                  <a:cubicBezTo>
                    <a:pt x="956" y="2701"/>
                    <a:pt x="898" y="2776"/>
                    <a:pt x="868" y="2864"/>
                  </a:cubicBezTo>
                  <a:cubicBezTo>
                    <a:pt x="854" y="2908"/>
                    <a:pt x="841" y="2957"/>
                    <a:pt x="841" y="3004"/>
                  </a:cubicBezTo>
                  <a:cubicBezTo>
                    <a:pt x="837" y="3051"/>
                    <a:pt x="841" y="3103"/>
                    <a:pt x="851" y="3150"/>
                  </a:cubicBezTo>
                  <a:cubicBezTo>
                    <a:pt x="874" y="3246"/>
                    <a:pt x="919" y="3337"/>
                    <a:pt x="980" y="3419"/>
                  </a:cubicBezTo>
                  <a:cubicBezTo>
                    <a:pt x="1038" y="3500"/>
                    <a:pt x="1116" y="3572"/>
                    <a:pt x="1204" y="3630"/>
                  </a:cubicBezTo>
                  <a:cubicBezTo>
                    <a:pt x="1293" y="3687"/>
                    <a:pt x="1402" y="3735"/>
                    <a:pt x="1531" y="3742"/>
                  </a:cubicBezTo>
                  <a:cubicBezTo>
                    <a:pt x="1562" y="3742"/>
                    <a:pt x="1592" y="3739"/>
                    <a:pt x="1623" y="3735"/>
                  </a:cubicBezTo>
                  <a:cubicBezTo>
                    <a:pt x="1640" y="3735"/>
                    <a:pt x="1657" y="3732"/>
                    <a:pt x="1670" y="3728"/>
                  </a:cubicBezTo>
                  <a:cubicBezTo>
                    <a:pt x="1688" y="3721"/>
                    <a:pt x="1705" y="3721"/>
                    <a:pt x="1719" y="3715"/>
                  </a:cubicBezTo>
                  <a:cubicBezTo>
                    <a:pt x="1780" y="3695"/>
                    <a:pt x="1837" y="3660"/>
                    <a:pt x="1888" y="3623"/>
                  </a:cubicBezTo>
                  <a:cubicBezTo>
                    <a:pt x="1936" y="3582"/>
                    <a:pt x="1980" y="3538"/>
                    <a:pt x="2014" y="3487"/>
                  </a:cubicBezTo>
                  <a:cubicBezTo>
                    <a:pt x="2035" y="3459"/>
                    <a:pt x="2048" y="3432"/>
                    <a:pt x="2062" y="3409"/>
                  </a:cubicBezTo>
                  <a:cubicBezTo>
                    <a:pt x="2075" y="3381"/>
                    <a:pt x="2093" y="3354"/>
                    <a:pt x="2102" y="3324"/>
                  </a:cubicBezTo>
                  <a:cubicBezTo>
                    <a:pt x="2127" y="3269"/>
                    <a:pt x="2140" y="3208"/>
                    <a:pt x="2151" y="3147"/>
                  </a:cubicBezTo>
                  <a:cubicBezTo>
                    <a:pt x="2160" y="3086"/>
                    <a:pt x="2164" y="3024"/>
                    <a:pt x="2157" y="2960"/>
                  </a:cubicBezTo>
                  <a:cubicBezTo>
                    <a:pt x="2154" y="2925"/>
                    <a:pt x="2147" y="2899"/>
                    <a:pt x="2143" y="2868"/>
                  </a:cubicBezTo>
                  <a:cubicBezTo>
                    <a:pt x="2137" y="2841"/>
                    <a:pt x="2130" y="2810"/>
                    <a:pt x="2123" y="2783"/>
                  </a:cubicBezTo>
                  <a:cubicBezTo>
                    <a:pt x="2106" y="2725"/>
                    <a:pt x="2082" y="2671"/>
                    <a:pt x="2058" y="2616"/>
                  </a:cubicBezTo>
                  <a:cubicBezTo>
                    <a:pt x="1956" y="2405"/>
                    <a:pt x="1810" y="2238"/>
                    <a:pt x="1667" y="2085"/>
                  </a:cubicBezTo>
                  <a:cubicBezTo>
                    <a:pt x="1528" y="1932"/>
                    <a:pt x="1385" y="1789"/>
                    <a:pt x="1245" y="1654"/>
                  </a:cubicBezTo>
                  <a:cubicBezTo>
                    <a:pt x="1110" y="1514"/>
                    <a:pt x="977" y="1385"/>
                    <a:pt x="854" y="1255"/>
                  </a:cubicBezTo>
                  <a:cubicBezTo>
                    <a:pt x="732" y="1129"/>
                    <a:pt x="617" y="1007"/>
                    <a:pt x="521" y="888"/>
                  </a:cubicBezTo>
                  <a:cubicBezTo>
                    <a:pt x="327" y="650"/>
                    <a:pt x="191" y="429"/>
                    <a:pt x="113" y="266"/>
                  </a:cubicBezTo>
                  <a:cubicBezTo>
                    <a:pt x="92" y="225"/>
                    <a:pt x="75" y="187"/>
                    <a:pt x="58" y="156"/>
                  </a:cubicBezTo>
                  <a:cubicBezTo>
                    <a:pt x="48" y="123"/>
                    <a:pt x="38" y="95"/>
                    <a:pt x="28" y="71"/>
                  </a:cubicBezTo>
                  <a:cubicBezTo>
                    <a:pt x="11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5"/>
            <p:cNvSpPr/>
            <p:nvPr/>
          </p:nvSpPr>
          <p:spPr>
            <a:xfrm>
              <a:off x="602400" y="1694927"/>
              <a:ext cx="48861" cy="101321"/>
            </a:xfrm>
            <a:custGeom>
              <a:avLst/>
              <a:gdLst/>
              <a:ahLst/>
              <a:cxnLst/>
              <a:rect l="l" t="t" r="r" b="b"/>
              <a:pathLst>
                <a:path w="1113" h="2308" extrusionOk="0">
                  <a:moveTo>
                    <a:pt x="409" y="1723"/>
                  </a:moveTo>
                  <a:lnTo>
                    <a:pt x="409" y="1723"/>
                  </a:lnTo>
                  <a:cubicBezTo>
                    <a:pt x="408" y="1724"/>
                    <a:pt x="408" y="1724"/>
                    <a:pt x="408" y="1725"/>
                  </a:cubicBezTo>
                  <a:lnTo>
                    <a:pt x="408" y="1725"/>
                  </a:lnTo>
                  <a:cubicBezTo>
                    <a:pt x="408" y="1724"/>
                    <a:pt x="408" y="1724"/>
                    <a:pt x="409" y="1723"/>
                  </a:cubicBezTo>
                  <a:close/>
                  <a:moveTo>
                    <a:pt x="408" y="1725"/>
                  </a:moveTo>
                  <a:lnTo>
                    <a:pt x="408" y="1725"/>
                  </a:lnTo>
                  <a:cubicBezTo>
                    <a:pt x="408" y="1725"/>
                    <a:pt x="408" y="1726"/>
                    <a:pt x="408" y="1726"/>
                  </a:cubicBezTo>
                  <a:cubicBezTo>
                    <a:pt x="408" y="1725"/>
                    <a:pt x="408" y="1725"/>
                    <a:pt x="408" y="1725"/>
                  </a:cubicBezTo>
                  <a:close/>
                  <a:moveTo>
                    <a:pt x="861" y="0"/>
                  </a:moveTo>
                  <a:cubicBezTo>
                    <a:pt x="861" y="1"/>
                    <a:pt x="851" y="11"/>
                    <a:pt x="834" y="35"/>
                  </a:cubicBezTo>
                  <a:cubicBezTo>
                    <a:pt x="816" y="55"/>
                    <a:pt x="793" y="89"/>
                    <a:pt x="762" y="134"/>
                  </a:cubicBezTo>
                  <a:cubicBezTo>
                    <a:pt x="711" y="225"/>
                    <a:pt x="643" y="374"/>
                    <a:pt x="629" y="562"/>
                  </a:cubicBezTo>
                  <a:cubicBezTo>
                    <a:pt x="619" y="749"/>
                    <a:pt x="639" y="970"/>
                    <a:pt x="708" y="1195"/>
                  </a:cubicBezTo>
                  <a:cubicBezTo>
                    <a:pt x="738" y="1303"/>
                    <a:pt x="776" y="1412"/>
                    <a:pt x="796" y="1511"/>
                  </a:cubicBezTo>
                  <a:cubicBezTo>
                    <a:pt x="816" y="1613"/>
                    <a:pt x="820" y="1705"/>
                    <a:pt x="793" y="1779"/>
                  </a:cubicBezTo>
                  <a:cubicBezTo>
                    <a:pt x="769" y="1851"/>
                    <a:pt x="714" y="1919"/>
                    <a:pt x="643" y="1960"/>
                  </a:cubicBezTo>
                  <a:cubicBezTo>
                    <a:pt x="581" y="1998"/>
                    <a:pt x="512" y="2016"/>
                    <a:pt x="446" y="2016"/>
                  </a:cubicBezTo>
                  <a:cubicBezTo>
                    <a:pt x="435" y="2016"/>
                    <a:pt x="425" y="2015"/>
                    <a:pt x="415" y="2015"/>
                  </a:cubicBezTo>
                  <a:cubicBezTo>
                    <a:pt x="378" y="2011"/>
                    <a:pt x="340" y="2001"/>
                    <a:pt x="309" y="1987"/>
                  </a:cubicBezTo>
                  <a:cubicBezTo>
                    <a:pt x="279" y="1974"/>
                    <a:pt x="251" y="1953"/>
                    <a:pt x="235" y="1930"/>
                  </a:cubicBezTo>
                  <a:cubicBezTo>
                    <a:pt x="215" y="1905"/>
                    <a:pt x="204" y="1872"/>
                    <a:pt x="198" y="1834"/>
                  </a:cubicBezTo>
                  <a:cubicBezTo>
                    <a:pt x="190" y="1797"/>
                    <a:pt x="190" y="1756"/>
                    <a:pt x="194" y="1721"/>
                  </a:cubicBezTo>
                  <a:cubicBezTo>
                    <a:pt x="201" y="1688"/>
                    <a:pt x="211" y="1660"/>
                    <a:pt x="225" y="1633"/>
                  </a:cubicBezTo>
                  <a:cubicBezTo>
                    <a:pt x="235" y="1613"/>
                    <a:pt x="256" y="1596"/>
                    <a:pt x="279" y="1583"/>
                  </a:cubicBezTo>
                  <a:cubicBezTo>
                    <a:pt x="296" y="1572"/>
                    <a:pt x="315" y="1568"/>
                    <a:pt x="333" y="1568"/>
                  </a:cubicBezTo>
                  <a:cubicBezTo>
                    <a:pt x="357" y="1568"/>
                    <a:pt x="379" y="1577"/>
                    <a:pt x="391" y="1592"/>
                  </a:cubicBezTo>
                  <a:cubicBezTo>
                    <a:pt x="422" y="1619"/>
                    <a:pt x="429" y="1660"/>
                    <a:pt x="425" y="1688"/>
                  </a:cubicBezTo>
                  <a:cubicBezTo>
                    <a:pt x="420" y="1706"/>
                    <a:pt x="411" y="1718"/>
                    <a:pt x="409" y="1723"/>
                  </a:cubicBezTo>
                  <a:lnTo>
                    <a:pt x="409" y="1723"/>
                  </a:lnTo>
                  <a:cubicBezTo>
                    <a:pt x="412" y="1719"/>
                    <a:pt x="426" y="1713"/>
                    <a:pt x="443" y="1695"/>
                  </a:cubicBezTo>
                  <a:cubicBezTo>
                    <a:pt x="460" y="1671"/>
                    <a:pt x="476" y="1619"/>
                    <a:pt x="452" y="1558"/>
                  </a:cubicBezTo>
                  <a:cubicBezTo>
                    <a:pt x="446" y="1542"/>
                    <a:pt x="439" y="1528"/>
                    <a:pt x="422" y="1511"/>
                  </a:cubicBezTo>
                  <a:cubicBezTo>
                    <a:pt x="419" y="1508"/>
                    <a:pt x="415" y="1504"/>
                    <a:pt x="411" y="1501"/>
                  </a:cubicBezTo>
                  <a:lnTo>
                    <a:pt x="402" y="1494"/>
                  </a:lnTo>
                  <a:cubicBezTo>
                    <a:pt x="398" y="1490"/>
                    <a:pt x="391" y="1487"/>
                    <a:pt x="388" y="1484"/>
                  </a:cubicBezTo>
                  <a:cubicBezTo>
                    <a:pt x="385" y="1481"/>
                    <a:pt x="378" y="1481"/>
                    <a:pt x="374" y="1477"/>
                  </a:cubicBezTo>
                  <a:cubicBezTo>
                    <a:pt x="346" y="1465"/>
                    <a:pt x="316" y="1459"/>
                    <a:pt x="285" y="1459"/>
                  </a:cubicBezTo>
                  <a:cubicBezTo>
                    <a:pt x="270" y="1459"/>
                    <a:pt x="256" y="1460"/>
                    <a:pt x="242" y="1463"/>
                  </a:cubicBezTo>
                  <a:cubicBezTo>
                    <a:pt x="194" y="1473"/>
                    <a:pt x="146" y="1501"/>
                    <a:pt x="109" y="1542"/>
                  </a:cubicBezTo>
                  <a:cubicBezTo>
                    <a:pt x="68" y="1579"/>
                    <a:pt x="41" y="1630"/>
                    <a:pt x="27" y="1681"/>
                  </a:cubicBezTo>
                  <a:cubicBezTo>
                    <a:pt x="11" y="1732"/>
                    <a:pt x="3" y="1787"/>
                    <a:pt x="0" y="1844"/>
                  </a:cubicBezTo>
                  <a:cubicBezTo>
                    <a:pt x="0" y="1899"/>
                    <a:pt x="3" y="1966"/>
                    <a:pt x="34" y="2035"/>
                  </a:cubicBezTo>
                  <a:cubicBezTo>
                    <a:pt x="61" y="2103"/>
                    <a:pt x="109" y="2161"/>
                    <a:pt x="167" y="2202"/>
                  </a:cubicBezTo>
                  <a:cubicBezTo>
                    <a:pt x="225" y="2246"/>
                    <a:pt x="292" y="2277"/>
                    <a:pt x="364" y="2293"/>
                  </a:cubicBezTo>
                  <a:cubicBezTo>
                    <a:pt x="405" y="2302"/>
                    <a:pt x="446" y="2307"/>
                    <a:pt x="487" y="2307"/>
                  </a:cubicBezTo>
                  <a:cubicBezTo>
                    <a:pt x="595" y="2307"/>
                    <a:pt x="703" y="2276"/>
                    <a:pt x="796" y="2222"/>
                  </a:cubicBezTo>
                  <a:cubicBezTo>
                    <a:pt x="925" y="2150"/>
                    <a:pt x="1034" y="2028"/>
                    <a:pt x="1085" y="1872"/>
                  </a:cubicBezTo>
                  <a:cubicBezTo>
                    <a:pt x="1105" y="1793"/>
                    <a:pt x="1113" y="1718"/>
                    <a:pt x="1105" y="1644"/>
                  </a:cubicBezTo>
                  <a:cubicBezTo>
                    <a:pt x="1102" y="1572"/>
                    <a:pt x="1088" y="1504"/>
                    <a:pt x="1068" y="1443"/>
                  </a:cubicBezTo>
                  <a:cubicBezTo>
                    <a:pt x="1031" y="1317"/>
                    <a:pt x="980" y="1211"/>
                    <a:pt x="939" y="1113"/>
                  </a:cubicBezTo>
                  <a:cubicBezTo>
                    <a:pt x="857" y="919"/>
                    <a:pt x="796" y="729"/>
                    <a:pt x="779" y="562"/>
                  </a:cubicBezTo>
                  <a:cubicBezTo>
                    <a:pt x="776" y="517"/>
                    <a:pt x="772" y="476"/>
                    <a:pt x="772" y="440"/>
                  </a:cubicBezTo>
                  <a:cubicBezTo>
                    <a:pt x="769" y="419"/>
                    <a:pt x="769" y="402"/>
                    <a:pt x="769" y="385"/>
                  </a:cubicBezTo>
                  <a:cubicBezTo>
                    <a:pt x="769" y="365"/>
                    <a:pt x="769" y="347"/>
                    <a:pt x="772" y="330"/>
                  </a:cubicBezTo>
                  <a:cubicBezTo>
                    <a:pt x="772" y="313"/>
                    <a:pt x="772" y="297"/>
                    <a:pt x="776" y="280"/>
                  </a:cubicBezTo>
                  <a:cubicBezTo>
                    <a:pt x="779" y="263"/>
                    <a:pt x="779" y="249"/>
                    <a:pt x="782" y="232"/>
                  </a:cubicBezTo>
                  <a:cubicBezTo>
                    <a:pt x="786" y="201"/>
                    <a:pt x="796" y="174"/>
                    <a:pt x="799" y="150"/>
                  </a:cubicBezTo>
                  <a:cubicBezTo>
                    <a:pt x="813" y="103"/>
                    <a:pt x="830" y="65"/>
                    <a:pt x="840" y="38"/>
                  </a:cubicBezTo>
                  <a:cubicBezTo>
                    <a:pt x="854" y="14"/>
                    <a:pt x="861" y="1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5"/>
            <p:cNvSpPr/>
            <p:nvPr/>
          </p:nvSpPr>
          <p:spPr>
            <a:xfrm>
              <a:off x="355677" y="921222"/>
              <a:ext cx="249879" cy="268097"/>
            </a:xfrm>
            <a:custGeom>
              <a:avLst/>
              <a:gdLst/>
              <a:ahLst/>
              <a:cxnLst/>
              <a:rect l="l" t="t" r="r" b="b"/>
              <a:pathLst>
                <a:path w="5692" h="6107" extrusionOk="0">
                  <a:moveTo>
                    <a:pt x="1" y="1"/>
                  </a:moveTo>
                  <a:cubicBezTo>
                    <a:pt x="1" y="1"/>
                    <a:pt x="7" y="34"/>
                    <a:pt x="18" y="99"/>
                  </a:cubicBezTo>
                  <a:cubicBezTo>
                    <a:pt x="21" y="116"/>
                    <a:pt x="24" y="136"/>
                    <a:pt x="28" y="157"/>
                  </a:cubicBezTo>
                  <a:cubicBezTo>
                    <a:pt x="31" y="174"/>
                    <a:pt x="34" y="198"/>
                    <a:pt x="42" y="221"/>
                  </a:cubicBezTo>
                  <a:cubicBezTo>
                    <a:pt x="45" y="246"/>
                    <a:pt x="51" y="269"/>
                    <a:pt x="55" y="300"/>
                  </a:cubicBezTo>
                  <a:cubicBezTo>
                    <a:pt x="62" y="327"/>
                    <a:pt x="72" y="354"/>
                    <a:pt x="79" y="384"/>
                  </a:cubicBezTo>
                  <a:cubicBezTo>
                    <a:pt x="113" y="504"/>
                    <a:pt x="164" y="650"/>
                    <a:pt x="235" y="810"/>
                  </a:cubicBezTo>
                  <a:cubicBezTo>
                    <a:pt x="307" y="973"/>
                    <a:pt x="406" y="1150"/>
                    <a:pt x="538" y="1323"/>
                  </a:cubicBezTo>
                  <a:cubicBezTo>
                    <a:pt x="671" y="1500"/>
                    <a:pt x="830" y="1678"/>
                    <a:pt x="1024" y="1841"/>
                  </a:cubicBezTo>
                  <a:cubicBezTo>
                    <a:pt x="1051" y="1861"/>
                    <a:pt x="1075" y="1882"/>
                    <a:pt x="1100" y="1902"/>
                  </a:cubicBezTo>
                  <a:cubicBezTo>
                    <a:pt x="1127" y="1923"/>
                    <a:pt x="1150" y="1940"/>
                    <a:pt x="1177" y="1960"/>
                  </a:cubicBezTo>
                  <a:lnTo>
                    <a:pt x="1218" y="1990"/>
                  </a:lnTo>
                  <a:lnTo>
                    <a:pt x="1259" y="2017"/>
                  </a:lnTo>
                  <a:cubicBezTo>
                    <a:pt x="1287" y="2034"/>
                    <a:pt x="1313" y="2055"/>
                    <a:pt x="1345" y="2072"/>
                  </a:cubicBezTo>
                  <a:cubicBezTo>
                    <a:pt x="1456" y="2144"/>
                    <a:pt x="1576" y="2208"/>
                    <a:pt x="1701" y="2262"/>
                  </a:cubicBezTo>
                  <a:cubicBezTo>
                    <a:pt x="1953" y="2381"/>
                    <a:pt x="2218" y="2470"/>
                    <a:pt x="2483" y="2559"/>
                  </a:cubicBezTo>
                  <a:cubicBezTo>
                    <a:pt x="2749" y="2647"/>
                    <a:pt x="3014" y="2732"/>
                    <a:pt x="3276" y="2834"/>
                  </a:cubicBezTo>
                  <a:cubicBezTo>
                    <a:pt x="3406" y="2882"/>
                    <a:pt x="3532" y="2936"/>
                    <a:pt x="3661" y="2990"/>
                  </a:cubicBezTo>
                  <a:cubicBezTo>
                    <a:pt x="3783" y="3048"/>
                    <a:pt x="3909" y="3106"/>
                    <a:pt x="4025" y="3171"/>
                  </a:cubicBezTo>
                  <a:cubicBezTo>
                    <a:pt x="4086" y="3205"/>
                    <a:pt x="4144" y="3239"/>
                    <a:pt x="4202" y="3273"/>
                  </a:cubicBezTo>
                  <a:cubicBezTo>
                    <a:pt x="4256" y="3310"/>
                    <a:pt x="4314" y="3344"/>
                    <a:pt x="4368" y="3381"/>
                  </a:cubicBezTo>
                  <a:cubicBezTo>
                    <a:pt x="4395" y="3402"/>
                    <a:pt x="4422" y="3419"/>
                    <a:pt x="4450" y="3439"/>
                  </a:cubicBezTo>
                  <a:cubicBezTo>
                    <a:pt x="4477" y="3457"/>
                    <a:pt x="4501" y="3477"/>
                    <a:pt x="4528" y="3497"/>
                  </a:cubicBezTo>
                  <a:cubicBezTo>
                    <a:pt x="4579" y="3535"/>
                    <a:pt x="4626" y="3579"/>
                    <a:pt x="4678" y="3617"/>
                  </a:cubicBezTo>
                  <a:cubicBezTo>
                    <a:pt x="4871" y="3786"/>
                    <a:pt x="5035" y="3967"/>
                    <a:pt x="5168" y="4160"/>
                  </a:cubicBezTo>
                  <a:cubicBezTo>
                    <a:pt x="5297" y="4355"/>
                    <a:pt x="5399" y="4552"/>
                    <a:pt x="5463" y="4749"/>
                  </a:cubicBezTo>
                  <a:cubicBezTo>
                    <a:pt x="5529" y="4943"/>
                    <a:pt x="5565" y="5130"/>
                    <a:pt x="5576" y="5300"/>
                  </a:cubicBezTo>
                  <a:cubicBezTo>
                    <a:pt x="5586" y="5467"/>
                    <a:pt x="5582" y="5617"/>
                    <a:pt x="5556" y="5736"/>
                  </a:cubicBezTo>
                  <a:cubicBezTo>
                    <a:pt x="5549" y="5766"/>
                    <a:pt x="5545" y="5797"/>
                    <a:pt x="5538" y="5821"/>
                  </a:cubicBezTo>
                  <a:cubicBezTo>
                    <a:pt x="5532" y="5848"/>
                    <a:pt x="5525" y="5875"/>
                    <a:pt x="5521" y="5895"/>
                  </a:cubicBezTo>
                  <a:cubicBezTo>
                    <a:pt x="5515" y="5920"/>
                    <a:pt x="5508" y="5940"/>
                    <a:pt x="5501" y="5961"/>
                  </a:cubicBezTo>
                  <a:cubicBezTo>
                    <a:pt x="5494" y="5981"/>
                    <a:pt x="5488" y="5997"/>
                    <a:pt x="5484" y="6011"/>
                  </a:cubicBezTo>
                  <a:cubicBezTo>
                    <a:pt x="5457" y="6076"/>
                    <a:pt x="5447" y="6107"/>
                    <a:pt x="5447" y="6107"/>
                  </a:cubicBezTo>
                  <a:cubicBezTo>
                    <a:pt x="5447" y="6107"/>
                    <a:pt x="5460" y="6076"/>
                    <a:pt x="5494" y="6018"/>
                  </a:cubicBezTo>
                  <a:cubicBezTo>
                    <a:pt x="5501" y="6001"/>
                    <a:pt x="5508" y="5987"/>
                    <a:pt x="5518" y="5967"/>
                  </a:cubicBezTo>
                  <a:cubicBezTo>
                    <a:pt x="5529" y="5950"/>
                    <a:pt x="5535" y="5929"/>
                    <a:pt x="5545" y="5906"/>
                  </a:cubicBezTo>
                  <a:cubicBezTo>
                    <a:pt x="5556" y="5882"/>
                    <a:pt x="5565" y="5858"/>
                    <a:pt x="5576" y="5834"/>
                  </a:cubicBezTo>
                  <a:cubicBezTo>
                    <a:pt x="5586" y="5807"/>
                    <a:pt x="5593" y="5777"/>
                    <a:pt x="5603" y="5749"/>
                  </a:cubicBezTo>
                  <a:cubicBezTo>
                    <a:pt x="5640" y="5627"/>
                    <a:pt x="5671" y="5477"/>
                    <a:pt x="5681" y="5297"/>
                  </a:cubicBezTo>
                  <a:cubicBezTo>
                    <a:pt x="5692" y="5120"/>
                    <a:pt x="5678" y="4916"/>
                    <a:pt x="5623" y="4702"/>
                  </a:cubicBezTo>
                  <a:cubicBezTo>
                    <a:pt x="5569" y="4491"/>
                    <a:pt x="5484" y="4262"/>
                    <a:pt x="5358" y="4042"/>
                  </a:cubicBezTo>
                  <a:cubicBezTo>
                    <a:pt x="5229" y="3821"/>
                    <a:pt x="5059" y="3606"/>
                    <a:pt x="4855" y="3419"/>
                  </a:cubicBezTo>
                  <a:cubicBezTo>
                    <a:pt x="4654" y="3229"/>
                    <a:pt x="4419" y="3062"/>
                    <a:pt x="4171" y="2915"/>
                  </a:cubicBezTo>
                  <a:cubicBezTo>
                    <a:pt x="4048" y="2841"/>
                    <a:pt x="3919" y="2777"/>
                    <a:pt x="3790" y="2711"/>
                  </a:cubicBezTo>
                  <a:cubicBezTo>
                    <a:pt x="3657" y="2650"/>
                    <a:pt x="3524" y="2589"/>
                    <a:pt x="3392" y="2538"/>
                  </a:cubicBezTo>
                  <a:cubicBezTo>
                    <a:pt x="3123" y="2430"/>
                    <a:pt x="2848" y="2341"/>
                    <a:pt x="2579" y="2259"/>
                  </a:cubicBezTo>
                  <a:cubicBezTo>
                    <a:pt x="2314" y="2177"/>
                    <a:pt x="2055" y="2096"/>
                    <a:pt x="1817" y="2001"/>
                  </a:cubicBezTo>
                  <a:cubicBezTo>
                    <a:pt x="1698" y="1950"/>
                    <a:pt x="1585" y="1899"/>
                    <a:pt x="1477" y="1841"/>
                  </a:cubicBezTo>
                  <a:cubicBezTo>
                    <a:pt x="1450" y="1824"/>
                    <a:pt x="1422" y="1810"/>
                    <a:pt x="1398" y="1797"/>
                  </a:cubicBezTo>
                  <a:lnTo>
                    <a:pt x="1358" y="1772"/>
                  </a:lnTo>
                  <a:lnTo>
                    <a:pt x="1320" y="1749"/>
                  </a:lnTo>
                  <a:cubicBezTo>
                    <a:pt x="1296" y="1732"/>
                    <a:pt x="1269" y="1718"/>
                    <a:pt x="1246" y="1701"/>
                  </a:cubicBezTo>
                  <a:cubicBezTo>
                    <a:pt x="1218" y="1684"/>
                    <a:pt x="1198" y="1667"/>
                    <a:pt x="1171" y="1650"/>
                  </a:cubicBezTo>
                  <a:cubicBezTo>
                    <a:pt x="980" y="1518"/>
                    <a:pt x="814" y="1364"/>
                    <a:pt x="678" y="1211"/>
                  </a:cubicBezTo>
                  <a:cubicBezTo>
                    <a:pt x="541" y="1055"/>
                    <a:pt x="429" y="902"/>
                    <a:pt x="340" y="756"/>
                  </a:cubicBezTo>
                  <a:cubicBezTo>
                    <a:pt x="249" y="613"/>
                    <a:pt x="181" y="480"/>
                    <a:pt x="136" y="364"/>
                  </a:cubicBezTo>
                  <a:cubicBezTo>
                    <a:pt x="123" y="337"/>
                    <a:pt x="109" y="310"/>
                    <a:pt x="100" y="282"/>
                  </a:cubicBezTo>
                  <a:cubicBezTo>
                    <a:pt x="89" y="259"/>
                    <a:pt x="82" y="235"/>
                    <a:pt x="72" y="211"/>
                  </a:cubicBezTo>
                  <a:cubicBezTo>
                    <a:pt x="65" y="191"/>
                    <a:pt x="55" y="167"/>
                    <a:pt x="48" y="150"/>
                  </a:cubicBezTo>
                  <a:cubicBezTo>
                    <a:pt x="45" y="130"/>
                    <a:pt x="38" y="113"/>
                    <a:pt x="31" y="95"/>
                  </a:cubicBezTo>
                  <a:cubicBezTo>
                    <a:pt x="14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392422" y="915515"/>
              <a:ext cx="66508" cy="79064"/>
            </a:xfrm>
            <a:custGeom>
              <a:avLst/>
              <a:gdLst/>
              <a:ahLst/>
              <a:cxnLst/>
              <a:rect l="l" t="t" r="r" b="b"/>
              <a:pathLst>
                <a:path w="1515" h="1801" extrusionOk="0">
                  <a:moveTo>
                    <a:pt x="7" y="1"/>
                  </a:moveTo>
                  <a:cubicBezTo>
                    <a:pt x="7" y="1"/>
                    <a:pt x="4" y="45"/>
                    <a:pt x="1" y="117"/>
                  </a:cubicBezTo>
                  <a:cubicBezTo>
                    <a:pt x="4" y="151"/>
                    <a:pt x="4" y="195"/>
                    <a:pt x="7" y="246"/>
                  </a:cubicBezTo>
                  <a:cubicBezTo>
                    <a:pt x="10" y="294"/>
                    <a:pt x="18" y="351"/>
                    <a:pt x="34" y="409"/>
                  </a:cubicBezTo>
                  <a:cubicBezTo>
                    <a:pt x="68" y="522"/>
                    <a:pt x="95" y="665"/>
                    <a:pt x="164" y="797"/>
                  </a:cubicBezTo>
                  <a:cubicBezTo>
                    <a:pt x="181" y="831"/>
                    <a:pt x="197" y="866"/>
                    <a:pt x="214" y="899"/>
                  </a:cubicBezTo>
                  <a:cubicBezTo>
                    <a:pt x="232" y="933"/>
                    <a:pt x="252" y="968"/>
                    <a:pt x="272" y="1001"/>
                  </a:cubicBezTo>
                  <a:cubicBezTo>
                    <a:pt x="316" y="1066"/>
                    <a:pt x="365" y="1131"/>
                    <a:pt x="412" y="1195"/>
                  </a:cubicBezTo>
                  <a:cubicBezTo>
                    <a:pt x="463" y="1253"/>
                    <a:pt x="524" y="1307"/>
                    <a:pt x="582" y="1362"/>
                  </a:cubicBezTo>
                  <a:cubicBezTo>
                    <a:pt x="643" y="1413"/>
                    <a:pt x="698" y="1467"/>
                    <a:pt x="766" y="1501"/>
                  </a:cubicBezTo>
                  <a:cubicBezTo>
                    <a:pt x="885" y="1590"/>
                    <a:pt x="1014" y="1662"/>
                    <a:pt x="1123" y="1715"/>
                  </a:cubicBezTo>
                  <a:cubicBezTo>
                    <a:pt x="1235" y="1770"/>
                    <a:pt x="1340" y="1787"/>
                    <a:pt x="1406" y="1797"/>
                  </a:cubicBezTo>
                  <a:cubicBezTo>
                    <a:pt x="1422" y="1797"/>
                    <a:pt x="1439" y="1797"/>
                    <a:pt x="1453" y="1800"/>
                  </a:cubicBezTo>
                  <a:lnTo>
                    <a:pt x="1514" y="1800"/>
                  </a:lnTo>
                  <a:cubicBezTo>
                    <a:pt x="1514" y="1800"/>
                    <a:pt x="1504" y="1797"/>
                    <a:pt x="1487" y="1790"/>
                  </a:cubicBezTo>
                  <a:cubicBezTo>
                    <a:pt x="1480" y="1787"/>
                    <a:pt x="1470" y="1784"/>
                    <a:pt x="1459" y="1777"/>
                  </a:cubicBezTo>
                  <a:cubicBezTo>
                    <a:pt x="1446" y="1770"/>
                    <a:pt x="1433" y="1764"/>
                    <a:pt x="1419" y="1756"/>
                  </a:cubicBezTo>
                  <a:cubicBezTo>
                    <a:pt x="1361" y="1726"/>
                    <a:pt x="1290" y="1665"/>
                    <a:pt x="1218" y="1583"/>
                  </a:cubicBezTo>
                  <a:cubicBezTo>
                    <a:pt x="1140" y="1508"/>
                    <a:pt x="1075" y="1396"/>
                    <a:pt x="1001" y="1280"/>
                  </a:cubicBezTo>
                  <a:cubicBezTo>
                    <a:pt x="990" y="1263"/>
                    <a:pt x="980" y="1249"/>
                    <a:pt x="973" y="1233"/>
                  </a:cubicBezTo>
                  <a:cubicBezTo>
                    <a:pt x="966" y="1216"/>
                    <a:pt x="957" y="1202"/>
                    <a:pt x="946" y="1185"/>
                  </a:cubicBezTo>
                  <a:cubicBezTo>
                    <a:pt x="929" y="1158"/>
                    <a:pt x="908" y="1127"/>
                    <a:pt x="888" y="1097"/>
                  </a:cubicBezTo>
                  <a:cubicBezTo>
                    <a:pt x="850" y="1039"/>
                    <a:pt x="814" y="974"/>
                    <a:pt x="773" y="916"/>
                  </a:cubicBezTo>
                  <a:cubicBezTo>
                    <a:pt x="752" y="886"/>
                    <a:pt x="732" y="858"/>
                    <a:pt x="708" y="831"/>
                  </a:cubicBezTo>
                  <a:cubicBezTo>
                    <a:pt x="687" y="800"/>
                    <a:pt x="671" y="770"/>
                    <a:pt x="646" y="743"/>
                  </a:cubicBezTo>
                  <a:cubicBezTo>
                    <a:pt x="626" y="715"/>
                    <a:pt x="605" y="688"/>
                    <a:pt x="582" y="661"/>
                  </a:cubicBezTo>
                  <a:cubicBezTo>
                    <a:pt x="561" y="634"/>
                    <a:pt x="541" y="607"/>
                    <a:pt x="517" y="580"/>
                  </a:cubicBezTo>
                  <a:cubicBezTo>
                    <a:pt x="439" y="474"/>
                    <a:pt x="344" y="379"/>
                    <a:pt x="276" y="290"/>
                  </a:cubicBezTo>
                  <a:cubicBezTo>
                    <a:pt x="211" y="202"/>
                    <a:pt x="133" y="134"/>
                    <a:pt x="89" y="79"/>
                  </a:cubicBezTo>
                  <a:cubicBezTo>
                    <a:pt x="34" y="3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5"/>
            <p:cNvSpPr/>
            <p:nvPr/>
          </p:nvSpPr>
          <p:spPr>
            <a:xfrm>
              <a:off x="462883" y="965298"/>
              <a:ext cx="35471" cy="36744"/>
            </a:xfrm>
            <a:custGeom>
              <a:avLst/>
              <a:gdLst/>
              <a:ahLst/>
              <a:cxnLst/>
              <a:rect l="l" t="t" r="r" b="b"/>
              <a:pathLst>
                <a:path w="808" h="837" extrusionOk="0">
                  <a:moveTo>
                    <a:pt x="49" y="0"/>
                  </a:moveTo>
                  <a:cubicBezTo>
                    <a:pt x="49" y="0"/>
                    <a:pt x="41" y="24"/>
                    <a:pt x="25" y="65"/>
                  </a:cubicBezTo>
                  <a:cubicBezTo>
                    <a:pt x="25" y="82"/>
                    <a:pt x="18" y="109"/>
                    <a:pt x="11" y="136"/>
                  </a:cubicBezTo>
                  <a:cubicBezTo>
                    <a:pt x="8" y="150"/>
                    <a:pt x="5" y="167"/>
                    <a:pt x="5" y="181"/>
                  </a:cubicBezTo>
                  <a:cubicBezTo>
                    <a:pt x="1" y="197"/>
                    <a:pt x="1" y="211"/>
                    <a:pt x="5" y="228"/>
                  </a:cubicBezTo>
                  <a:cubicBezTo>
                    <a:pt x="11" y="289"/>
                    <a:pt x="11" y="371"/>
                    <a:pt x="38" y="446"/>
                  </a:cubicBezTo>
                  <a:cubicBezTo>
                    <a:pt x="45" y="466"/>
                    <a:pt x="52" y="483"/>
                    <a:pt x="62" y="503"/>
                  </a:cubicBezTo>
                  <a:cubicBezTo>
                    <a:pt x="69" y="520"/>
                    <a:pt x="79" y="537"/>
                    <a:pt x="93" y="554"/>
                  </a:cubicBezTo>
                  <a:cubicBezTo>
                    <a:pt x="113" y="589"/>
                    <a:pt x="140" y="619"/>
                    <a:pt x="168" y="653"/>
                  </a:cubicBezTo>
                  <a:cubicBezTo>
                    <a:pt x="198" y="680"/>
                    <a:pt x="225" y="707"/>
                    <a:pt x="259" y="732"/>
                  </a:cubicBezTo>
                  <a:cubicBezTo>
                    <a:pt x="294" y="755"/>
                    <a:pt x="331" y="776"/>
                    <a:pt x="368" y="789"/>
                  </a:cubicBezTo>
                  <a:cubicBezTo>
                    <a:pt x="440" y="820"/>
                    <a:pt x="521" y="826"/>
                    <a:pt x="586" y="834"/>
                  </a:cubicBezTo>
                  <a:cubicBezTo>
                    <a:pt x="595" y="836"/>
                    <a:pt x="605" y="836"/>
                    <a:pt x="615" y="836"/>
                  </a:cubicBezTo>
                  <a:cubicBezTo>
                    <a:pt x="637" y="836"/>
                    <a:pt x="659" y="832"/>
                    <a:pt x="678" y="830"/>
                  </a:cubicBezTo>
                  <a:cubicBezTo>
                    <a:pt x="705" y="826"/>
                    <a:pt x="729" y="823"/>
                    <a:pt x="749" y="823"/>
                  </a:cubicBezTo>
                  <a:cubicBezTo>
                    <a:pt x="787" y="817"/>
                    <a:pt x="807" y="817"/>
                    <a:pt x="807" y="817"/>
                  </a:cubicBezTo>
                  <a:cubicBezTo>
                    <a:pt x="807" y="817"/>
                    <a:pt x="797" y="799"/>
                    <a:pt x="780" y="762"/>
                  </a:cubicBezTo>
                  <a:cubicBezTo>
                    <a:pt x="760" y="735"/>
                    <a:pt x="743" y="677"/>
                    <a:pt x="719" y="622"/>
                  </a:cubicBezTo>
                  <a:cubicBezTo>
                    <a:pt x="691" y="575"/>
                    <a:pt x="671" y="507"/>
                    <a:pt x="641" y="456"/>
                  </a:cubicBezTo>
                  <a:cubicBezTo>
                    <a:pt x="627" y="429"/>
                    <a:pt x="610" y="401"/>
                    <a:pt x="592" y="377"/>
                  </a:cubicBezTo>
                  <a:cubicBezTo>
                    <a:pt x="576" y="354"/>
                    <a:pt x="556" y="330"/>
                    <a:pt x="539" y="306"/>
                  </a:cubicBezTo>
                  <a:cubicBezTo>
                    <a:pt x="518" y="286"/>
                    <a:pt x="495" y="265"/>
                    <a:pt x="474" y="245"/>
                  </a:cubicBezTo>
                  <a:cubicBezTo>
                    <a:pt x="463" y="234"/>
                    <a:pt x="450" y="225"/>
                    <a:pt x="440" y="214"/>
                  </a:cubicBezTo>
                  <a:cubicBezTo>
                    <a:pt x="426" y="204"/>
                    <a:pt x="416" y="197"/>
                    <a:pt x="402" y="190"/>
                  </a:cubicBezTo>
                  <a:cubicBezTo>
                    <a:pt x="355" y="153"/>
                    <a:pt x="286" y="129"/>
                    <a:pt x="242" y="99"/>
                  </a:cubicBezTo>
                  <a:cubicBezTo>
                    <a:pt x="201" y="65"/>
                    <a:pt x="137" y="51"/>
                    <a:pt x="110" y="27"/>
                  </a:cubicBezTo>
                  <a:cubicBezTo>
                    <a:pt x="69" y="13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5"/>
            <p:cNvSpPr/>
            <p:nvPr/>
          </p:nvSpPr>
          <p:spPr>
            <a:xfrm>
              <a:off x="847894" y="362806"/>
              <a:ext cx="111594" cy="47719"/>
            </a:xfrm>
            <a:custGeom>
              <a:avLst/>
              <a:gdLst/>
              <a:ahLst/>
              <a:cxnLst/>
              <a:rect l="l" t="t" r="r" b="b"/>
              <a:pathLst>
                <a:path w="2542" h="1087" extrusionOk="0">
                  <a:moveTo>
                    <a:pt x="1040" y="0"/>
                  </a:moveTo>
                  <a:cubicBezTo>
                    <a:pt x="997" y="0"/>
                    <a:pt x="954" y="2"/>
                    <a:pt x="912" y="5"/>
                  </a:cubicBezTo>
                  <a:cubicBezTo>
                    <a:pt x="820" y="12"/>
                    <a:pt x="735" y="26"/>
                    <a:pt x="654" y="42"/>
                  </a:cubicBezTo>
                  <a:cubicBezTo>
                    <a:pt x="616" y="53"/>
                    <a:pt x="575" y="59"/>
                    <a:pt x="538" y="70"/>
                  </a:cubicBezTo>
                  <a:cubicBezTo>
                    <a:pt x="501" y="76"/>
                    <a:pt x="467" y="87"/>
                    <a:pt x="432" y="97"/>
                  </a:cubicBezTo>
                  <a:cubicBezTo>
                    <a:pt x="297" y="131"/>
                    <a:pt x="191" y="189"/>
                    <a:pt x="116" y="216"/>
                  </a:cubicBezTo>
                  <a:cubicBezTo>
                    <a:pt x="44" y="253"/>
                    <a:pt x="0" y="274"/>
                    <a:pt x="0" y="274"/>
                  </a:cubicBezTo>
                  <a:cubicBezTo>
                    <a:pt x="0" y="274"/>
                    <a:pt x="14" y="271"/>
                    <a:pt x="35" y="271"/>
                  </a:cubicBezTo>
                  <a:lnTo>
                    <a:pt x="126" y="271"/>
                  </a:lnTo>
                  <a:cubicBezTo>
                    <a:pt x="136" y="270"/>
                    <a:pt x="146" y="270"/>
                    <a:pt x="156" y="270"/>
                  </a:cubicBezTo>
                  <a:cubicBezTo>
                    <a:pt x="233" y="270"/>
                    <a:pt x="336" y="282"/>
                    <a:pt x="449" y="294"/>
                  </a:cubicBezTo>
                  <a:cubicBezTo>
                    <a:pt x="514" y="301"/>
                    <a:pt x="586" y="311"/>
                    <a:pt x="657" y="324"/>
                  </a:cubicBezTo>
                  <a:cubicBezTo>
                    <a:pt x="732" y="342"/>
                    <a:pt x="807" y="359"/>
                    <a:pt x="881" y="379"/>
                  </a:cubicBezTo>
                  <a:cubicBezTo>
                    <a:pt x="1035" y="417"/>
                    <a:pt x="1195" y="461"/>
                    <a:pt x="1347" y="519"/>
                  </a:cubicBezTo>
                  <a:lnTo>
                    <a:pt x="1405" y="539"/>
                  </a:lnTo>
                  <a:lnTo>
                    <a:pt x="1460" y="560"/>
                  </a:lnTo>
                  <a:cubicBezTo>
                    <a:pt x="1501" y="573"/>
                    <a:pt x="1534" y="590"/>
                    <a:pt x="1572" y="604"/>
                  </a:cubicBezTo>
                  <a:cubicBezTo>
                    <a:pt x="1647" y="634"/>
                    <a:pt x="1721" y="658"/>
                    <a:pt x="1790" y="685"/>
                  </a:cubicBezTo>
                  <a:cubicBezTo>
                    <a:pt x="1858" y="716"/>
                    <a:pt x="1925" y="740"/>
                    <a:pt x="1991" y="767"/>
                  </a:cubicBezTo>
                  <a:cubicBezTo>
                    <a:pt x="2055" y="791"/>
                    <a:pt x="2117" y="814"/>
                    <a:pt x="2170" y="845"/>
                  </a:cubicBezTo>
                  <a:cubicBezTo>
                    <a:pt x="2222" y="879"/>
                    <a:pt x="2272" y="903"/>
                    <a:pt x="2321" y="930"/>
                  </a:cubicBezTo>
                  <a:cubicBezTo>
                    <a:pt x="2344" y="940"/>
                    <a:pt x="2365" y="954"/>
                    <a:pt x="2385" y="968"/>
                  </a:cubicBezTo>
                  <a:cubicBezTo>
                    <a:pt x="2406" y="981"/>
                    <a:pt x="2423" y="991"/>
                    <a:pt x="2440" y="1005"/>
                  </a:cubicBezTo>
                  <a:cubicBezTo>
                    <a:pt x="2473" y="1029"/>
                    <a:pt x="2501" y="1049"/>
                    <a:pt x="2514" y="1062"/>
                  </a:cubicBezTo>
                  <a:cubicBezTo>
                    <a:pt x="2531" y="1076"/>
                    <a:pt x="2542" y="1087"/>
                    <a:pt x="2542" y="1087"/>
                  </a:cubicBezTo>
                  <a:cubicBezTo>
                    <a:pt x="2542" y="1087"/>
                    <a:pt x="2542" y="1073"/>
                    <a:pt x="2538" y="1049"/>
                  </a:cubicBezTo>
                  <a:cubicBezTo>
                    <a:pt x="2538" y="1029"/>
                    <a:pt x="2535" y="995"/>
                    <a:pt x="2528" y="951"/>
                  </a:cubicBezTo>
                  <a:cubicBezTo>
                    <a:pt x="2525" y="930"/>
                    <a:pt x="2517" y="907"/>
                    <a:pt x="2511" y="879"/>
                  </a:cubicBezTo>
                  <a:cubicBezTo>
                    <a:pt x="2504" y="855"/>
                    <a:pt x="2494" y="825"/>
                    <a:pt x="2484" y="797"/>
                  </a:cubicBezTo>
                  <a:cubicBezTo>
                    <a:pt x="2463" y="736"/>
                    <a:pt x="2429" y="671"/>
                    <a:pt x="2385" y="613"/>
                  </a:cubicBezTo>
                  <a:cubicBezTo>
                    <a:pt x="2338" y="552"/>
                    <a:pt x="2286" y="488"/>
                    <a:pt x="2225" y="426"/>
                  </a:cubicBezTo>
                  <a:cubicBezTo>
                    <a:pt x="2164" y="365"/>
                    <a:pt x="2093" y="307"/>
                    <a:pt x="2011" y="260"/>
                  </a:cubicBezTo>
                  <a:cubicBezTo>
                    <a:pt x="1933" y="209"/>
                    <a:pt x="1848" y="164"/>
                    <a:pt x="1759" y="131"/>
                  </a:cubicBezTo>
                  <a:cubicBezTo>
                    <a:pt x="1712" y="114"/>
                    <a:pt x="1667" y="97"/>
                    <a:pt x="1619" y="83"/>
                  </a:cubicBezTo>
                  <a:lnTo>
                    <a:pt x="1548" y="62"/>
                  </a:lnTo>
                  <a:lnTo>
                    <a:pt x="1481" y="46"/>
                  </a:lnTo>
                  <a:cubicBezTo>
                    <a:pt x="1331" y="17"/>
                    <a:pt x="1183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5"/>
            <p:cNvSpPr/>
            <p:nvPr/>
          </p:nvSpPr>
          <p:spPr>
            <a:xfrm>
              <a:off x="962300" y="364606"/>
              <a:ext cx="76606" cy="85956"/>
            </a:xfrm>
            <a:custGeom>
              <a:avLst/>
              <a:gdLst/>
              <a:ahLst/>
              <a:cxnLst/>
              <a:rect l="l" t="t" r="r" b="b"/>
              <a:pathLst>
                <a:path w="1745" h="1958" extrusionOk="0">
                  <a:moveTo>
                    <a:pt x="0" y="1"/>
                  </a:moveTo>
                  <a:cubicBezTo>
                    <a:pt x="0" y="1"/>
                    <a:pt x="10" y="5"/>
                    <a:pt x="27" y="18"/>
                  </a:cubicBezTo>
                  <a:cubicBezTo>
                    <a:pt x="48" y="29"/>
                    <a:pt x="71" y="42"/>
                    <a:pt x="102" y="66"/>
                  </a:cubicBezTo>
                  <a:cubicBezTo>
                    <a:pt x="167" y="107"/>
                    <a:pt x="252" y="181"/>
                    <a:pt x="354" y="257"/>
                  </a:cubicBezTo>
                  <a:cubicBezTo>
                    <a:pt x="401" y="297"/>
                    <a:pt x="456" y="341"/>
                    <a:pt x="507" y="393"/>
                  </a:cubicBezTo>
                  <a:cubicBezTo>
                    <a:pt x="561" y="440"/>
                    <a:pt x="613" y="495"/>
                    <a:pt x="667" y="546"/>
                  </a:cubicBezTo>
                  <a:cubicBezTo>
                    <a:pt x="721" y="597"/>
                    <a:pt x="776" y="651"/>
                    <a:pt x="830" y="706"/>
                  </a:cubicBezTo>
                  <a:cubicBezTo>
                    <a:pt x="881" y="760"/>
                    <a:pt x="932" y="817"/>
                    <a:pt x="980" y="875"/>
                  </a:cubicBezTo>
                  <a:cubicBezTo>
                    <a:pt x="1034" y="933"/>
                    <a:pt x="1082" y="988"/>
                    <a:pt x="1126" y="1049"/>
                  </a:cubicBezTo>
                  <a:cubicBezTo>
                    <a:pt x="1170" y="1107"/>
                    <a:pt x="1214" y="1164"/>
                    <a:pt x="1255" y="1222"/>
                  </a:cubicBezTo>
                  <a:cubicBezTo>
                    <a:pt x="1330" y="1342"/>
                    <a:pt x="1415" y="1454"/>
                    <a:pt x="1463" y="1563"/>
                  </a:cubicBezTo>
                  <a:cubicBezTo>
                    <a:pt x="1476" y="1590"/>
                    <a:pt x="1490" y="1617"/>
                    <a:pt x="1500" y="1641"/>
                  </a:cubicBezTo>
                  <a:cubicBezTo>
                    <a:pt x="1514" y="1668"/>
                    <a:pt x="1528" y="1692"/>
                    <a:pt x="1538" y="1715"/>
                  </a:cubicBezTo>
                  <a:cubicBezTo>
                    <a:pt x="1548" y="1740"/>
                    <a:pt x="1561" y="1760"/>
                    <a:pt x="1572" y="1784"/>
                  </a:cubicBezTo>
                  <a:cubicBezTo>
                    <a:pt x="1582" y="1804"/>
                    <a:pt x="1589" y="1822"/>
                    <a:pt x="1592" y="1842"/>
                  </a:cubicBezTo>
                  <a:cubicBezTo>
                    <a:pt x="1609" y="1875"/>
                    <a:pt x="1619" y="1906"/>
                    <a:pt x="1626" y="1927"/>
                  </a:cubicBezTo>
                  <a:cubicBezTo>
                    <a:pt x="1633" y="1947"/>
                    <a:pt x="1636" y="1957"/>
                    <a:pt x="1636" y="1957"/>
                  </a:cubicBezTo>
                  <a:cubicBezTo>
                    <a:pt x="1636" y="1957"/>
                    <a:pt x="1643" y="1947"/>
                    <a:pt x="1650" y="1927"/>
                  </a:cubicBezTo>
                  <a:cubicBezTo>
                    <a:pt x="1660" y="1910"/>
                    <a:pt x="1674" y="1879"/>
                    <a:pt x="1687" y="1838"/>
                  </a:cubicBezTo>
                  <a:cubicBezTo>
                    <a:pt x="1698" y="1801"/>
                    <a:pt x="1715" y="1753"/>
                    <a:pt x="1728" y="1695"/>
                  </a:cubicBezTo>
                  <a:cubicBezTo>
                    <a:pt x="1732" y="1668"/>
                    <a:pt x="1738" y="1634"/>
                    <a:pt x="1742" y="1604"/>
                  </a:cubicBezTo>
                  <a:cubicBezTo>
                    <a:pt x="1745" y="1569"/>
                    <a:pt x="1745" y="1536"/>
                    <a:pt x="1742" y="1502"/>
                  </a:cubicBezTo>
                  <a:cubicBezTo>
                    <a:pt x="1735" y="1359"/>
                    <a:pt x="1718" y="1185"/>
                    <a:pt x="1646" y="1018"/>
                  </a:cubicBezTo>
                  <a:cubicBezTo>
                    <a:pt x="1613" y="933"/>
                    <a:pt x="1569" y="852"/>
                    <a:pt x="1517" y="773"/>
                  </a:cubicBezTo>
                  <a:cubicBezTo>
                    <a:pt x="1463" y="692"/>
                    <a:pt x="1401" y="617"/>
                    <a:pt x="1337" y="546"/>
                  </a:cubicBezTo>
                  <a:cubicBezTo>
                    <a:pt x="1269" y="481"/>
                    <a:pt x="1194" y="420"/>
                    <a:pt x="1120" y="365"/>
                  </a:cubicBezTo>
                  <a:cubicBezTo>
                    <a:pt x="1045" y="311"/>
                    <a:pt x="966" y="260"/>
                    <a:pt x="888" y="222"/>
                  </a:cubicBezTo>
                  <a:cubicBezTo>
                    <a:pt x="809" y="185"/>
                    <a:pt x="732" y="154"/>
                    <a:pt x="657" y="131"/>
                  </a:cubicBezTo>
                  <a:cubicBezTo>
                    <a:pt x="582" y="107"/>
                    <a:pt x="511" y="87"/>
                    <a:pt x="442" y="70"/>
                  </a:cubicBezTo>
                  <a:cubicBezTo>
                    <a:pt x="313" y="35"/>
                    <a:pt x="197" y="29"/>
                    <a:pt x="123" y="18"/>
                  </a:cubicBezTo>
                  <a:cubicBezTo>
                    <a:pt x="44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5"/>
            <p:cNvSpPr/>
            <p:nvPr/>
          </p:nvSpPr>
          <p:spPr>
            <a:xfrm>
              <a:off x="1045316" y="380630"/>
              <a:ext cx="51583" cy="74103"/>
            </a:xfrm>
            <a:custGeom>
              <a:avLst/>
              <a:gdLst/>
              <a:ahLst/>
              <a:cxnLst/>
              <a:rect l="l" t="t" r="r" b="b"/>
              <a:pathLst>
                <a:path w="1175" h="1688" extrusionOk="0">
                  <a:moveTo>
                    <a:pt x="0" y="0"/>
                  </a:moveTo>
                  <a:cubicBezTo>
                    <a:pt x="0" y="0"/>
                    <a:pt x="25" y="24"/>
                    <a:pt x="65" y="69"/>
                  </a:cubicBezTo>
                  <a:cubicBezTo>
                    <a:pt x="75" y="78"/>
                    <a:pt x="86" y="89"/>
                    <a:pt x="99" y="102"/>
                  </a:cubicBezTo>
                  <a:cubicBezTo>
                    <a:pt x="110" y="119"/>
                    <a:pt x="123" y="133"/>
                    <a:pt x="133" y="150"/>
                  </a:cubicBezTo>
                  <a:cubicBezTo>
                    <a:pt x="147" y="163"/>
                    <a:pt x="160" y="181"/>
                    <a:pt x="174" y="198"/>
                  </a:cubicBezTo>
                  <a:cubicBezTo>
                    <a:pt x="188" y="218"/>
                    <a:pt x="201" y="235"/>
                    <a:pt x="218" y="256"/>
                  </a:cubicBezTo>
                  <a:cubicBezTo>
                    <a:pt x="232" y="273"/>
                    <a:pt x="249" y="293"/>
                    <a:pt x="262" y="317"/>
                  </a:cubicBezTo>
                  <a:cubicBezTo>
                    <a:pt x="276" y="337"/>
                    <a:pt x="290" y="361"/>
                    <a:pt x="303" y="385"/>
                  </a:cubicBezTo>
                  <a:cubicBezTo>
                    <a:pt x="334" y="429"/>
                    <a:pt x="354" y="487"/>
                    <a:pt x="385" y="531"/>
                  </a:cubicBezTo>
                  <a:cubicBezTo>
                    <a:pt x="416" y="582"/>
                    <a:pt x="446" y="630"/>
                    <a:pt x="474" y="681"/>
                  </a:cubicBezTo>
                  <a:cubicBezTo>
                    <a:pt x="504" y="728"/>
                    <a:pt x="531" y="783"/>
                    <a:pt x="562" y="830"/>
                  </a:cubicBezTo>
                  <a:cubicBezTo>
                    <a:pt x="623" y="929"/>
                    <a:pt x="678" y="1031"/>
                    <a:pt x="735" y="1126"/>
                  </a:cubicBezTo>
                  <a:cubicBezTo>
                    <a:pt x="783" y="1225"/>
                    <a:pt x="861" y="1310"/>
                    <a:pt x="898" y="1395"/>
                  </a:cubicBezTo>
                  <a:cubicBezTo>
                    <a:pt x="909" y="1416"/>
                    <a:pt x="923" y="1436"/>
                    <a:pt x="936" y="1452"/>
                  </a:cubicBezTo>
                  <a:cubicBezTo>
                    <a:pt x="946" y="1473"/>
                    <a:pt x="956" y="1490"/>
                    <a:pt x="970" y="1510"/>
                  </a:cubicBezTo>
                  <a:cubicBezTo>
                    <a:pt x="980" y="1528"/>
                    <a:pt x="994" y="1545"/>
                    <a:pt x="1004" y="1559"/>
                  </a:cubicBezTo>
                  <a:cubicBezTo>
                    <a:pt x="1014" y="1575"/>
                    <a:pt x="1021" y="1589"/>
                    <a:pt x="1028" y="1603"/>
                  </a:cubicBezTo>
                  <a:cubicBezTo>
                    <a:pt x="1061" y="1657"/>
                    <a:pt x="1079" y="1688"/>
                    <a:pt x="1079" y="1688"/>
                  </a:cubicBezTo>
                  <a:cubicBezTo>
                    <a:pt x="1079" y="1688"/>
                    <a:pt x="1092" y="1653"/>
                    <a:pt x="1119" y="1595"/>
                  </a:cubicBezTo>
                  <a:cubicBezTo>
                    <a:pt x="1123" y="1579"/>
                    <a:pt x="1130" y="1562"/>
                    <a:pt x="1133" y="1545"/>
                  </a:cubicBezTo>
                  <a:cubicBezTo>
                    <a:pt x="1140" y="1524"/>
                    <a:pt x="1143" y="1504"/>
                    <a:pt x="1150" y="1483"/>
                  </a:cubicBezTo>
                  <a:cubicBezTo>
                    <a:pt x="1157" y="1460"/>
                    <a:pt x="1164" y="1436"/>
                    <a:pt x="1168" y="1412"/>
                  </a:cubicBezTo>
                  <a:cubicBezTo>
                    <a:pt x="1171" y="1388"/>
                    <a:pt x="1174" y="1361"/>
                    <a:pt x="1174" y="1334"/>
                  </a:cubicBezTo>
                  <a:lnTo>
                    <a:pt x="1174" y="1248"/>
                  </a:lnTo>
                  <a:lnTo>
                    <a:pt x="1174" y="1157"/>
                  </a:lnTo>
                  <a:cubicBezTo>
                    <a:pt x="1174" y="1126"/>
                    <a:pt x="1171" y="1092"/>
                    <a:pt x="1164" y="1061"/>
                  </a:cubicBezTo>
                  <a:cubicBezTo>
                    <a:pt x="1160" y="1028"/>
                    <a:pt x="1154" y="994"/>
                    <a:pt x="1143" y="963"/>
                  </a:cubicBezTo>
                  <a:cubicBezTo>
                    <a:pt x="1110" y="827"/>
                    <a:pt x="1038" y="697"/>
                    <a:pt x="963" y="575"/>
                  </a:cubicBezTo>
                  <a:cubicBezTo>
                    <a:pt x="919" y="518"/>
                    <a:pt x="875" y="456"/>
                    <a:pt x="824" y="408"/>
                  </a:cubicBezTo>
                  <a:cubicBezTo>
                    <a:pt x="772" y="354"/>
                    <a:pt x="719" y="310"/>
                    <a:pt x="664" y="269"/>
                  </a:cubicBezTo>
                  <a:cubicBezTo>
                    <a:pt x="640" y="245"/>
                    <a:pt x="609" y="232"/>
                    <a:pt x="579" y="215"/>
                  </a:cubicBezTo>
                  <a:cubicBezTo>
                    <a:pt x="551" y="198"/>
                    <a:pt x="524" y="181"/>
                    <a:pt x="494" y="171"/>
                  </a:cubicBezTo>
                  <a:cubicBezTo>
                    <a:pt x="466" y="157"/>
                    <a:pt x="439" y="143"/>
                    <a:pt x="412" y="130"/>
                  </a:cubicBezTo>
                  <a:cubicBezTo>
                    <a:pt x="385" y="119"/>
                    <a:pt x="361" y="109"/>
                    <a:pt x="334" y="99"/>
                  </a:cubicBezTo>
                  <a:cubicBezTo>
                    <a:pt x="310" y="85"/>
                    <a:pt x="286" y="78"/>
                    <a:pt x="265" y="69"/>
                  </a:cubicBezTo>
                  <a:cubicBezTo>
                    <a:pt x="242" y="61"/>
                    <a:pt x="218" y="55"/>
                    <a:pt x="198" y="52"/>
                  </a:cubicBezTo>
                  <a:cubicBezTo>
                    <a:pt x="177" y="44"/>
                    <a:pt x="157" y="38"/>
                    <a:pt x="140" y="34"/>
                  </a:cubicBezTo>
                  <a:cubicBezTo>
                    <a:pt x="123" y="28"/>
                    <a:pt x="106" y="24"/>
                    <a:pt x="92" y="20"/>
                  </a:cubicBezTo>
                  <a:cubicBezTo>
                    <a:pt x="31" y="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5"/>
            <p:cNvSpPr/>
            <p:nvPr/>
          </p:nvSpPr>
          <p:spPr>
            <a:xfrm>
              <a:off x="520832" y="776789"/>
              <a:ext cx="49036" cy="57860"/>
            </a:xfrm>
            <a:custGeom>
              <a:avLst/>
              <a:gdLst/>
              <a:ahLst/>
              <a:cxnLst/>
              <a:rect l="l" t="t" r="r" b="b"/>
              <a:pathLst>
                <a:path w="1117" h="1318" extrusionOk="0">
                  <a:moveTo>
                    <a:pt x="32" y="1"/>
                  </a:moveTo>
                  <a:cubicBezTo>
                    <a:pt x="32" y="1"/>
                    <a:pt x="28" y="32"/>
                    <a:pt x="18" y="86"/>
                  </a:cubicBezTo>
                  <a:cubicBezTo>
                    <a:pt x="15" y="113"/>
                    <a:pt x="11" y="148"/>
                    <a:pt x="4" y="184"/>
                  </a:cubicBezTo>
                  <a:cubicBezTo>
                    <a:pt x="4" y="201"/>
                    <a:pt x="1" y="225"/>
                    <a:pt x="1" y="246"/>
                  </a:cubicBezTo>
                  <a:cubicBezTo>
                    <a:pt x="1" y="266"/>
                    <a:pt x="1" y="290"/>
                    <a:pt x="4" y="311"/>
                  </a:cubicBezTo>
                  <a:cubicBezTo>
                    <a:pt x="7" y="358"/>
                    <a:pt x="15" y="409"/>
                    <a:pt x="18" y="460"/>
                  </a:cubicBezTo>
                  <a:cubicBezTo>
                    <a:pt x="21" y="487"/>
                    <a:pt x="24" y="515"/>
                    <a:pt x="32" y="545"/>
                  </a:cubicBezTo>
                  <a:cubicBezTo>
                    <a:pt x="35" y="572"/>
                    <a:pt x="42" y="600"/>
                    <a:pt x="52" y="627"/>
                  </a:cubicBezTo>
                  <a:cubicBezTo>
                    <a:pt x="86" y="739"/>
                    <a:pt x="147" y="848"/>
                    <a:pt x="215" y="950"/>
                  </a:cubicBezTo>
                  <a:cubicBezTo>
                    <a:pt x="297" y="1042"/>
                    <a:pt x="382" y="1134"/>
                    <a:pt x="484" y="1192"/>
                  </a:cubicBezTo>
                  <a:cubicBezTo>
                    <a:pt x="531" y="1222"/>
                    <a:pt x="583" y="1246"/>
                    <a:pt x="637" y="1260"/>
                  </a:cubicBezTo>
                  <a:cubicBezTo>
                    <a:pt x="691" y="1277"/>
                    <a:pt x="739" y="1291"/>
                    <a:pt x="783" y="1304"/>
                  </a:cubicBezTo>
                  <a:cubicBezTo>
                    <a:pt x="828" y="1317"/>
                    <a:pt x="875" y="1317"/>
                    <a:pt x="916" y="1317"/>
                  </a:cubicBezTo>
                  <a:cubicBezTo>
                    <a:pt x="957" y="1314"/>
                    <a:pt x="994" y="1314"/>
                    <a:pt x="1021" y="1314"/>
                  </a:cubicBezTo>
                  <a:cubicBezTo>
                    <a:pt x="1082" y="1304"/>
                    <a:pt x="1117" y="1300"/>
                    <a:pt x="1117" y="1300"/>
                  </a:cubicBezTo>
                  <a:cubicBezTo>
                    <a:pt x="1117" y="1300"/>
                    <a:pt x="1100" y="1270"/>
                    <a:pt x="1079" y="1212"/>
                  </a:cubicBezTo>
                  <a:cubicBezTo>
                    <a:pt x="1062" y="1192"/>
                    <a:pt x="1048" y="1157"/>
                    <a:pt x="1035" y="1123"/>
                  </a:cubicBezTo>
                  <a:cubicBezTo>
                    <a:pt x="1028" y="1107"/>
                    <a:pt x="1018" y="1086"/>
                    <a:pt x="1011" y="1069"/>
                  </a:cubicBezTo>
                  <a:cubicBezTo>
                    <a:pt x="1001" y="1052"/>
                    <a:pt x="994" y="1032"/>
                    <a:pt x="980" y="1018"/>
                  </a:cubicBezTo>
                  <a:cubicBezTo>
                    <a:pt x="957" y="984"/>
                    <a:pt x="936" y="944"/>
                    <a:pt x="916" y="903"/>
                  </a:cubicBezTo>
                  <a:lnTo>
                    <a:pt x="885" y="842"/>
                  </a:lnTo>
                  <a:cubicBezTo>
                    <a:pt x="875" y="821"/>
                    <a:pt x="861" y="804"/>
                    <a:pt x="848" y="784"/>
                  </a:cubicBezTo>
                  <a:cubicBezTo>
                    <a:pt x="797" y="708"/>
                    <a:pt x="732" y="641"/>
                    <a:pt x="671" y="569"/>
                  </a:cubicBezTo>
                  <a:cubicBezTo>
                    <a:pt x="603" y="504"/>
                    <a:pt x="535" y="437"/>
                    <a:pt x="460" y="375"/>
                  </a:cubicBezTo>
                  <a:cubicBezTo>
                    <a:pt x="392" y="311"/>
                    <a:pt x="304" y="259"/>
                    <a:pt x="249" y="201"/>
                  </a:cubicBezTo>
                  <a:cubicBezTo>
                    <a:pt x="191" y="144"/>
                    <a:pt x="123" y="99"/>
                    <a:pt x="89" y="62"/>
                  </a:cubicBezTo>
                  <a:cubicBezTo>
                    <a:pt x="48" y="25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5"/>
            <p:cNvSpPr/>
            <p:nvPr/>
          </p:nvSpPr>
          <p:spPr>
            <a:xfrm>
              <a:off x="518154" y="830743"/>
              <a:ext cx="30774" cy="42846"/>
            </a:xfrm>
            <a:custGeom>
              <a:avLst/>
              <a:gdLst/>
              <a:ahLst/>
              <a:cxnLst/>
              <a:rect l="l" t="t" r="r" b="b"/>
              <a:pathLst>
                <a:path w="701" h="976" extrusionOk="0">
                  <a:moveTo>
                    <a:pt x="18" y="0"/>
                  </a:moveTo>
                  <a:cubicBezTo>
                    <a:pt x="18" y="0"/>
                    <a:pt x="18" y="21"/>
                    <a:pt x="11" y="54"/>
                  </a:cubicBezTo>
                  <a:cubicBezTo>
                    <a:pt x="11" y="75"/>
                    <a:pt x="7" y="95"/>
                    <a:pt x="7" y="123"/>
                  </a:cubicBezTo>
                  <a:cubicBezTo>
                    <a:pt x="4" y="150"/>
                    <a:pt x="0" y="177"/>
                    <a:pt x="4" y="208"/>
                  </a:cubicBezTo>
                  <a:cubicBezTo>
                    <a:pt x="7" y="238"/>
                    <a:pt x="7" y="275"/>
                    <a:pt x="11" y="313"/>
                  </a:cubicBezTo>
                  <a:cubicBezTo>
                    <a:pt x="14" y="347"/>
                    <a:pt x="21" y="384"/>
                    <a:pt x="31" y="425"/>
                  </a:cubicBezTo>
                  <a:cubicBezTo>
                    <a:pt x="52" y="500"/>
                    <a:pt x="85" y="578"/>
                    <a:pt x="126" y="653"/>
                  </a:cubicBezTo>
                  <a:cubicBezTo>
                    <a:pt x="174" y="721"/>
                    <a:pt x="225" y="786"/>
                    <a:pt x="286" y="833"/>
                  </a:cubicBezTo>
                  <a:cubicBezTo>
                    <a:pt x="317" y="861"/>
                    <a:pt x="351" y="878"/>
                    <a:pt x="385" y="894"/>
                  </a:cubicBezTo>
                  <a:cubicBezTo>
                    <a:pt x="419" y="911"/>
                    <a:pt x="453" y="925"/>
                    <a:pt x="481" y="935"/>
                  </a:cubicBezTo>
                  <a:cubicBezTo>
                    <a:pt x="511" y="949"/>
                    <a:pt x="542" y="956"/>
                    <a:pt x="569" y="960"/>
                  </a:cubicBezTo>
                  <a:cubicBezTo>
                    <a:pt x="596" y="966"/>
                    <a:pt x="619" y="966"/>
                    <a:pt x="640" y="973"/>
                  </a:cubicBezTo>
                  <a:cubicBezTo>
                    <a:pt x="677" y="973"/>
                    <a:pt x="701" y="976"/>
                    <a:pt x="701" y="976"/>
                  </a:cubicBezTo>
                  <a:cubicBezTo>
                    <a:pt x="701" y="976"/>
                    <a:pt x="694" y="952"/>
                    <a:pt x="681" y="915"/>
                  </a:cubicBezTo>
                  <a:cubicBezTo>
                    <a:pt x="674" y="902"/>
                    <a:pt x="667" y="878"/>
                    <a:pt x="657" y="853"/>
                  </a:cubicBezTo>
                  <a:cubicBezTo>
                    <a:pt x="650" y="827"/>
                    <a:pt x="640" y="800"/>
                    <a:pt x="630" y="776"/>
                  </a:cubicBezTo>
                  <a:cubicBezTo>
                    <a:pt x="603" y="724"/>
                    <a:pt x="583" y="657"/>
                    <a:pt x="548" y="602"/>
                  </a:cubicBezTo>
                  <a:cubicBezTo>
                    <a:pt x="517" y="544"/>
                    <a:pt x="473" y="490"/>
                    <a:pt x="432" y="435"/>
                  </a:cubicBezTo>
                  <a:cubicBezTo>
                    <a:pt x="385" y="384"/>
                    <a:pt x="341" y="333"/>
                    <a:pt x="293" y="282"/>
                  </a:cubicBezTo>
                  <a:cubicBezTo>
                    <a:pt x="272" y="258"/>
                    <a:pt x="245" y="235"/>
                    <a:pt x="222" y="214"/>
                  </a:cubicBezTo>
                  <a:cubicBezTo>
                    <a:pt x="211" y="200"/>
                    <a:pt x="198" y="191"/>
                    <a:pt x="187" y="180"/>
                  </a:cubicBezTo>
                  <a:cubicBezTo>
                    <a:pt x="174" y="170"/>
                    <a:pt x="164" y="156"/>
                    <a:pt x="157" y="146"/>
                  </a:cubicBezTo>
                  <a:cubicBezTo>
                    <a:pt x="116" y="106"/>
                    <a:pt x="76" y="68"/>
                    <a:pt x="55" y="41"/>
                  </a:cubicBezTo>
                  <a:cubicBezTo>
                    <a:pt x="27" y="17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5"/>
            <p:cNvSpPr/>
            <p:nvPr/>
          </p:nvSpPr>
          <p:spPr>
            <a:xfrm>
              <a:off x="520393" y="883116"/>
              <a:ext cx="20194" cy="28447"/>
            </a:xfrm>
            <a:custGeom>
              <a:avLst/>
              <a:gdLst/>
              <a:ahLst/>
              <a:cxnLst/>
              <a:rect l="l" t="t" r="r" b="b"/>
              <a:pathLst>
                <a:path w="460" h="648" extrusionOk="0">
                  <a:moveTo>
                    <a:pt x="38" y="1"/>
                  </a:moveTo>
                  <a:cubicBezTo>
                    <a:pt x="38" y="1"/>
                    <a:pt x="34" y="15"/>
                    <a:pt x="28" y="42"/>
                  </a:cubicBezTo>
                  <a:cubicBezTo>
                    <a:pt x="25" y="52"/>
                    <a:pt x="21" y="69"/>
                    <a:pt x="17" y="86"/>
                  </a:cubicBezTo>
                  <a:cubicBezTo>
                    <a:pt x="11" y="106"/>
                    <a:pt x="7" y="127"/>
                    <a:pt x="7" y="147"/>
                  </a:cubicBezTo>
                  <a:cubicBezTo>
                    <a:pt x="11" y="188"/>
                    <a:pt x="1" y="243"/>
                    <a:pt x="11" y="293"/>
                  </a:cubicBezTo>
                  <a:cubicBezTo>
                    <a:pt x="14" y="321"/>
                    <a:pt x="17" y="348"/>
                    <a:pt x="28" y="372"/>
                  </a:cubicBezTo>
                  <a:cubicBezTo>
                    <a:pt x="38" y="395"/>
                    <a:pt x="48" y="420"/>
                    <a:pt x="62" y="443"/>
                  </a:cubicBezTo>
                  <a:cubicBezTo>
                    <a:pt x="92" y="487"/>
                    <a:pt x="123" y="535"/>
                    <a:pt x="167" y="563"/>
                  </a:cubicBezTo>
                  <a:cubicBezTo>
                    <a:pt x="208" y="593"/>
                    <a:pt x="259" y="610"/>
                    <a:pt x="300" y="627"/>
                  </a:cubicBezTo>
                  <a:cubicBezTo>
                    <a:pt x="337" y="644"/>
                    <a:pt x="385" y="640"/>
                    <a:pt x="412" y="648"/>
                  </a:cubicBezTo>
                  <a:lnTo>
                    <a:pt x="456" y="648"/>
                  </a:lnTo>
                  <a:cubicBezTo>
                    <a:pt x="456" y="648"/>
                    <a:pt x="456" y="630"/>
                    <a:pt x="460" y="599"/>
                  </a:cubicBezTo>
                  <a:cubicBezTo>
                    <a:pt x="453" y="576"/>
                    <a:pt x="460" y="528"/>
                    <a:pt x="450" y="491"/>
                  </a:cubicBezTo>
                  <a:cubicBezTo>
                    <a:pt x="439" y="456"/>
                    <a:pt x="439" y="406"/>
                    <a:pt x="425" y="365"/>
                  </a:cubicBezTo>
                  <a:cubicBezTo>
                    <a:pt x="412" y="321"/>
                    <a:pt x="385" y="287"/>
                    <a:pt x="364" y="249"/>
                  </a:cubicBezTo>
                  <a:cubicBezTo>
                    <a:pt x="351" y="232"/>
                    <a:pt x="334" y="216"/>
                    <a:pt x="320" y="198"/>
                  </a:cubicBezTo>
                  <a:cubicBezTo>
                    <a:pt x="307" y="181"/>
                    <a:pt x="287" y="167"/>
                    <a:pt x="270" y="154"/>
                  </a:cubicBezTo>
                  <a:cubicBezTo>
                    <a:pt x="235" y="123"/>
                    <a:pt x="188" y="103"/>
                    <a:pt x="160" y="79"/>
                  </a:cubicBezTo>
                  <a:cubicBezTo>
                    <a:pt x="130" y="52"/>
                    <a:pt x="89" y="38"/>
                    <a:pt x="72" y="21"/>
                  </a:cubicBezTo>
                  <a:cubicBezTo>
                    <a:pt x="48" y="7"/>
                    <a:pt x="38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5"/>
            <p:cNvSpPr/>
            <p:nvPr/>
          </p:nvSpPr>
          <p:spPr>
            <a:xfrm>
              <a:off x="1405479" y="355387"/>
              <a:ext cx="65060" cy="133676"/>
            </a:xfrm>
            <a:custGeom>
              <a:avLst/>
              <a:gdLst/>
              <a:ahLst/>
              <a:cxnLst/>
              <a:rect l="l" t="t" r="r" b="b"/>
              <a:pathLst>
                <a:path w="1482" h="3045" extrusionOk="0">
                  <a:moveTo>
                    <a:pt x="1456" y="3003"/>
                  </a:moveTo>
                  <a:cubicBezTo>
                    <a:pt x="1455" y="3003"/>
                    <a:pt x="1455" y="3003"/>
                    <a:pt x="1455" y="3003"/>
                  </a:cubicBezTo>
                  <a:lnTo>
                    <a:pt x="1455" y="3003"/>
                  </a:lnTo>
                  <a:cubicBezTo>
                    <a:pt x="1455" y="3003"/>
                    <a:pt x="1455" y="3003"/>
                    <a:pt x="1456" y="3003"/>
                  </a:cubicBezTo>
                  <a:close/>
                  <a:moveTo>
                    <a:pt x="1455" y="3003"/>
                  </a:moveTo>
                  <a:cubicBezTo>
                    <a:pt x="1454" y="3004"/>
                    <a:pt x="1454" y="3004"/>
                    <a:pt x="1454" y="3004"/>
                  </a:cubicBezTo>
                  <a:lnTo>
                    <a:pt x="1454" y="3004"/>
                  </a:lnTo>
                  <a:lnTo>
                    <a:pt x="1454" y="3004"/>
                  </a:lnTo>
                  <a:cubicBezTo>
                    <a:pt x="1455" y="3004"/>
                    <a:pt x="1455" y="3004"/>
                    <a:pt x="1455" y="3003"/>
                  </a:cubicBezTo>
                  <a:close/>
                  <a:moveTo>
                    <a:pt x="1454" y="3004"/>
                  </a:moveTo>
                  <a:cubicBezTo>
                    <a:pt x="1454" y="3005"/>
                    <a:pt x="1454" y="3006"/>
                    <a:pt x="1454" y="3007"/>
                  </a:cubicBezTo>
                  <a:lnTo>
                    <a:pt x="1457" y="3007"/>
                  </a:lnTo>
                  <a:lnTo>
                    <a:pt x="1454" y="3004"/>
                  </a:lnTo>
                  <a:close/>
                  <a:moveTo>
                    <a:pt x="1464" y="2999"/>
                  </a:moveTo>
                  <a:cubicBezTo>
                    <a:pt x="1463" y="2999"/>
                    <a:pt x="1462" y="3000"/>
                    <a:pt x="1461" y="3001"/>
                  </a:cubicBezTo>
                  <a:cubicBezTo>
                    <a:pt x="1459" y="3001"/>
                    <a:pt x="1457" y="3002"/>
                    <a:pt x="1456" y="3003"/>
                  </a:cubicBezTo>
                  <a:lnTo>
                    <a:pt x="1456" y="3003"/>
                  </a:lnTo>
                  <a:cubicBezTo>
                    <a:pt x="1456" y="3003"/>
                    <a:pt x="1456" y="3003"/>
                    <a:pt x="1457" y="3003"/>
                  </a:cubicBezTo>
                  <a:cubicBezTo>
                    <a:pt x="1457" y="3003"/>
                    <a:pt x="1459" y="3003"/>
                    <a:pt x="1461" y="3004"/>
                  </a:cubicBezTo>
                  <a:cubicBezTo>
                    <a:pt x="1464" y="3007"/>
                    <a:pt x="1467" y="3007"/>
                    <a:pt x="1471" y="3015"/>
                  </a:cubicBezTo>
                  <a:cubicBezTo>
                    <a:pt x="1471" y="3015"/>
                    <a:pt x="1472" y="3015"/>
                    <a:pt x="1472" y="3016"/>
                  </a:cubicBezTo>
                  <a:lnTo>
                    <a:pt x="1472" y="3016"/>
                  </a:lnTo>
                  <a:cubicBezTo>
                    <a:pt x="1473" y="3016"/>
                    <a:pt x="1474" y="3015"/>
                    <a:pt x="1475" y="3015"/>
                  </a:cubicBezTo>
                  <a:cubicBezTo>
                    <a:pt x="1481" y="3011"/>
                    <a:pt x="1478" y="3004"/>
                    <a:pt x="1471" y="3004"/>
                  </a:cubicBezTo>
                  <a:cubicBezTo>
                    <a:pt x="1468" y="3002"/>
                    <a:pt x="1466" y="2999"/>
                    <a:pt x="1464" y="2999"/>
                  </a:cubicBezTo>
                  <a:close/>
                  <a:moveTo>
                    <a:pt x="1192" y="0"/>
                  </a:moveTo>
                  <a:cubicBezTo>
                    <a:pt x="1192" y="0"/>
                    <a:pt x="1178" y="0"/>
                    <a:pt x="1148" y="4"/>
                  </a:cubicBezTo>
                  <a:cubicBezTo>
                    <a:pt x="1131" y="7"/>
                    <a:pt x="1110" y="7"/>
                    <a:pt x="1090" y="7"/>
                  </a:cubicBezTo>
                  <a:cubicBezTo>
                    <a:pt x="1066" y="11"/>
                    <a:pt x="1039" y="17"/>
                    <a:pt x="1008" y="21"/>
                  </a:cubicBezTo>
                  <a:cubicBezTo>
                    <a:pt x="981" y="27"/>
                    <a:pt x="950" y="38"/>
                    <a:pt x="916" y="48"/>
                  </a:cubicBezTo>
                  <a:cubicBezTo>
                    <a:pt x="879" y="58"/>
                    <a:pt x="842" y="72"/>
                    <a:pt x="801" y="85"/>
                  </a:cubicBezTo>
                  <a:cubicBezTo>
                    <a:pt x="760" y="99"/>
                    <a:pt x="719" y="123"/>
                    <a:pt x="679" y="143"/>
                  </a:cubicBezTo>
                  <a:cubicBezTo>
                    <a:pt x="658" y="157"/>
                    <a:pt x="638" y="170"/>
                    <a:pt x="617" y="184"/>
                  </a:cubicBezTo>
                  <a:cubicBezTo>
                    <a:pt x="597" y="201"/>
                    <a:pt x="577" y="215"/>
                    <a:pt x="556" y="231"/>
                  </a:cubicBezTo>
                  <a:cubicBezTo>
                    <a:pt x="475" y="303"/>
                    <a:pt x="393" y="382"/>
                    <a:pt x="311" y="480"/>
                  </a:cubicBezTo>
                  <a:cubicBezTo>
                    <a:pt x="233" y="575"/>
                    <a:pt x="158" y="688"/>
                    <a:pt x="110" y="817"/>
                  </a:cubicBezTo>
                  <a:cubicBezTo>
                    <a:pt x="59" y="942"/>
                    <a:pt x="25" y="1085"/>
                    <a:pt x="12" y="1231"/>
                  </a:cubicBezTo>
                  <a:cubicBezTo>
                    <a:pt x="1" y="1374"/>
                    <a:pt x="8" y="1525"/>
                    <a:pt x="29" y="1667"/>
                  </a:cubicBezTo>
                  <a:cubicBezTo>
                    <a:pt x="56" y="1810"/>
                    <a:pt x="97" y="1946"/>
                    <a:pt x="154" y="2076"/>
                  </a:cubicBezTo>
                  <a:cubicBezTo>
                    <a:pt x="212" y="2201"/>
                    <a:pt x="280" y="2321"/>
                    <a:pt x="359" y="2423"/>
                  </a:cubicBezTo>
                  <a:cubicBezTo>
                    <a:pt x="379" y="2450"/>
                    <a:pt x="399" y="2476"/>
                    <a:pt x="420" y="2501"/>
                  </a:cubicBezTo>
                  <a:cubicBezTo>
                    <a:pt x="440" y="2525"/>
                    <a:pt x="461" y="2548"/>
                    <a:pt x="481" y="2569"/>
                  </a:cubicBezTo>
                  <a:cubicBezTo>
                    <a:pt x="505" y="2592"/>
                    <a:pt x="528" y="2613"/>
                    <a:pt x="549" y="2633"/>
                  </a:cubicBezTo>
                  <a:cubicBezTo>
                    <a:pt x="572" y="2654"/>
                    <a:pt x="597" y="2674"/>
                    <a:pt x="617" y="2691"/>
                  </a:cubicBezTo>
                  <a:cubicBezTo>
                    <a:pt x="665" y="2729"/>
                    <a:pt x="709" y="2762"/>
                    <a:pt x="753" y="2797"/>
                  </a:cubicBezTo>
                  <a:cubicBezTo>
                    <a:pt x="797" y="2828"/>
                    <a:pt x="842" y="2858"/>
                    <a:pt x="883" y="2885"/>
                  </a:cubicBezTo>
                  <a:cubicBezTo>
                    <a:pt x="903" y="2899"/>
                    <a:pt x="927" y="2912"/>
                    <a:pt x="947" y="2922"/>
                  </a:cubicBezTo>
                  <a:cubicBezTo>
                    <a:pt x="971" y="2936"/>
                    <a:pt x="991" y="2946"/>
                    <a:pt x="1012" y="2953"/>
                  </a:cubicBezTo>
                  <a:cubicBezTo>
                    <a:pt x="1056" y="2974"/>
                    <a:pt x="1100" y="2987"/>
                    <a:pt x="1137" y="2997"/>
                  </a:cubicBezTo>
                  <a:cubicBezTo>
                    <a:pt x="1219" y="3021"/>
                    <a:pt x="1287" y="3032"/>
                    <a:pt x="1345" y="3041"/>
                  </a:cubicBezTo>
                  <a:lnTo>
                    <a:pt x="1417" y="3041"/>
                  </a:lnTo>
                  <a:cubicBezTo>
                    <a:pt x="1426" y="3045"/>
                    <a:pt x="1440" y="3045"/>
                    <a:pt x="1450" y="3045"/>
                  </a:cubicBezTo>
                  <a:cubicBezTo>
                    <a:pt x="1457" y="3041"/>
                    <a:pt x="1467" y="3038"/>
                    <a:pt x="1475" y="3032"/>
                  </a:cubicBezTo>
                  <a:cubicBezTo>
                    <a:pt x="1480" y="3025"/>
                    <a:pt x="1476" y="3019"/>
                    <a:pt x="1472" y="3016"/>
                  </a:cubicBezTo>
                  <a:lnTo>
                    <a:pt x="1472" y="3016"/>
                  </a:lnTo>
                  <a:cubicBezTo>
                    <a:pt x="1471" y="3017"/>
                    <a:pt x="1469" y="3017"/>
                    <a:pt x="1467" y="3017"/>
                  </a:cubicBezTo>
                  <a:cubicBezTo>
                    <a:pt x="1463" y="3017"/>
                    <a:pt x="1459" y="3016"/>
                    <a:pt x="1454" y="3015"/>
                  </a:cubicBezTo>
                  <a:cubicBezTo>
                    <a:pt x="1447" y="3011"/>
                    <a:pt x="1440" y="3007"/>
                    <a:pt x="1430" y="3001"/>
                  </a:cubicBezTo>
                  <a:cubicBezTo>
                    <a:pt x="1423" y="2997"/>
                    <a:pt x="1413" y="2991"/>
                    <a:pt x="1399" y="2983"/>
                  </a:cubicBezTo>
                  <a:cubicBezTo>
                    <a:pt x="1389" y="2977"/>
                    <a:pt x="1379" y="2970"/>
                    <a:pt x="1368" y="2963"/>
                  </a:cubicBezTo>
                  <a:cubicBezTo>
                    <a:pt x="1324" y="2939"/>
                    <a:pt x="1277" y="2899"/>
                    <a:pt x="1233" y="2844"/>
                  </a:cubicBezTo>
                  <a:cubicBezTo>
                    <a:pt x="1209" y="2817"/>
                    <a:pt x="1185" y="2790"/>
                    <a:pt x="1164" y="2756"/>
                  </a:cubicBezTo>
                  <a:cubicBezTo>
                    <a:pt x="1151" y="2742"/>
                    <a:pt x="1141" y="2725"/>
                    <a:pt x="1131" y="2708"/>
                  </a:cubicBezTo>
                  <a:cubicBezTo>
                    <a:pt x="1117" y="2691"/>
                    <a:pt x="1107" y="2674"/>
                    <a:pt x="1093" y="2657"/>
                  </a:cubicBezTo>
                  <a:cubicBezTo>
                    <a:pt x="1073" y="2623"/>
                    <a:pt x="1049" y="2586"/>
                    <a:pt x="1029" y="2548"/>
                  </a:cubicBezTo>
                  <a:cubicBezTo>
                    <a:pt x="1008" y="2508"/>
                    <a:pt x="988" y="2463"/>
                    <a:pt x="968" y="2419"/>
                  </a:cubicBezTo>
                  <a:cubicBezTo>
                    <a:pt x="960" y="2395"/>
                    <a:pt x="950" y="2374"/>
                    <a:pt x="944" y="2351"/>
                  </a:cubicBezTo>
                  <a:cubicBezTo>
                    <a:pt x="933" y="2327"/>
                    <a:pt x="927" y="2303"/>
                    <a:pt x="916" y="2280"/>
                  </a:cubicBezTo>
                  <a:cubicBezTo>
                    <a:pt x="903" y="2236"/>
                    <a:pt x="883" y="2187"/>
                    <a:pt x="869" y="2143"/>
                  </a:cubicBezTo>
                  <a:cubicBezTo>
                    <a:pt x="838" y="2048"/>
                    <a:pt x="811" y="1953"/>
                    <a:pt x="790" y="1854"/>
                  </a:cubicBezTo>
                  <a:cubicBezTo>
                    <a:pt x="767" y="1759"/>
                    <a:pt x="750" y="1660"/>
                    <a:pt x="746" y="1565"/>
                  </a:cubicBezTo>
                  <a:cubicBezTo>
                    <a:pt x="732" y="1470"/>
                    <a:pt x="729" y="1374"/>
                    <a:pt x="732" y="1283"/>
                  </a:cubicBezTo>
                  <a:cubicBezTo>
                    <a:pt x="736" y="1191"/>
                    <a:pt x="750" y="1102"/>
                    <a:pt x="764" y="1014"/>
                  </a:cubicBezTo>
                  <a:cubicBezTo>
                    <a:pt x="767" y="991"/>
                    <a:pt x="770" y="970"/>
                    <a:pt x="773" y="946"/>
                  </a:cubicBezTo>
                  <a:cubicBezTo>
                    <a:pt x="777" y="925"/>
                    <a:pt x="781" y="902"/>
                    <a:pt x="784" y="881"/>
                  </a:cubicBezTo>
                  <a:cubicBezTo>
                    <a:pt x="794" y="837"/>
                    <a:pt x="801" y="793"/>
                    <a:pt x="811" y="749"/>
                  </a:cubicBezTo>
                  <a:cubicBezTo>
                    <a:pt x="831" y="664"/>
                    <a:pt x="855" y="582"/>
                    <a:pt x="893" y="511"/>
                  </a:cubicBezTo>
                  <a:cubicBezTo>
                    <a:pt x="903" y="493"/>
                    <a:pt x="910" y="476"/>
                    <a:pt x="919" y="460"/>
                  </a:cubicBezTo>
                  <a:cubicBezTo>
                    <a:pt x="927" y="443"/>
                    <a:pt x="937" y="422"/>
                    <a:pt x="944" y="405"/>
                  </a:cubicBezTo>
                  <a:cubicBezTo>
                    <a:pt x="954" y="388"/>
                    <a:pt x="960" y="371"/>
                    <a:pt x="968" y="354"/>
                  </a:cubicBezTo>
                  <a:cubicBezTo>
                    <a:pt x="974" y="338"/>
                    <a:pt x="985" y="320"/>
                    <a:pt x="991" y="306"/>
                  </a:cubicBezTo>
                  <a:cubicBezTo>
                    <a:pt x="1022" y="242"/>
                    <a:pt x="1056" y="184"/>
                    <a:pt x="1090" y="143"/>
                  </a:cubicBezTo>
                  <a:cubicBezTo>
                    <a:pt x="1103" y="120"/>
                    <a:pt x="1117" y="99"/>
                    <a:pt x="1131" y="82"/>
                  </a:cubicBezTo>
                  <a:cubicBezTo>
                    <a:pt x="1144" y="62"/>
                    <a:pt x="1155" y="48"/>
                    <a:pt x="1164" y="38"/>
                  </a:cubicBezTo>
                  <a:cubicBezTo>
                    <a:pt x="1182" y="14"/>
                    <a:pt x="1192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5"/>
            <p:cNvSpPr/>
            <p:nvPr/>
          </p:nvSpPr>
          <p:spPr>
            <a:xfrm>
              <a:off x="1358901" y="373518"/>
              <a:ext cx="39949" cy="80161"/>
            </a:xfrm>
            <a:custGeom>
              <a:avLst/>
              <a:gdLst/>
              <a:ahLst/>
              <a:cxnLst/>
              <a:rect l="l" t="t" r="r" b="b"/>
              <a:pathLst>
                <a:path w="910" h="1826" extrusionOk="0">
                  <a:moveTo>
                    <a:pt x="610" y="1"/>
                  </a:moveTo>
                  <a:cubicBezTo>
                    <a:pt x="600" y="1"/>
                    <a:pt x="590" y="1"/>
                    <a:pt x="580" y="2"/>
                  </a:cubicBezTo>
                  <a:cubicBezTo>
                    <a:pt x="562" y="6"/>
                    <a:pt x="542" y="6"/>
                    <a:pt x="518" y="13"/>
                  </a:cubicBezTo>
                  <a:cubicBezTo>
                    <a:pt x="495" y="16"/>
                    <a:pt x="470" y="22"/>
                    <a:pt x="443" y="30"/>
                  </a:cubicBezTo>
                  <a:cubicBezTo>
                    <a:pt x="416" y="40"/>
                    <a:pt x="388" y="50"/>
                    <a:pt x="362" y="63"/>
                  </a:cubicBezTo>
                  <a:cubicBezTo>
                    <a:pt x="335" y="80"/>
                    <a:pt x="307" y="98"/>
                    <a:pt x="283" y="121"/>
                  </a:cubicBezTo>
                  <a:cubicBezTo>
                    <a:pt x="273" y="132"/>
                    <a:pt x="259" y="142"/>
                    <a:pt x="246" y="156"/>
                  </a:cubicBezTo>
                  <a:cubicBezTo>
                    <a:pt x="233" y="165"/>
                    <a:pt x="222" y="179"/>
                    <a:pt x="209" y="193"/>
                  </a:cubicBezTo>
                  <a:cubicBezTo>
                    <a:pt x="198" y="206"/>
                    <a:pt x="184" y="220"/>
                    <a:pt x="171" y="234"/>
                  </a:cubicBezTo>
                  <a:cubicBezTo>
                    <a:pt x="161" y="251"/>
                    <a:pt x="151" y="264"/>
                    <a:pt x="137" y="281"/>
                  </a:cubicBezTo>
                  <a:cubicBezTo>
                    <a:pt x="93" y="343"/>
                    <a:pt x="55" y="418"/>
                    <a:pt x="35" y="496"/>
                  </a:cubicBezTo>
                  <a:cubicBezTo>
                    <a:pt x="11" y="578"/>
                    <a:pt x="1" y="663"/>
                    <a:pt x="1" y="747"/>
                  </a:cubicBezTo>
                  <a:cubicBezTo>
                    <a:pt x="5" y="771"/>
                    <a:pt x="5" y="792"/>
                    <a:pt x="5" y="812"/>
                  </a:cubicBezTo>
                  <a:cubicBezTo>
                    <a:pt x="8" y="836"/>
                    <a:pt x="11" y="856"/>
                    <a:pt x="15" y="880"/>
                  </a:cubicBezTo>
                  <a:cubicBezTo>
                    <a:pt x="21" y="921"/>
                    <a:pt x="35" y="965"/>
                    <a:pt x="46" y="1010"/>
                  </a:cubicBezTo>
                  <a:cubicBezTo>
                    <a:pt x="76" y="1088"/>
                    <a:pt x="110" y="1162"/>
                    <a:pt x="151" y="1231"/>
                  </a:cubicBezTo>
                  <a:cubicBezTo>
                    <a:pt x="195" y="1299"/>
                    <a:pt x="239" y="1360"/>
                    <a:pt x="290" y="1414"/>
                  </a:cubicBezTo>
                  <a:cubicBezTo>
                    <a:pt x="338" y="1468"/>
                    <a:pt x="393" y="1512"/>
                    <a:pt x="446" y="1550"/>
                  </a:cubicBezTo>
                  <a:cubicBezTo>
                    <a:pt x="501" y="1588"/>
                    <a:pt x="552" y="1622"/>
                    <a:pt x="593" y="1652"/>
                  </a:cubicBezTo>
                  <a:cubicBezTo>
                    <a:pt x="682" y="1717"/>
                    <a:pt x="770" y="1751"/>
                    <a:pt x="821" y="1782"/>
                  </a:cubicBezTo>
                  <a:cubicBezTo>
                    <a:pt x="851" y="1795"/>
                    <a:pt x="872" y="1806"/>
                    <a:pt x="886" y="1815"/>
                  </a:cubicBezTo>
                  <a:cubicBezTo>
                    <a:pt x="903" y="1823"/>
                    <a:pt x="909" y="1826"/>
                    <a:pt x="909" y="1826"/>
                  </a:cubicBezTo>
                  <a:cubicBezTo>
                    <a:pt x="909" y="1826"/>
                    <a:pt x="892" y="1795"/>
                    <a:pt x="872" y="1737"/>
                  </a:cubicBezTo>
                  <a:cubicBezTo>
                    <a:pt x="845" y="1683"/>
                    <a:pt x="821" y="1594"/>
                    <a:pt x="784" y="1499"/>
                  </a:cubicBezTo>
                  <a:cubicBezTo>
                    <a:pt x="763" y="1455"/>
                    <a:pt x="749" y="1401"/>
                    <a:pt x="735" y="1346"/>
                  </a:cubicBezTo>
                  <a:cubicBezTo>
                    <a:pt x="729" y="1319"/>
                    <a:pt x="722" y="1292"/>
                    <a:pt x="719" y="1261"/>
                  </a:cubicBezTo>
                  <a:cubicBezTo>
                    <a:pt x="712" y="1234"/>
                    <a:pt x="705" y="1206"/>
                    <a:pt x="699" y="1179"/>
                  </a:cubicBezTo>
                  <a:cubicBezTo>
                    <a:pt x="685" y="1125"/>
                    <a:pt x="674" y="1071"/>
                    <a:pt x="664" y="1016"/>
                  </a:cubicBezTo>
                  <a:cubicBezTo>
                    <a:pt x="654" y="965"/>
                    <a:pt x="651" y="914"/>
                    <a:pt x="647" y="863"/>
                  </a:cubicBezTo>
                  <a:cubicBezTo>
                    <a:pt x="637" y="774"/>
                    <a:pt x="637" y="686"/>
                    <a:pt x="630" y="598"/>
                  </a:cubicBezTo>
                  <a:cubicBezTo>
                    <a:pt x="633" y="557"/>
                    <a:pt x="627" y="512"/>
                    <a:pt x="624" y="468"/>
                  </a:cubicBezTo>
                  <a:lnTo>
                    <a:pt x="624" y="435"/>
                  </a:lnTo>
                  <a:lnTo>
                    <a:pt x="624" y="404"/>
                  </a:lnTo>
                  <a:cubicBezTo>
                    <a:pt x="620" y="380"/>
                    <a:pt x="624" y="363"/>
                    <a:pt x="624" y="343"/>
                  </a:cubicBezTo>
                  <a:cubicBezTo>
                    <a:pt x="627" y="322"/>
                    <a:pt x="630" y="302"/>
                    <a:pt x="630" y="281"/>
                  </a:cubicBezTo>
                  <a:cubicBezTo>
                    <a:pt x="633" y="261"/>
                    <a:pt x="633" y="240"/>
                    <a:pt x="633" y="220"/>
                  </a:cubicBezTo>
                  <a:cubicBezTo>
                    <a:pt x="637" y="200"/>
                    <a:pt x="641" y="179"/>
                    <a:pt x="644" y="159"/>
                  </a:cubicBezTo>
                  <a:cubicBezTo>
                    <a:pt x="647" y="142"/>
                    <a:pt x="654" y="125"/>
                    <a:pt x="658" y="111"/>
                  </a:cubicBezTo>
                  <a:cubicBezTo>
                    <a:pt x="664" y="77"/>
                    <a:pt x="678" y="54"/>
                    <a:pt x="685" y="36"/>
                  </a:cubicBezTo>
                  <a:cubicBezTo>
                    <a:pt x="691" y="16"/>
                    <a:pt x="695" y="9"/>
                    <a:pt x="695" y="9"/>
                  </a:cubicBezTo>
                  <a:cubicBezTo>
                    <a:pt x="695" y="9"/>
                    <a:pt x="685" y="6"/>
                    <a:pt x="668" y="6"/>
                  </a:cubicBezTo>
                  <a:cubicBezTo>
                    <a:pt x="653" y="3"/>
                    <a:pt x="634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5"/>
            <p:cNvSpPr/>
            <p:nvPr/>
          </p:nvSpPr>
          <p:spPr>
            <a:xfrm>
              <a:off x="1321453" y="377030"/>
              <a:ext cx="24365" cy="26911"/>
            </a:xfrm>
            <a:custGeom>
              <a:avLst/>
              <a:gdLst/>
              <a:ahLst/>
              <a:cxnLst/>
              <a:rect l="l" t="t" r="r" b="b"/>
              <a:pathLst>
                <a:path w="555" h="613" extrusionOk="0">
                  <a:moveTo>
                    <a:pt x="282" y="0"/>
                  </a:moveTo>
                  <a:cubicBezTo>
                    <a:pt x="269" y="4"/>
                    <a:pt x="241" y="4"/>
                    <a:pt x="214" y="11"/>
                  </a:cubicBezTo>
                  <a:cubicBezTo>
                    <a:pt x="201" y="11"/>
                    <a:pt x="187" y="14"/>
                    <a:pt x="174" y="21"/>
                  </a:cubicBezTo>
                  <a:cubicBezTo>
                    <a:pt x="160" y="24"/>
                    <a:pt x="150" y="31"/>
                    <a:pt x="139" y="38"/>
                  </a:cubicBezTo>
                  <a:cubicBezTo>
                    <a:pt x="103" y="69"/>
                    <a:pt x="37" y="110"/>
                    <a:pt x="24" y="167"/>
                  </a:cubicBezTo>
                  <a:cubicBezTo>
                    <a:pt x="1" y="222"/>
                    <a:pt x="10" y="286"/>
                    <a:pt x="21" y="344"/>
                  </a:cubicBezTo>
                  <a:cubicBezTo>
                    <a:pt x="45" y="405"/>
                    <a:pt x="72" y="460"/>
                    <a:pt x="116" y="501"/>
                  </a:cubicBezTo>
                  <a:cubicBezTo>
                    <a:pt x="136" y="521"/>
                    <a:pt x="164" y="538"/>
                    <a:pt x="191" y="552"/>
                  </a:cubicBezTo>
                  <a:cubicBezTo>
                    <a:pt x="218" y="562"/>
                    <a:pt x="241" y="572"/>
                    <a:pt x="262" y="583"/>
                  </a:cubicBezTo>
                  <a:cubicBezTo>
                    <a:pt x="303" y="603"/>
                    <a:pt x="354" y="603"/>
                    <a:pt x="374" y="606"/>
                  </a:cubicBezTo>
                  <a:cubicBezTo>
                    <a:pt x="379" y="606"/>
                    <a:pt x="382" y="605"/>
                    <a:pt x="385" y="605"/>
                  </a:cubicBezTo>
                  <a:cubicBezTo>
                    <a:pt x="396" y="605"/>
                    <a:pt x="399" y="609"/>
                    <a:pt x="405" y="609"/>
                  </a:cubicBezTo>
                  <a:cubicBezTo>
                    <a:pt x="409" y="613"/>
                    <a:pt x="412" y="613"/>
                    <a:pt x="412" y="613"/>
                  </a:cubicBezTo>
                  <a:lnTo>
                    <a:pt x="412" y="606"/>
                  </a:lnTo>
                  <a:cubicBezTo>
                    <a:pt x="412" y="600"/>
                    <a:pt x="405" y="592"/>
                    <a:pt x="412" y="575"/>
                  </a:cubicBezTo>
                  <a:cubicBezTo>
                    <a:pt x="412" y="565"/>
                    <a:pt x="415" y="548"/>
                    <a:pt x="422" y="531"/>
                  </a:cubicBezTo>
                  <a:cubicBezTo>
                    <a:pt x="429" y="521"/>
                    <a:pt x="429" y="514"/>
                    <a:pt x="432" y="504"/>
                  </a:cubicBezTo>
                  <a:cubicBezTo>
                    <a:pt x="436" y="494"/>
                    <a:pt x="439" y="487"/>
                    <a:pt x="439" y="477"/>
                  </a:cubicBezTo>
                  <a:cubicBezTo>
                    <a:pt x="442" y="463"/>
                    <a:pt x="453" y="443"/>
                    <a:pt x="466" y="423"/>
                  </a:cubicBezTo>
                  <a:cubicBezTo>
                    <a:pt x="470" y="412"/>
                    <a:pt x="476" y="405"/>
                    <a:pt x="483" y="396"/>
                  </a:cubicBezTo>
                  <a:cubicBezTo>
                    <a:pt x="490" y="385"/>
                    <a:pt x="494" y="378"/>
                    <a:pt x="497" y="371"/>
                  </a:cubicBezTo>
                  <a:cubicBezTo>
                    <a:pt x="517" y="338"/>
                    <a:pt x="527" y="314"/>
                    <a:pt x="541" y="289"/>
                  </a:cubicBezTo>
                  <a:cubicBezTo>
                    <a:pt x="548" y="269"/>
                    <a:pt x="555" y="249"/>
                    <a:pt x="541" y="228"/>
                  </a:cubicBezTo>
                  <a:cubicBezTo>
                    <a:pt x="538" y="212"/>
                    <a:pt x="486" y="181"/>
                    <a:pt x="473" y="154"/>
                  </a:cubicBezTo>
                  <a:cubicBezTo>
                    <a:pt x="453" y="126"/>
                    <a:pt x="401" y="82"/>
                    <a:pt x="388" y="55"/>
                  </a:cubicBezTo>
                  <a:cubicBezTo>
                    <a:pt x="361" y="21"/>
                    <a:pt x="351" y="4"/>
                    <a:pt x="351" y="4"/>
                  </a:cubicBezTo>
                  <a:cubicBezTo>
                    <a:pt x="351" y="4"/>
                    <a:pt x="327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5"/>
            <p:cNvSpPr/>
            <p:nvPr/>
          </p:nvSpPr>
          <p:spPr>
            <a:xfrm>
              <a:off x="1496486" y="362367"/>
              <a:ext cx="262259" cy="161991"/>
            </a:xfrm>
            <a:custGeom>
              <a:avLst/>
              <a:gdLst/>
              <a:ahLst/>
              <a:cxnLst/>
              <a:rect l="l" t="t" r="r" b="b"/>
              <a:pathLst>
                <a:path w="5974" h="3690" extrusionOk="0">
                  <a:moveTo>
                    <a:pt x="4010" y="1"/>
                  </a:moveTo>
                  <a:cubicBezTo>
                    <a:pt x="3701" y="1"/>
                    <a:pt x="3390" y="72"/>
                    <a:pt x="3109" y="205"/>
                  </a:cubicBezTo>
                  <a:cubicBezTo>
                    <a:pt x="2817" y="348"/>
                    <a:pt x="2558" y="549"/>
                    <a:pt x="2347" y="787"/>
                  </a:cubicBezTo>
                  <a:cubicBezTo>
                    <a:pt x="2245" y="906"/>
                    <a:pt x="2153" y="1039"/>
                    <a:pt x="2079" y="1171"/>
                  </a:cubicBezTo>
                  <a:cubicBezTo>
                    <a:pt x="2003" y="1304"/>
                    <a:pt x="1942" y="1440"/>
                    <a:pt x="1888" y="1570"/>
                  </a:cubicBezTo>
                  <a:cubicBezTo>
                    <a:pt x="1834" y="1699"/>
                    <a:pt x="1782" y="1824"/>
                    <a:pt x="1732" y="1944"/>
                  </a:cubicBezTo>
                  <a:cubicBezTo>
                    <a:pt x="1704" y="2002"/>
                    <a:pt x="1680" y="2060"/>
                    <a:pt x="1653" y="2117"/>
                  </a:cubicBezTo>
                  <a:cubicBezTo>
                    <a:pt x="1626" y="2171"/>
                    <a:pt x="1599" y="2229"/>
                    <a:pt x="1568" y="2281"/>
                  </a:cubicBezTo>
                  <a:cubicBezTo>
                    <a:pt x="1452" y="2495"/>
                    <a:pt x="1316" y="2682"/>
                    <a:pt x="1170" y="2842"/>
                  </a:cubicBezTo>
                  <a:cubicBezTo>
                    <a:pt x="1024" y="2998"/>
                    <a:pt x="881" y="3138"/>
                    <a:pt x="741" y="3250"/>
                  </a:cubicBezTo>
                  <a:cubicBezTo>
                    <a:pt x="606" y="3362"/>
                    <a:pt x="473" y="3444"/>
                    <a:pt x="364" y="3509"/>
                  </a:cubicBezTo>
                  <a:cubicBezTo>
                    <a:pt x="333" y="3526"/>
                    <a:pt x="309" y="3539"/>
                    <a:pt x="283" y="3553"/>
                  </a:cubicBezTo>
                  <a:cubicBezTo>
                    <a:pt x="259" y="3570"/>
                    <a:pt x="234" y="3580"/>
                    <a:pt x="211" y="3590"/>
                  </a:cubicBezTo>
                  <a:cubicBezTo>
                    <a:pt x="167" y="3614"/>
                    <a:pt x="129" y="3634"/>
                    <a:pt x="99" y="3648"/>
                  </a:cubicBezTo>
                  <a:cubicBezTo>
                    <a:pt x="34" y="3675"/>
                    <a:pt x="0" y="3689"/>
                    <a:pt x="0" y="3689"/>
                  </a:cubicBezTo>
                  <a:cubicBezTo>
                    <a:pt x="0" y="3689"/>
                    <a:pt x="34" y="3678"/>
                    <a:pt x="102" y="3658"/>
                  </a:cubicBezTo>
                  <a:cubicBezTo>
                    <a:pt x="136" y="3648"/>
                    <a:pt x="177" y="3634"/>
                    <a:pt x="225" y="3620"/>
                  </a:cubicBezTo>
                  <a:cubicBezTo>
                    <a:pt x="248" y="3611"/>
                    <a:pt x="272" y="3603"/>
                    <a:pt x="300" y="3594"/>
                  </a:cubicBezTo>
                  <a:cubicBezTo>
                    <a:pt x="327" y="3583"/>
                    <a:pt x="357" y="3570"/>
                    <a:pt x="388" y="3559"/>
                  </a:cubicBezTo>
                  <a:cubicBezTo>
                    <a:pt x="507" y="3509"/>
                    <a:pt x="653" y="3444"/>
                    <a:pt x="813" y="3352"/>
                  </a:cubicBezTo>
                  <a:cubicBezTo>
                    <a:pt x="973" y="3260"/>
                    <a:pt x="1146" y="3141"/>
                    <a:pt x="1316" y="2988"/>
                  </a:cubicBezTo>
                  <a:cubicBezTo>
                    <a:pt x="1487" y="2835"/>
                    <a:pt x="1657" y="2651"/>
                    <a:pt x="1810" y="2433"/>
                  </a:cubicBezTo>
                  <a:cubicBezTo>
                    <a:pt x="1851" y="2379"/>
                    <a:pt x="1888" y="2322"/>
                    <a:pt x="1925" y="2264"/>
                  </a:cubicBezTo>
                  <a:cubicBezTo>
                    <a:pt x="1963" y="2206"/>
                    <a:pt x="1994" y="2148"/>
                    <a:pt x="2027" y="2086"/>
                  </a:cubicBezTo>
                  <a:cubicBezTo>
                    <a:pt x="2092" y="1964"/>
                    <a:pt x="2150" y="1838"/>
                    <a:pt x="2211" y="1716"/>
                  </a:cubicBezTo>
                  <a:cubicBezTo>
                    <a:pt x="2272" y="1597"/>
                    <a:pt x="2333" y="1474"/>
                    <a:pt x="2402" y="1362"/>
                  </a:cubicBezTo>
                  <a:cubicBezTo>
                    <a:pt x="2473" y="1253"/>
                    <a:pt x="2548" y="1148"/>
                    <a:pt x="2639" y="1049"/>
                  </a:cubicBezTo>
                  <a:cubicBezTo>
                    <a:pt x="2820" y="855"/>
                    <a:pt x="3044" y="695"/>
                    <a:pt x="3286" y="583"/>
                  </a:cubicBezTo>
                  <a:cubicBezTo>
                    <a:pt x="3528" y="471"/>
                    <a:pt x="3790" y="406"/>
                    <a:pt x="4048" y="403"/>
                  </a:cubicBezTo>
                  <a:cubicBezTo>
                    <a:pt x="4178" y="403"/>
                    <a:pt x="4310" y="416"/>
                    <a:pt x="4432" y="444"/>
                  </a:cubicBezTo>
                  <a:cubicBezTo>
                    <a:pt x="4561" y="468"/>
                    <a:pt x="4684" y="505"/>
                    <a:pt x="4800" y="552"/>
                  </a:cubicBezTo>
                  <a:cubicBezTo>
                    <a:pt x="4916" y="603"/>
                    <a:pt x="5024" y="664"/>
                    <a:pt x="5126" y="736"/>
                  </a:cubicBezTo>
                  <a:cubicBezTo>
                    <a:pt x="5225" y="804"/>
                    <a:pt x="5313" y="886"/>
                    <a:pt x="5395" y="970"/>
                  </a:cubicBezTo>
                  <a:cubicBezTo>
                    <a:pt x="5555" y="1144"/>
                    <a:pt x="5660" y="1345"/>
                    <a:pt x="5721" y="1542"/>
                  </a:cubicBezTo>
                  <a:cubicBezTo>
                    <a:pt x="5783" y="1743"/>
                    <a:pt x="5806" y="1937"/>
                    <a:pt x="5806" y="2110"/>
                  </a:cubicBezTo>
                  <a:cubicBezTo>
                    <a:pt x="5803" y="2287"/>
                    <a:pt x="5776" y="2437"/>
                    <a:pt x="5735" y="2559"/>
                  </a:cubicBezTo>
                  <a:cubicBezTo>
                    <a:pt x="5729" y="2590"/>
                    <a:pt x="5718" y="2617"/>
                    <a:pt x="5708" y="2644"/>
                  </a:cubicBezTo>
                  <a:cubicBezTo>
                    <a:pt x="5698" y="2672"/>
                    <a:pt x="5691" y="2695"/>
                    <a:pt x="5681" y="2719"/>
                  </a:cubicBezTo>
                  <a:cubicBezTo>
                    <a:pt x="5660" y="2763"/>
                    <a:pt x="5643" y="2804"/>
                    <a:pt x="5627" y="2835"/>
                  </a:cubicBezTo>
                  <a:cubicBezTo>
                    <a:pt x="5592" y="2896"/>
                    <a:pt x="5575" y="2927"/>
                    <a:pt x="5575" y="2927"/>
                  </a:cubicBezTo>
                  <a:cubicBezTo>
                    <a:pt x="5575" y="2927"/>
                    <a:pt x="5599" y="2900"/>
                    <a:pt x="5643" y="2845"/>
                  </a:cubicBezTo>
                  <a:cubicBezTo>
                    <a:pt x="5663" y="2818"/>
                    <a:pt x="5688" y="2780"/>
                    <a:pt x="5715" y="2736"/>
                  </a:cubicBezTo>
                  <a:cubicBezTo>
                    <a:pt x="5732" y="2716"/>
                    <a:pt x="5742" y="2692"/>
                    <a:pt x="5756" y="2664"/>
                  </a:cubicBezTo>
                  <a:cubicBezTo>
                    <a:pt x="5773" y="2641"/>
                    <a:pt x="5786" y="2614"/>
                    <a:pt x="5800" y="2583"/>
                  </a:cubicBezTo>
                  <a:cubicBezTo>
                    <a:pt x="5858" y="2464"/>
                    <a:pt x="5912" y="2308"/>
                    <a:pt x="5939" y="2124"/>
                  </a:cubicBezTo>
                  <a:cubicBezTo>
                    <a:pt x="5970" y="1940"/>
                    <a:pt x="5974" y="1722"/>
                    <a:pt x="5922" y="1491"/>
                  </a:cubicBezTo>
                  <a:cubicBezTo>
                    <a:pt x="5895" y="1379"/>
                    <a:pt x="5861" y="1256"/>
                    <a:pt x="5806" y="1141"/>
                  </a:cubicBezTo>
                  <a:cubicBezTo>
                    <a:pt x="5756" y="1025"/>
                    <a:pt x="5691" y="906"/>
                    <a:pt x="5606" y="797"/>
                  </a:cubicBezTo>
                  <a:cubicBezTo>
                    <a:pt x="5443" y="576"/>
                    <a:pt x="5218" y="383"/>
                    <a:pt x="4953" y="240"/>
                  </a:cubicBezTo>
                  <a:cubicBezTo>
                    <a:pt x="4820" y="168"/>
                    <a:pt x="4674" y="110"/>
                    <a:pt x="4525" y="69"/>
                  </a:cubicBezTo>
                  <a:cubicBezTo>
                    <a:pt x="4371" y="28"/>
                    <a:pt x="4214" y="5"/>
                    <a:pt x="4051" y="1"/>
                  </a:cubicBezTo>
                  <a:cubicBezTo>
                    <a:pt x="4037" y="1"/>
                    <a:pt x="4024" y="1"/>
                    <a:pt x="4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5"/>
            <p:cNvSpPr/>
            <p:nvPr/>
          </p:nvSpPr>
          <p:spPr>
            <a:xfrm>
              <a:off x="298650" y="789652"/>
              <a:ext cx="132183" cy="132754"/>
            </a:xfrm>
            <a:custGeom>
              <a:avLst/>
              <a:gdLst/>
              <a:ahLst/>
              <a:cxnLst/>
              <a:rect l="l" t="t" r="r" b="b"/>
              <a:pathLst>
                <a:path w="3011" h="3024" extrusionOk="0">
                  <a:moveTo>
                    <a:pt x="2946" y="1"/>
                  </a:moveTo>
                  <a:cubicBezTo>
                    <a:pt x="2946" y="1"/>
                    <a:pt x="2950" y="22"/>
                    <a:pt x="2953" y="55"/>
                  </a:cubicBezTo>
                  <a:cubicBezTo>
                    <a:pt x="2959" y="89"/>
                    <a:pt x="2963" y="140"/>
                    <a:pt x="2966" y="205"/>
                  </a:cubicBezTo>
                  <a:cubicBezTo>
                    <a:pt x="2966" y="269"/>
                    <a:pt x="2970" y="351"/>
                    <a:pt x="2959" y="439"/>
                  </a:cubicBezTo>
                  <a:cubicBezTo>
                    <a:pt x="2953" y="531"/>
                    <a:pt x="2939" y="630"/>
                    <a:pt x="2915" y="739"/>
                  </a:cubicBezTo>
                  <a:cubicBezTo>
                    <a:pt x="2868" y="957"/>
                    <a:pt x="2779" y="1198"/>
                    <a:pt x="2639" y="1436"/>
                  </a:cubicBezTo>
                  <a:cubicBezTo>
                    <a:pt x="2504" y="1674"/>
                    <a:pt x="2317" y="1905"/>
                    <a:pt x="2106" y="2106"/>
                  </a:cubicBezTo>
                  <a:cubicBezTo>
                    <a:pt x="1892" y="2310"/>
                    <a:pt x="1653" y="2483"/>
                    <a:pt x="1419" y="2630"/>
                  </a:cubicBezTo>
                  <a:cubicBezTo>
                    <a:pt x="1303" y="2705"/>
                    <a:pt x="1187" y="2769"/>
                    <a:pt x="1072" y="2817"/>
                  </a:cubicBezTo>
                  <a:cubicBezTo>
                    <a:pt x="956" y="2868"/>
                    <a:pt x="843" y="2905"/>
                    <a:pt x="735" y="2929"/>
                  </a:cubicBezTo>
                  <a:cubicBezTo>
                    <a:pt x="559" y="2969"/>
                    <a:pt x="401" y="2982"/>
                    <a:pt x="279" y="2982"/>
                  </a:cubicBezTo>
                  <a:cubicBezTo>
                    <a:pt x="252" y="2982"/>
                    <a:pt x="227" y="2982"/>
                    <a:pt x="204" y="2981"/>
                  </a:cubicBezTo>
                  <a:cubicBezTo>
                    <a:pt x="140" y="2977"/>
                    <a:pt x="88" y="2973"/>
                    <a:pt x="55" y="2970"/>
                  </a:cubicBezTo>
                  <a:cubicBezTo>
                    <a:pt x="17" y="2963"/>
                    <a:pt x="0" y="2963"/>
                    <a:pt x="0" y="2963"/>
                  </a:cubicBezTo>
                  <a:lnTo>
                    <a:pt x="0" y="2963"/>
                  </a:lnTo>
                  <a:cubicBezTo>
                    <a:pt x="0" y="2963"/>
                    <a:pt x="17" y="2967"/>
                    <a:pt x="51" y="2977"/>
                  </a:cubicBezTo>
                  <a:cubicBezTo>
                    <a:pt x="85" y="2984"/>
                    <a:pt x="136" y="2994"/>
                    <a:pt x="201" y="3004"/>
                  </a:cubicBezTo>
                  <a:cubicBezTo>
                    <a:pt x="275" y="3014"/>
                    <a:pt x="367" y="3023"/>
                    <a:pt x="474" y="3023"/>
                  </a:cubicBezTo>
                  <a:cubicBezTo>
                    <a:pt x="557" y="3023"/>
                    <a:pt x="650" y="3018"/>
                    <a:pt x="749" y="3001"/>
                  </a:cubicBezTo>
                  <a:cubicBezTo>
                    <a:pt x="860" y="2981"/>
                    <a:pt x="983" y="2953"/>
                    <a:pt x="1105" y="2909"/>
                  </a:cubicBezTo>
                  <a:cubicBezTo>
                    <a:pt x="1231" y="2861"/>
                    <a:pt x="1354" y="2800"/>
                    <a:pt x="1476" y="2728"/>
                  </a:cubicBezTo>
                  <a:cubicBezTo>
                    <a:pt x="1725" y="2585"/>
                    <a:pt x="1970" y="2406"/>
                    <a:pt x="2190" y="2194"/>
                  </a:cubicBezTo>
                  <a:cubicBezTo>
                    <a:pt x="2408" y="1984"/>
                    <a:pt x="2595" y="1739"/>
                    <a:pt x="2728" y="1487"/>
                  </a:cubicBezTo>
                  <a:cubicBezTo>
                    <a:pt x="2864" y="1232"/>
                    <a:pt x="2939" y="973"/>
                    <a:pt x="2973" y="749"/>
                  </a:cubicBezTo>
                  <a:cubicBezTo>
                    <a:pt x="3011" y="524"/>
                    <a:pt x="2997" y="334"/>
                    <a:pt x="2980" y="205"/>
                  </a:cubicBezTo>
                  <a:cubicBezTo>
                    <a:pt x="2973" y="140"/>
                    <a:pt x="2963" y="89"/>
                    <a:pt x="2956" y="55"/>
                  </a:cubicBezTo>
                  <a:cubicBezTo>
                    <a:pt x="2950" y="22"/>
                    <a:pt x="2946" y="1"/>
                    <a:pt x="2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5"/>
            <p:cNvSpPr/>
            <p:nvPr/>
          </p:nvSpPr>
          <p:spPr>
            <a:xfrm>
              <a:off x="343912" y="763838"/>
              <a:ext cx="88722" cy="61241"/>
            </a:xfrm>
            <a:custGeom>
              <a:avLst/>
              <a:gdLst/>
              <a:ahLst/>
              <a:cxnLst/>
              <a:rect l="l" t="t" r="r" b="b"/>
              <a:pathLst>
                <a:path w="2021" h="1395" extrusionOk="0">
                  <a:moveTo>
                    <a:pt x="2021" y="0"/>
                  </a:moveTo>
                  <a:cubicBezTo>
                    <a:pt x="2021" y="0"/>
                    <a:pt x="2017" y="10"/>
                    <a:pt x="2013" y="30"/>
                  </a:cubicBezTo>
                  <a:cubicBezTo>
                    <a:pt x="2010" y="51"/>
                    <a:pt x="2007" y="82"/>
                    <a:pt x="1996" y="116"/>
                  </a:cubicBezTo>
                  <a:cubicBezTo>
                    <a:pt x="1983" y="190"/>
                    <a:pt x="1949" y="292"/>
                    <a:pt x="1894" y="408"/>
                  </a:cubicBezTo>
                  <a:cubicBezTo>
                    <a:pt x="1844" y="524"/>
                    <a:pt x="1762" y="650"/>
                    <a:pt x="1663" y="769"/>
                  </a:cubicBezTo>
                  <a:cubicBezTo>
                    <a:pt x="1613" y="830"/>
                    <a:pt x="1555" y="888"/>
                    <a:pt x="1493" y="942"/>
                  </a:cubicBezTo>
                  <a:cubicBezTo>
                    <a:pt x="1432" y="994"/>
                    <a:pt x="1364" y="1044"/>
                    <a:pt x="1296" y="1088"/>
                  </a:cubicBezTo>
                  <a:cubicBezTo>
                    <a:pt x="1225" y="1132"/>
                    <a:pt x="1150" y="1170"/>
                    <a:pt x="1075" y="1201"/>
                  </a:cubicBezTo>
                  <a:cubicBezTo>
                    <a:pt x="1000" y="1231"/>
                    <a:pt x="925" y="1255"/>
                    <a:pt x="847" y="1275"/>
                  </a:cubicBezTo>
                  <a:cubicBezTo>
                    <a:pt x="697" y="1313"/>
                    <a:pt x="547" y="1327"/>
                    <a:pt x="421" y="1327"/>
                  </a:cubicBezTo>
                  <a:cubicBezTo>
                    <a:pt x="296" y="1320"/>
                    <a:pt x="190" y="1310"/>
                    <a:pt x="115" y="1292"/>
                  </a:cubicBezTo>
                  <a:cubicBezTo>
                    <a:pt x="78" y="1286"/>
                    <a:pt x="51" y="1275"/>
                    <a:pt x="30" y="1272"/>
                  </a:cubicBezTo>
                  <a:cubicBezTo>
                    <a:pt x="13" y="1269"/>
                    <a:pt x="0" y="1266"/>
                    <a:pt x="0" y="1266"/>
                  </a:cubicBezTo>
                  <a:lnTo>
                    <a:pt x="0" y="1266"/>
                  </a:lnTo>
                  <a:cubicBezTo>
                    <a:pt x="0" y="1266"/>
                    <a:pt x="10" y="1269"/>
                    <a:pt x="30" y="1275"/>
                  </a:cubicBezTo>
                  <a:cubicBezTo>
                    <a:pt x="47" y="1286"/>
                    <a:pt x="74" y="1300"/>
                    <a:pt x="112" y="1310"/>
                  </a:cubicBezTo>
                  <a:cubicBezTo>
                    <a:pt x="184" y="1337"/>
                    <a:pt x="286" y="1371"/>
                    <a:pt x="418" y="1385"/>
                  </a:cubicBezTo>
                  <a:cubicBezTo>
                    <a:pt x="475" y="1390"/>
                    <a:pt x="538" y="1395"/>
                    <a:pt x="604" y="1395"/>
                  </a:cubicBezTo>
                  <a:cubicBezTo>
                    <a:pt x="687" y="1395"/>
                    <a:pt x="776" y="1388"/>
                    <a:pt x="867" y="1371"/>
                  </a:cubicBezTo>
                  <a:cubicBezTo>
                    <a:pt x="949" y="1354"/>
                    <a:pt x="1034" y="1330"/>
                    <a:pt x="1115" y="1300"/>
                  </a:cubicBezTo>
                  <a:cubicBezTo>
                    <a:pt x="1197" y="1266"/>
                    <a:pt x="1275" y="1225"/>
                    <a:pt x="1354" y="1181"/>
                  </a:cubicBezTo>
                  <a:cubicBezTo>
                    <a:pt x="1429" y="1129"/>
                    <a:pt x="1500" y="1075"/>
                    <a:pt x="1561" y="1017"/>
                  </a:cubicBezTo>
                  <a:cubicBezTo>
                    <a:pt x="1626" y="956"/>
                    <a:pt x="1684" y="892"/>
                    <a:pt x="1731" y="823"/>
                  </a:cubicBezTo>
                  <a:cubicBezTo>
                    <a:pt x="1833" y="691"/>
                    <a:pt x="1898" y="548"/>
                    <a:pt x="1942" y="425"/>
                  </a:cubicBezTo>
                  <a:cubicBezTo>
                    <a:pt x="1983" y="303"/>
                    <a:pt x="2000" y="194"/>
                    <a:pt x="2010" y="119"/>
                  </a:cubicBezTo>
                  <a:cubicBezTo>
                    <a:pt x="2013" y="82"/>
                    <a:pt x="2013" y="51"/>
                    <a:pt x="2017" y="30"/>
                  </a:cubicBezTo>
                  <a:cubicBezTo>
                    <a:pt x="2017" y="10"/>
                    <a:pt x="2021" y="0"/>
                    <a:pt x="2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5"/>
            <p:cNvSpPr/>
            <p:nvPr/>
          </p:nvSpPr>
          <p:spPr>
            <a:xfrm>
              <a:off x="334166" y="838338"/>
              <a:ext cx="57685" cy="10799"/>
            </a:xfrm>
            <a:custGeom>
              <a:avLst/>
              <a:gdLst/>
              <a:ahLst/>
              <a:cxnLst/>
              <a:rect l="l" t="t" r="r" b="b"/>
              <a:pathLst>
                <a:path w="1314" h="246" extrusionOk="0">
                  <a:moveTo>
                    <a:pt x="1314" y="0"/>
                  </a:moveTo>
                  <a:lnTo>
                    <a:pt x="1314" y="0"/>
                  </a:lnTo>
                  <a:cubicBezTo>
                    <a:pt x="1314" y="0"/>
                    <a:pt x="1293" y="11"/>
                    <a:pt x="1259" y="27"/>
                  </a:cubicBezTo>
                  <a:cubicBezTo>
                    <a:pt x="1243" y="35"/>
                    <a:pt x="1218" y="44"/>
                    <a:pt x="1194" y="52"/>
                  </a:cubicBezTo>
                  <a:cubicBezTo>
                    <a:pt x="1185" y="58"/>
                    <a:pt x="1171" y="62"/>
                    <a:pt x="1157" y="68"/>
                  </a:cubicBezTo>
                  <a:cubicBezTo>
                    <a:pt x="1144" y="72"/>
                    <a:pt x="1127" y="76"/>
                    <a:pt x="1113" y="82"/>
                  </a:cubicBezTo>
                  <a:cubicBezTo>
                    <a:pt x="1052" y="102"/>
                    <a:pt x="977" y="116"/>
                    <a:pt x="902" y="129"/>
                  </a:cubicBezTo>
                  <a:cubicBezTo>
                    <a:pt x="824" y="140"/>
                    <a:pt x="739" y="147"/>
                    <a:pt x="657" y="147"/>
                  </a:cubicBezTo>
                  <a:cubicBezTo>
                    <a:pt x="572" y="147"/>
                    <a:pt x="491" y="140"/>
                    <a:pt x="412" y="126"/>
                  </a:cubicBezTo>
                  <a:cubicBezTo>
                    <a:pt x="337" y="113"/>
                    <a:pt x="263" y="102"/>
                    <a:pt x="202" y="79"/>
                  </a:cubicBezTo>
                  <a:cubicBezTo>
                    <a:pt x="188" y="76"/>
                    <a:pt x="174" y="68"/>
                    <a:pt x="161" y="65"/>
                  </a:cubicBezTo>
                  <a:cubicBezTo>
                    <a:pt x="144" y="62"/>
                    <a:pt x="133" y="55"/>
                    <a:pt x="120" y="52"/>
                  </a:cubicBezTo>
                  <a:cubicBezTo>
                    <a:pt x="96" y="41"/>
                    <a:pt x="72" y="35"/>
                    <a:pt x="55" y="27"/>
                  </a:cubicBezTo>
                  <a:cubicBezTo>
                    <a:pt x="21" y="11"/>
                    <a:pt x="1" y="4"/>
                    <a:pt x="1" y="4"/>
                  </a:cubicBezTo>
                  <a:lnTo>
                    <a:pt x="1" y="4"/>
                  </a:lnTo>
                  <a:cubicBezTo>
                    <a:pt x="1" y="4"/>
                    <a:pt x="18" y="18"/>
                    <a:pt x="48" y="41"/>
                  </a:cubicBezTo>
                  <a:cubicBezTo>
                    <a:pt x="62" y="55"/>
                    <a:pt x="83" y="68"/>
                    <a:pt x="103" y="82"/>
                  </a:cubicBezTo>
                  <a:cubicBezTo>
                    <a:pt x="116" y="89"/>
                    <a:pt x="127" y="99"/>
                    <a:pt x="140" y="106"/>
                  </a:cubicBezTo>
                  <a:cubicBezTo>
                    <a:pt x="154" y="116"/>
                    <a:pt x="167" y="123"/>
                    <a:pt x="181" y="129"/>
                  </a:cubicBezTo>
                  <a:cubicBezTo>
                    <a:pt x="243" y="160"/>
                    <a:pt x="314" y="191"/>
                    <a:pt x="395" y="211"/>
                  </a:cubicBezTo>
                  <a:cubicBezTo>
                    <a:pt x="477" y="231"/>
                    <a:pt x="565" y="245"/>
                    <a:pt x="657" y="245"/>
                  </a:cubicBezTo>
                  <a:cubicBezTo>
                    <a:pt x="745" y="242"/>
                    <a:pt x="838" y="228"/>
                    <a:pt x="919" y="208"/>
                  </a:cubicBezTo>
                  <a:cubicBezTo>
                    <a:pt x="998" y="184"/>
                    <a:pt x="1072" y="157"/>
                    <a:pt x="1130" y="123"/>
                  </a:cubicBezTo>
                  <a:cubicBezTo>
                    <a:pt x="1144" y="116"/>
                    <a:pt x="1161" y="109"/>
                    <a:pt x="1171" y="102"/>
                  </a:cubicBezTo>
                  <a:cubicBezTo>
                    <a:pt x="1185" y="93"/>
                    <a:pt x="1198" y="85"/>
                    <a:pt x="1208" y="79"/>
                  </a:cubicBezTo>
                  <a:cubicBezTo>
                    <a:pt x="1232" y="62"/>
                    <a:pt x="1249" y="52"/>
                    <a:pt x="1266" y="38"/>
                  </a:cubicBezTo>
                  <a:cubicBezTo>
                    <a:pt x="1293" y="14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5"/>
            <p:cNvSpPr/>
            <p:nvPr/>
          </p:nvSpPr>
          <p:spPr>
            <a:xfrm>
              <a:off x="325517" y="868805"/>
              <a:ext cx="41398" cy="6673"/>
            </a:xfrm>
            <a:custGeom>
              <a:avLst/>
              <a:gdLst/>
              <a:ahLst/>
              <a:cxnLst/>
              <a:rect l="l" t="t" r="r" b="b"/>
              <a:pathLst>
                <a:path w="943" h="152" extrusionOk="0">
                  <a:moveTo>
                    <a:pt x="942" y="0"/>
                  </a:moveTo>
                  <a:cubicBezTo>
                    <a:pt x="942" y="0"/>
                    <a:pt x="929" y="4"/>
                    <a:pt x="902" y="11"/>
                  </a:cubicBezTo>
                  <a:cubicBezTo>
                    <a:pt x="889" y="14"/>
                    <a:pt x="875" y="21"/>
                    <a:pt x="858" y="24"/>
                  </a:cubicBezTo>
                  <a:cubicBezTo>
                    <a:pt x="837" y="27"/>
                    <a:pt x="817" y="31"/>
                    <a:pt x="796" y="38"/>
                  </a:cubicBezTo>
                  <a:cubicBezTo>
                    <a:pt x="752" y="48"/>
                    <a:pt x="701" y="55"/>
                    <a:pt x="647" y="62"/>
                  </a:cubicBezTo>
                  <a:cubicBezTo>
                    <a:pt x="592" y="68"/>
                    <a:pt x="531" y="75"/>
                    <a:pt x="473" y="75"/>
                  </a:cubicBezTo>
                  <a:cubicBezTo>
                    <a:pt x="456" y="76"/>
                    <a:pt x="439" y="77"/>
                    <a:pt x="422" y="77"/>
                  </a:cubicBezTo>
                  <a:cubicBezTo>
                    <a:pt x="382" y="77"/>
                    <a:pt x="342" y="74"/>
                    <a:pt x="303" y="72"/>
                  </a:cubicBezTo>
                  <a:cubicBezTo>
                    <a:pt x="245" y="68"/>
                    <a:pt x="195" y="68"/>
                    <a:pt x="150" y="58"/>
                  </a:cubicBezTo>
                  <a:cubicBezTo>
                    <a:pt x="129" y="55"/>
                    <a:pt x="109" y="52"/>
                    <a:pt x="88" y="52"/>
                  </a:cubicBezTo>
                  <a:cubicBezTo>
                    <a:pt x="72" y="48"/>
                    <a:pt x="55" y="44"/>
                    <a:pt x="41" y="41"/>
                  </a:cubicBezTo>
                  <a:cubicBezTo>
                    <a:pt x="17" y="38"/>
                    <a:pt x="0" y="35"/>
                    <a:pt x="0" y="35"/>
                  </a:cubicBezTo>
                  <a:lnTo>
                    <a:pt x="0" y="35"/>
                  </a:lnTo>
                  <a:cubicBezTo>
                    <a:pt x="0" y="35"/>
                    <a:pt x="14" y="41"/>
                    <a:pt x="38" y="55"/>
                  </a:cubicBezTo>
                  <a:cubicBezTo>
                    <a:pt x="52" y="62"/>
                    <a:pt x="65" y="68"/>
                    <a:pt x="82" y="79"/>
                  </a:cubicBezTo>
                  <a:cubicBezTo>
                    <a:pt x="99" y="85"/>
                    <a:pt x="119" y="96"/>
                    <a:pt x="140" y="102"/>
                  </a:cubicBezTo>
                  <a:cubicBezTo>
                    <a:pt x="184" y="116"/>
                    <a:pt x="235" y="133"/>
                    <a:pt x="293" y="143"/>
                  </a:cubicBezTo>
                  <a:cubicBezTo>
                    <a:pt x="334" y="148"/>
                    <a:pt x="380" y="151"/>
                    <a:pt x="425" y="151"/>
                  </a:cubicBezTo>
                  <a:cubicBezTo>
                    <a:pt x="442" y="151"/>
                    <a:pt x="459" y="151"/>
                    <a:pt x="476" y="150"/>
                  </a:cubicBezTo>
                  <a:cubicBezTo>
                    <a:pt x="537" y="146"/>
                    <a:pt x="603" y="140"/>
                    <a:pt x="657" y="126"/>
                  </a:cubicBezTo>
                  <a:cubicBezTo>
                    <a:pt x="715" y="113"/>
                    <a:pt x="766" y="93"/>
                    <a:pt x="807" y="75"/>
                  </a:cubicBezTo>
                  <a:cubicBezTo>
                    <a:pt x="831" y="65"/>
                    <a:pt x="848" y="55"/>
                    <a:pt x="864" y="44"/>
                  </a:cubicBezTo>
                  <a:cubicBezTo>
                    <a:pt x="881" y="38"/>
                    <a:pt x="895" y="27"/>
                    <a:pt x="909" y="21"/>
                  </a:cubicBezTo>
                  <a:cubicBezTo>
                    <a:pt x="929" y="7"/>
                    <a:pt x="942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5"/>
            <p:cNvSpPr/>
            <p:nvPr/>
          </p:nvSpPr>
          <p:spPr>
            <a:xfrm>
              <a:off x="311469" y="893740"/>
              <a:ext cx="37227" cy="5092"/>
            </a:xfrm>
            <a:custGeom>
              <a:avLst/>
              <a:gdLst/>
              <a:ahLst/>
              <a:cxnLst/>
              <a:rect l="l" t="t" r="r" b="b"/>
              <a:pathLst>
                <a:path w="848" h="116" extrusionOk="0">
                  <a:moveTo>
                    <a:pt x="848" y="1"/>
                  </a:moveTo>
                  <a:cubicBezTo>
                    <a:pt x="848" y="1"/>
                    <a:pt x="834" y="1"/>
                    <a:pt x="810" y="4"/>
                  </a:cubicBezTo>
                  <a:cubicBezTo>
                    <a:pt x="786" y="7"/>
                    <a:pt x="752" y="7"/>
                    <a:pt x="711" y="14"/>
                  </a:cubicBezTo>
                  <a:cubicBezTo>
                    <a:pt x="674" y="18"/>
                    <a:pt x="626" y="21"/>
                    <a:pt x="579" y="24"/>
                  </a:cubicBezTo>
                  <a:cubicBezTo>
                    <a:pt x="528" y="28"/>
                    <a:pt x="477" y="31"/>
                    <a:pt x="426" y="31"/>
                  </a:cubicBezTo>
                  <a:cubicBezTo>
                    <a:pt x="372" y="35"/>
                    <a:pt x="320" y="35"/>
                    <a:pt x="270" y="38"/>
                  </a:cubicBezTo>
                  <a:cubicBezTo>
                    <a:pt x="222" y="38"/>
                    <a:pt x="174" y="41"/>
                    <a:pt x="137" y="41"/>
                  </a:cubicBezTo>
                  <a:lnTo>
                    <a:pt x="0" y="41"/>
                  </a:lnTo>
                  <a:cubicBezTo>
                    <a:pt x="0" y="41"/>
                    <a:pt x="14" y="48"/>
                    <a:pt x="35" y="55"/>
                  </a:cubicBezTo>
                  <a:cubicBezTo>
                    <a:pt x="58" y="62"/>
                    <a:pt x="89" y="76"/>
                    <a:pt x="130" y="85"/>
                  </a:cubicBezTo>
                  <a:cubicBezTo>
                    <a:pt x="171" y="92"/>
                    <a:pt x="215" y="106"/>
                    <a:pt x="266" y="109"/>
                  </a:cubicBezTo>
                  <a:cubicBezTo>
                    <a:pt x="295" y="113"/>
                    <a:pt x="327" y="115"/>
                    <a:pt x="358" y="115"/>
                  </a:cubicBezTo>
                  <a:cubicBezTo>
                    <a:pt x="382" y="115"/>
                    <a:pt x="406" y="114"/>
                    <a:pt x="429" y="112"/>
                  </a:cubicBezTo>
                  <a:cubicBezTo>
                    <a:pt x="484" y="109"/>
                    <a:pt x="538" y="103"/>
                    <a:pt x="586" y="92"/>
                  </a:cubicBezTo>
                  <a:cubicBezTo>
                    <a:pt x="637" y="82"/>
                    <a:pt x="684" y="65"/>
                    <a:pt x="722" y="55"/>
                  </a:cubicBezTo>
                  <a:cubicBezTo>
                    <a:pt x="760" y="41"/>
                    <a:pt x="793" y="28"/>
                    <a:pt x="813" y="18"/>
                  </a:cubicBezTo>
                  <a:cubicBezTo>
                    <a:pt x="834" y="7"/>
                    <a:pt x="848" y="1"/>
                    <a:pt x="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5"/>
            <p:cNvSpPr/>
            <p:nvPr/>
          </p:nvSpPr>
          <p:spPr>
            <a:xfrm>
              <a:off x="428245" y="570895"/>
              <a:ext cx="119364" cy="87844"/>
            </a:xfrm>
            <a:custGeom>
              <a:avLst/>
              <a:gdLst/>
              <a:ahLst/>
              <a:cxnLst/>
              <a:rect l="l" t="t" r="r" b="b"/>
              <a:pathLst>
                <a:path w="2719" h="2001" extrusionOk="0">
                  <a:moveTo>
                    <a:pt x="1" y="0"/>
                  </a:moveTo>
                  <a:cubicBezTo>
                    <a:pt x="1" y="0"/>
                    <a:pt x="28" y="48"/>
                    <a:pt x="79" y="126"/>
                  </a:cubicBezTo>
                  <a:cubicBezTo>
                    <a:pt x="133" y="208"/>
                    <a:pt x="205" y="320"/>
                    <a:pt x="304" y="453"/>
                  </a:cubicBezTo>
                  <a:cubicBezTo>
                    <a:pt x="402" y="582"/>
                    <a:pt x="521" y="731"/>
                    <a:pt x="664" y="881"/>
                  </a:cubicBezTo>
                  <a:cubicBezTo>
                    <a:pt x="732" y="956"/>
                    <a:pt x="807" y="1027"/>
                    <a:pt x="885" y="1103"/>
                  </a:cubicBezTo>
                  <a:cubicBezTo>
                    <a:pt x="967" y="1174"/>
                    <a:pt x="1048" y="1245"/>
                    <a:pt x="1133" y="1313"/>
                  </a:cubicBezTo>
                  <a:cubicBezTo>
                    <a:pt x="1222" y="1381"/>
                    <a:pt x="1310" y="1445"/>
                    <a:pt x="1399" y="1503"/>
                  </a:cubicBezTo>
                  <a:cubicBezTo>
                    <a:pt x="1491" y="1561"/>
                    <a:pt x="1582" y="1616"/>
                    <a:pt x="1675" y="1663"/>
                  </a:cubicBezTo>
                  <a:cubicBezTo>
                    <a:pt x="1855" y="1762"/>
                    <a:pt x="2031" y="1830"/>
                    <a:pt x="2188" y="1885"/>
                  </a:cubicBezTo>
                  <a:cubicBezTo>
                    <a:pt x="2345" y="1935"/>
                    <a:pt x="2477" y="1963"/>
                    <a:pt x="2573" y="1976"/>
                  </a:cubicBezTo>
                  <a:cubicBezTo>
                    <a:pt x="2617" y="1987"/>
                    <a:pt x="2654" y="1990"/>
                    <a:pt x="2681" y="1993"/>
                  </a:cubicBezTo>
                  <a:cubicBezTo>
                    <a:pt x="2705" y="1996"/>
                    <a:pt x="2719" y="2001"/>
                    <a:pt x="2719" y="2001"/>
                  </a:cubicBezTo>
                  <a:cubicBezTo>
                    <a:pt x="2719" y="2001"/>
                    <a:pt x="2705" y="1996"/>
                    <a:pt x="2681" y="1990"/>
                  </a:cubicBezTo>
                  <a:cubicBezTo>
                    <a:pt x="2654" y="1987"/>
                    <a:pt x="2620" y="1980"/>
                    <a:pt x="2573" y="1966"/>
                  </a:cubicBezTo>
                  <a:cubicBezTo>
                    <a:pt x="2480" y="1946"/>
                    <a:pt x="2351" y="1908"/>
                    <a:pt x="2202" y="1850"/>
                  </a:cubicBezTo>
                  <a:cubicBezTo>
                    <a:pt x="2048" y="1792"/>
                    <a:pt x="1879" y="1711"/>
                    <a:pt x="1705" y="1609"/>
                  </a:cubicBezTo>
                  <a:cubicBezTo>
                    <a:pt x="1617" y="1558"/>
                    <a:pt x="1532" y="1500"/>
                    <a:pt x="1443" y="1442"/>
                  </a:cubicBezTo>
                  <a:cubicBezTo>
                    <a:pt x="1355" y="1381"/>
                    <a:pt x="1270" y="1316"/>
                    <a:pt x="1185" y="1249"/>
                  </a:cubicBezTo>
                  <a:cubicBezTo>
                    <a:pt x="1103" y="1184"/>
                    <a:pt x="1021" y="1112"/>
                    <a:pt x="943" y="1041"/>
                  </a:cubicBezTo>
                  <a:cubicBezTo>
                    <a:pt x="865" y="969"/>
                    <a:pt x="790" y="898"/>
                    <a:pt x="719" y="827"/>
                  </a:cubicBezTo>
                  <a:cubicBezTo>
                    <a:pt x="576" y="684"/>
                    <a:pt x="450" y="544"/>
                    <a:pt x="345" y="418"/>
                  </a:cubicBezTo>
                  <a:cubicBezTo>
                    <a:pt x="239" y="296"/>
                    <a:pt x="150" y="194"/>
                    <a:pt x="92" y="119"/>
                  </a:cubicBezTo>
                  <a:cubicBezTo>
                    <a:pt x="31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5"/>
            <p:cNvSpPr/>
            <p:nvPr/>
          </p:nvSpPr>
          <p:spPr>
            <a:xfrm>
              <a:off x="450328" y="619098"/>
              <a:ext cx="57114" cy="43373"/>
            </a:xfrm>
            <a:custGeom>
              <a:avLst/>
              <a:gdLst/>
              <a:ahLst/>
              <a:cxnLst/>
              <a:rect l="l" t="t" r="r" b="b"/>
              <a:pathLst>
                <a:path w="1301" h="988" extrusionOk="0">
                  <a:moveTo>
                    <a:pt x="1" y="0"/>
                  </a:moveTo>
                  <a:cubicBezTo>
                    <a:pt x="1" y="0"/>
                    <a:pt x="15" y="25"/>
                    <a:pt x="38" y="62"/>
                  </a:cubicBezTo>
                  <a:cubicBezTo>
                    <a:pt x="52" y="82"/>
                    <a:pt x="66" y="107"/>
                    <a:pt x="82" y="134"/>
                  </a:cubicBezTo>
                  <a:cubicBezTo>
                    <a:pt x="103" y="157"/>
                    <a:pt x="123" y="188"/>
                    <a:pt x="148" y="218"/>
                  </a:cubicBezTo>
                  <a:cubicBezTo>
                    <a:pt x="195" y="280"/>
                    <a:pt x="256" y="347"/>
                    <a:pt x="324" y="419"/>
                  </a:cubicBezTo>
                  <a:cubicBezTo>
                    <a:pt x="396" y="487"/>
                    <a:pt x="474" y="556"/>
                    <a:pt x="556" y="620"/>
                  </a:cubicBezTo>
                  <a:cubicBezTo>
                    <a:pt x="641" y="681"/>
                    <a:pt x="729" y="739"/>
                    <a:pt x="814" y="787"/>
                  </a:cubicBezTo>
                  <a:cubicBezTo>
                    <a:pt x="903" y="831"/>
                    <a:pt x="985" y="872"/>
                    <a:pt x="1056" y="903"/>
                  </a:cubicBezTo>
                  <a:cubicBezTo>
                    <a:pt x="1093" y="916"/>
                    <a:pt x="1123" y="930"/>
                    <a:pt x="1154" y="939"/>
                  </a:cubicBezTo>
                  <a:cubicBezTo>
                    <a:pt x="1185" y="950"/>
                    <a:pt x="1212" y="960"/>
                    <a:pt x="1233" y="967"/>
                  </a:cubicBezTo>
                  <a:cubicBezTo>
                    <a:pt x="1277" y="980"/>
                    <a:pt x="1301" y="987"/>
                    <a:pt x="1301" y="987"/>
                  </a:cubicBezTo>
                  <a:cubicBezTo>
                    <a:pt x="1301" y="987"/>
                    <a:pt x="1277" y="977"/>
                    <a:pt x="1236" y="956"/>
                  </a:cubicBezTo>
                  <a:cubicBezTo>
                    <a:pt x="1216" y="947"/>
                    <a:pt x="1192" y="936"/>
                    <a:pt x="1164" y="919"/>
                  </a:cubicBezTo>
                  <a:cubicBezTo>
                    <a:pt x="1137" y="906"/>
                    <a:pt x="1103" y="889"/>
                    <a:pt x="1073" y="872"/>
                  </a:cubicBezTo>
                  <a:cubicBezTo>
                    <a:pt x="1001" y="834"/>
                    <a:pt x="927" y="787"/>
                    <a:pt x="845" y="735"/>
                  </a:cubicBezTo>
                  <a:cubicBezTo>
                    <a:pt x="767" y="681"/>
                    <a:pt x="682" y="623"/>
                    <a:pt x="603" y="559"/>
                  </a:cubicBezTo>
                  <a:cubicBezTo>
                    <a:pt x="522" y="498"/>
                    <a:pt x="443" y="433"/>
                    <a:pt x="372" y="368"/>
                  </a:cubicBezTo>
                  <a:cubicBezTo>
                    <a:pt x="300" y="303"/>
                    <a:pt x="233" y="245"/>
                    <a:pt x="181" y="188"/>
                  </a:cubicBezTo>
                  <a:cubicBezTo>
                    <a:pt x="154" y="160"/>
                    <a:pt x="131" y="137"/>
                    <a:pt x="107" y="113"/>
                  </a:cubicBezTo>
                  <a:cubicBezTo>
                    <a:pt x="87" y="93"/>
                    <a:pt x="66" y="72"/>
                    <a:pt x="52" y="55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5"/>
            <p:cNvSpPr/>
            <p:nvPr/>
          </p:nvSpPr>
          <p:spPr>
            <a:xfrm>
              <a:off x="463059" y="652243"/>
              <a:ext cx="17077" cy="14575"/>
            </a:xfrm>
            <a:custGeom>
              <a:avLst/>
              <a:gdLst/>
              <a:ahLst/>
              <a:cxnLst/>
              <a:rect l="l" t="t" r="r" b="b"/>
              <a:pathLst>
                <a:path w="389" h="332" extrusionOk="0">
                  <a:moveTo>
                    <a:pt x="1" y="1"/>
                  </a:moveTo>
                  <a:cubicBezTo>
                    <a:pt x="1" y="1"/>
                    <a:pt x="4" y="8"/>
                    <a:pt x="10" y="21"/>
                  </a:cubicBezTo>
                  <a:cubicBezTo>
                    <a:pt x="21" y="32"/>
                    <a:pt x="31" y="52"/>
                    <a:pt x="48" y="69"/>
                  </a:cubicBezTo>
                  <a:cubicBezTo>
                    <a:pt x="65" y="86"/>
                    <a:pt x="82" y="110"/>
                    <a:pt x="103" y="130"/>
                  </a:cubicBezTo>
                  <a:cubicBezTo>
                    <a:pt x="126" y="151"/>
                    <a:pt x="150" y="171"/>
                    <a:pt x="174" y="192"/>
                  </a:cubicBezTo>
                  <a:cubicBezTo>
                    <a:pt x="201" y="209"/>
                    <a:pt x="225" y="229"/>
                    <a:pt x="252" y="246"/>
                  </a:cubicBezTo>
                  <a:cubicBezTo>
                    <a:pt x="276" y="259"/>
                    <a:pt x="299" y="277"/>
                    <a:pt x="320" y="286"/>
                  </a:cubicBezTo>
                  <a:cubicBezTo>
                    <a:pt x="340" y="300"/>
                    <a:pt x="357" y="311"/>
                    <a:pt x="371" y="317"/>
                  </a:cubicBezTo>
                  <a:cubicBezTo>
                    <a:pt x="381" y="324"/>
                    <a:pt x="388" y="331"/>
                    <a:pt x="388" y="331"/>
                  </a:cubicBezTo>
                  <a:cubicBezTo>
                    <a:pt x="388" y="331"/>
                    <a:pt x="384" y="324"/>
                    <a:pt x="375" y="314"/>
                  </a:cubicBezTo>
                  <a:cubicBezTo>
                    <a:pt x="364" y="304"/>
                    <a:pt x="354" y="286"/>
                    <a:pt x="337" y="270"/>
                  </a:cubicBezTo>
                  <a:cubicBezTo>
                    <a:pt x="320" y="250"/>
                    <a:pt x="303" y="229"/>
                    <a:pt x="282" y="209"/>
                  </a:cubicBezTo>
                  <a:cubicBezTo>
                    <a:pt x="262" y="184"/>
                    <a:pt x="238" y="164"/>
                    <a:pt x="215" y="140"/>
                  </a:cubicBezTo>
                  <a:cubicBezTo>
                    <a:pt x="191" y="120"/>
                    <a:pt x="167" y="99"/>
                    <a:pt x="144" y="82"/>
                  </a:cubicBezTo>
                  <a:cubicBezTo>
                    <a:pt x="119" y="66"/>
                    <a:pt x="95" y="52"/>
                    <a:pt x="75" y="38"/>
                  </a:cubicBezTo>
                  <a:cubicBezTo>
                    <a:pt x="55" y="25"/>
                    <a:pt x="34" y="18"/>
                    <a:pt x="21" y="11"/>
                  </a:cubicBezTo>
                  <a:cubicBezTo>
                    <a:pt x="7" y="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374774" y="986634"/>
              <a:ext cx="206418" cy="140392"/>
            </a:xfrm>
            <a:custGeom>
              <a:avLst/>
              <a:gdLst/>
              <a:ahLst/>
              <a:cxnLst/>
              <a:rect l="l" t="t" r="r" b="b"/>
              <a:pathLst>
                <a:path w="4702" h="31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21"/>
                    <a:pt x="28" y="58"/>
                  </a:cubicBezTo>
                  <a:cubicBezTo>
                    <a:pt x="48" y="99"/>
                    <a:pt x="79" y="153"/>
                    <a:pt x="117" y="221"/>
                  </a:cubicBezTo>
                  <a:cubicBezTo>
                    <a:pt x="161" y="290"/>
                    <a:pt x="216" y="371"/>
                    <a:pt x="287" y="460"/>
                  </a:cubicBezTo>
                  <a:cubicBezTo>
                    <a:pt x="358" y="544"/>
                    <a:pt x="443" y="640"/>
                    <a:pt x="549" y="731"/>
                  </a:cubicBezTo>
                  <a:cubicBezTo>
                    <a:pt x="753" y="915"/>
                    <a:pt x="1025" y="1099"/>
                    <a:pt x="1334" y="1252"/>
                  </a:cubicBezTo>
                  <a:cubicBezTo>
                    <a:pt x="1648" y="1405"/>
                    <a:pt x="1995" y="1527"/>
                    <a:pt x="2338" y="1647"/>
                  </a:cubicBezTo>
                  <a:cubicBezTo>
                    <a:pt x="2685" y="1762"/>
                    <a:pt x="3028" y="1885"/>
                    <a:pt x="3338" y="2025"/>
                  </a:cubicBezTo>
                  <a:cubicBezTo>
                    <a:pt x="3644" y="2167"/>
                    <a:pt x="3920" y="2331"/>
                    <a:pt x="4127" y="2504"/>
                  </a:cubicBezTo>
                  <a:cubicBezTo>
                    <a:pt x="4232" y="2593"/>
                    <a:pt x="4321" y="2678"/>
                    <a:pt x="4396" y="2759"/>
                  </a:cubicBezTo>
                  <a:cubicBezTo>
                    <a:pt x="4433" y="2800"/>
                    <a:pt x="4467" y="2841"/>
                    <a:pt x="4498" y="2879"/>
                  </a:cubicBezTo>
                  <a:cubicBezTo>
                    <a:pt x="4529" y="2915"/>
                    <a:pt x="4552" y="2953"/>
                    <a:pt x="4576" y="2984"/>
                  </a:cubicBezTo>
                  <a:cubicBezTo>
                    <a:pt x="4620" y="3052"/>
                    <a:pt x="4651" y="3103"/>
                    <a:pt x="4672" y="3140"/>
                  </a:cubicBezTo>
                  <a:cubicBezTo>
                    <a:pt x="4692" y="3181"/>
                    <a:pt x="4702" y="3198"/>
                    <a:pt x="4702" y="3198"/>
                  </a:cubicBezTo>
                  <a:cubicBezTo>
                    <a:pt x="4702" y="3198"/>
                    <a:pt x="4692" y="3177"/>
                    <a:pt x="4675" y="3140"/>
                  </a:cubicBezTo>
                  <a:cubicBezTo>
                    <a:pt x="4658" y="3099"/>
                    <a:pt x="4627" y="3045"/>
                    <a:pt x="4587" y="2976"/>
                  </a:cubicBezTo>
                  <a:cubicBezTo>
                    <a:pt x="4505" y="2841"/>
                    <a:pt x="4369" y="2650"/>
                    <a:pt x="4161" y="2466"/>
                  </a:cubicBezTo>
                  <a:cubicBezTo>
                    <a:pt x="3957" y="2279"/>
                    <a:pt x="3689" y="2096"/>
                    <a:pt x="3379" y="1940"/>
                  </a:cubicBezTo>
                  <a:cubicBezTo>
                    <a:pt x="3069" y="1783"/>
                    <a:pt x="2719" y="1660"/>
                    <a:pt x="2375" y="1541"/>
                  </a:cubicBezTo>
                  <a:cubicBezTo>
                    <a:pt x="2032" y="1422"/>
                    <a:pt x="1688" y="1300"/>
                    <a:pt x="1379" y="1160"/>
                  </a:cubicBezTo>
                  <a:cubicBezTo>
                    <a:pt x="1069" y="1021"/>
                    <a:pt x="797" y="858"/>
                    <a:pt x="586" y="687"/>
                  </a:cubicBezTo>
                  <a:cubicBezTo>
                    <a:pt x="372" y="517"/>
                    <a:pt x="222" y="344"/>
                    <a:pt x="130" y="215"/>
                  </a:cubicBezTo>
                  <a:cubicBezTo>
                    <a:pt x="86" y="147"/>
                    <a:pt x="52" y="95"/>
                    <a:pt x="32" y="58"/>
                  </a:cubicBezTo>
                  <a:cubicBezTo>
                    <a:pt x="12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441855" y="1049632"/>
              <a:ext cx="116072" cy="62162"/>
            </a:xfrm>
            <a:custGeom>
              <a:avLst/>
              <a:gdLst/>
              <a:ahLst/>
              <a:cxnLst/>
              <a:rect l="l" t="t" r="r" b="b"/>
              <a:pathLst>
                <a:path w="2644" h="1416" extrusionOk="0">
                  <a:moveTo>
                    <a:pt x="0" y="1"/>
                  </a:moveTo>
                  <a:cubicBezTo>
                    <a:pt x="1" y="1"/>
                    <a:pt x="7" y="8"/>
                    <a:pt x="24" y="25"/>
                  </a:cubicBezTo>
                  <a:cubicBezTo>
                    <a:pt x="38" y="38"/>
                    <a:pt x="58" y="65"/>
                    <a:pt x="89" y="92"/>
                  </a:cubicBezTo>
                  <a:cubicBezTo>
                    <a:pt x="150" y="150"/>
                    <a:pt x="239" y="232"/>
                    <a:pt x="361" y="310"/>
                  </a:cubicBezTo>
                  <a:cubicBezTo>
                    <a:pt x="480" y="385"/>
                    <a:pt x="630" y="467"/>
                    <a:pt x="793" y="538"/>
                  </a:cubicBezTo>
                  <a:cubicBezTo>
                    <a:pt x="956" y="610"/>
                    <a:pt x="1137" y="674"/>
                    <a:pt x="1313" y="739"/>
                  </a:cubicBezTo>
                  <a:cubicBezTo>
                    <a:pt x="1494" y="800"/>
                    <a:pt x="1674" y="858"/>
                    <a:pt x="1837" y="923"/>
                  </a:cubicBezTo>
                  <a:cubicBezTo>
                    <a:pt x="2001" y="990"/>
                    <a:pt x="2150" y="1059"/>
                    <a:pt x="2269" y="1130"/>
                  </a:cubicBezTo>
                  <a:cubicBezTo>
                    <a:pt x="2392" y="1202"/>
                    <a:pt x="2487" y="1273"/>
                    <a:pt x="2548" y="1328"/>
                  </a:cubicBezTo>
                  <a:cubicBezTo>
                    <a:pt x="2579" y="1355"/>
                    <a:pt x="2602" y="1378"/>
                    <a:pt x="2616" y="1392"/>
                  </a:cubicBezTo>
                  <a:cubicBezTo>
                    <a:pt x="2633" y="1409"/>
                    <a:pt x="2643" y="1416"/>
                    <a:pt x="2643" y="1416"/>
                  </a:cubicBezTo>
                  <a:cubicBezTo>
                    <a:pt x="2643" y="1416"/>
                    <a:pt x="2633" y="1409"/>
                    <a:pt x="2619" y="1392"/>
                  </a:cubicBezTo>
                  <a:cubicBezTo>
                    <a:pt x="2606" y="1375"/>
                    <a:pt x="2586" y="1348"/>
                    <a:pt x="2555" y="1321"/>
                  </a:cubicBezTo>
                  <a:cubicBezTo>
                    <a:pt x="2497" y="1260"/>
                    <a:pt x="2409" y="1178"/>
                    <a:pt x="2290" y="1097"/>
                  </a:cubicBezTo>
                  <a:cubicBezTo>
                    <a:pt x="2174" y="1018"/>
                    <a:pt x="2027" y="929"/>
                    <a:pt x="1864" y="855"/>
                  </a:cubicBezTo>
                  <a:cubicBezTo>
                    <a:pt x="1701" y="780"/>
                    <a:pt x="1525" y="712"/>
                    <a:pt x="1347" y="648"/>
                  </a:cubicBezTo>
                  <a:cubicBezTo>
                    <a:pt x="1167" y="586"/>
                    <a:pt x="990" y="525"/>
                    <a:pt x="827" y="460"/>
                  </a:cubicBezTo>
                  <a:cubicBezTo>
                    <a:pt x="660" y="395"/>
                    <a:pt x="511" y="331"/>
                    <a:pt x="388" y="263"/>
                  </a:cubicBezTo>
                  <a:cubicBezTo>
                    <a:pt x="266" y="194"/>
                    <a:pt x="167" y="133"/>
                    <a:pt x="102" y="79"/>
                  </a:cubicBezTo>
                  <a:cubicBezTo>
                    <a:pt x="68" y="56"/>
                    <a:pt x="44" y="35"/>
                    <a:pt x="24" y="21"/>
                  </a:cubicBezTo>
                  <a:cubicBezTo>
                    <a:pt x="7" y="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5"/>
            <p:cNvSpPr/>
            <p:nvPr/>
          </p:nvSpPr>
          <p:spPr>
            <a:xfrm>
              <a:off x="673432" y="492313"/>
              <a:ext cx="83586" cy="151675"/>
            </a:xfrm>
            <a:custGeom>
              <a:avLst/>
              <a:gdLst/>
              <a:ahLst/>
              <a:cxnLst/>
              <a:rect l="l" t="t" r="r" b="b"/>
              <a:pathLst>
                <a:path w="1904" h="3455" extrusionOk="0">
                  <a:moveTo>
                    <a:pt x="1" y="1"/>
                  </a:moveTo>
                  <a:cubicBezTo>
                    <a:pt x="1" y="1"/>
                    <a:pt x="90" y="21"/>
                    <a:pt x="250" y="59"/>
                  </a:cubicBezTo>
                  <a:cubicBezTo>
                    <a:pt x="406" y="96"/>
                    <a:pt x="634" y="150"/>
                    <a:pt x="889" y="252"/>
                  </a:cubicBezTo>
                  <a:cubicBezTo>
                    <a:pt x="1018" y="304"/>
                    <a:pt x="1151" y="368"/>
                    <a:pt x="1284" y="456"/>
                  </a:cubicBezTo>
                  <a:cubicBezTo>
                    <a:pt x="1413" y="541"/>
                    <a:pt x="1542" y="647"/>
                    <a:pt x="1641" y="783"/>
                  </a:cubicBezTo>
                  <a:cubicBezTo>
                    <a:pt x="1692" y="847"/>
                    <a:pt x="1736" y="923"/>
                    <a:pt x="1764" y="1001"/>
                  </a:cubicBezTo>
                  <a:cubicBezTo>
                    <a:pt x="1794" y="1079"/>
                    <a:pt x="1811" y="1164"/>
                    <a:pt x="1808" y="1249"/>
                  </a:cubicBezTo>
                  <a:cubicBezTo>
                    <a:pt x="1801" y="1416"/>
                    <a:pt x="1706" y="1582"/>
                    <a:pt x="1563" y="1671"/>
                  </a:cubicBezTo>
                  <a:cubicBezTo>
                    <a:pt x="1546" y="1681"/>
                    <a:pt x="1528" y="1688"/>
                    <a:pt x="1511" y="1698"/>
                  </a:cubicBezTo>
                  <a:cubicBezTo>
                    <a:pt x="1491" y="1705"/>
                    <a:pt x="1475" y="1712"/>
                    <a:pt x="1454" y="1715"/>
                  </a:cubicBezTo>
                  <a:lnTo>
                    <a:pt x="1440" y="1719"/>
                  </a:lnTo>
                  <a:lnTo>
                    <a:pt x="1434" y="1722"/>
                  </a:lnTo>
                  <a:lnTo>
                    <a:pt x="1338" y="1722"/>
                  </a:lnTo>
                  <a:cubicBezTo>
                    <a:pt x="1284" y="1722"/>
                    <a:pt x="1236" y="1719"/>
                    <a:pt x="1189" y="1719"/>
                  </a:cubicBezTo>
                  <a:cubicBezTo>
                    <a:pt x="1239" y="1763"/>
                    <a:pt x="1301" y="1811"/>
                    <a:pt x="1352" y="1858"/>
                  </a:cubicBezTo>
                  <a:lnTo>
                    <a:pt x="1373" y="1875"/>
                  </a:lnTo>
                  <a:lnTo>
                    <a:pt x="1389" y="1892"/>
                  </a:lnTo>
                  <a:lnTo>
                    <a:pt x="1409" y="1909"/>
                  </a:lnTo>
                  <a:cubicBezTo>
                    <a:pt x="1420" y="1923"/>
                    <a:pt x="1434" y="1933"/>
                    <a:pt x="1444" y="1946"/>
                  </a:cubicBezTo>
                  <a:cubicBezTo>
                    <a:pt x="1491" y="1994"/>
                    <a:pt x="1532" y="2048"/>
                    <a:pt x="1566" y="2103"/>
                  </a:cubicBezTo>
                  <a:cubicBezTo>
                    <a:pt x="1638" y="2212"/>
                    <a:pt x="1679" y="2337"/>
                    <a:pt x="1675" y="2460"/>
                  </a:cubicBezTo>
                  <a:cubicBezTo>
                    <a:pt x="1675" y="2603"/>
                    <a:pt x="1617" y="2739"/>
                    <a:pt x="1511" y="2811"/>
                  </a:cubicBezTo>
                  <a:cubicBezTo>
                    <a:pt x="1461" y="2848"/>
                    <a:pt x="1399" y="2872"/>
                    <a:pt x="1341" y="2882"/>
                  </a:cubicBezTo>
                  <a:cubicBezTo>
                    <a:pt x="1324" y="2882"/>
                    <a:pt x="1311" y="2885"/>
                    <a:pt x="1297" y="2885"/>
                  </a:cubicBezTo>
                  <a:cubicBezTo>
                    <a:pt x="1291" y="2885"/>
                    <a:pt x="1280" y="2885"/>
                    <a:pt x="1274" y="2882"/>
                  </a:cubicBezTo>
                  <a:lnTo>
                    <a:pt x="1263" y="2882"/>
                  </a:lnTo>
                  <a:cubicBezTo>
                    <a:pt x="1257" y="2882"/>
                    <a:pt x="1250" y="2882"/>
                    <a:pt x="1243" y="2879"/>
                  </a:cubicBezTo>
                  <a:cubicBezTo>
                    <a:pt x="1230" y="2875"/>
                    <a:pt x="1216" y="2872"/>
                    <a:pt x="1202" y="2868"/>
                  </a:cubicBezTo>
                  <a:cubicBezTo>
                    <a:pt x="1192" y="2865"/>
                    <a:pt x="1175" y="2855"/>
                    <a:pt x="1161" y="2852"/>
                  </a:cubicBezTo>
                  <a:cubicBezTo>
                    <a:pt x="1131" y="2838"/>
                    <a:pt x="1107" y="2827"/>
                    <a:pt x="1079" y="2817"/>
                  </a:cubicBezTo>
                  <a:lnTo>
                    <a:pt x="1079" y="2817"/>
                  </a:lnTo>
                  <a:cubicBezTo>
                    <a:pt x="1097" y="2848"/>
                    <a:pt x="1117" y="2882"/>
                    <a:pt x="1134" y="2913"/>
                  </a:cubicBezTo>
                  <a:cubicBezTo>
                    <a:pt x="1144" y="2926"/>
                    <a:pt x="1151" y="2940"/>
                    <a:pt x="1155" y="2954"/>
                  </a:cubicBezTo>
                  <a:cubicBezTo>
                    <a:pt x="1161" y="2967"/>
                    <a:pt x="1168" y="2977"/>
                    <a:pt x="1172" y="2990"/>
                  </a:cubicBezTo>
                  <a:cubicBezTo>
                    <a:pt x="1212" y="3117"/>
                    <a:pt x="1192" y="3246"/>
                    <a:pt x="1128" y="3331"/>
                  </a:cubicBezTo>
                  <a:cubicBezTo>
                    <a:pt x="1093" y="3372"/>
                    <a:pt x="1049" y="3399"/>
                    <a:pt x="1005" y="3413"/>
                  </a:cubicBezTo>
                  <a:cubicBezTo>
                    <a:pt x="970" y="3426"/>
                    <a:pt x="936" y="3431"/>
                    <a:pt x="905" y="3431"/>
                  </a:cubicBezTo>
                  <a:cubicBezTo>
                    <a:pt x="896" y="3431"/>
                    <a:pt x="887" y="3430"/>
                    <a:pt x="879" y="3430"/>
                  </a:cubicBezTo>
                  <a:cubicBezTo>
                    <a:pt x="801" y="3423"/>
                    <a:pt x="743" y="3389"/>
                    <a:pt x="712" y="3358"/>
                  </a:cubicBezTo>
                  <a:cubicBezTo>
                    <a:pt x="699" y="3345"/>
                    <a:pt x="688" y="3331"/>
                    <a:pt x="682" y="3321"/>
                  </a:cubicBezTo>
                  <a:lnTo>
                    <a:pt x="682" y="3321"/>
                  </a:lnTo>
                  <a:cubicBezTo>
                    <a:pt x="685" y="3331"/>
                    <a:pt x="695" y="3345"/>
                    <a:pt x="709" y="3362"/>
                  </a:cubicBezTo>
                  <a:cubicBezTo>
                    <a:pt x="736" y="3395"/>
                    <a:pt x="794" y="3436"/>
                    <a:pt x="875" y="3450"/>
                  </a:cubicBezTo>
                  <a:cubicBezTo>
                    <a:pt x="892" y="3453"/>
                    <a:pt x="910" y="3454"/>
                    <a:pt x="929" y="3454"/>
                  </a:cubicBezTo>
                  <a:cubicBezTo>
                    <a:pt x="956" y="3454"/>
                    <a:pt x="985" y="3451"/>
                    <a:pt x="1015" y="3444"/>
                  </a:cubicBezTo>
                  <a:cubicBezTo>
                    <a:pt x="1062" y="3430"/>
                    <a:pt x="1117" y="3403"/>
                    <a:pt x="1158" y="3355"/>
                  </a:cubicBezTo>
                  <a:cubicBezTo>
                    <a:pt x="1239" y="3266"/>
                    <a:pt x="1274" y="3117"/>
                    <a:pt x="1230" y="2974"/>
                  </a:cubicBezTo>
                  <a:cubicBezTo>
                    <a:pt x="1230" y="2970"/>
                    <a:pt x="1226" y="2964"/>
                    <a:pt x="1222" y="2957"/>
                  </a:cubicBezTo>
                  <a:cubicBezTo>
                    <a:pt x="1222" y="2954"/>
                    <a:pt x="1222" y="2950"/>
                    <a:pt x="1219" y="2946"/>
                  </a:cubicBezTo>
                  <a:cubicBezTo>
                    <a:pt x="1219" y="2943"/>
                    <a:pt x="1216" y="2943"/>
                    <a:pt x="1216" y="2940"/>
                  </a:cubicBezTo>
                  <a:lnTo>
                    <a:pt x="1216" y="2937"/>
                  </a:lnTo>
                  <a:cubicBezTo>
                    <a:pt x="1226" y="2943"/>
                    <a:pt x="1239" y="2946"/>
                    <a:pt x="1250" y="2950"/>
                  </a:cubicBezTo>
                  <a:lnTo>
                    <a:pt x="1257" y="2950"/>
                  </a:lnTo>
                  <a:lnTo>
                    <a:pt x="1270" y="2954"/>
                  </a:lnTo>
                  <a:lnTo>
                    <a:pt x="1348" y="2954"/>
                  </a:lnTo>
                  <a:cubicBezTo>
                    <a:pt x="1420" y="2946"/>
                    <a:pt x="1495" y="2919"/>
                    <a:pt x="1556" y="2879"/>
                  </a:cubicBezTo>
                  <a:cubicBezTo>
                    <a:pt x="1621" y="2835"/>
                    <a:pt x="1679" y="2773"/>
                    <a:pt x="1712" y="2698"/>
                  </a:cubicBezTo>
                  <a:cubicBezTo>
                    <a:pt x="1750" y="2627"/>
                    <a:pt x="1767" y="2546"/>
                    <a:pt x="1770" y="2464"/>
                  </a:cubicBezTo>
                  <a:cubicBezTo>
                    <a:pt x="1773" y="2321"/>
                    <a:pt x="1729" y="2174"/>
                    <a:pt x="1651" y="2052"/>
                  </a:cubicBezTo>
                  <a:cubicBezTo>
                    <a:pt x="1610" y="1990"/>
                    <a:pt x="1566" y="1933"/>
                    <a:pt x="1515" y="1879"/>
                  </a:cubicBezTo>
                  <a:cubicBezTo>
                    <a:pt x="1502" y="1865"/>
                    <a:pt x="1491" y="1852"/>
                    <a:pt x="1478" y="1838"/>
                  </a:cubicBezTo>
                  <a:lnTo>
                    <a:pt x="1454" y="1817"/>
                  </a:lnTo>
                  <a:cubicBezTo>
                    <a:pt x="1455" y="1817"/>
                    <a:pt x="1455" y="1817"/>
                    <a:pt x="1455" y="1816"/>
                  </a:cubicBezTo>
                  <a:lnTo>
                    <a:pt x="1455" y="1816"/>
                  </a:lnTo>
                  <a:cubicBezTo>
                    <a:pt x="1456" y="1816"/>
                    <a:pt x="1462" y="1815"/>
                    <a:pt x="1478" y="1811"/>
                  </a:cubicBezTo>
                  <a:cubicBezTo>
                    <a:pt x="1502" y="1807"/>
                    <a:pt x="1525" y="1797"/>
                    <a:pt x="1549" y="1786"/>
                  </a:cubicBezTo>
                  <a:cubicBezTo>
                    <a:pt x="1569" y="1777"/>
                    <a:pt x="1593" y="1766"/>
                    <a:pt x="1613" y="1753"/>
                  </a:cubicBezTo>
                  <a:cubicBezTo>
                    <a:pt x="1699" y="1698"/>
                    <a:pt x="1770" y="1623"/>
                    <a:pt x="1817" y="1535"/>
                  </a:cubicBezTo>
                  <a:cubicBezTo>
                    <a:pt x="1869" y="1450"/>
                    <a:pt x="1899" y="1351"/>
                    <a:pt x="1899" y="1252"/>
                  </a:cubicBezTo>
                  <a:cubicBezTo>
                    <a:pt x="1903" y="1154"/>
                    <a:pt x="1883" y="1056"/>
                    <a:pt x="1848" y="970"/>
                  </a:cubicBezTo>
                  <a:cubicBezTo>
                    <a:pt x="1814" y="882"/>
                    <a:pt x="1767" y="800"/>
                    <a:pt x="1709" y="729"/>
                  </a:cubicBezTo>
                  <a:cubicBezTo>
                    <a:pt x="1654" y="657"/>
                    <a:pt x="1593" y="596"/>
                    <a:pt x="1525" y="538"/>
                  </a:cubicBezTo>
                  <a:cubicBezTo>
                    <a:pt x="1457" y="484"/>
                    <a:pt x="1389" y="439"/>
                    <a:pt x="1321" y="395"/>
                  </a:cubicBezTo>
                  <a:cubicBezTo>
                    <a:pt x="1181" y="314"/>
                    <a:pt x="1039" y="252"/>
                    <a:pt x="906" y="205"/>
                  </a:cubicBezTo>
                  <a:cubicBezTo>
                    <a:pt x="641" y="113"/>
                    <a:pt x="409" y="76"/>
                    <a:pt x="253" y="45"/>
                  </a:cubicBezTo>
                  <a:cubicBezTo>
                    <a:pt x="90" y="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443F344-915C-4F59-A73B-DBE2D3013CA8}"/>
              </a:ext>
            </a:extLst>
          </p:cNvPr>
          <p:cNvSpPr/>
          <p:nvPr/>
        </p:nvSpPr>
        <p:spPr>
          <a:xfrm>
            <a:off x="634723" y="268555"/>
            <a:ext cx="6274703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600"/>
              </a:spcAft>
              <a:buClr>
                <a:srgbClr val="FFFFFF"/>
              </a:buClr>
              <a:buSzPts val="1400"/>
            </a:pPr>
            <a:r>
              <a:rPr lang="ru-RU" sz="2000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Састоји се из 4 књиге:</a:t>
            </a:r>
          </a:p>
          <a:p>
            <a:pPr lvl="0">
              <a:spcAft>
                <a:spcPts val="1600"/>
              </a:spcAft>
              <a:buClr>
                <a:srgbClr val="FFFFFF"/>
              </a:buClr>
              <a:buSzPts val="1400"/>
            </a:pPr>
            <a:r>
              <a:rPr lang="ru-RU" sz="2000" b="1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„Прерово иде у рат“</a:t>
            </a:r>
          </a:p>
          <a:p>
            <a:pPr lvl="0">
              <a:spcAft>
                <a:spcPts val="1600"/>
              </a:spcAft>
              <a:buClr>
                <a:srgbClr val="FFFFFF"/>
              </a:buClr>
              <a:buSzPts val="1400"/>
            </a:pPr>
            <a:r>
              <a:rPr lang="ru-RU" sz="2000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(мотиве смрти представљају прва бачена граната на Београд, убиства).</a:t>
            </a:r>
          </a:p>
          <a:p>
            <a:pPr lvl="0">
              <a:spcAft>
                <a:spcPts val="1600"/>
              </a:spcAft>
              <a:buClr>
                <a:srgbClr val="FFFFFF"/>
              </a:buClr>
              <a:buSzPts val="1400"/>
            </a:pPr>
            <a:r>
              <a:rPr lang="ru-RU" sz="2000" b="1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„Сувоборска битка“</a:t>
            </a:r>
          </a:p>
          <a:p>
            <a:pPr lvl="0">
              <a:spcAft>
                <a:spcPts val="1600"/>
              </a:spcAft>
              <a:buClr>
                <a:srgbClr val="FFFFFF"/>
              </a:buClr>
              <a:buSzPts val="1400"/>
            </a:pPr>
            <a:r>
              <a:rPr lang="ru-RU" sz="2000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(описује битку на Колубари)</a:t>
            </a:r>
          </a:p>
          <a:p>
            <a:pPr lvl="0">
              <a:spcAft>
                <a:spcPts val="1600"/>
              </a:spcAft>
              <a:buClr>
                <a:srgbClr val="FFFFFF"/>
              </a:buClr>
              <a:buSzPts val="1400"/>
            </a:pPr>
            <a:r>
              <a:rPr lang="ru-RU" sz="2000" b="1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„Ваљевска болница“</a:t>
            </a:r>
          </a:p>
          <a:p>
            <a:pPr lvl="0">
              <a:spcAft>
                <a:spcPts val="1600"/>
              </a:spcAft>
              <a:buClr>
                <a:srgbClr val="FFFFFF"/>
              </a:buClr>
              <a:buSzPts val="1400"/>
            </a:pPr>
            <a:r>
              <a:rPr lang="ru-RU" sz="2000" b="1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(Радња прати рањене мајора Гаврила Станковића и Богдана Драговића )</a:t>
            </a:r>
          </a:p>
          <a:p>
            <a:pPr lvl="0">
              <a:spcAft>
                <a:spcPts val="1600"/>
              </a:spcAft>
              <a:buClr>
                <a:srgbClr val="FFFFFF"/>
              </a:buClr>
              <a:buSzPts val="1400"/>
            </a:pPr>
            <a:r>
              <a:rPr lang="ru-RU" sz="2000" b="1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„Излазак“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 txBox="1">
            <a:spLocks noGrp="1"/>
          </p:cNvSpPr>
          <p:nvPr>
            <p:ph type="title"/>
          </p:nvPr>
        </p:nvSpPr>
        <p:spPr>
          <a:xfrm>
            <a:off x="1449896" y="150185"/>
            <a:ext cx="5067600" cy="12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4800" dirty="0"/>
              <a:t>„</a:t>
            </a:r>
            <a:r>
              <a:rPr lang="sr-Cyrl-BA" sz="4000" dirty="0"/>
              <a:t>Време</a:t>
            </a:r>
            <a:r>
              <a:rPr lang="sr-Cyrl-BA" sz="4800" dirty="0"/>
              <a:t> </a:t>
            </a:r>
            <a:r>
              <a:rPr lang="sr-Cyrl-BA" sz="4000" dirty="0"/>
              <a:t>зла“</a:t>
            </a:r>
            <a:endParaRPr sz="4800" dirty="0"/>
          </a:p>
        </p:txBody>
      </p:sp>
      <p:sp>
        <p:nvSpPr>
          <p:cNvPr id="370" name="Google Shape;370;p38"/>
          <p:cNvSpPr txBox="1">
            <a:spLocks noGrp="1"/>
          </p:cNvSpPr>
          <p:nvPr>
            <p:ph type="subTitle" idx="1"/>
          </p:nvPr>
        </p:nvSpPr>
        <p:spPr>
          <a:xfrm>
            <a:off x="739435" y="2751706"/>
            <a:ext cx="3630069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dirty="0"/>
              <a:t>Трилогија Добрице Ћосића, која се наставља на „Време смрти“.</a:t>
            </a:r>
          </a:p>
          <a:p>
            <a:pPr marL="0" lvl="0" indent="0">
              <a:spcAft>
                <a:spcPts val="1600"/>
              </a:spcAft>
            </a:pPr>
            <a:r>
              <a:rPr lang="ru-RU" dirty="0"/>
              <a:t>Сачињена је из три романа: </a:t>
            </a:r>
          </a:p>
          <a:p>
            <a:pPr marL="0" lvl="0" indent="0">
              <a:spcAft>
                <a:spcPts val="1600"/>
              </a:spcAft>
            </a:pPr>
            <a:r>
              <a:rPr lang="ru-RU" dirty="0"/>
              <a:t>„Грешник“ (1985), </a:t>
            </a:r>
          </a:p>
          <a:p>
            <a:pPr marL="0" lvl="0" indent="0">
              <a:spcAft>
                <a:spcPts val="1600"/>
              </a:spcAft>
            </a:pPr>
            <a:r>
              <a:rPr lang="ru-RU" dirty="0"/>
              <a:t>„Отпадник“ (1986) и</a:t>
            </a:r>
          </a:p>
          <a:p>
            <a:pPr marL="0" lvl="0" indent="0">
              <a:spcAft>
                <a:spcPts val="1600"/>
              </a:spcAft>
            </a:pPr>
            <a:r>
              <a:rPr lang="ru-RU" dirty="0"/>
              <a:t>„Верник“ (1990).</a:t>
            </a:r>
            <a:endParaRPr dirty="0"/>
          </a:p>
        </p:txBody>
      </p:sp>
      <p:grpSp>
        <p:nvGrpSpPr>
          <p:cNvPr id="371" name="Google Shape;371;p38"/>
          <p:cNvGrpSpPr/>
          <p:nvPr/>
        </p:nvGrpSpPr>
        <p:grpSpPr>
          <a:xfrm>
            <a:off x="234794" y="433879"/>
            <a:ext cx="2102974" cy="2137871"/>
            <a:chOff x="298650" y="311925"/>
            <a:chExt cx="1460095" cy="1484323"/>
          </a:xfrm>
        </p:grpSpPr>
        <p:sp>
          <p:nvSpPr>
            <p:cNvPr id="372" name="Google Shape;372;p38"/>
            <p:cNvSpPr/>
            <p:nvPr/>
          </p:nvSpPr>
          <p:spPr>
            <a:xfrm>
              <a:off x="606703" y="379708"/>
              <a:ext cx="258395" cy="120242"/>
            </a:xfrm>
            <a:custGeom>
              <a:avLst/>
              <a:gdLst/>
              <a:ahLst/>
              <a:cxnLst/>
              <a:rect l="l" t="t" r="r" b="b"/>
              <a:pathLst>
                <a:path w="5886" h="2739" extrusionOk="0">
                  <a:moveTo>
                    <a:pt x="811" y="817"/>
                  </a:moveTo>
                  <a:cubicBezTo>
                    <a:pt x="811" y="817"/>
                    <a:pt x="811" y="818"/>
                    <a:pt x="812" y="821"/>
                  </a:cubicBezTo>
                  <a:lnTo>
                    <a:pt x="812" y="821"/>
                  </a:lnTo>
                  <a:cubicBezTo>
                    <a:pt x="812" y="818"/>
                    <a:pt x="811" y="817"/>
                    <a:pt x="811" y="817"/>
                  </a:cubicBezTo>
                  <a:close/>
                  <a:moveTo>
                    <a:pt x="926" y="1"/>
                  </a:moveTo>
                  <a:cubicBezTo>
                    <a:pt x="905" y="1"/>
                    <a:pt x="885" y="1"/>
                    <a:pt x="865" y="4"/>
                  </a:cubicBezTo>
                  <a:cubicBezTo>
                    <a:pt x="844" y="4"/>
                    <a:pt x="824" y="4"/>
                    <a:pt x="803" y="8"/>
                  </a:cubicBezTo>
                  <a:cubicBezTo>
                    <a:pt x="640" y="35"/>
                    <a:pt x="480" y="106"/>
                    <a:pt x="351" y="219"/>
                  </a:cubicBezTo>
                  <a:cubicBezTo>
                    <a:pt x="219" y="327"/>
                    <a:pt x="117" y="477"/>
                    <a:pt x="51" y="651"/>
                  </a:cubicBezTo>
                  <a:cubicBezTo>
                    <a:pt x="24" y="739"/>
                    <a:pt x="4" y="834"/>
                    <a:pt x="1" y="933"/>
                  </a:cubicBezTo>
                  <a:cubicBezTo>
                    <a:pt x="1" y="1032"/>
                    <a:pt x="15" y="1126"/>
                    <a:pt x="42" y="1219"/>
                  </a:cubicBezTo>
                  <a:cubicBezTo>
                    <a:pt x="96" y="1406"/>
                    <a:pt x="205" y="1572"/>
                    <a:pt x="345" y="1709"/>
                  </a:cubicBezTo>
                  <a:cubicBezTo>
                    <a:pt x="484" y="1841"/>
                    <a:pt x="657" y="1943"/>
                    <a:pt x="852" y="1998"/>
                  </a:cubicBezTo>
                  <a:cubicBezTo>
                    <a:pt x="954" y="2025"/>
                    <a:pt x="1052" y="2035"/>
                    <a:pt x="1147" y="2038"/>
                  </a:cubicBezTo>
                  <a:cubicBezTo>
                    <a:pt x="1246" y="2038"/>
                    <a:pt x="1345" y="2032"/>
                    <a:pt x="1436" y="2015"/>
                  </a:cubicBezTo>
                  <a:cubicBezTo>
                    <a:pt x="1620" y="1980"/>
                    <a:pt x="1794" y="1919"/>
                    <a:pt x="1954" y="1851"/>
                  </a:cubicBezTo>
                  <a:cubicBezTo>
                    <a:pt x="2031" y="1817"/>
                    <a:pt x="2110" y="1780"/>
                    <a:pt x="2185" y="1743"/>
                  </a:cubicBezTo>
                  <a:cubicBezTo>
                    <a:pt x="2260" y="1709"/>
                    <a:pt x="2331" y="1671"/>
                    <a:pt x="2406" y="1633"/>
                  </a:cubicBezTo>
                  <a:cubicBezTo>
                    <a:pt x="2552" y="1559"/>
                    <a:pt x="2695" y="1484"/>
                    <a:pt x="2838" y="1416"/>
                  </a:cubicBezTo>
                  <a:cubicBezTo>
                    <a:pt x="2981" y="1348"/>
                    <a:pt x="3124" y="1280"/>
                    <a:pt x="3263" y="1225"/>
                  </a:cubicBezTo>
                  <a:cubicBezTo>
                    <a:pt x="3406" y="1171"/>
                    <a:pt x="3546" y="1123"/>
                    <a:pt x="3684" y="1090"/>
                  </a:cubicBezTo>
                  <a:cubicBezTo>
                    <a:pt x="3844" y="1051"/>
                    <a:pt x="4002" y="1031"/>
                    <a:pt x="4155" y="1031"/>
                  </a:cubicBezTo>
                  <a:cubicBezTo>
                    <a:pt x="4271" y="1031"/>
                    <a:pt x="4385" y="1042"/>
                    <a:pt x="4494" y="1065"/>
                  </a:cubicBezTo>
                  <a:cubicBezTo>
                    <a:pt x="4620" y="1090"/>
                    <a:pt x="4742" y="1131"/>
                    <a:pt x="4855" y="1184"/>
                  </a:cubicBezTo>
                  <a:cubicBezTo>
                    <a:pt x="4967" y="1236"/>
                    <a:pt x="5072" y="1300"/>
                    <a:pt x="5165" y="1368"/>
                  </a:cubicBezTo>
                  <a:cubicBezTo>
                    <a:pt x="5348" y="1511"/>
                    <a:pt x="5491" y="1674"/>
                    <a:pt x="5593" y="1838"/>
                  </a:cubicBezTo>
                  <a:cubicBezTo>
                    <a:pt x="5644" y="1919"/>
                    <a:pt x="5689" y="2001"/>
                    <a:pt x="5722" y="2076"/>
                  </a:cubicBezTo>
                  <a:cubicBezTo>
                    <a:pt x="5756" y="2154"/>
                    <a:pt x="5783" y="2229"/>
                    <a:pt x="5801" y="2297"/>
                  </a:cubicBezTo>
                  <a:cubicBezTo>
                    <a:pt x="5841" y="2433"/>
                    <a:pt x="5859" y="2545"/>
                    <a:pt x="5865" y="2621"/>
                  </a:cubicBezTo>
                  <a:cubicBezTo>
                    <a:pt x="5868" y="2661"/>
                    <a:pt x="5868" y="2688"/>
                    <a:pt x="5868" y="2709"/>
                  </a:cubicBezTo>
                  <a:lnTo>
                    <a:pt x="5868" y="2739"/>
                  </a:lnTo>
                  <a:cubicBezTo>
                    <a:pt x="5868" y="2739"/>
                    <a:pt x="5872" y="2729"/>
                    <a:pt x="5872" y="2709"/>
                  </a:cubicBezTo>
                  <a:cubicBezTo>
                    <a:pt x="5872" y="2688"/>
                    <a:pt x="5876" y="2661"/>
                    <a:pt x="5879" y="2621"/>
                  </a:cubicBezTo>
                  <a:cubicBezTo>
                    <a:pt x="5882" y="2542"/>
                    <a:pt x="5885" y="2429"/>
                    <a:pt x="5865" y="2283"/>
                  </a:cubicBezTo>
                  <a:cubicBezTo>
                    <a:pt x="5841" y="2137"/>
                    <a:pt x="5804" y="1960"/>
                    <a:pt x="5719" y="1770"/>
                  </a:cubicBezTo>
                  <a:cubicBezTo>
                    <a:pt x="5631" y="1583"/>
                    <a:pt x="5498" y="1379"/>
                    <a:pt x="5301" y="1205"/>
                  </a:cubicBezTo>
                  <a:cubicBezTo>
                    <a:pt x="5202" y="1117"/>
                    <a:pt x="5093" y="1035"/>
                    <a:pt x="4970" y="963"/>
                  </a:cubicBezTo>
                  <a:cubicBezTo>
                    <a:pt x="4848" y="895"/>
                    <a:pt x="4712" y="834"/>
                    <a:pt x="4566" y="790"/>
                  </a:cubicBezTo>
                  <a:cubicBezTo>
                    <a:pt x="4491" y="770"/>
                    <a:pt x="4416" y="749"/>
                    <a:pt x="4338" y="735"/>
                  </a:cubicBezTo>
                  <a:cubicBezTo>
                    <a:pt x="4321" y="732"/>
                    <a:pt x="4301" y="729"/>
                    <a:pt x="4280" y="729"/>
                  </a:cubicBezTo>
                  <a:cubicBezTo>
                    <a:pt x="4260" y="726"/>
                    <a:pt x="4240" y="722"/>
                    <a:pt x="4222" y="722"/>
                  </a:cubicBezTo>
                  <a:cubicBezTo>
                    <a:pt x="4182" y="718"/>
                    <a:pt x="4141" y="712"/>
                    <a:pt x="4103" y="712"/>
                  </a:cubicBezTo>
                  <a:cubicBezTo>
                    <a:pt x="4062" y="712"/>
                    <a:pt x="4022" y="712"/>
                    <a:pt x="3981" y="709"/>
                  </a:cubicBezTo>
                  <a:cubicBezTo>
                    <a:pt x="3940" y="709"/>
                    <a:pt x="3899" y="712"/>
                    <a:pt x="3858" y="715"/>
                  </a:cubicBezTo>
                  <a:cubicBezTo>
                    <a:pt x="3838" y="715"/>
                    <a:pt x="3817" y="715"/>
                    <a:pt x="3797" y="718"/>
                  </a:cubicBezTo>
                  <a:lnTo>
                    <a:pt x="3736" y="726"/>
                  </a:lnTo>
                  <a:cubicBezTo>
                    <a:pt x="3695" y="732"/>
                    <a:pt x="3654" y="735"/>
                    <a:pt x="3613" y="743"/>
                  </a:cubicBezTo>
                  <a:cubicBezTo>
                    <a:pt x="3290" y="797"/>
                    <a:pt x="2970" y="909"/>
                    <a:pt x="2668" y="1038"/>
                  </a:cubicBezTo>
                  <a:cubicBezTo>
                    <a:pt x="2515" y="1103"/>
                    <a:pt x="2365" y="1171"/>
                    <a:pt x="2219" y="1239"/>
                  </a:cubicBezTo>
                  <a:cubicBezTo>
                    <a:pt x="2069" y="1304"/>
                    <a:pt x="1919" y="1371"/>
                    <a:pt x="1776" y="1426"/>
                  </a:cubicBezTo>
                  <a:cubicBezTo>
                    <a:pt x="1634" y="1487"/>
                    <a:pt x="1491" y="1531"/>
                    <a:pt x="1354" y="1555"/>
                  </a:cubicBezTo>
                  <a:cubicBezTo>
                    <a:pt x="1287" y="1569"/>
                    <a:pt x="1219" y="1576"/>
                    <a:pt x="1154" y="1576"/>
                  </a:cubicBezTo>
                  <a:cubicBezTo>
                    <a:pt x="1089" y="1576"/>
                    <a:pt x="1025" y="1569"/>
                    <a:pt x="967" y="1555"/>
                  </a:cubicBezTo>
                  <a:cubicBezTo>
                    <a:pt x="852" y="1525"/>
                    <a:pt x="736" y="1467"/>
                    <a:pt x="643" y="1385"/>
                  </a:cubicBezTo>
                  <a:cubicBezTo>
                    <a:pt x="552" y="1304"/>
                    <a:pt x="480" y="1202"/>
                    <a:pt x="439" y="1093"/>
                  </a:cubicBezTo>
                  <a:cubicBezTo>
                    <a:pt x="419" y="1038"/>
                    <a:pt x="412" y="984"/>
                    <a:pt x="406" y="930"/>
                  </a:cubicBezTo>
                  <a:cubicBezTo>
                    <a:pt x="402" y="875"/>
                    <a:pt x="412" y="820"/>
                    <a:pt x="423" y="766"/>
                  </a:cubicBezTo>
                  <a:cubicBezTo>
                    <a:pt x="453" y="661"/>
                    <a:pt x="511" y="559"/>
                    <a:pt x="589" y="481"/>
                  </a:cubicBezTo>
                  <a:cubicBezTo>
                    <a:pt x="668" y="399"/>
                    <a:pt x="763" y="344"/>
                    <a:pt x="861" y="321"/>
                  </a:cubicBezTo>
                  <a:cubicBezTo>
                    <a:pt x="898" y="310"/>
                    <a:pt x="936" y="305"/>
                    <a:pt x="973" y="305"/>
                  </a:cubicBezTo>
                  <a:cubicBezTo>
                    <a:pt x="1033" y="305"/>
                    <a:pt x="1093" y="318"/>
                    <a:pt x="1147" y="341"/>
                  </a:cubicBezTo>
                  <a:cubicBezTo>
                    <a:pt x="1235" y="379"/>
                    <a:pt x="1310" y="437"/>
                    <a:pt x="1358" y="504"/>
                  </a:cubicBezTo>
                  <a:cubicBezTo>
                    <a:pt x="1382" y="542"/>
                    <a:pt x="1395" y="575"/>
                    <a:pt x="1406" y="616"/>
                  </a:cubicBezTo>
                  <a:cubicBezTo>
                    <a:pt x="1416" y="657"/>
                    <a:pt x="1416" y="698"/>
                    <a:pt x="1412" y="735"/>
                  </a:cubicBezTo>
                  <a:cubicBezTo>
                    <a:pt x="1403" y="817"/>
                    <a:pt x="1372" y="889"/>
                    <a:pt x="1324" y="943"/>
                  </a:cubicBezTo>
                  <a:cubicBezTo>
                    <a:pt x="1296" y="967"/>
                    <a:pt x="1269" y="988"/>
                    <a:pt x="1239" y="1001"/>
                  </a:cubicBezTo>
                  <a:cubicBezTo>
                    <a:pt x="1212" y="1015"/>
                    <a:pt x="1178" y="1018"/>
                    <a:pt x="1147" y="1021"/>
                  </a:cubicBezTo>
                  <a:cubicBezTo>
                    <a:pt x="1134" y="1023"/>
                    <a:pt x="1121" y="1023"/>
                    <a:pt x="1108" y="1023"/>
                  </a:cubicBezTo>
                  <a:cubicBezTo>
                    <a:pt x="1061" y="1023"/>
                    <a:pt x="1015" y="1013"/>
                    <a:pt x="977" y="994"/>
                  </a:cubicBezTo>
                  <a:cubicBezTo>
                    <a:pt x="929" y="974"/>
                    <a:pt x="892" y="947"/>
                    <a:pt x="868" y="916"/>
                  </a:cubicBezTo>
                  <a:cubicBezTo>
                    <a:pt x="844" y="889"/>
                    <a:pt x="831" y="865"/>
                    <a:pt x="824" y="845"/>
                  </a:cubicBezTo>
                  <a:cubicBezTo>
                    <a:pt x="817" y="834"/>
                    <a:pt x="814" y="825"/>
                    <a:pt x="812" y="821"/>
                  </a:cubicBezTo>
                  <a:lnTo>
                    <a:pt x="812" y="821"/>
                  </a:lnTo>
                  <a:cubicBezTo>
                    <a:pt x="814" y="833"/>
                    <a:pt x="817" y="873"/>
                    <a:pt x="847" y="933"/>
                  </a:cubicBezTo>
                  <a:cubicBezTo>
                    <a:pt x="868" y="967"/>
                    <a:pt x="902" y="1008"/>
                    <a:pt x="949" y="1042"/>
                  </a:cubicBezTo>
                  <a:cubicBezTo>
                    <a:pt x="998" y="1079"/>
                    <a:pt x="1062" y="1106"/>
                    <a:pt x="1144" y="1120"/>
                  </a:cubicBezTo>
                  <a:cubicBezTo>
                    <a:pt x="1157" y="1120"/>
                    <a:pt x="1171" y="1120"/>
                    <a:pt x="1186" y="1120"/>
                  </a:cubicBezTo>
                  <a:cubicBezTo>
                    <a:pt x="1214" y="1120"/>
                    <a:pt x="1244" y="1119"/>
                    <a:pt x="1276" y="1110"/>
                  </a:cubicBezTo>
                  <a:cubicBezTo>
                    <a:pt x="1321" y="1100"/>
                    <a:pt x="1368" y="1079"/>
                    <a:pt x="1409" y="1049"/>
                  </a:cubicBezTo>
                  <a:cubicBezTo>
                    <a:pt x="1494" y="991"/>
                    <a:pt x="1566" y="895"/>
                    <a:pt x="1599" y="776"/>
                  </a:cubicBezTo>
                  <a:cubicBezTo>
                    <a:pt x="1616" y="718"/>
                    <a:pt x="1623" y="657"/>
                    <a:pt x="1620" y="589"/>
                  </a:cubicBezTo>
                  <a:cubicBezTo>
                    <a:pt x="1616" y="525"/>
                    <a:pt x="1599" y="453"/>
                    <a:pt x="1569" y="392"/>
                  </a:cubicBezTo>
                  <a:cubicBezTo>
                    <a:pt x="1511" y="263"/>
                    <a:pt x="1403" y="154"/>
                    <a:pt x="1266" y="86"/>
                  </a:cubicBezTo>
                  <a:cubicBezTo>
                    <a:pt x="1202" y="52"/>
                    <a:pt x="1127" y="24"/>
                    <a:pt x="1048" y="11"/>
                  </a:cubicBezTo>
                  <a:lnTo>
                    <a:pt x="1018" y="8"/>
                  </a:lnTo>
                  <a:lnTo>
                    <a:pt x="987" y="4"/>
                  </a:lnTo>
                  <a:cubicBezTo>
                    <a:pt x="967" y="4"/>
                    <a:pt x="94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626414" y="402536"/>
              <a:ext cx="27218" cy="34198"/>
            </a:xfrm>
            <a:custGeom>
              <a:avLst/>
              <a:gdLst/>
              <a:ahLst/>
              <a:cxnLst/>
              <a:rect l="l" t="t" r="r" b="b"/>
              <a:pathLst>
                <a:path w="620" h="779" extrusionOk="0">
                  <a:moveTo>
                    <a:pt x="329" y="1"/>
                  </a:moveTo>
                  <a:cubicBezTo>
                    <a:pt x="285" y="1"/>
                    <a:pt x="234" y="9"/>
                    <a:pt x="188" y="35"/>
                  </a:cubicBezTo>
                  <a:cubicBezTo>
                    <a:pt x="133" y="60"/>
                    <a:pt x="89" y="107"/>
                    <a:pt x="59" y="157"/>
                  </a:cubicBezTo>
                  <a:cubicBezTo>
                    <a:pt x="25" y="212"/>
                    <a:pt x="7" y="270"/>
                    <a:pt x="1" y="335"/>
                  </a:cubicBezTo>
                  <a:cubicBezTo>
                    <a:pt x="1" y="369"/>
                    <a:pt x="4" y="402"/>
                    <a:pt x="11" y="433"/>
                  </a:cubicBezTo>
                  <a:cubicBezTo>
                    <a:pt x="21" y="468"/>
                    <a:pt x="31" y="498"/>
                    <a:pt x="45" y="525"/>
                  </a:cubicBezTo>
                  <a:cubicBezTo>
                    <a:pt x="76" y="576"/>
                    <a:pt x="109" y="614"/>
                    <a:pt x="140" y="644"/>
                  </a:cubicBezTo>
                  <a:cubicBezTo>
                    <a:pt x="205" y="709"/>
                    <a:pt x="290" y="743"/>
                    <a:pt x="362" y="767"/>
                  </a:cubicBezTo>
                  <a:cubicBezTo>
                    <a:pt x="386" y="776"/>
                    <a:pt x="412" y="779"/>
                    <a:pt x="435" y="779"/>
                  </a:cubicBezTo>
                  <a:cubicBezTo>
                    <a:pt x="446" y="779"/>
                    <a:pt x="457" y="778"/>
                    <a:pt x="467" y="777"/>
                  </a:cubicBezTo>
                  <a:cubicBezTo>
                    <a:pt x="497" y="774"/>
                    <a:pt x="525" y="763"/>
                    <a:pt x="545" y="757"/>
                  </a:cubicBezTo>
                  <a:cubicBezTo>
                    <a:pt x="566" y="743"/>
                    <a:pt x="579" y="733"/>
                    <a:pt x="586" y="726"/>
                  </a:cubicBezTo>
                  <a:cubicBezTo>
                    <a:pt x="593" y="716"/>
                    <a:pt x="596" y="713"/>
                    <a:pt x="596" y="713"/>
                  </a:cubicBezTo>
                  <a:cubicBezTo>
                    <a:pt x="596" y="713"/>
                    <a:pt x="593" y="713"/>
                    <a:pt x="582" y="709"/>
                  </a:cubicBezTo>
                  <a:cubicBezTo>
                    <a:pt x="572" y="709"/>
                    <a:pt x="555" y="702"/>
                    <a:pt x="541" y="695"/>
                  </a:cubicBezTo>
                  <a:cubicBezTo>
                    <a:pt x="525" y="692"/>
                    <a:pt x="508" y="678"/>
                    <a:pt x="491" y="664"/>
                  </a:cubicBezTo>
                  <a:cubicBezTo>
                    <a:pt x="474" y="651"/>
                    <a:pt x="460" y="634"/>
                    <a:pt x="439" y="617"/>
                  </a:cubicBezTo>
                  <a:cubicBezTo>
                    <a:pt x="406" y="583"/>
                    <a:pt x="375" y="525"/>
                    <a:pt x="345" y="474"/>
                  </a:cubicBezTo>
                  <a:cubicBezTo>
                    <a:pt x="327" y="443"/>
                    <a:pt x="310" y="416"/>
                    <a:pt x="304" y="399"/>
                  </a:cubicBezTo>
                  <a:cubicBezTo>
                    <a:pt x="300" y="389"/>
                    <a:pt x="300" y="382"/>
                    <a:pt x="300" y="375"/>
                  </a:cubicBezTo>
                  <a:lnTo>
                    <a:pt x="300" y="352"/>
                  </a:lnTo>
                  <a:cubicBezTo>
                    <a:pt x="300" y="335"/>
                    <a:pt x="304" y="314"/>
                    <a:pt x="310" y="297"/>
                  </a:cubicBezTo>
                  <a:cubicBezTo>
                    <a:pt x="317" y="280"/>
                    <a:pt x="327" y="264"/>
                    <a:pt x="334" y="246"/>
                  </a:cubicBezTo>
                  <a:cubicBezTo>
                    <a:pt x="345" y="233"/>
                    <a:pt x="358" y="215"/>
                    <a:pt x="375" y="202"/>
                  </a:cubicBezTo>
                  <a:cubicBezTo>
                    <a:pt x="395" y="192"/>
                    <a:pt x="419" y="178"/>
                    <a:pt x="443" y="178"/>
                  </a:cubicBezTo>
                  <a:cubicBezTo>
                    <a:pt x="459" y="176"/>
                    <a:pt x="473" y="174"/>
                    <a:pt x="487" y="174"/>
                  </a:cubicBezTo>
                  <a:cubicBezTo>
                    <a:pt x="498" y="174"/>
                    <a:pt x="508" y="175"/>
                    <a:pt x="518" y="178"/>
                  </a:cubicBezTo>
                  <a:cubicBezTo>
                    <a:pt x="538" y="182"/>
                    <a:pt x="558" y="185"/>
                    <a:pt x="576" y="195"/>
                  </a:cubicBezTo>
                  <a:cubicBezTo>
                    <a:pt x="589" y="202"/>
                    <a:pt x="603" y="212"/>
                    <a:pt x="610" y="219"/>
                  </a:cubicBezTo>
                  <a:cubicBezTo>
                    <a:pt x="616" y="226"/>
                    <a:pt x="620" y="229"/>
                    <a:pt x="620" y="229"/>
                  </a:cubicBezTo>
                  <a:cubicBezTo>
                    <a:pt x="620" y="229"/>
                    <a:pt x="620" y="223"/>
                    <a:pt x="616" y="212"/>
                  </a:cubicBezTo>
                  <a:cubicBezTo>
                    <a:pt x="613" y="202"/>
                    <a:pt x="610" y="189"/>
                    <a:pt x="603" y="171"/>
                  </a:cubicBezTo>
                  <a:cubicBezTo>
                    <a:pt x="593" y="154"/>
                    <a:pt x="579" y="131"/>
                    <a:pt x="558" y="107"/>
                  </a:cubicBezTo>
                  <a:cubicBezTo>
                    <a:pt x="541" y="83"/>
                    <a:pt x="514" y="60"/>
                    <a:pt x="480" y="42"/>
                  </a:cubicBezTo>
                  <a:cubicBezTo>
                    <a:pt x="447" y="25"/>
                    <a:pt x="403" y="5"/>
                    <a:pt x="351" y="2"/>
                  </a:cubicBezTo>
                  <a:cubicBezTo>
                    <a:pt x="344" y="1"/>
                    <a:pt x="336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406" y="333349"/>
              <a:ext cx="119232" cy="105404"/>
            </a:xfrm>
            <a:custGeom>
              <a:avLst/>
              <a:gdLst/>
              <a:ahLst/>
              <a:cxnLst/>
              <a:rect l="l" t="t" r="r" b="b"/>
              <a:pathLst>
                <a:path w="2716" h="2401" extrusionOk="0">
                  <a:moveTo>
                    <a:pt x="1304" y="1"/>
                  </a:moveTo>
                  <a:cubicBezTo>
                    <a:pt x="1218" y="1"/>
                    <a:pt x="1133" y="7"/>
                    <a:pt x="1051" y="19"/>
                  </a:cubicBezTo>
                  <a:cubicBezTo>
                    <a:pt x="858" y="50"/>
                    <a:pt x="681" y="125"/>
                    <a:pt x="534" y="223"/>
                  </a:cubicBezTo>
                  <a:cubicBezTo>
                    <a:pt x="384" y="322"/>
                    <a:pt x="269" y="448"/>
                    <a:pt x="184" y="570"/>
                  </a:cubicBezTo>
                  <a:cubicBezTo>
                    <a:pt x="98" y="697"/>
                    <a:pt x="51" y="826"/>
                    <a:pt x="27" y="942"/>
                  </a:cubicBezTo>
                  <a:cubicBezTo>
                    <a:pt x="0" y="1060"/>
                    <a:pt x="0" y="1162"/>
                    <a:pt x="4" y="1244"/>
                  </a:cubicBezTo>
                  <a:cubicBezTo>
                    <a:pt x="4" y="1264"/>
                    <a:pt x="7" y="1284"/>
                    <a:pt x="10" y="1302"/>
                  </a:cubicBezTo>
                  <a:cubicBezTo>
                    <a:pt x="14" y="1319"/>
                    <a:pt x="17" y="1336"/>
                    <a:pt x="21" y="1353"/>
                  </a:cubicBezTo>
                  <a:cubicBezTo>
                    <a:pt x="27" y="1383"/>
                    <a:pt x="31" y="1411"/>
                    <a:pt x="37" y="1431"/>
                  </a:cubicBezTo>
                  <a:cubicBezTo>
                    <a:pt x="51" y="1472"/>
                    <a:pt x="58" y="1493"/>
                    <a:pt x="58" y="1493"/>
                  </a:cubicBezTo>
                  <a:cubicBezTo>
                    <a:pt x="58" y="1493"/>
                    <a:pt x="62" y="1472"/>
                    <a:pt x="65" y="1427"/>
                  </a:cubicBezTo>
                  <a:cubicBezTo>
                    <a:pt x="68" y="1407"/>
                    <a:pt x="75" y="1383"/>
                    <a:pt x="78" y="1353"/>
                  </a:cubicBezTo>
                  <a:cubicBezTo>
                    <a:pt x="82" y="1339"/>
                    <a:pt x="89" y="1322"/>
                    <a:pt x="92" y="1305"/>
                  </a:cubicBezTo>
                  <a:cubicBezTo>
                    <a:pt x="98" y="1292"/>
                    <a:pt x="103" y="1275"/>
                    <a:pt x="109" y="1254"/>
                  </a:cubicBezTo>
                  <a:cubicBezTo>
                    <a:pt x="129" y="1182"/>
                    <a:pt x="167" y="1101"/>
                    <a:pt x="218" y="1016"/>
                  </a:cubicBezTo>
                  <a:cubicBezTo>
                    <a:pt x="272" y="931"/>
                    <a:pt x="340" y="843"/>
                    <a:pt x="418" y="761"/>
                  </a:cubicBezTo>
                  <a:cubicBezTo>
                    <a:pt x="500" y="676"/>
                    <a:pt x="602" y="604"/>
                    <a:pt x="721" y="557"/>
                  </a:cubicBezTo>
                  <a:cubicBezTo>
                    <a:pt x="837" y="506"/>
                    <a:pt x="970" y="475"/>
                    <a:pt x="1106" y="462"/>
                  </a:cubicBezTo>
                  <a:cubicBezTo>
                    <a:pt x="1123" y="462"/>
                    <a:pt x="1139" y="462"/>
                    <a:pt x="1160" y="458"/>
                  </a:cubicBezTo>
                  <a:lnTo>
                    <a:pt x="1211" y="458"/>
                  </a:lnTo>
                  <a:cubicBezTo>
                    <a:pt x="1246" y="462"/>
                    <a:pt x="1282" y="462"/>
                    <a:pt x="1317" y="468"/>
                  </a:cubicBezTo>
                  <a:cubicBezTo>
                    <a:pt x="1384" y="479"/>
                    <a:pt x="1456" y="493"/>
                    <a:pt x="1521" y="513"/>
                  </a:cubicBezTo>
                  <a:cubicBezTo>
                    <a:pt x="1657" y="557"/>
                    <a:pt x="1783" y="625"/>
                    <a:pt x="1891" y="717"/>
                  </a:cubicBezTo>
                  <a:cubicBezTo>
                    <a:pt x="2004" y="805"/>
                    <a:pt x="2092" y="914"/>
                    <a:pt x="2153" y="1033"/>
                  </a:cubicBezTo>
                  <a:cubicBezTo>
                    <a:pt x="2184" y="1094"/>
                    <a:pt x="2208" y="1155"/>
                    <a:pt x="2225" y="1217"/>
                  </a:cubicBezTo>
                  <a:cubicBezTo>
                    <a:pt x="2242" y="1281"/>
                    <a:pt x="2252" y="1346"/>
                    <a:pt x="2255" y="1411"/>
                  </a:cubicBezTo>
                  <a:cubicBezTo>
                    <a:pt x="2255" y="1543"/>
                    <a:pt x="2235" y="1672"/>
                    <a:pt x="2188" y="1788"/>
                  </a:cubicBezTo>
                  <a:cubicBezTo>
                    <a:pt x="2164" y="1843"/>
                    <a:pt x="2133" y="1897"/>
                    <a:pt x="2099" y="1945"/>
                  </a:cubicBezTo>
                  <a:cubicBezTo>
                    <a:pt x="2065" y="1989"/>
                    <a:pt x="2024" y="2030"/>
                    <a:pt x="1980" y="2064"/>
                  </a:cubicBezTo>
                  <a:cubicBezTo>
                    <a:pt x="1891" y="2132"/>
                    <a:pt x="1792" y="2187"/>
                    <a:pt x="1701" y="2217"/>
                  </a:cubicBezTo>
                  <a:cubicBezTo>
                    <a:pt x="1609" y="2248"/>
                    <a:pt x="1517" y="2261"/>
                    <a:pt x="1446" y="2261"/>
                  </a:cubicBezTo>
                  <a:cubicBezTo>
                    <a:pt x="1409" y="2261"/>
                    <a:pt x="1374" y="2258"/>
                    <a:pt x="1343" y="2258"/>
                  </a:cubicBezTo>
                  <a:cubicBezTo>
                    <a:pt x="1313" y="2254"/>
                    <a:pt x="1290" y="2251"/>
                    <a:pt x="1269" y="2248"/>
                  </a:cubicBezTo>
                  <a:cubicBezTo>
                    <a:pt x="1228" y="2234"/>
                    <a:pt x="1208" y="2227"/>
                    <a:pt x="1208" y="2227"/>
                  </a:cubicBezTo>
                  <a:lnTo>
                    <a:pt x="1208" y="2227"/>
                  </a:lnTo>
                  <a:cubicBezTo>
                    <a:pt x="1208" y="2227"/>
                    <a:pt x="1225" y="2237"/>
                    <a:pt x="1262" y="2264"/>
                  </a:cubicBezTo>
                  <a:cubicBezTo>
                    <a:pt x="1279" y="2275"/>
                    <a:pt x="1303" y="2289"/>
                    <a:pt x="1327" y="2305"/>
                  </a:cubicBezTo>
                  <a:cubicBezTo>
                    <a:pt x="1357" y="2319"/>
                    <a:pt x="1388" y="2336"/>
                    <a:pt x="1429" y="2353"/>
                  </a:cubicBezTo>
                  <a:cubicBezTo>
                    <a:pt x="1507" y="2377"/>
                    <a:pt x="1609" y="2400"/>
                    <a:pt x="1728" y="2400"/>
                  </a:cubicBezTo>
                  <a:cubicBezTo>
                    <a:pt x="1847" y="2400"/>
                    <a:pt x="1987" y="2374"/>
                    <a:pt x="2126" y="2305"/>
                  </a:cubicBezTo>
                  <a:cubicBezTo>
                    <a:pt x="2194" y="2268"/>
                    <a:pt x="2266" y="2223"/>
                    <a:pt x="2331" y="2169"/>
                  </a:cubicBezTo>
                  <a:cubicBezTo>
                    <a:pt x="2395" y="2111"/>
                    <a:pt x="2456" y="2047"/>
                    <a:pt x="2507" y="1972"/>
                  </a:cubicBezTo>
                  <a:cubicBezTo>
                    <a:pt x="2613" y="1822"/>
                    <a:pt x="2684" y="1636"/>
                    <a:pt x="2701" y="1435"/>
                  </a:cubicBezTo>
                  <a:cubicBezTo>
                    <a:pt x="2715" y="1336"/>
                    <a:pt x="2711" y="1231"/>
                    <a:pt x="2698" y="1125"/>
                  </a:cubicBezTo>
                  <a:cubicBezTo>
                    <a:pt x="2681" y="1023"/>
                    <a:pt x="2650" y="917"/>
                    <a:pt x="2606" y="819"/>
                  </a:cubicBezTo>
                  <a:cubicBezTo>
                    <a:pt x="2521" y="622"/>
                    <a:pt x="2381" y="452"/>
                    <a:pt x="2215" y="315"/>
                  </a:cubicBezTo>
                  <a:cubicBezTo>
                    <a:pt x="2048" y="186"/>
                    <a:pt x="1854" y="91"/>
                    <a:pt x="1650" y="39"/>
                  </a:cubicBezTo>
                  <a:cubicBezTo>
                    <a:pt x="1536" y="12"/>
                    <a:pt x="1419" y="1"/>
                    <a:pt x="1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5367" y="367152"/>
              <a:ext cx="95131" cy="81610"/>
            </a:xfrm>
            <a:custGeom>
              <a:avLst/>
              <a:gdLst/>
              <a:ahLst/>
              <a:cxnLst/>
              <a:rect l="l" t="t" r="r" b="b"/>
              <a:pathLst>
                <a:path w="2167" h="1859" extrusionOk="0">
                  <a:moveTo>
                    <a:pt x="1137" y="0"/>
                  </a:moveTo>
                  <a:cubicBezTo>
                    <a:pt x="939" y="0"/>
                    <a:pt x="732" y="60"/>
                    <a:pt x="551" y="164"/>
                  </a:cubicBezTo>
                  <a:cubicBezTo>
                    <a:pt x="337" y="294"/>
                    <a:pt x="160" y="491"/>
                    <a:pt x="75" y="715"/>
                  </a:cubicBezTo>
                  <a:cubicBezTo>
                    <a:pt x="31" y="825"/>
                    <a:pt x="11" y="937"/>
                    <a:pt x="7" y="1042"/>
                  </a:cubicBezTo>
                  <a:cubicBezTo>
                    <a:pt x="0" y="1151"/>
                    <a:pt x="11" y="1249"/>
                    <a:pt x="27" y="1338"/>
                  </a:cubicBezTo>
                  <a:cubicBezTo>
                    <a:pt x="44" y="1430"/>
                    <a:pt x="72" y="1508"/>
                    <a:pt x="106" y="1573"/>
                  </a:cubicBezTo>
                  <a:cubicBezTo>
                    <a:pt x="137" y="1641"/>
                    <a:pt x="170" y="1692"/>
                    <a:pt x="198" y="1736"/>
                  </a:cubicBezTo>
                  <a:cubicBezTo>
                    <a:pt x="231" y="1777"/>
                    <a:pt x="256" y="1808"/>
                    <a:pt x="276" y="1828"/>
                  </a:cubicBezTo>
                  <a:cubicBezTo>
                    <a:pt x="293" y="1848"/>
                    <a:pt x="303" y="1858"/>
                    <a:pt x="303" y="1858"/>
                  </a:cubicBezTo>
                  <a:cubicBezTo>
                    <a:pt x="303" y="1858"/>
                    <a:pt x="297" y="1848"/>
                    <a:pt x="283" y="1821"/>
                  </a:cubicBezTo>
                  <a:cubicBezTo>
                    <a:pt x="269" y="1800"/>
                    <a:pt x="252" y="1764"/>
                    <a:pt x="235" y="1715"/>
                  </a:cubicBezTo>
                  <a:cubicBezTo>
                    <a:pt x="195" y="1627"/>
                    <a:pt x="160" y="1488"/>
                    <a:pt x="146" y="1324"/>
                  </a:cubicBezTo>
                  <a:cubicBezTo>
                    <a:pt x="133" y="1158"/>
                    <a:pt x="164" y="968"/>
                    <a:pt x="248" y="787"/>
                  </a:cubicBezTo>
                  <a:cubicBezTo>
                    <a:pt x="333" y="610"/>
                    <a:pt x="476" y="447"/>
                    <a:pt x="657" y="338"/>
                  </a:cubicBezTo>
                  <a:cubicBezTo>
                    <a:pt x="827" y="232"/>
                    <a:pt x="1025" y="178"/>
                    <a:pt x="1213" y="178"/>
                  </a:cubicBezTo>
                  <a:cubicBezTo>
                    <a:pt x="1224" y="178"/>
                    <a:pt x="1235" y="178"/>
                    <a:pt x="1245" y="178"/>
                  </a:cubicBezTo>
                  <a:cubicBezTo>
                    <a:pt x="1446" y="185"/>
                    <a:pt x="1633" y="249"/>
                    <a:pt x="1773" y="338"/>
                  </a:cubicBezTo>
                  <a:cubicBezTo>
                    <a:pt x="1916" y="423"/>
                    <a:pt x="2018" y="525"/>
                    <a:pt x="2079" y="603"/>
                  </a:cubicBezTo>
                  <a:cubicBezTo>
                    <a:pt x="2109" y="644"/>
                    <a:pt x="2133" y="674"/>
                    <a:pt x="2147" y="698"/>
                  </a:cubicBezTo>
                  <a:cubicBezTo>
                    <a:pt x="2160" y="723"/>
                    <a:pt x="2167" y="736"/>
                    <a:pt x="2167" y="736"/>
                  </a:cubicBezTo>
                  <a:cubicBezTo>
                    <a:pt x="2167" y="736"/>
                    <a:pt x="2164" y="723"/>
                    <a:pt x="2154" y="695"/>
                  </a:cubicBezTo>
                  <a:cubicBezTo>
                    <a:pt x="2143" y="671"/>
                    <a:pt x="2126" y="634"/>
                    <a:pt x="2102" y="586"/>
                  </a:cubicBezTo>
                  <a:cubicBezTo>
                    <a:pt x="2089" y="566"/>
                    <a:pt x="2076" y="542"/>
                    <a:pt x="2062" y="514"/>
                  </a:cubicBezTo>
                  <a:cubicBezTo>
                    <a:pt x="2041" y="488"/>
                    <a:pt x="2024" y="461"/>
                    <a:pt x="2000" y="430"/>
                  </a:cubicBezTo>
                  <a:cubicBezTo>
                    <a:pt x="1960" y="372"/>
                    <a:pt x="1902" y="310"/>
                    <a:pt x="1831" y="256"/>
                  </a:cubicBezTo>
                  <a:cubicBezTo>
                    <a:pt x="1759" y="199"/>
                    <a:pt x="1677" y="144"/>
                    <a:pt x="1582" y="100"/>
                  </a:cubicBezTo>
                  <a:cubicBezTo>
                    <a:pt x="1487" y="56"/>
                    <a:pt x="1378" y="21"/>
                    <a:pt x="1259" y="8"/>
                  </a:cubicBezTo>
                  <a:cubicBezTo>
                    <a:pt x="1219" y="3"/>
                    <a:pt x="1178" y="0"/>
                    <a:pt x="1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628653" y="456753"/>
              <a:ext cx="527" cy="5575"/>
            </a:xfrm>
            <a:custGeom>
              <a:avLst/>
              <a:gdLst/>
              <a:ahLst/>
              <a:cxnLst/>
              <a:rect l="l" t="t" r="r" b="b"/>
              <a:pathLst>
                <a:path w="12" h="127" extrusionOk="0">
                  <a:moveTo>
                    <a:pt x="5" y="1"/>
                  </a:moveTo>
                  <a:lnTo>
                    <a:pt x="5" y="8"/>
                  </a:lnTo>
                  <a:cubicBezTo>
                    <a:pt x="5" y="15"/>
                    <a:pt x="0" y="25"/>
                    <a:pt x="0" y="29"/>
                  </a:cubicBezTo>
                  <a:lnTo>
                    <a:pt x="0" y="52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96"/>
                  </a:lnTo>
                  <a:cubicBezTo>
                    <a:pt x="0" y="103"/>
                    <a:pt x="5" y="114"/>
                    <a:pt x="5" y="117"/>
                  </a:cubicBezTo>
                  <a:lnTo>
                    <a:pt x="5" y="127"/>
                  </a:lnTo>
                  <a:cubicBezTo>
                    <a:pt x="8" y="123"/>
                    <a:pt x="8" y="123"/>
                    <a:pt x="8" y="120"/>
                  </a:cubicBezTo>
                  <a:cubicBezTo>
                    <a:pt x="8" y="117"/>
                    <a:pt x="8" y="106"/>
                    <a:pt x="11" y="100"/>
                  </a:cubicBezTo>
                  <a:lnTo>
                    <a:pt x="11" y="76"/>
                  </a:lnTo>
                  <a:lnTo>
                    <a:pt x="11" y="62"/>
                  </a:lnTo>
                  <a:lnTo>
                    <a:pt x="11" y="49"/>
                  </a:lnTo>
                  <a:lnTo>
                    <a:pt x="11" y="25"/>
                  </a:lnTo>
                  <a:cubicBezTo>
                    <a:pt x="8" y="21"/>
                    <a:pt x="8" y="12"/>
                    <a:pt x="8" y="8"/>
                  </a:cubicBezTo>
                  <a:cubicBezTo>
                    <a:pt x="8" y="1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842231" y="447402"/>
              <a:ext cx="113833" cy="193116"/>
            </a:xfrm>
            <a:custGeom>
              <a:avLst/>
              <a:gdLst/>
              <a:ahLst/>
              <a:cxnLst/>
              <a:rect l="l" t="t" r="r" b="b"/>
              <a:pathLst>
                <a:path w="2593" h="4399" extrusionOk="0">
                  <a:moveTo>
                    <a:pt x="242" y="0"/>
                  </a:moveTo>
                  <a:lnTo>
                    <a:pt x="242" y="0"/>
                  </a:lnTo>
                  <a:cubicBezTo>
                    <a:pt x="242" y="0"/>
                    <a:pt x="258" y="34"/>
                    <a:pt x="289" y="95"/>
                  </a:cubicBezTo>
                  <a:cubicBezTo>
                    <a:pt x="316" y="156"/>
                    <a:pt x="357" y="248"/>
                    <a:pt x="395" y="367"/>
                  </a:cubicBezTo>
                  <a:cubicBezTo>
                    <a:pt x="436" y="490"/>
                    <a:pt x="470" y="639"/>
                    <a:pt x="483" y="813"/>
                  </a:cubicBezTo>
                  <a:cubicBezTo>
                    <a:pt x="490" y="857"/>
                    <a:pt x="490" y="901"/>
                    <a:pt x="494" y="945"/>
                  </a:cubicBezTo>
                  <a:cubicBezTo>
                    <a:pt x="494" y="993"/>
                    <a:pt x="494" y="1041"/>
                    <a:pt x="490" y="1088"/>
                  </a:cubicBezTo>
                  <a:cubicBezTo>
                    <a:pt x="490" y="1136"/>
                    <a:pt x="487" y="1187"/>
                    <a:pt x="483" y="1234"/>
                  </a:cubicBezTo>
                  <a:cubicBezTo>
                    <a:pt x="476" y="1286"/>
                    <a:pt x="473" y="1337"/>
                    <a:pt x="462" y="1388"/>
                  </a:cubicBezTo>
                  <a:cubicBezTo>
                    <a:pt x="432" y="1595"/>
                    <a:pt x="354" y="1813"/>
                    <a:pt x="266" y="2044"/>
                  </a:cubicBezTo>
                  <a:cubicBezTo>
                    <a:pt x="222" y="2164"/>
                    <a:pt x="173" y="2286"/>
                    <a:pt x="129" y="2412"/>
                  </a:cubicBezTo>
                  <a:cubicBezTo>
                    <a:pt x="89" y="2541"/>
                    <a:pt x="48" y="2680"/>
                    <a:pt x="27" y="2826"/>
                  </a:cubicBezTo>
                  <a:cubicBezTo>
                    <a:pt x="4" y="2973"/>
                    <a:pt x="0" y="3129"/>
                    <a:pt x="24" y="3289"/>
                  </a:cubicBezTo>
                  <a:cubicBezTo>
                    <a:pt x="38" y="3368"/>
                    <a:pt x="58" y="3446"/>
                    <a:pt x="85" y="3524"/>
                  </a:cubicBezTo>
                  <a:cubicBezTo>
                    <a:pt x="116" y="3599"/>
                    <a:pt x="150" y="3674"/>
                    <a:pt x="191" y="3742"/>
                  </a:cubicBezTo>
                  <a:cubicBezTo>
                    <a:pt x="276" y="3885"/>
                    <a:pt x="385" y="4010"/>
                    <a:pt x="514" y="4112"/>
                  </a:cubicBezTo>
                  <a:cubicBezTo>
                    <a:pt x="578" y="4167"/>
                    <a:pt x="650" y="4211"/>
                    <a:pt x="725" y="4252"/>
                  </a:cubicBezTo>
                  <a:cubicBezTo>
                    <a:pt x="800" y="4289"/>
                    <a:pt x="878" y="4320"/>
                    <a:pt x="960" y="4344"/>
                  </a:cubicBezTo>
                  <a:cubicBezTo>
                    <a:pt x="1086" y="4380"/>
                    <a:pt x="1217" y="4398"/>
                    <a:pt x="1348" y="4398"/>
                  </a:cubicBezTo>
                  <a:cubicBezTo>
                    <a:pt x="1550" y="4398"/>
                    <a:pt x="1751" y="4356"/>
                    <a:pt x="1932" y="4269"/>
                  </a:cubicBezTo>
                  <a:cubicBezTo>
                    <a:pt x="2082" y="4194"/>
                    <a:pt x="2214" y="4095"/>
                    <a:pt x="2324" y="3969"/>
                  </a:cubicBezTo>
                  <a:cubicBezTo>
                    <a:pt x="2432" y="3847"/>
                    <a:pt x="2517" y="3694"/>
                    <a:pt x="2555" y="3531"/>
                  </a:cubicBezTo>
                  <a:cubicBezTo>
                    <a:pt x="2592" y="3364"/>
                    <a:pt x="2579" y="3194"/>
                    <a:pt x="2521" y="3041"/>
                  </a:cubicBezTo>
                  <a:cubicBezTo>
                    <a:pt x="2467" y="2891"/>
                    <a:pt x="2361" y="2759"/>
                    <a:pt x="2232" y="2671"/>
                  </a:cubicBezTo>
                  <a:cubicBezTo>
                    <a:pt x="2197" y="2650"/>
                    <a:pt x="2164" y="2630"/>
                    <a:pt x="2126" y="2613"/>
                  </a:cubicBezTo>
                  <a:cubicBezTo>
                    <a:pt x="2109" y="2605"/>
                    <a:pt x="2089" y="2599"/>
                    <a:pt x="2072" y="2592"/>
                  </a:cubicBezTo>
                  <a:cubicBezTo>
                    <a:pt x="2051" y="2589"/>
                    <a:pt x="2034" y="2582"/>
                    <a:pt x="2014" y="2578"/>
                  </a:cubicBezTo>
                  <a:cubicBezTo>
                    <a:pt x="1968" y="2568"/>
                    <a:pt x="1922" y="2562"/>
                    <a:pt x="1876" y="2562"/>
                  </a:cubicBezTo>
                  <a:cubicBezTo>
                    <a:pt x="1848" y="2562"/>
                    <a:pt x="1820" y="2564"/>
                    <a:pt x="1793" y="2568"/>
                  </a:cubicBezTo>
                  <a:cubicBezTo>
                    <a:pt x="1721" y="2575"/>
                    <a:pt x="1654" y="2599"/>
                    <a:pt x="1589" y="2622"/>
                  </a:cubicBezTo>
                  <a:cubicBezTo>
                    <a:pt x="1524" y="2650"/>
                    <a:pt x="1467" y="2684"/>
                    <a:pt x="1415" y="2732"/>
                  </a:cubicBezTo>
                  <a:cubicBezTo>
                    <a:pt x="1313" y="2817"/>
                    <a:pt x="1245" y="2949"/>
                    <a:pt x="1235" y="3071"/>
                  </a:cubicBezTo>
                  <a:cubicBezTo>
                    <a:pt x="1225" y="3194"/>
                    <a:pt x="1255" y="3306"/>
                    <a:pt x="1303" y="3398"/>
                  </a:cubicBezTo>
                  <a:cubicBezTo>
                    <a:pt x="1351" y="3487"/>
                    <a:pt x="1415" y="3558"/>
                    <a:pt x="1490" y="3609"/>
                  </a:cubicBezTo>
                  <a:cubicBezTo>
                    <a:pt x="1565" y="3657"/>
                    <a:pt x="1640" y="3680"/>
                    <a:pt x="1712" y="3694"/>
                  </a:cubicBezTo>
                  <a:cubicBezTo>
                    <a:pt x="1728" y="3696"/>
                    <a:pt x="1745" y="3697"/>
                    <a:pt x="1761" y="3697"/>
                  </a:cubicBezTo>
                  <a:cubicBezTo>
                    <a:pt x="1876" y="3697"/>
                    <a:pt x="1966" y="3657"/>
                    <a:pt x="2014" y="3613"/>
                  </a:cubicBezTo>
                  <a:cubicBezTo>
                    <a:pt x="2018" y="3605"/>
                    <a:pt x="2024" y="3602"/>
                    <a:pt x="2031" y="3595"/>
                  </a:cubicBezTo>
                  <a:cubicBezTo>
                    <a:pt x="2034" y="3589"/>
                    <a:pt x="2041" y="3585"/>
                    <a:pt x="2045" y="3578"/>
                  </a:cubicBezTo>
                  <a:cubicBezTo>
                    <a:pt x="2048" y="3575"/>
                    <a:pt x="2054" y="3569"/>
                    <a:pt x="2059" y="3564"/>
                  </a:cubicBezTo>
                  <a:cubicBezTo>
                    <a:pt x="2059" y="3558"/>
                    <a:pt x="2062" y="3555"/>
                    <a:pt x="2065" y="3551"/>
                  </a:cubicBezTo>
                  <a:cubicBezTo>
                    <a:pt x="2075" y="3538"/>
                    <a:pt x="2079" y="3528"/>
                    <a:pt x="2079" y="3528"/>
                  </a:cubicBezTo>
                  <a:lnTo>
                    <a:pt x="2079" y="3528"/>
                  </a:lnTo>
                  <a:cubicBezTo>
                    <a:pt x="2079" y="3528"/>
                    <a:pt x="2059" y="3561"/>
                    <a:pt x="2001" y="3592"/>
                  </a:cubicBezTo>
                  <a:cubicBezTo>
                    <a:pt x="1967" y="3612"/>
                    <a:pt x="1918" y="3624"/>
                    <a:pt x="1862" y="3624"/>
                  </a:cubicBezTo>
                  <a:cubicBezTo>
                    <a:pt x="1822" y="3624"/>
                    <a:pt x="1778" y="3618"/>
                    <a:pt x="1732" y="3602"/>
                  </a:cubicBezTo>
                  <a:cubicBezTo>
                    <a:pt x="1674" y="3585"/>
                    <a:pt x="1616" y="3555"/>
                    <a:pt x="1569" y="3507"/>
                  </a:cubicBezTo>
                  <a:cubicBezTo>
                    <a:pt x="1524" y="3462"/>
                    <a:pt x="1483" y="3398"/>
                    <a:pt x="1459" y="3327"/>
                  </a:cubicBezTo>
                  <a:cubicBezTo>
                    <a:pt x="1436" y="3255"/>
                    <a:pt x="1426" y="3173"/>
                    <a:pt x="1442" y="3099"/>
                  </a:cubicBezTo>
                  <a:cubicBezTo>
                    <a:pt x="1446" y="3082"/>
                    <a:pt x="1453" y="3062"/>
                    <a:pt x="1459" y="3044"/>
                  </a:cubicBezTo>
                  <a:cubicBezTo>
                    <a:pt x="1463" y="3034"/>
                    <a:pt x="1467" y="3027"/>
                    <a:pt x="1470" y="3017"/>
                  </a:cubicBezTo>
                  <a:cubicBezTo>
                    <a:pt x="1473" y="3010"/>
                    <a:pt x="1480" y="3000"/>
                    <a:pt x="1483" y="2993"/>
                  </a:cubicBezTo>
                  <a:cubicBezTo>
                    <a:pt x="1503" y="2960"/>
                    <a:pt x="1531" y="2932"/>
                    <a:pt x="1565" y="2905"/>
                  </a:cubicBezTo>
                  <a:cubicBezTo>
                    <a:pt x="1596" y="2878"/>
                    <a:pt x="1633" y="2854"/>
                    <a:pt x="1677" y="2840"/>
                  </a:cubicBezTo>
                  <a:cubicBezTo>
                    <a:pt x="1718" y="2823"/>
                    <a:pt x="1765" y="2817"/>
                    <a:pt x="1810" y="2817"/>
                  </a:cubicBezTo>
                  <a:cubicBezTo>
                    <a:pt x="1858" y="2817"/>
                    <a:pt x="1905" y="2823"/>
                    <a:pt x="1946" y="2837"/>
                  </a:cubicBezTo>
                  <a:lnTo>
                    <a:pt x="1977" y="2847"/>
                  </a:lnTo>
                  <a:cubicBezTo>
                    <a:pt x="1987" y="2854"/>
                    <a:pt x="1997" y="2857"/>
                    <a:pt x="2007" y="2864"/>
                  </a:cubicBezTo>
                  <a:cubicBezTo>
                    <a:pt x="2024" y="2875"/>
                    <a:pt x="2045" y="2888"/>
                    <a:pt x="2062" y="2905"/>
                  </a:cubicBezTo>
                  <a:cubicBezTo>
                    <a:pt x="2133" y="2963"/>
                    <a:pt x="2188" y="3051"/>
                    <a:pt x="2214" y="3150"/>
                  </a:cubicBezTo>
                  <a:cubicBezTo>
                    <a:pt x="2246" y="3245"/>
                    <a:pt x="2252" y="3354"/>
                    <a:pt x="2228" y="3456"/>
                  </a:cubicBezTo>
                  <a:cubicBezTo>
                    <a:pt x="2201" y="3558"/>
                    <a:pt x="2147" y="3657"/>
                    <a:pt x="2068" y="3745"/>
                  </a:cubicBezTo>
                  <a:cubicBezTo>
                    <a:pt x="1990" y="3834"/>
                    <a:pt x="1891" y="3905"/>
                    <a:pt x="1783" y="3956"/>
                  </a:cubicBezTo>
                  <a:cubicBezTo>
                    <a:pt x="1648" y="4018"/>
                    <a:pt x="1496" y="4050"/>
                    <a:pt x="1344" y="4050"/>
                  </a:cubicBezTo>
                  <a:cubicBezTo>
                    <a:pt x="1246" y="4050"/>
                    <a:pt x="1148" y="4037"/>
                    <a:pt x="1054" y="4010"/>
                  </a:cubicBezTo>
                  <a:cubicBezTo>
                    <a:pt x="936" y="3977"/>
                    <a:pt x="823" y="3922"/>
                    <a:pt x="725" y="3847"/>
                  </a:cubicBezTo>
                  <a:cubicBezTo>
                    <a:pt x="626" y="3769"/>
                    <a:pt x="538" y="3677"/>
                    <a:pt x="473" y="3572"/>
                  </a:cubicBezTo>
                  <a:cubicBezTo>
                    <a:pt x="439" y="3517"/>
                    <a:pt x="412" y="3462"/>
                    <a:pt x="388" y="3405"/>
                  </a:cubicBezTo>
                  <a:cubicBezTo>
                    <a:pt x="365" y="3351"/>
                    <a:pt x="347" y="3293"/>
                    <a:pt x="333" y="3231"/>
                  </a:cubicBezTo>
                  <a:cubicBezTo>
                    <a:pt x="310" y="3112"/>
                    <a:pt x="307" y="2986"/>
                    <a:pt x="320" y="2864"/>
                  </a:cubicBezTo>
                  <a:cubicBezTo>
                    <a:pt x="344" y="2613"/>
                    <a:pt x="422" y="2364"/>
                    <a:pt x="494" y="2123"/>
                  </a:cubicBezTo>
                  <a:cubicBezTo>
                    <a:pt x="561" y="1881"/>
                    <a:pt x="626" y="1639"/>
                    <a:pt x="643" y="1412"/>
                  </a:cubicBezTo>
                  <a:cubicBezTo>
                    <a:pt x="654" y="1296"/>
                    <a:pt x="654" y="1187"/>
                    <a:pt x="643" y="1082"/>
                  </a:cubicBezTo>
                  <a:cubicBezTo>
                    <a:pt x="640" y="1030"/>
                    <a:pt x="630" y="983"/>
                    <a:pt x="622" y="936"/>
                  </a:cubicBezTo>
                  <a:cubicBezTo>
                    <a:pt x="613" y="884"/>
                    <a:pt x="605" y="840"/>
                    <a:pt x="596" y="796"/>
                  </a:cubicBezTo>
                  <a:cubicBezTo>
                    <a:pt x="555" y="616"/>
                    <a:pt x="497" y="469"/>
                    <a:pt x="446" y="350"/>
                  </a:cubicBezTo>
                  <a:cubicBezTo>
                    <a:pt x="388" y="231"/>
                    <a:pt x="337" y="146"/>
                    <a:pt x="299" y="88"/>
                  </a:cubicBezTo>
                  <a:cubicBezTo>
                    <a:pt x="262" y="30"/>
                    <a:pt x="242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47744" y="362542"/>
              <a:ext cx="132183" cy="277580"/>
            </a:xfrm>
            <a:custGeom>
              <a:avLst/>
              <a:gdLst/>
              <a:ahLst/>
              <a:cxnLst/>
              <a:rect l="l" t="t" r="r" b="b"/>
              <a:pathLst>
                <a:path w="3011" h="6323" extrusionOk="0">
                  <a:moveTo>
                    <a:pt x="738" y="1"/>
                  </a:moveTo>
                  <a:cubicBezTo>
                    <a:pt x="738" y="1"/>
                    <a:pt x="728" y="7"/>
                    <a:pt x="705" y="24"/>
                  </a:cubicBezTo>
                  <a:cubicBezTo>
                    <a:pt x="684" y="41"/>
                    <a:pt x="650" y="62"/>
                    <a:pt x="612" y="96"/>
                  </a:cubicBezTo>
                  <a:cubicBezTo>
                    <a:pt x="592" y="113"/>
                    <a:pt x="568" y="130"/>
                    <a:pt x="545" y="154"/>
                  </a:cubicBezTo>
                  <a:cubicBezTo>
                    <a:pt x="524" y="178"/>
                    <a:pt x="496" y="201"/>
                    <a:pt x="476" y="232"/>
                  </a:cubicBezTo>
                  <a:cubicBezTo>
                    <a:pt x="463" y="246"/>
                    <a:pt x="449" y="263"/>
                    <a:pt x="439" y="280"/>
                  </a:cubicBezTo>
                  <a:cubicBezTo>
                    <a:pt x="425" y="297"/>
                    <a:pt x="415" y="313"/>
                    <a:pt x="402" y="330"/>
                  </a:cubicBezTo>
                  <a:cubicBezTo>
                    <a:pt x="388" y="351"/>
                    <a:pt x="378" y="368"/>
                    <a:pt x="367" y="392"/>
                  </a:cubicBezTo>
                  <a:cubicBezTo>
                    <a:pt x="358" y="412"/>
                    <a:pt x="344" y="432"/>
                    <a:pt x="337" y="456"/>
                  </a:cubicBezTo>
                  <a:cubicBezTo>
                    <a:pt x="296" y="548"/>
                    <a:pt x="272" y="657"/>
                    <a:pt x="262" y="776"/>
                  </a:cubicBezTo>
                  <a:cubicBezTo>
                    <a:pt x="251" y="899"/>
                    <a:pt x="259" y="1028"/>
                    <a:pt x="286" y="1164"/>
                  </a:cubicBezTo>
                  <a:cubicBezTo>
                    <a:pt x="340" y="1440"/>
                    <a:pt x="469" y="1729"/>
                    <a:pt x="653" y="2015"/>
                  </a:cubicBezTo>
                  <a:cubicBezTo>
                    <a:pt x="745" y="2158"/>
                    <a:pt x="851" y="2297"/>
                    <a:pt x="973" y="2436"/>
                  </a:cubicBezTo>
                  <a:cubicBezTo>
                    <a:pt x="1034" y="2505"/>
                    <a:pt x="1099" y="2572"/>
                    <a:pt x="1167" y="2637"/>
                  </a:cubicBezTo>
                  <a:cubicBezTo>
                    <a:pt x="1187" y="2654"/>
                    <a:pt x="1204" y="2671"/>
                    <a:pt x="1221" y="2688"/>
                  </a:cubicBezTo>
                  <a:cubicBezTo>
                    <a:pt x="1238" y="2701"/>
                    <a:pt x="1256" y="2718"/>
                    <a:pt x="1276" y="2732"/>
                  </a:cubicBezTo>
                  <a:cubicBezTo>
                    <a:pt x="1310" y="2763"/>
                    <a:pt x="1347" y="2794"/>
                    <a:pt x="1381" y="2828"/>
                  </a:cubicBezTo>
                  <a:cubicBezTo>
                    <a:pt x="1670" y="3076"/>
                    <a:pt x="1980" y="3324"/>
                    <a:pt x="2242" y="3624"/>
                  </a:cubicBezTo>
                  <a:cubicBezTo>
                    <a:pt x="2310" y="3698"/>
                    <a:pt x="2371" y="3776"/>
                    <a:pt x="2429" y="3858"/>
                  </a:cubicBezTo>
                  <a:cubicBezTo>
                    <a:pt x="2484" y="3940"/>
                    <a:pt x="2534" y="4025"/>
                    <a:pt x="2575" y="4114"/>
                  </a:cubicBezTo>
                  <a:cubicBezTo>
                    <a:pt x="2664" y="4293"/>
                    <a:pt x="2715" y="4484"/>
                    <a:pt x="2725" y="4681"/>
                  </a:cubicBezTo>
                  <a:cubicBezTo>
                    <a:pt x="2728" y="4780"/>
                    <a:pt x="2721" y="4882"/>
                    <a:pt x="2705" y="4977"/>
                  </a:cubicBezTo>
                  <a:cubicBezTo>
                    <a:pt x="2688" y="5076"/>
                    <a:pt x="2660" y="5168"/>
                    <a:pt x="2623" y="5260"/>
                  </a:cubicBezTo>
                  <a:cubicBezTo>
                    <a:pt x="2582" y="5348"/>
                    <a:pt x="2531" y="5433"/>
                    <a:pt x="2473" y="5511"/>
                  </a:cubicBezTo>
                  <a:cubicBezTo>
                    <a:pt x="2412" y="5590"/>
                    <a:pt x="2344" y="5661"/>
                    <a:pt x="2266" y="5722"/>
                  </a:cubicBezTo>
                  <a:cubicBezTo>
                    <a:pt x="2027" y="5919"/>
                    <a:pt x="1716" y="6028"/>
                    <a:pt x="1412" y="6028"/>
                  </a:cubicBezTo>
                  <a:cubicBezTo>
                    <a:pt x="1326" y="6028"/>
                    <a:pt x="1240" y="6019"/>
                    <a:pt x="1157" y="6001"/>
                  </a:cubicBezTo>
                  <a:cubicBezTo>
                    <a:pt x="1061" y="5978"/>
                    <a:pt x="970" y="5946"/>
                    <a:pt x="884" y="5906"/>
                  </a:cubicBezTo>
                  <a:cubicBezTo>
                    <a:pt x="799" y="5862"/>
                    <a:pt x="721" y="5808"/>
                    <a:pt x="647" y="5746"/>
                  </a:cubicBezTo>
                  <a:lnTo>
                    <a:pt x="595" y="5698"/>
                  </a:lnTo>
                  <a:cubicBezTo>
                    <a:pt x="578" y="5685"/>
                    <a:pt x="562" y="5665"/>
                    <a:pt x="545" y="5648"/>
                  </a:cubicBezTo>
                  <a:cubicBezTo>
                    <a:pt x="514" y="5613"/>
                    <a:pt x="483" y="5576"/>
                    <a:pt x="456" y="5538"/>
                  </a:cubicBezTo>
                  <a:cubicBezTo>
                    <a:pt x="402" y="5467"/>
                    <a:pt x="361" y="5386"/>
                    <a:pt x="330" y="5301"/>
                  </a:cubicBezTo>
                  <a:cubicBezTo>
                    <a:pt x="276" y="5130"/>
                    <a:pt x="272" y="4946"/>
                    <a:pt x="327" y="4790"/>
                  </a:cubicBezTo>
                  <a:cubicBezTo>
                    <a:pt x="354" y="4712"/>
                    <a:pt x="394" y="4644"/>
                    <a:pt x="449" y="4583"/>
                  </a:cubicBezTo>
                  <a:cubicBezTo>
                    <a:pt x="504" y="4522"/>
                    <a:pt x="571" y="4474"/>
                    <a:pt x="643" y="4436"/>
                  </a:cubicBezTo>
                  <a:cubicBezTo>
                    <a:pt x="764" y="4376"/>
                    <a:pt x="899" y="4346"/>
                    <a:pt x="1029" y="4346"/>
                  </a:cubicBezTo>
                  <a:cubicBezTo>
                    <a:pt x="1059" y="4346"/>
                    <a:pt x="1089" y="4348"/>
                    <a:pt x="1119" y="4351"/>
                  </a:cubicBezTo>
                  <a:cubicBezTo>
                    <a:pt x="1279" y="4368"/>
                    <a:pt x="1429" y="4430"/>
                    <a:pt x="1541" y="4522"/>
                  </a:cubicBezTo>
                  <a:cubicBezTo>
                    <a:pt x="1595" y="4569"/>
                    <a:pt x="1643" y="4624"/>
                    <a:pt x="1677" y="4681"/>
                  </a:cubicBezTo>
                  <a:cubicBezTo>
                    <a:pt x="1714" y="4739"/>
                    <a:pt x="1738" y="4804"/>
                    <a:pt x="1749" y="4869"/>
                  </a:cubicBezTo>
                  <a:cubicBezTo>
                    <a:pt x="1769" y="5001"/>
                    <a:pt x="1752" y="5134"/>
                    <a:pt x="1697" y="5239"/>
                  </a:cubicBezTo>
                  <a:cubicBezTo>
                    <a:pt x="1670" y="5293"/>
                    <a:pt x="1636" y="5338"/>
                    <a:pt x="1592" y="5375"/>
                  </a:cubicBezTo>
                  <a:cubicBezTo>
                    <a:pt x="1551" y="5409"/>
                    <a:pt x="1504" y="5440"/>
                    <a:pt x="1452" y="5457"/>
                  </a:cubicBezTo>
                  <a:cubicBezTo>
                    <a:pt x="1409" y="5472"/>
                    <a:pt x="1365" y="5478"/>
                    <a:pt x="1322" y="5478"/>
                  </a:cubicBezTo>
                  <a:cubicBezTo>
                    <a:pt x="1267" y="5478"/>
                    <a:pt x="1214" y="5468"/>
                    <a:pt x="1167" y="5450"/>
                  </a:cubicBezTo>
                  <a:cubicBezTo>
                    <a:pt x="1078" y="5420"/>
                    <a:pt x="1011" y="5372"/>
                    <a:pt x="956" y="5324"/>
                  </a:cubicBezTo>
                  <a:cubicBezTo>
                    <a:pt x="929" y="5301"/>
                    <a:pt x="909" y="5273"/>
                    <a:pt x="888" y="5249"/>
                  </a:cubicBezTo>
                  <a:cubicBezTo>
                    <a:pt x="871" y="5222"/>
                    <a:pt x="854" y="5202"/>
                    <a:pt x="840" y="5178"/>
                  </a:cubicBezTo>
                  <a:cubicBezTo>
                    <a:pt x="834" y="5168"/>
                    <a:pt x="830" y="5158"/>
                    <a:pt x="823" y="5147"/>
                  </a:cubicBezTo>
                  <a:cubicBezTo>
                    <a:pt x="820" y="5137"/>
                    <a:pt x="816" y="5127"/>
                    <a:pt x="813" y="5117"/>
                  </a:cubicBezTo>
                  <a:cubicBezTo>
                    <a:pt x="807" y="5106"/>
                    <a:pt x="803" y="5100"/>
                    <a:pt x="799" y="5093"/>
                  </a:cubicBezTo>
                  <a:cubicBezTo>
                    <a:pt x="799" y="5083"/>
                    <a:pt x="796" y="5076"/>
                    <a:pt x="793" y="5069"/>
                  </a:cubicBezTo>
                  <a:cubicBezTo>
                    <a:pt x="786" y="5045"/>
                    <a:pt x="782" y="5032"/>
                    <a:pt x="782" y="5032"/>
                  </a:cubicBezTo>
                  <a:lnTo>
                    <a:pt x="782" y="5032"/>
                  </a:lnTo>
                  <a:cubicBezTo>
                    <a:pt x="782" y="5032"/>
                    <a:pt x="786" y="5045"/>
                    <a:pt x="789" y="5073"/>
                  </a:cubicBezTo>
                  <a:cubicBezTo>
                    <a:pt x="793" y="5079"/>
                    <a:pt x="793" y="5086"/>
                    <a:pt x="793" y="5093"/>
                  </a:cubicBezTo>
                  <a:cubicBezTo>
                    <a:pt x="796" y="5103"/>
                    <a:pt x="799" y="5110"/>
                    <a:pt x="803" y="5120"/>
                  </a:cubicBezTo>
                  <a:cubicBezTo>
                    <a:pt x="807" y="5130"/>
                    <a:pt x="807" y="5141"/>
                    <a:pt x="810" y="5151"/>
                  </a:cubicBezTo>
                  <a:cubicBezTo>
                    <a:pt x="816" y="5161"/>
                    <a:pt x="820" y="5175"/>
                    <a:pt x="827" y="5185"/>
                  </a:cubicBezTo>
                  <a:cubicBezTo>
                    <a:pt x="834" y="5212"/>
                    <a:pt x="851" y="5236"/>
                    <a:pt x="864" y="5263"/>
                  </a:cubicBezTo>
                  <a:cubicBezTo>
                    <a:pt x="881" y="5290"/>
                    <a:pt x="901" y="5321"/>
                    <a:pt x="929" y="5351"/>
                  </a:cubicBezTo>
                  <a:cubicBezTo>
                    <a:pt x="980" y="5409"/>
                    <a:pt x="1047" y="5471"/>
                    <a:pt x="1140" y="5515"/>
                  </a:cubicBezTo>
                  <a:cubicBezTo>
                    <a:pt x="1187" y="5532"/>
                    <a:pt x="1238" y="5552"/>
                    <a:pt x="1296" y="5555"/>
                  </a:cubicBezTo>
                  <a:cubicBezTo>
                    <a:pt x="1316" y="5559"/>
                    <a:pt x="1335" y="5561"/>
                    <a:pt x="1355" y="5561"/>
                  </a:cubicBezTo>
                  <a:cubicBezTo>
                    <a:pt x="1395" y="5561"/>
                    <a:pt x="1437" y="5554"/>
                    <a:pt x="1480" y="5546"/>
                  </a:cubicBezTo>
                  <a:cubicBezTo>
                    <a:pt x="1541" y="5532"/>
                    <a:pt x="1603" y="5502"/>
                    <a:pt x="1660" y="5464"/>
                  </a:cubicBezTo>
                  <a:cubicBezTo>
                    <a:pt x="1718" y="5420"/>
                    <a:pt x="1769" y="5365"/>
                    <a:pt x="1810" y="5304"/>
                  </a:cubicBezTo>
                  <a:cubicBezTo>
                    <a:pt x="1888" y="5175"/>
                    <a:pt x="1922" y="5015"/>
                    <a:pt x="1905" y="4844"/>
                  </a:cubicBezTo>
                  <a:cubicBezTo>
                    <a:pt x="1898" y="4763"/>
                    <a:pt x="1874" y="4678"/>
                    <a:pt x="1830" y="4596"/>
                  </a:cubicBezTo>
                  <a:cubicBezTo>
                    <a:pt x="1790" y="4515"/>
                    <a:pt x="1732" y="4443"/>
                    <a:pt x="1660" y="4382"/>
                  </a:cubicBezTo>
                  <a:cubicBezTo>
                    <a:pt x="1521" y="4260"/>
                    <a:pt x="1344" y="4178"/>
                    <a:pt x="1146" y="4144"/>
                  </a:cubicBezTo>
                  <a:cubicBezTo>
                    <a:pt x="1094" y="4137"/>
                    <a:pt x="1041" y="4133"/>
                    <a:pt x="987" y="4133"/>
                  </a:cubicBezTo>
                  <a:cubicBezTo>
                    <a:pt x="840" y="4133"/>
                    <a:pt x="688" y="4161"/>
                    <a:pt x="545" y="4226"/>
                  </a:cubicBezTo>
                  <a:cubicBezTo>
                    <a:pt x="446" y="4266"/>
                    <a:pt x="350" y="4331"/>
                    <a:pt x="272" y="4409"/>
                  </a:cubicBezTo>
                  <a:cubicBezTo>
                    <a:pt x="190" y="4491"/>
                    <a:pt x="126" y="4590"/>
                    <a:pt x="85" y="4698"/>
                  </a:cubicBezTo>
                  <a:cubicBezTo>
                    <a:pt x="0" y="4916"/>
                    <a:pt x="0" y="5161"/>
                    <a:pt x="68" y="5386"/>
                  </a:cubicBezTo>
                  <a:cubicBezTo>
                    <a:pt x="102" y="5497"/>
                    <a:pt x="157" y="5607"/>
                    <a:pt x="225" y="5706"/>
                  </a:cubicBezTo>
                  <a:cubicBezTo>
                    <a:pt x="262" y="5750"/>
                    <a:pt x="292" y="5797"/>
                    <a:pt x="333" y="5838"/>
                  </a:cubicBezTo>
                  <a:cubicBezTo>
                    <a:pt x="354" y="5862"/>
                    <a:pt x="374" y="5882"/>
                    <a:pt x="394" y="5902"/>
                  </a:cubicBezTo>
                  <a:lnTo>
                    <a:pt x="460" y="5964"/>
                  </a:lnTo>
                  <a:cubicBezTo>
                    <a:pt x="548" y="6042"/>
                    <a:pt x="647" y="6110"/>
                    <a:pt x="752" y="6164"/>
                  </a:cubicBezTo>
                  <a:cubicBezTo>
                    <a:pt x="860" y="6219"/>
                    <a:pt x="973" y="6260"/>
                    <a:pt x="1092" y="6287"/>
                  </a:cubicBezTo>
                  <a:cubicBezTo>
                    <a:pt x="1200" y="6311"/>
                    <a:pt x="1311" y="6323"/>
                    <a:pt x="1421" y="6323"/>
                  </a:cubicBezTo>
                  <a:cubicBezTo>
                    <a:pt x="1793" y="6323"/>
                    <a:pt x="2165" y="6190"/>
                    <a:pt x="2456" y="5954"/>
                  </a:cubicBezTo>
                  <a:cubicBezTo>
                    <a:pt x="2548" y="5875"/>
                    <a:pt x="2633" y="5787"/>
                    <a:pt x="2708" y="5689"/>
                  </a:cubicBezTo>
                  <a:cubicBezTo>
                    <a:pt x="2779" y="5590"/>
                    <a:pt x="2840" y="5484"/>
                    <a:pt x="2888" y="5372"/>
                  </a:cubicBezTo>
                  <a:cubicBezTo>
                    <a:pt x="2936" y="5260"/>
                    <a:pt x="2966" y="5141"/>
                    <a:pt x="2986" y="5022"/>
                  </a:cubicBezTo>
                  <a:cubicBezTo>
                    <a:pt x="3004" y="4902"/>
                    <a:pt x="3011" y="4787"/>
                    <a:pt x="3004" y="4668"/>
                  </a:cubicBezTo>
                  <a:cubicBezTo>
                    <a:pt x="2990" y="4430"/>
                    <a:pt x="2919" y="4199"/>
                    <a:pt x="2817" y="3998"/>
                  </a:cubicBezTo>
                  <a:cubicBezTo>
                    <a:pt x="2711" y="3794"/>
                    <a:pt x="2575" y="3613"/>
                    <a:pt x="2432" y="3456"/>
                  </a:cubicBezTo>
                  <a:cubicBezTo>
                    <a:pt x="2140" y="3137"/>
                    <a:pt x="1813" y="2896"/>
                    <a:pt x="1517" y="2660"/>
                  </a:cubicBezTo>
                  <a:cubicBezTo>
                    <a:pt x="1480" y="2634"/>
                    <a:pt x="1443" y="2603"/>
                    <a:pt x="1408" y="2572"/>
                  </a:cubicBezTo>
                  <a:cubicBezTo>
                    <a:pt x="1388" y="2558"/>
                    <a:pt x="1371" y="2545"/>
                    <a:pt x="1354" y="2531"/>
                  </a:cubicBezTo>
                  <a:cubicBezTo>
                    <a:pt x="1337" y="2518"/>
                    <a:pt x="1320" y="2501"/>
                    <a:pt x="1303" y="2487"/>
                  </a:cubicBezTo>
                  <a:cubicBezTo>
                    <a:pt x="1235" y="2429"/>
                    <a:pt x="1170" y="2368"/>
                    <a:pt x="1113" y="2307"/>
                  </a:cubicBezTo>
                  <a:cubicBezTo>
                    <a:pt x="994" y="2181"/>
                    <a:pt x="884" y="2052"/>
                    <a:pt x="793" y="1919"/>
                  </a:cubicBezTo>
                  <a:cubicBezTo>
                    <a:pt x="606" y="1657"/>
                    <a:pt x="469" y="1389"/>
                    <a:pt x="398" y="1140"/>
                  </a:cubicBezTo>
                  <a:cubicBezTo>
                    <a:pt x="327" y="889"/>
                    <a:pt x="327" y="654"/>
                    <a:pt x="391" y="477"/>
                  </a:cubicBezTo>
                  <a:cubicBezTo>
                    <a:pt x="446" y="297"/>
                    <a:pt x="548" y="178"/>
                    <a:pt x="619" y="106"/>
                  </a:cubicBezTo>
                  <a:cubicBezTo>
                    <a:pt x="656" y="68"/>
                    <a:pt x="687" y="45"/>
                    <a:pt x="708" y="28"/>
                  </a:cubicBezTo>
                  <a:cubicBezTo>
                    <a:pt x="728" y="11"/>
                    <a:pt x="738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539227" y="582353"/>
              <a:ext cx="136529" cy="197023"/>
            </a:xfrm>
            <a:custGeom>
              <a:avLst/>
              <a:gdLst/>
              <a:ahLst/>
              <a:cxnLst/>
              <a:rect l="l" t="t" r="r" b="b"/>
              <a:pathLst>
                <a:path w="3110" h="4488" extrusionOk="0">
                  <a:moveTo>
                    <a:pt x="3109" y="1"/>
                  </a:moveTo>
                  <a:cubicBezTo>
                    <a:pt x="3109" y="1"/>
                    <a:pt x="3103" y="28"/>
                    <a:pt x="3092" y="79"/>
                  </a:cubicBezTo>
                  <a:cubicBezTo>
                    <a:pt x="3086" y="107"/>
                    <a:pt x="3075" y="137"/>
                    <a:pt x="3062" y="175"/>
                  </a:cubicBezTo>
                  <a:cubicBezTo>
                    <a:pt x="3058" y="195"/>
                    <a:pt x="3048" y="212"/>
                    <a:pt x="3042" y="232"/>
                  </a:cubicBezTo>
                  <a:cubicBezTo>
                    <a:pt x="3031" y="253"/>
                    <a:pt x="3024" y="277"/>
                    <a:pt x="3014" y="297"/>
                  </a:cubicBezTo>
                  <a:cubicBezTo>
                    <a:pt x="2932" y="481"/>
                    <a:pt x="2766" y="712"/>
                    <a:pt x="2507" y="926"/>
                  </a:cubicBezTo>
                  <a:cubicBezTo>
                    <a:pt x="2442" y="980"/>
                    <a:pt x="2371" y="1035"/>
                    <a:pt x="2300" y="1086"/>
                  </a:cubicBezTo>
                  <a:cubicBezTo>
                    <a:pt x="2225" y="1137"/>
                    <a:pt x="2144" y="1184"/>
                    <a:pt x="2058" y="1233"/>
                  </a:cubicBezTo>
                  <a:cubicBezTo>
                    <a:pt x="1891" y="1327"/>
                    <a:pt x="1704" y="1416"/>
                    <a:pt x="1514" y="1518"/>
                  </a:cubicBezTo>
                  <a:cubicBezTo>
                    <a:pt x="1320" y="1613"/>
                    <a:pt x="1116" y="1719"/>
                    <a:pt x="919" y="1851"/>
                  </a:cubicBezTo>
                  <a:cubicBezTo>
                    <a:pt x="891" y="1869"/>
                    <a:pt x="868" y="1886"/>
                    <a:pt x="844" y="1903"/>
                  </a:cubicBezTo>
                  <a:cubicBezTo>
                    <a:pt x="820" y="1923"/>
                    <a:pt x="792" y="1940"/>
                    <a:pt x="769" y="1957"/>
                  </a:cubicBezTo>
                  <a:cubicBezTo>
                    <a:pt x="745" y="1977"/>
                    <a:pt x="721" y="1994"/>
                    <a:pt x="698" y="2015"/>
                  </a:cubicBezTo>
                  <a:lnTo>
                    <a:pt x="626" y="2079"/>
                  </a:lnTo>
                  <a:cubicBezTo>
                    <a:pt x="534" y="2164"/>
                    <a:pt x="450" y="2256"/>
                    <a:pt x="368" y="2358"/>
                  </a:cubicBezTo>
                  <a:cubicBezTo>
                    <a:pt x="293" y="2460"/>
                    <a:pt x="225" y="2572"/>
                    <a:pt x="167" y="2692"/>
                  </a:cubicBezTo>
                  <a:cubicBezTo>
                    <a:pt x="112" y="2811"/>
                    <a:pt x="68" y="2936"/>
                    <a:pt x="45" y="3073"/>
                  </a:cubicBezTo>
                  <a:cubicBezTo>
                    <a:pt x="1" y="3338"/>
                    <a:pt x="37" y="3627"/>
                    <a:pt x="167" y="3862"/>
                  </a:cubicBezTo>
                  <a:cubicBezTo>
                    <a:pt x="293" y="4097"/>
                    <a:pt x="486" y="4270"/>
                    <a:pt x="698" y="4372"/>
                  </a:cubicBezTo>
                  <a:cubicBezTo>
                    <a:pt x="860" y="4451"/>
                    <a:pt x="1033" y="4487"/>
                    <a:pt x="1195" y="4487"/>
                  </a:cubicBezTo>
                  <a:cubicBezTo>
                    <a:pt x="1244" y="4487"/>
                    <a:pt x="1291" y="4484"/>
                    <a:pt x="1337" y="4478"/>
                  </a:cubicBezTo>
                  <a:cubicBezTo>
                    <a:pt x="1436" y="4467"/>
                    <a:pt x="1531" y="4437"/>
                    <a:pt x="1616" y="4393"/>
                  </a:cubicBezTo>
                  <a:cubicBezTo>
                    <a:pt x="1698" y="4348"/>
                    <a:pt x="1766" y="4291"/>
                    <a:pt x="1820" y="4226"/>
                  </a:cubicBezTo>
                  <a:cubicBezTo>
                    <a:pt x="1874" y="4161"/>
                    <a:pt x="1908" y="4090"/>
                    <a:pt x="1929" y="4026"/>
                  </a:cubicBezTo>
                  <a:cubicBezTo>
                    <a:pt x="1949" y="3957"/>
                    <a:pt x="1956" y="3896"/>
                    <a:pt x="1956" y="3842"/>
                  </a:cubicBezTo>
                  <a:cubicBezTo>
                    <a:pt x="1953" y="3787"/>
                    <a:pt x="1946" y="3736"/>
                    <a:pt x="1932" y="3699"/>
                  </a:cubicBezTo>
                  <a:cubicBezTo>
                    <a:pt x="1926" y="3679"/>
                    <a:pt x="1915" y="3661"/>
                    <a:pt x="1908" y="3644"/>
                  </a:cubicBezTo>
                  <a:cubicBezTo>
                    <a:pt x="1902" y="3627"/>
                    <a:pt x="1895" y="3613"/>
                    <a:pt x="1888" y="3603"/>
                  </a:cubicBezTo>
                  <a:cubicBezTo>
                    <a:pt x="1878" y="3590"/>
                    <a:pt x="1871" y="3580"/>
                    <a:pt x="1868" y="3572"/>
                  </a:cubicBezTo>
                  <a:cubicBezTo>
                    <a:pt x="1861" y="3563"/>
                    <a:pt x="1854" y="3556"/>
                    <a:pt x="1850" y="3552"/>
                  </a:cubicBezTo>
                  <a:cubicBezTo>
                    <a:pt x="1841" y="3542"/>
                    <a:pt x="1837" y="3536"/>
                    <a:pt x="1837" y="3536"/>
                  </a:cubicBezTo>
                  <a:lnTo>
                    <a:pt x="1837" y="3536"/>
                  </a:lnTo>
                  <a:cubicBezTo>
                    <a:pt x="1837" y="3536"/>
                    <a:pt x="1837" y="3542"/>
                    <a:pt x="1844" y="3556"/>
                  </a:cubicBezTo>
                  <a:cubicBezTo>
                    <a:pt x="1847" y="3563"/>
                    <a:pt x="1850" y="3569"/>
                    <a:pt x="1854" y="3580"/>
                  </a:cubicBezTo>
                  <a:cubicBezTo>
                    <a:pt x="1858" y="3590"/>
                    <a:pt x="1861" y="3600"/>
                    <a:pt x="1864" y="3613"/>
                  </a:cubicBezTo>
                  <a:cubicBezTo>
                    <a:pt x="1878" y="3661"/>
                    <a:pt x="1882" y="3743"/>
                    <a:pt x="1858" y="3831"/>
                  </a:cubicBezTo>
                  <a:cubicBezTo>
                    <a:pt x="1844" y="3872"/>
                    <a:pt x="1827" y="3919"/>
                    <a:pt x="1797" y="3964"/>
                  </a:cubicBezTo>
                  <a:cubicBezTo>
                    <a:pt x="1766" y="4008"/>
                    <a:pt x="1728" y="4049"/>
                    <a:pt x="1681" y="4079"/>
                  </a:cubicBezTo>
                  <a:cubicBezTo>
                    <a:pt x="1585" y="4148"/>
                    <a:pt x="1456" y="4181"/>
                    <a:pt x="1317" y="4181"/>
                  </a:cubicBezTo>
                  <a:cubicBezTo>
                    <a:pt x="1174" y="4178"/>
                    <a:pt x="1021" y="4128"/>
                    <a:pt x="891" y="4035"/>
                  </a:cubicBezTo>
                  <a:cubicBezTo>
                    <a:pt x="759" y="3944"/>
                    <a:pt x="646" y="3808"/>
                    <a:pt x="582" y="3658"/>
                  </a:cubicBezTo>
                  <a:lnTo>
                    <a:pt x="572" y="3627"/>
                  </a:lnTo>
                  <a:lnTo>
                    <a:pt x="561" y="3600"/>
                  </a:lnTo>
                  <a:cubicBezTo>
                    <a:pt x="552" y="3580"/>
                    <a:pt x="548" y="3559"/>
                    <a:pt x="544" y="3542"/>
                  </a:cubicBezTo>
                  <a:cubicBezTo>
                    <a:pt x="538" y="3522"/>
                    <a:pt x="534" y="3501"/>
                    <a:pt x="531" y="3481"/>
                  </a:cubicBezTo>
                  <a:cubicBezTo>
                    <a:pt x="527" y="3470"/>
                    <a:pt x="527" y="3461"/>
                    <a:pt x="524" y="3450"/>
                  </a:cubicBezTo>
                  <a:lnTo>
                    <a:pt x="521" y="3416"/>
                  </a:lnTo>
                  <a:cubicBezTo>
                    <a:pt x="514" y="3335"/>
                    <a:pt x="517" y="3246"/>
                    <a:pt x="534" y="3158"/>
                  </a:cubicBezTo>
                  <a:cubicBezTo>
                    <a:pt x="568" y="2981"/>
                    <a:pt x="636" y="2794"/>
                    <a:pt x="752" y="2627"/>
                  </a:cubicBezTo>
                  <a:cubicBezTo>
                    <a:pt x="803" y="2542"/>
                    <a:pt x="864" y="2460"/>
                    <a:pt x="932" y="2382"/>
                  </a:cubicBezTo>
                  <a:lnTo>
                    <a:pt x="987" y="2327"/>
                  </a:lnTo>
                  <a:cubicBezTo>
                    <a:pt x="1004" y="2307"/>
                    <a:pt x="1024" y="2291"/>
                    <a:pt x="1041" y="2274"/>
                  </a:cubicBezTo>
                  <a:cubicBezTo>
                    <a:pt x="1058" y="2253"/>
                    <a:pt x="1078" y="2236"/>
                    <a:pt x="1099" y="2216"/>
                  </a:cubicBezTo>
                  <a:cubicBezTo>
                    <a:pt x="1116" y="2198"/>
                    <a:pt x="1136" y="2181"/>
                    <a:pt x="1157" y="2161"/>
                  </a:cubicBezTo>
                  <a:cubicBezTo>
                    <a:pt x="1313" y="2018"/>
                    <a:pt x="1490" y="1892"/>
                    <a:pt x="1664" y="1767"/>
                  </a:cubicBezTo>
                  <a:cubicBezTo>
                    <a:pt x="1837" y="1644"/>
                    <a:pt x="2011" y="1522"/>
                    <a:pt x="2171" y="1399"/>
                  </a:cubicBezTo>
                  <a:cubicBezTo>
                    <a:pt x="2327" y="1273"/>
                    <a:pt x="2473" y="1148"/>
                    <a:pt x="2596" y="1021"/>
                  </a:cubicBezTo>
                  <a:cubicBezTo>
                    <a:pt x="2718" y="895"/>
                    <a:pt x="2817" y="766"/>
                    <a:pt x="2891" y="644"/>
                  </a:cubicBezTo>
                  <a:cubicBezTo>
                    <a:pt x="2963" y="521"/>
                    <a:pt x="3014" y="409"/>
                    <a:pt x="3045" y="311"/>
                  </a:cubicBezTo>
                  <a:cubicBezTo>
                    <a:pt x="3055" y="286"/>
                    <a:pt x="3058" y="263"/>
                    <a:pt x="3065" y="242"/>
                  </a:cubicBezTo>
                  <a:cubicBezTo>
                    <a:pt x="3072" y="219"/>
                    <a:pt x="3078" y="198"/>
                    <a:pt x="3082" y="181"/>
                  </a:cubicBezTo>
                  <a:cubicBezTo>
                    <a:pt x="3089" y="140"/>
                    <a:pt x="3096" y="110"/>
                    <a:pt x="3099" y="82"/>
                  </a:cubicBezTo>
                  <a:cubicBezTo>
                    <a:pt x="3106" y="28"/>
                    <a:pt x="3109" y="1"/>
                    <a:pt x="3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505731" y="503068"/>
              <a:ext cx="113306" cy="147504"/>
            </a:xfrm>
            <a:custGeom>
              <a:avLst/>
              <a:gdLst/>
              <a:ahLst/>
              <a:cxnLst/>
              <a:rect l="l" t="t" r="r" b="b"/>
              <a:pathLst>
                <a:path w="2581" h="3360" extrusionOk="0">
                  <a:moveTo>
                    <a:pt x="1715" y="1"/>
                  </a:moveTo>
                  <a:cubicBezTo>
                    <a:pt x="1569" y="1"/>
                    <a:pt x="1413" y="11"/>
                    <a:pt x="1246" y="48"/>
                  </a:cubicBezTo>
                  <a:cubicBezTo>
                    <a:pt x="1083" y="86"/>
                    <a:pt x="913" y="150"/>
                    <a:pt x="753" y="255"/>
                  </a:cubicBezTo>
                  <a:cubicBezTo>
                    <a:pt x="593" y="354"/>
                    <a:pt x="443" y="491"/>
                    <a:pt x="324" y="657"/>
                  </a:cubicBezTo>
                  <a:cubicBezTo>
                    <a:pt x="205" y="820"/>
                    <a:pt x="117" y="1007"/>
                    <a:pt x="62" y="1202"/>
                  </a:cubicBezTo>
                  <a:cubicBezTo>
                    <a:pt x="52" y="1252"/>
                    <a:pt x="39" y="1304"/>
                    <a:pt x="32" y="1351"/>
                  </a:cubicBezTo>
                  <a:cubicBezTo>
                    <a:pt x="25" y="1403"/>
                    <a:pt x="15" y="1450"/>
                    <a:pt x="12" y="1500"/>
                  </a:cubicBezTo>
                  <a:cubicBezTo>
                    <a:pt x="1" y="1599"/>
                    <a:pt x="1" y="1701"/>
                    <a:pt x="12" y="1800"/>
                  </a:cubicBezTo>
                  <a:cubicBezTo>
                    <a:pt x="25" y="1994"/>
                    <a:pt x="73" y="2185"/>
                    <a:pt x="144" y="2354"/>
                  </a:cubicBezTo>
                  <a:cubicBezTo>
                    <a:pt x="212" y="2525"/>
                    <a:pt x="307" y="2678"/>
                    <a:pt x="412" y="2807"/>
                  </a:cubicBezTo>
                  <a:cubicBezTo>
                    <a:pt x="519" y="2937"/>
                    <a:pt x="637" y="3042"/>
                    <a:pt x="756" y="3123"/>
                  </a:cubicBezTo>
                  <a:cubicBezTo>
                    <a:pt x="872" y="3205"/>
                    <a:pt x="995" y="3260"/>
                    <a:pt x="1103" y="3293"/>
                  </a:cubicBezTo>
                  <a:cubicBezTo>
                    <a:pt x="1158" y="3314"/>
                    <a:pt x="1208" y="3321"/>
                    <a:pt x="1257" y="3334"/>
                  </a:cubicBezTo>
                  <a:cubicBezTo>
                    <a:pt x="1280" y="3337"/>
                    <a:pt x="1304" y="3341"/>
                    <a:pt x="1328" y="3345"/>
                  </a:cubicBezTo>
                  <a:cubicBezTo>
                    <a:pt x="1348" y="3348"/>
                    <a:pt x="1368" y="3351"/>
                    <a:pt x="1389" y="3351"/>
                  </a:cubicBezTo>
                  <a:cubicBezTo>
                    <a:pt x="1430" y="3355"/>
                    <a:pt x="1464" y="3355"/>
                    <a:pt x="1494" y="3358"/>
                  </a:cubicBezTo>
                  <a:cubicBezTo>
                    <a:pt x="1505" y="3359"/>
                    <a:pt x="1514" y="3360"/>
                    <a:pt x="1524" y="3360"/>
                  </a:cubicBezTo>
                  <a:cubicBezTo>
                    <a:pt x="1542" y="3360"/>
                    <a:pt x="1559" y="3358"/>
                    <a:pt x="1573" y="3358"/>
                  </a:cubicBezTo>
                  <a:lnTo>
                    <a:pt x="1637" y="3358"/>
                  </a:lnTo>
                  <a:cubicBezTo>
                    <a:pt x="1637" y="3358"/>
                    <a:pt x="1613" y="3355"/>
                    <a:pt x="1573" y="3348"/>
                  </a:cubicBezTo>
                  <a:cubicBezTo>
                    <a:pt x="1555" y="3345"/>
                    <a:pt x="1528" y="3337"/>
                    <a:pt x="1502" y="3328"/>
                  </a:cubicBezTo>
                  <a:cubicBezTo>
                    <a:pt x="1471" y="3321"/>
                    <a:pt x="1440" y="3307"/>
                    <a:pt x="1403" y="3293"/>
                  </a:cubicBezTo>
                  <a:cubicBezTo>
                    <a:pt x="1368" y="3280"/>
                    <a:pt x="1328" y="3263"/>
                    <a:pt x="1287" y="3243"/>
                  </a:cubicBezTo>
                  <a:cubicBezTo>
                    <a:pt x="1249" y="3219"/>
                    <a:pt x="1205" y="3199"/>
                    <a:pt x="1161" y="3168"/>
                  </a:cubicBezTo>
                  <a:cubicBezTo>
                    <a:pt x="1141" y="3154"/>
                    <a:pt x="1117" y="3141"/>
                    <a:pt x="1097" y="3123"/>
                  </a:cubicBezTo>
                  <a:cubicBezTo>
                    <a:pt x="1073" y="3106"/>
                    <a:pt x="1053" y="3089"/>
                    <a:pt x="1029" y="3072"/>
                  </a:cubicBezTo>
                  <a:cubicBezTo>
                    <a:pt x="988" y="3035"/>
                    <a:pt x="940" y="2998"/>
                    <a:pt x="899" y="2950"/>
                  </a:cubicBezTo>
                  <a:cubicBezTo>
                    <a:pt x="811" y="2865"/>
                    <a:pt x="732" y="2756"/>
                    <a:pt x="665" y="2634"/>
                  </a:cubicBezTo>
                  <a:cubicBezTo>
                    <a:pt x="600" y="2511"/>
                    <a:pt x="549" y="2375"/>
                    <a:pt x="511" y="2229"/>
                  </a:cubicBezTo>
                  <a:cubicBezTo>
                    <a:pt x="474" y="2086"/>
                    <a:pt x="457" y="1933"/>
                    <a:pt x="457" y="1780"/>
                  </a:cubicBezTo>
                  <a:lnTo>
                    <a:pt x="461" y="1722"/>
                  </a:lnTo>
                  <a:cubicBezTo>
                    <a:pt x="461" y="1701"/>
                    <a:pt x="464" y="1684"/>
                    <a:pt x="464" y="1664"/>
                  </a:cubicBezTo>
                  <a:cubicBezTo>
                    <a:pt x="464" y="1647"/>
                    <a:pt x="464" y="1627"/>
                    <a:pt x="467" y="1607"/>
                  </a:cubicBezTo>
                  <a:lnTo>
                    <a:pt x="474" y="1552"/>
                  </a:lnTo>
                  <a:cubicBezTo>
                    <a:pt x="478" y="1511"/>
                    <a:pt x="484" y="1474"/>
                    <a:pt x="491" y="1436"/>
                  </a:cubicBezTo>
                  <a:cubicBezTo>
                    <a:pt x="498" y="1398"/>
                    <a:pt x="511" y="1365"/>
                    <a:pt x="519" y="1327"/>
                  </a:cubicBezTo>
                  <a:cubicBezTo>
                    <a:pt x="555" y="1181"/>
                    <a:pt x="621" y="1042"/>
                    <a:pt x="698" y="919"/>
                  </a:cubicBezTo>
                  <a:cubicBezTo>
                    <a:pt x="780" y="797"/>
                    <a:pt x="882" y="688"/>
                    <a:pt x="995" y="599"/>
                  </a:cubicBezTo>
                  <a:cubicBezTo>
                    <a:pt x="1106" y="511"/>
                    <a:pt x="1229" y="436"/>
                    <a:pt x="1355" y="382"/>
                  </a:cubicBezTo>
                  <a:cubicBezTo>
                    <a:pt x="1481" y="324"/>
                    <a:pt x="1607" y="286"/>
                    <a:pt x="1729" y="266"/>
                  </a:cubicBezTo>
                  <a:cubicBezTo>
                    <a:pt x="1852" y="249"/>
                    <a:pt x="1968" y="239"/>
                    <a:pt x="2070" y="239"/>
                  </a:cubicBezTo>
                  <a:cubicBezTo>
                    <a:pt x="2124" y="239"/>
                    <a:pt x="2172" y="242"/>
                    <a:pt x="2216" y="246"/>
                  </a:cubicBezTo>
                  <a:cubicBezTo>
                    <a:pt x="2260" y="249"/>
                    <a:pt x="2304" y="255"/>
                    <a:pt x="2342" y="263"/>
                  </a:cubicBezTo>
                  <a:cubicBezTo>
                    <a:pt x="2379" y="269"/>
                    <a:pt x="2413" y="276"/>
                    <a:pt x="2444" y="280"/>
                  </a:cubicBezTo>
                  <a:cubicBezTo>
                    <a:pt x="2471" y="286"/>
                    <a:pt x="2494" y="293"/>
                    <a:pt x="2515" y="300"/>
                  </a:cubicBezTo>
                  <a:cubicBezTo>
                    <a:pt x="2556" y="310"/>
                    <a:pt x="2580" y="317"/>
                    <a:pt x="2580" y="317"/>
                  </a:cubicBezTo>
                  <a:cubicBezTo>
                    <a:pt x="2580" y="317"/>
                    <a:pt x="2560" y="304"/>
                    <a:pt x="2525" y="280"/>
                  </a:cubicBezTo>
                  <a:cubicBezTo>
                    <a:pt x="2508" y="266"/>
                    <a:pt x="2488" y="249"/>
                    <a:pt x="2464" y="232"/>
                  </a:cubicBezTo>
                  <a:cubicBezTo>
                    <a:pt x="2437" y="215"/>
                    <a:pt x="2406" y="198"/>
                    <a:pt x="2372" y="178"/>
                  </a:cubicBezTo>
                  <a:cubicBezTo>
                    <a:pt x="2335" y="161"/>
                    <a:pt x="2294" y="140"/>
                    <a:pt x="2249" y="120"/>
                  </a:cubicBezTo>
                  <a:cubicBezTo>
                    <a:pt x="2202" y="103"/>
                    <a:pt x="2155" y="82"/>
                    <a:pt x="2097" y="65"/>
                  </a:cubicBezTo>
                  <a:cubicBezTo>
                    <a:pt x="1988" y="31"/>
                    <a:pt x="1858" y="4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0701" y="666291"/>
              <a:ext cx="64709" cy="100663"/>
            </a:xfrm>
            <a:custGeom>
              <a:avLst/>
              <a:gdLst/>
              <a:ahLst/>
              <a:cxnLst/>
              <a:rect l="l" t="t" r="r" b="b"/>
              <a:pathLst>
                <a:path w="1474" h="2293" extrusionOk="0">
                  <a:moveTo>
                    <a:pt x="1293" y="1"/>
                  </a:moveTo>
                  <a:cubicBezTo>
                    <a:pt x="1232" y="4"/>
                    <a:pt x="1161" y="4"/>
                    <a:pt x="1079" y="7"/>
                  </a:cubicBezTo>
                  <a:cubicBezTo>
                    <a:pt x="997" y="11"/>
                    <a:pt x="905" y="21"/>
                    <a:pt x="806" y="38"/>
                  </a:cubicBezTo>
                  <a:cubicBezTo>
                    <a:pt x="756" y="45"/>
                    <a:pt x="704" y="55"/>
                    <a:pt x="650" y="68"/>
                  </a:cubicBezTo>
                  <a:cubicBezTo>
                    <a:pt x="596" y="79"/>
                    <a:pt x="538" y="96"/>
                    <a:pt x="476" y="117"/>
                  </a:cubicBezTo>
                  <a:cubicBezTo>
                    <a:pt x="418" y="140"/>
                    <a:pt x="357" y="170"/>
                    <a:pt x="300" y="219"/>
                  </a:cubicBezTo>
                  <a:cubicBezTo>
                    <a:pt x="239" y="263"/>
                    <a:pt x="184" y="330"/>
                    <a:pt x="157" y="412"/>
                  </a:cubicBezTo>
                  <a:cubicBezTo>
                    <a:pt x="123" y="508"/>
                    <a:pt x="123" y="613"/>
                    <a:pt x="160" y="712"/>
                  </a:cubicBezTo>
                  <a:cubicBezTo>
                    <a:pt x="181" y="759"/>
                    <a:pt x="205" y="811"/>
                    <a:pt x="242" y="851"/>
                  </a:cubicBezTo>
                  <a:cubicBezTo>
                    <a:pt x="263" y="872"/>
                    <a:pt x="283" y="892"/>
                    <a:pt x="307" y="909"/>
                  </a:cubicBezTo>
                  <a:lnTo>
                    <a:pt x="313" y="916"/>
                  </a:lnTo>
                  <a:lnTo>
                    <a:pt x="320" y="919"/>
                  </a:lnTo>
                  <a:lnTo>
                    <a:pt x="320" y="922"/>
                  </a:lnTo>
                  <a:lnTo>
                    <a:pt x="316" y="922"/>
                  </a:lnTo>
                  <a:lnTo>
                    <a:pt x="316" y="926"/>
                  </a:lnTo>
                  <a:lnTo>
                    <a:pt x="320" y="926"/>
                  </a:lnTo>
                  <a:lnTo>
                    <a:pt x="310" y="933"/>
                  </a:lnTo>
                  <a:lnTo>
                    <a:pt x="296" y="953"/>
                  </a:lnTo>
                  <a:cubicBezTo>
                    <a:pt x="252" y="1001"/>
                    <a:pt x="211" y="1052"/>
                    <a:pt x="174" y="1106"/>
                  </a:cubicBezTo>
                  <a:cubicBezTo>
                    <a:pt x="137" y="1164"/>
                    <a:pt x="102" y="1222"/>
                    <a:pt x="76" y="1286"/>
                  </a:cubicBezTo>
                  <a:cubicBezTo>
                    <a:pt x="62" y="1318"/>
                    <a:pt x="51" y="1351"/>
                    <a:pt x="38" y="1382"/>
                  </a:cubicBezTo>
                  <a:cubicBezTo>
                    <a:pt x="31" y="1415"/>
                    <a:pt x="21" y="1450"/>
                    <a:pt x="18" y="1484"/>
                  </a:cubicBezTo>
                  <a:cubicBezTo>
                    <a:pt x="4" y="1558"/>
                    <a:pt x="0" y="1637"/>
                    <a:pt x="14" y="1709"/>
                  </a:cubicBezTo>
                  <a:cubicBezTo>
                    <a:pt x="24" y="1780"/>
                    <a:pt x="41" y="1844"/>
                    <a:pt x="65" y="1902"/>
                  </a:cubicBezTo>
                  <a:cubicBezTo>
                    <a:pt x="79" y="1933"/>
                    <a:pt x="92" y="1963"/>
                    <a:pt x="109" y="1991"/>
                  </a:cubicBezTo>
                  <a:cubicBezTo>
                    <a:pt x="123" y="2021"/>
                    <a:pt x="140" y="2048"/>
                    <a:pt x="160" y="2076"/>
                  </a:cubicBezTo>
                  <a:cubicBezTo>
                    <a:pt x="198" y="2127"/>
                    <a:pt x="239" y="2171"/>
                    <a:pt x="286" y="2208"/>
                  </a:cubicBezTo>
                  <a:cubicBezTo>
                    <a:pt x="334" y="2246"/>
                    <a:pt x="391" y="2277"/>
                    <a:pt x="453" y="2287"/>
                  </a:cubicBezTo>
                  <a:cubicBezTo>
                    <a:pt x="471" y="2291"/>
                    <a:pt x="490" y="2293"/>
                    <a:pt x="509" y="2293"/>
                  </a:cubicBezTo>
                  <a:cubicBezTo>
                    <a:pt x="549" y="2293"/>
                    <a:pt x="587" y="2284"/>
                    <a:pt x="619" y="2273"/>
                  </a:cubicBezTo>
                  <a:cubicBezTo>
                    <a:pt x="671" y="2256"/>
                    <a:pt x="708" y="2225"/>
                    <a:pt x="735" y="2195"/>
                  </a:cubicBezTo>
                  <a:cubicBezTo>
                    <a:pt x="762" y="2164"/>
                    <a:pt x="783" y="2134"/>
                    <a:pt x="796" y="2109"/>
                  </a:cubicBezTo>
                  <a:cubicBezTo>
                    <a:pt x="823" y="2052"/>
                    <a:pt x="837" y="2007"/>
                    <a:pt x="847" y="1977"/>
                  </a:cubicBezTo>
                  <a:cubicBezTo>
                    <a:pt x="854" y="1943"/>
                    <a:pt x="861" y="1930"/>
                    <a:pt x="861" y="1930"/>
                  </a:cubicBezTo>
                  <a:lnTo>
                    <a:pt x="861" y="1930"/>
                  </a:lnTo>
                  <a:cubicBezTo>
                    <a:pt x="861" y="1930"/>
                    <a:pt x="847" y="1940"/>
                    <a:pt x="827" y="1967"/>
                  </a:cubicBezTo>
                  <a:cubicBezTo>
                    <a:pt x="806" y="1991"/>
                    <a:pt x="776" y="2025"/>
                    <a:pt x="735" y="2059"/>
                  </a:cubicBezTo>
                  <a:cubicBezTo>
                    <a:pt x="698" y="2096"/>
                    <a:pt x="640" y="2134"/>
                    <a:pt x="582" y="2137"/>
                  </a:cubicBezTo>
                  <a:cubicBezTo>
                    <a:pt x="579" y="2137"/>
                    <a:pt x="576" y="2137"/>
                    <a:pt x="572" y="2137"/>
                  </a:cubicBezTo>
                  <a:cubicBezTo>
                    <a:pt x="519" y="2137"/>
                    <a:pt x="470" y="2111"/>
                    <a:pt x="418" y="2059"/>
                  </a:cubicBezTo>
                  <a:cubicBezTo>
                    <a:pt x="391" y="2032"/>
                    <a:pt x="368" y="1998"/>
                    <a:pt x="351" y="1957"/>
                  </a:cubicBezTo>
                  <a:cubicBezTo>
                    <a:pt x="330" y="1916"/>
                    <a:pt x="316" y="1878"/>
                    <a:pt x="307" y="1828"/>
                  </a:cubicBezTo>
                  <a:cubicBezTo>
                    <a:pt x="296" y="1780"/>
                    <a:pt x="289" y="1729"/>
                    <a:pt x="289" y="1681"/>
                  </a:cubicBezTo>
                  <a:cubicBezTo>
                    <a:pt x="289" y="1633"/>
                    <a:pt x="296" y="1589"/>
                    <a:pt x="307" y="1542"/>
                  </a:cubicBezTo>
                  <a:cubicBezTo>
                    <a:pt x="313" y="1522"/>
                    <a:pt x="320" y="1501"/>
                    <a:pt x="327" y="1481"/>
                  </a:cubicBezTo>
                  <a:cubicBezTo>
                    <a:pt x="337" y="1460"/>
                    <a:pt x="344" y="1440"/>
                    <a:pt x="357" y="1415"/>
                  </a:cubicBezTo>
                  <a:cubicBezTo>
                    <a:pt x="378" y="1375"/>
                    <a:pt x="405" y="1334"/>
                    <a:pt x="436" y="1293"/>
                  </a:cubicBezTo>
                  <a:cubicBezTo>
                    <a:pt x="467" y="1252"/>
                    <a:pt x="500" y="1215"/>
                    <a:pt x="538" y="1175"/>
                  </a:cubicBezTo>
                  <a:lnTo>
                    <a:pt x="552" y="1161"/>
                  </a:lnTo>
                  <a:lnTo>
                    <a:pt x="561" y="1150"/>
                  </a:lnTo>
                  <a:cubicBezTo>
                    <a:pt x="569" y="1144"/>
                    <a:pt x="572" y="1140"/>
                    <a:pt x="578" y="1134"/>
                  </a:cubicBezTo>
                  <a:lnTo>
                    <a:pt x="643" y="1073"/>
                  </a:lnTo>
                  <a:cubicBezTo>
                    <a:pt x="688" y="1028"/>
                    <a:pt x="735" y="987"/>
                    <a:pt x="779" y="946"/>
                  </a:cubicBezTo>
                  <a:cubicBezTo>
                    <a:pt x="765" y="922"/>
                    <a:pt x="752" y="895"/>
                    <a:pt x="735" y="872"/>
                  </a:cubicBezTo>
                  <a:cubicBezTo>
                    <a:pt x="725" y="851"/>
                    <a:pt x="712" y="834"/>
                    <a:pt x="701" y="814"/>
                  </a:cubicBezTo>
                  <a:lnTo>
                    <a:pt x="701" y="811"/>
                  </a:lnTo>
                  <a:lnTo>
                    <a:pt x="698" y="811"/>
                  </a:lnTo>
                  <a:cubicBezTo>
                    <a:pt x="698" y="807"/>
                    <a:pt x="694" y="807"/>
                    <a:pt x="694" y="803"/>
                  </a:cubicBezTo>
                  <a:cubicBezTo>
                    <a:pt x="684" y="790"/>
                    <a:pt x="657" y="753"/>
                    <a:pt x="606" y="668"/>
                  </a:cubicBezTo>
                  <a:lnTo>
                    <a:pt x="552" y="677"/>
                  </a:lnTo>
                  <a:cubicBezTo>
                    <a:pt x="549" y="679"/>
                    <a:pt x="548" y="679"/>
                    <a:pt x="547" y="679"/>
                  </a:cubicBezTo>
                  <a:cubicBezTo>
                    <a:pt x="545" y="679"/>
                    <a:pt x="544" y="677"/>
                    <a:pt x="541" y="677"/>
                  </a:cubicBezTo>
                  <a:lnTo>
                    <a:pt x="531" y="677"/>
                  </a:lnTo>
                  <a:lnTo>
                    <a:pt x="514" y="674"/>
                  </a:lnTo>
                  <a:lnTo>
                    <a:pt x="500" y="671"/>
                  </a:lnTo>
                  <a:lnTo>
                    <a:pt x="490" y="671"/>
                  </a:lnTo>
                  <a:lnTo>
                    <a:pt x="484" y="668"/>
                  </a:lnTo>
                  <a:cubicBezTo>
                    <a:pt x="484" y="668"/>
                    <a:pt x="480" y="668"/>
                    <a:pt x="476" y="664"/>
                  </a:cubicBezTo>
                  <a:lnTo>
                    <a:pt x="473" y="664"/>
                  </a:lnTo>
                  <a:cubicBezTo>
                    <a:pt x="467" y="660"/>
                    <a:pt x="456" y="654"/>
                    <a:pt x="449" y="651"/>
                  </a:cubicBezTo>
                  <a:cubicBezTo>
                    <a:pt x="436" y="640"/>
                    <a:pt x="423" y="624"/>
                    <a:pt x="409" y="606"/>
                  </a:cubicBezTo>
                  <a:cubicBezTo>
                    <a:pt x="391" y="569"/>
                    <a:pt x="385" y="525"/>
                    <a:pt x="391" y="487"/>
                  </a:cubicBezTo>
                  <a:cubicBezTo>
                    <a:pt x="402" y="450"/>
                    <a:pt x="418" y="415"/>
                    <a:pt x="449" y="382"/>
                  </a:cubicBezTo>
                  <a:cubicBezTo>
                    <a:pt x="476" y="348"/>
                    <a:pt x="517" y="321"/>
                    <a:pt x="561" y="293"/>
                  </a:cubicBezTo>
                  <a:cubicBezTo>
                    <a:pt x="647" y="242"/>
                    <a:pt x="749" y="208"/>
                    <a:pt x="841" y="178"/>
                  </a:cubicBezTo>
                  <a:cubicBezTo>
                    <a:pt x="1024" y="120"/>
                    <a:pt x="1184" y="65"/>
                    <a:pt x="1296" y="41"/>
                  </a:cubicBezTo>
                  <a:cubicBezTo>
                    <a:pt x="1351" y="28"/>
                    <a:pt x="1398" y="18"/>
                    <a:pt x="1429" y="15"/>
                  </a:cubicBezTo>
                  <a:cubicBezTo>
                    <a:pt x="1459" y="7"/>
                    <a:pt x="1473" y="7"/>
                    <a:pt x="1473" y="7"/>
                  </a:cubicBezTo>
                  <a:cubicBezTo>
                    <a:pt x="1473" y="7"/>
                    <a:pt x="1409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657628" y="443583"/>
              <a:ext cx="182975" cy="97282"/>
            </a:xfrm>
            <a:custGeom>
              <a:avLst/>
              <a:gdLst/>
              <a:ahLst/>
              <a:cxnLst/>
              <a:rect l="l" t="t" r="r" b="b"/>
              <a:pathLst>
                <a:path w="4168" h="2216" extrusionOk="0">
                  <a:moveTo>
                    <a:pt x="2840" y="0"/>
                  </a:moveTo>
                  <a:cubicBezTo>
                    <a:pt x="2754" y="0"/>
                    <a:pt x="2670" y="7"/>
                    <a:pt x="2590" y="18"/>
                  </a:cubicBezTo>
                  <a:cubicBezTo>
                    <a:pt x="2467" y="32"/>
                    <a:pt x="2348" y="59"/>
                    <a:pt x="2235" y="94"/>
                  </a:cubicBezTo>
                  <a:cubicBezTo>
                    <a:pt x="2008" y="158"/>
                    <a:pt x="1807" y="250"/>
                    <a:pt x="1617" y="342"/>
                  </a:cubicBezTo>
                  <a:cubicBezTo>
                    <a:pt x="1524" y="390"/>
                    <a:pt x="1430" y="437"/>
                    <a:pt x="1348" y="485"/>
                  </a:cubicBezTo>
                  <a:cubicBezTo>
                    <a:pt x="1263" y="533"/>
                    <a:pt x="1181" y="580"/>
                    <a:pt x="1100" y="621"/>
                  </a:cubicBezTo>
                  <a:cubicBezTo>
                    <a:pt x="943" y="706"/>
                    <a:pt x="797" y="778"/>
                    <a:pt x="661" y="825"/>
                  </a:cubicBezTo>
                  <a:cubicBezTo>
                    <a:pt x="533" y="870"/>
                    <a:pt x="417" y="893"/>
                    <a:pt x="316" y="893"/>
                  </a:cubicBezTo>
                  <a:cubicBezTo>
                    <a:pt x="309" y="893"/>
                    <a:pt x="303" y="893"/>
                    <a:pt x="296" y="893"/>
                  </a:cubicBezTo>
                  <a:cubicBezTo>
                    <a:pt x="290" y="893"/>
                    <a:pt x="284" y="893"/>
                    <a:pt x="277" y="893"/>
                  </a:cubicBezTo>
                  <a:cubicBezTo>
                    <a:pt x="184" y="893"/>
                    <a:pt x="110" y="871"/>
                    <a:pt x="62" y="855"/>
                  </a:cubicBezTo>
                  <a:cubicBezTo>
                    <a:pt x="34" y="845"/>
                    <a:pt x="14" y="839"/>
                    <a:pt x="1" y="832"/>
                  </a:cubicBezTo>
                  <a:lnTo>
                    <a:pt x="1" y="832"/>
                  </a:lnTo>
                  <a:cubicBezTo>
                    <a:pt x="14" y="839"/>
                    <a:pt x="31" y="852"/>
                    <a:pt x="59" y="863"/>
                  </a:cubicBezTo>
                  <a:cubicBezTo>
                    <a:pt x="109" y="886"/>
                    <a:pt x="188" y="921"/>
                    <a:pt x="296" y="930"/>
                  </a:cubicBezTo>
                  <a:cubicBezTo>
                    <a:pt x="327" y="934"/>
                    <a:pt x="359" y="936"/>
                    <a:pt x="393" y="936"/>
                  </a:cubicBezTo>
                  <a:cubicBezTo>
                    <a:pt x="479" y="936"/>
                    <a:pt x="577" y="924"/>
                    <a:pt x="681" y="900"/>
                  </a:cubicBezTo>
                  <a:cubicBezTo>
                    <a:pt x="830" y="869"/>
                    <a:pt x="990" y="811"/>
                    <a:pt x="1157" y="740"/>
                  </a:cubicBezTo>
                  <a:cubicBezTo>
                    <a:pt x="1239" y="703"/>
                    <a:pt x="1328" y="665"/>
                    <a:pt x="1416" y="624"/>
                  </a:cubicBezTo>
                  <a:cubicBezTo>
                    <a:pt x="1504" y="587"/>
                    <a:pt x="1596" y="546"/>
                    <a:pt x="1692" y="512"/>
                  </a:cubicBezTo>
                  <a:cubicBezTo>
                    <a:pt x="1882" y="437"/>
                    <a:pt x="2086" y="365"/>
                    <a:pt x="2293" y="315"/>
                  </a:cubicBezTo>
                  <a:cubicBezTo>
                    <a:pt x="2464" y="271"/>
                    <a:pt x="2642" y="242"/>
                    <a:pt x="2821" y="242"/>
                  </a:cubicBezTo>
                  <a:cubicBezTo>
                    <a:pt x="2863" y="242"/>
                    <a:pt x="2905" y="244"/>
                    <a:pt x="2947" y="247"/>
                  </a:cubicBezTo>
                  <a:cubicBezTo>
                    <a:pt x="3164" y="263"/>
                    <a:pt x="3382" y="329"/>
                    <a:pt x="3565" y="444"/>
                  </a:cubicBezTo>
                  <a:cubicBezTo>
                    <a:pt x="3658" y="502"/>
                    <a:pt x="3736" y="570"/>
                    <a:pt x="3794" y="659"/>
                  </a:cubicBezTo>
                  <a:cubicBezTo>
                    <a:pt x="3858" y="743"/>
                    <a:pt x="3896" y="845"/>
                    <a:pt x="3920" y="948"/>
                  </a:cubicBezTo>
                  <a:cubicBezTo>
                    <a:pt x="3964" y="1158"/>
                    <a:pt x="3940" y="1383"/>
                    <a:pt x="3868" y="1577"/>
                  </a:cubicBezTo>
                  <a:cubicBezTo>
                    <a:pt x="3831" y="1676"/>
                    <a:pt x="3780" y="1764"/>
                    <a:pt x="3719" y="1842"/>
                  </a:cubicBezTo>
                  <a:cubicBezTo>
                    <a:pt x="3658" y="1917"/>
                    <a:pt x="3582" y="1978"/>
                    <a:pt x="3501" y="2015"/>
                  </a:cubicBezTo>
                  <a:cubicBezTo>
                    <a:pt x="3418" y="2056"/>
                    <a:pt x="3331" y="2074"/>
                    <a:pt x="3244" y="2074"/>
                  </a:cubicBezTo>
                  <a:cubicBezTo>
                    <a:pt x="3156" y="2074"/>
                    <a:pt x="3070" y="2055"/>
                    <a:pt x="2991" y="2023"/>
                  </a:cubicBezTo>
                  <a:cubicBezTo>
                    <a:pt x="2950" y="2009"/>
                    <a:pt x="2916" y="1992"/>
                    <a:pt x="2882" y="1971"/>
                  </a:cubicBezTo>
                  <a:cubicBezTo>
                    <a:pt x="2865" y="1962"/>
                    <a:pt x="2848" y="1951"/>
                    <a:pt x="2831" y="1941"/>
                  </a:cubicBezTo>
                  <a:cubicBezTo>
                    <a:pt x="2818" y="1927"/>
                    <a:pt x="2804" y="1913"/>
                    <a:pt x="2790" y="1904"/>
                  </a:cubicBezTo>
                  <a:cubicBezTo>
                    <a:pt x="2733" y="1852"/>
                    <a:pt x="2688" y="1794"/>
                    <a:pt x="2654" y="1733"/>
                  </a:cubicBezTo>
                  <a:cubicBezTo>
                    <a:pt x="2620" y="1672"/>
                    <a:pt x="2596" y="1610"/>
                    <a:pt x="2579" y="1553"/>
                  </a:cubicBezTo>
                  <a:cubicBezTo>
                    <a:pt x="2565" y="1495"/>
                    <a:pt x="2559" y="1437"/>
                    <a:pt x="2562" y="1386"/>
                  </a:cubicBezTo>
                  <a:cubicBezTo>
                    <a:pt x="2559" y="1288"/>
                    <a:pt x="2582" y="1206"/>
                    <a:pt x="2606" y="1155"/>
                  </a:cubicBezTo>
                  <a:cubicBezTo>
                    <a:pt x="2617" y="1128"/>
                    <a:pt x="2626" y="1111"/>
                    <a:pt x="2634" y="1097"/>
                  </a:cubicBezTo>
                  <a:cubicBezTo>
                    <a:pt x="2640" y="1084"/>
                    <a:pt x="2644" y="1080"/>
                    <a:pt x="2644" y="1080"/>
                  </a:cubicBezTo>
                  <a:lnTo>
                    <a:pt x="2644" y="1080"/>
                  </a:lnTo>
                  <a:cubicBezTo>
                    <a:pt x="2644" y="1080"/>
                    <a:pt x="2640" y="1084"/>
                    <a:pt x="2631" y="1097"/>
                  </a:cubicBezTo>
                  <a:cubicBezTo>
                    <a:pt x="2623" y="1108"/>
                    <a:pt x="2606" y="1125"/>
                    <a:pt x="2593" y="1148"/>
                  </a:cubicBezTo>
                  <a:cubicBezTo>
                    <a:pt x="2562" y="1196"/>
                    <a:pt x="2524" y="1274"/>
                    <a:pt x="2511" y="1383"/>
                  </a:cubicBezTo>
                  <a:cubicBezTo>
                    <a:pt x="2504" y="1437"/>
                    <a:pt x="2504" y="1499"/>
                    <a:pt x="2515" y="1566"/>
                  </a:cubicBezTo>
                  <a:cubicBezTo>
                    <a:pt x="2524" y="1631"/>
                    <a:pt x="2542" y="1703"/>
                    <a:pt x="2573" y="1774"/>
                  </a:cubicBezTo>
                  <a:cubicBezTo>
                    <a:pt x="2606" y="1846"/>
                    <a:pt x="2651" y="1917"/>
                    <a:pt x="2712" y="1982"/>
                  </a:cubicBezTo>
                  <a:cubicBezTo>
                    <a:pt x="2725" y="1998"/>
                    <a:pt x="2742" y="2012"/>
                    <a:pt x="2760" y="2029"/>
                  </a:cubicBezTo>
                  <a:cubicBezTo>
                    <a:pt x="2777" y="2043"/>
                    <a:pt x="2797" y="2056"/>
                    <a:pt x="2814" y="2073"/>
                  </a:cubicBezTo>
                  <a:cubicBezTo>
                    <a:pt x="2855" y="2097"/>
                    <a:pt x="2899" y="2125"/>
                    <a:pt x="2943" y="2141"/>
                  </a:cubicBezTo>
                  <a:cubicBezTo>
                    <a:pt x="2984" y="2162"/>
                    <a:pt x="3031" y="2175"/>
                    <a:pt x="3083" y="2189"/>
                  </a:cubicBezTo>
                  <a:cubicBezTo>
                    <a:pt x="3107" y="2196"/>
                    <a:pt x="3130" y="2199"/>
                    <a:pt x="3157" y="2206"/>
                  </a:cubicBezTo>
                  <a:cubicBezTo>
                    <a:pt x="3182" y="2213"/>
                    <a:pt x="3209" y="2213"/>
                    <a:pt x="3236" y="2213"/>
                  </a:cubicBezTo>
                  <a:cubicBezTo>
                    <a:pt x="3256" y="2215"/>
                    <a:pt x="3276" y="2216"/>
                    <a:pt x="3296" y="2216"/>
                  </a:cubicBezTo>
                  <a:cubicBezTo>
                    <a:pt x="3386" y="2216"/>
                    <a:pt x="3477" y="2198"/>
                    <a:pt x="3565" y="2158"/>
                  </a:cubicBezTo>
                  <a:cubicBezTo>
                    <a:pt x="3671" y="2114"/>
                    <a:pt x="3766" y="2039"/>
                    <a:pt x="3848" y="1951"/>
                  </a:cubicBezTo>
                  <a:cubicBezTo>
                    <a:pt x="3926" y="1863"/>
                    <a:pt x="3991" y="1757"/>
                    <a:pt x="4039" y="1645"/>
                  </a:cubicBezTo>
                  <a:cubicBezTo>
                    <a:pt x="4134" y="1420"/>
                    <a:pt x="4168" y="1161"/>
                    <a:pt x="4116" y="907"/>
                  </a:cubicBezTo>
                  <a:cubicBezTo>
                    <a:pt x="4093" y="781"/>
                    <a:pt x="4042" y="655"/>
                    <a:pt x="3974" y="539"/>
                  </a:cubicBezTo>
                  <a:cubicBezTo>
                    <a:pt x="3903" y="427"/>
                    <a:pt x="3800" y="325"/>
                    <a:pt x="3695" y="250"/>
                  </a:cubicBezTo>
                  <a:cubicBezTo>
                    <a:pt x="3586" y="172"/>
                    <a:pt x="3467" y="114"/>
                    <a:pt x="3341" y="76"/>
                  </a:cubicBezTo>
                  <a:cubicBezTo>
                    <a:pt x="3215" y="36"/>
                    <a:pt x="3089" y="15"/>
                    <a:pt x="2964" y="5"/>
                  </a:cubicBezTo>
                  <a:cubicBezTo>
                    <a:pt x="2922" y="2"/>
                    <a:pt x="2881" y="0"/>
                    <a:pt x="2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803554" y="404072"/>
              <a:ext cx="142499" cy="72215"/>
            </a:xfrm>
            <a:custGeom>
              <a:avLst/>
              <a:gdLst/>
              <a:ahLst/>
              <a:cxnLst/>
              <a:rect l="l" t="t" r="r" b="b"/>
              <a:pathLst>
                <a:path w="3246" h="1645" extrusionOk="0">
                  <a:moveTo>
                    <a:pt x="0" y="0"/>
                  </a:moveTo>
                  <a:cubicBezTo>
                    <a:pt x="0" y="0"/>
                    <a:pt x="21" y="4"/>
                    <a:pt x="54" y="7"/>
                  </a:cubicBezTo>
                  <a:cubicBezTo>
                    <a:pt x="72" y="11"/>
                    <a:pt x="92" y="14"/>
                    <a:pt x="119" y="17"/>
                  </a:cubicBezTo>
                  <a:cubicBezTo>
                    <a:pt x="143" y="20"/>
                    <a:pt x="174" y="28"/>
                    <a:pt x="205" y="34"/>
                  </a:cubicBezTo>
                  <a:cubicBezTo>
                    <a:pt x="334" y="61"/>
                    <a:pt x="514" y="116"/>
                    <a:pt x="711" y="208"/>
                  </a:cubicBezTo>
                  <a:cubicBezTo>
                    <a:pt x="813" y="256"/>
                    <a:pt x="915" y="317"/>
                    <a:pt x="1021" y="388"/>
                  </a:cubicBezTo>
                  <a:cubicBezTo>
                    <a:pt x="1123" y="460"/>
                    <a:pt x="1225" y="541"/>
                    <a:pt x="1320" y="637"/>
                  </a:cubicBezTo>
                  <a:cubicBezTo>
                    <a:pt x="1419" y="732"/>
                    <a:pt x="1507" y="841"/>
                    <a:pt x="1588" y="956"/>
                  </a:cubicBezTo>
                  <a:cubicBezTo>
                    <a:pt x="1667" y="1075"/>
                    <a:pt x="1745" y="1212"/>
                    <a:pt x="1861" y="1334"/>
                  </a:cubicBezTo>
                  <a:cubicBezTo>
                    <a:pt x="1976" y="1453"/>
                    <a:pt x="2123" y="1551"/>
                    <a:pt x="2279" y="1603"/>
                  </a:cubicBezTo>
                  <a:cubicBezTo>
                    <a:pt x="2368" y="1630"/>
                    <a:pt x="2460" y="1645"/>
                    <a:pt x="2550" y="1645"/>
                  </a:cubicBezTo>
                  <a:cubicBezTo>
                    <a:pt x="2626" y="1645"/>
                    <a:pt x="2701" y="1634"/>
                    <a:pt x="2772" y="1612"/>
                  </a:cubicBezTo>
                  <a:cubicBezTo>
                    <a:pt x="2851" y="1592"/>
                    <a:pt x="2926" y="1555"/>
                    <a:pt x="2990" y="1507"/>
                  </a:cubicBezTo>
                  <a:cubicBezTo>
                    <a:pt x="3055" y="1460"/>
                    <a:pt x="3109" y="1399"/>
                    <a:pt x="3150" y="1334"/>
                  </a:cubicBezTo>
                  <a:cubicBezTo>
                    <a:pt x="3225" y="1198"/>
                    <a:pt x="3246" y="1052"/>
                    <a:pt x="3218" y="926"/>
                  </a:cubicBezTo>
                  <a:cubicBezTo>
                    <a:pt x="3194" y="796"/>
                    <a:pt x="3116" y="691"/>
                    <a:pt x="3024" y="640"/>
                  </a:cubicBezTo>
                  <a:cubicBezTo>
                    <a:pt x="2969" y="606"/>
                    <a:pt x="2909" y="590"/>
                    <a:pt x="2856" y="590"/>
                  </a:cubicBezTo>
                  <a:cubicBezTo>
                    <a:pt x="2824" y="590"/>
                    <a:pt x="2794" y="596"/>
                    <a:pt x="2769" y="606"/>
                  </a:cubicBezTo>
                  <a:cubicBezTo>
                    <a:pt x="2701" y="633"/>
                    <a:pt x="2667" y="681"/>
                    <a:pt x="2650" y="711"/>
                  </a:cubicBezTo>
                  <a:cubicBezTo>
                    <a:pt x="2643" y="728"/>
                    <a:pt x="2640" y="742"/>
                    <a:pt x="2637" y="752"/>
                  </a:cubicBezTo>
                  <a:cubicBezTo>
                    <a:pt x="2637" y="759"/>
                    <a:pt x="2633" y="766"/>
                    <a:pt x="2633" y="766"/>
                  </a:cubicBezTo>
                  <a:cubicBezTo>
                    <a:pt x="2633" y="766"/>
                    <a:pt x="2637" y="763"/>
                    <a:pt x="2640" y="752"/>
                  </a:cubicBezTo>
                  <a:cubicBezTo>
                    <a:pt x="2643" y="745"/>
                    <a:pt x="2650" y="732"/>
                    <a:pt x="2660" y="718"/>
                  </a:cubicBezTo>
                  <a:cubicBezTo>
                    <a:pt x="2681" y="691"/>
                    <a:pt x="2722" y="657"/>
                    <a:pt x="2783" y="647"/>
                  </a:cubicBezTo>
                  <a:cubicBezTo>
                    <a:pt x="2794" y="644"/>
                    <a:pt x="2805" y="643"/>
                    <a:pt x="2816" y="643"/>
                  </a:cubicBezTo>
                  <a:cubicBezTo>
                    <a:pt x="2868" y="643"/>
                    <a:pt x="2926" y="667"/>
                    <a:pt x="2973" y="711"/>
                  </a:cubicBezTo>
                  <a:cubicBezTo>
                    <a:pt x="3034" y="766"/>
                    <a:pt x="3075" y="847"/>
                    <a:pt x="3082" y="946"/>
                  </a:cubicBezTo>
                  <a:cubicBezTo>
                    <a:pt x="3089" y="1041"/>
                    <a:pt x="3062" y="1150"/>
                    <a:pt x="2997" y="1235"/>
                  </a:cubicBezTo>
                  <a:cubicBezTo>
                    <a:pt x="2963" y="1276"/>
                    <a:pt x="2926" y="1310"/>
                    <a:pt x="2878" y="1341"/>
                  </a:cubicBezTo>
                  <a:cubicBezTo>
                    <a:pt x="2827" y="1372"/>
                    <a:pt x="2776" y="1392"/>
                    <a:pt x="2718" y="1405"/>
                  </a:cubicBezTo>
                  <a:cubicBezTo>
                    <a:pt x="2674" y="1416"/>
                    <a:pt x="2626" y="1420"/>
                    <a:pt x="2578" y="1420"/>
                  </a:cubicBezTo>
                  <a:cubicBezTo>
                    <a:pt x="2563" y="1420"/>
                    <a:pt x="2549" y="1420"/>
                    <a:pt x="2535" y="1419"/>
                  </a:cubicBezTo>
                  <a:cubicBezTo>
                    <a:pt x="2473" y="1419"/>
                    <a:pt x="2409" y="1408"/>
                    <a:pt x="2348" y="1388"/>
                  </a:cubicBezTo>
                  <a:cubicBezTo>
                    <a:pt x="2225" y="1351"/>
                    <a:pt x="2106" y="1283"/>
                    <a:pt x="2014" y="1184"/>
                  </a:cubicBezTo>
                  <a:cubicBezTo>
                    <a:pt x="1922" y="1089"/>
                    <a:pt x="1844" y="963"/>
                    <a:pt x="1752" y="841"/>
                  </a:cubicBezTo>
                  <a:cubicBezTo>
                    <a:pt x="1660" y="714"/>
                    <a:pt x="1555" y="603"/>
                    <a:pt x="1442" y="504"/>
                  </a:cubicBezTo>
                  <a:cubicBezTo>
                    <a:pt x="1334" y="408"/>
                    <a:pt x="1214" y="327"/>
                    <a:pt x="1095" y="262"/>
                  </a:cubicBezTo>
                  <a:cubicBezTo>
                    <a:pt x="980" y="201"/>
                    <a:pt x="864" y="147"/>
                    <a:pt x="752" y="109"/>
                  </a:cubicBezTo>
                  <a:cubicBezTo>
                    <a:pt x="534" y="31"/>
                    <a:pt x="340" y="11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866552" y="451880"/>
              <a:ext cx="73401" cy="85912"/>
            </a:xfrm>
            <a:custGeom>
              <a:avLst/>
              <a:gdLst/>
              <a:ahLst/>
              <a:cxnLst/>
              <a:rect l="l" t="t" r="r" b="b"/>
              <a:pathLst>
                <a:path w="1672" h="1957" extrusionOk="0">
                  <a:moveTo>
                    <a:pt x="1" y="0"/>
                  </a:moveTo>
                  <a:cubicBezTo>
                    <a:pt x="1" y="0"/>
                    <a:pt x="15" y="7"/>
                    <a:pt x="35" y="27"/>
                  </a:cubicBezTo>
                  <a:cubicBezTo>
                    <a:pt x="51" y="44"/>
                    <a:pt x="82" y="71"/>
                    <a:pt x="113" y="112"/>
                  </a:cubicBezTo>
                  <a:cubicBezTo>
                    <a:pt x="178" y="187"/>
                    <a:pt x="260" y="310"/>
                    <a:pt x="313" y="470"/>
                  </a:cubicBezTo>
                  <a:cubicBezTo>
                    <a:pt x="341" y="548"/>
                    <a:pt x="365" y="633"/>
                    <a:pt x="378" y="732"/>
                  </a:cubicBezTo>
                  <a:cubicBezTo>
                    <a:pt x="392" y="826"/>
                    <a:pt x="402" y="928"/>
                    <a:pt x="419" y="1038"/>
                  </a:cubicBezTo>
                  <a:cubicBezTo>
                    <a:pt x="436" y="1146"/>
                    <a:pt x="453" y="1262"/>
                    <a:pt x="494" y="1381"/>
                  </a:cubicBezTo>
                  <a:cubicBezTo>
                    <a:pt x="531" y="1497"/>
                    <a:pt x="593" y="1613"/>
                    <a:pt x="674" y="1715"/>
                  </a:cubicBezTo>
                  <a:cubicBezTo>
                    <a:pt x="759" y="1813"/>
                    <a:pt x="872" y="1902"/>
                    <a:pt x="1007" y="1939"/>
                  </a:cubicBezTo>
                  <a:cubicBezTo>
                    <a:pt x="1028" y="1942"/>
                    <a:pt x="1045" y="1946"/>
                    <a:pt x="1062" y="1949"/>
                  </a:cubicBezTo>
                  <a:lnTo>
                    <a:pt x="1113" y="1956"/>
                  </a:lnTo>
                  <a:cubicBezTo>
                    <a:pt x="1147" y="1956"/>
                    <a:pt x="1185" y="1956"/>
                    <a:pt x="1219" y="1949"/>
                  </a:cubicBezTo>
                  <a:cubicBezTo>
                    <a:pt x="1290" y="1939"/>
                    <a:pt x="1354" y="1915"/>
                    <a:pt x="1409" y="1881"/>
                  </a:cubicBezTo>
                  <a:cubicBezTo>
                    <a:pt x="1525" y="1813"/>
                    <a:pt x="1610" y="1707"/>
                    <a:pt x="1647" y="1592"/>
                  </a:cubicBezTo>
                  <a:cubicBezTo>
                    <a:pt x="1664" y="1534"/>
                    <a:pt x="1671" y="1476"/>
                    <a:pt x="1671" y="1418"/>
                  </a:cubicBezTo>
                  <a:cubicBezTo>
                    <a:pt x="1668" y="1360"/>
                    <a:pt x="1654" y="1306"/>
                    <a:pt x="1630" y="1258"/>
                  </a:cubicBezTo>
                  <a:cubicBezTo>
                    <a:pt x="1607" y="1211"/>
                    <a:pt x="1569" y="1170"/>
                    <a:pt x="1525" y="1143"/>
                  </a:cubicBezTo>
                  <a:cubicBezTo>
                    <a:pt x="1489" y="1121"/>
                    <a:pt x="1449" y="1110"/>
                    <a:pt x="1412" y="1110"/>
                  </a:cubicBezTo>
                  <a:cubicBezTo>
                    <a:pt x="1403" y="1110"/>
                    <a:pt x="1394" y="1111"/>
                    <a:pt x="1385" y="1112"/>
                  </a:cubicBezTo>
                  <a:cubicBezTo>
                    <a:pt x="1341" y="1119"/>
                    <a:pt x="1304" y="1140"/>
                    <a:pt x="1276" y="1160"/>
                  </a:cubicBezTo>
                  <a:cubicBezTo>
                    <a:pt x="1249" y="1184"/>
                    <a:pt x="1229" y="1204"/>
                    <a:pt x="1215" y="1225"/>
                  </a:cubicBezTo>
                  <a:cubicBezTo>
                    <a:pt x="1181" y="1269"/>
                    <a:pt x="1167" y="1306"/>
                    <a:pt x="1153" y="1330"/>
                  </a:cubicBezTo>
                  <a:cubicBezTo>
                    <a:pt x="1140" y="1357"/>
                    <a:pt x="1137" y="1371"/>
                    <a:pt x="1137" y="1371"/>
                  </a:cubicBezTo>
                  <a:cubicBezTo>
                    <a:pt x="1137" y="1371"/>
                    <a:pt x="1144" y="1357"/>
                    <a:pt x="1161" y="1337"/>
                  </a:cubicBezTo>
                  <a:cubicBezTo>
                    <a:pt x="1181" y="1316"/>
                    <a:pt x="1208" y="1286"/>
                    <a:pt x="1246" y="1255"/>
                  </a:cubicBezTo>
                  <a:cubicBezTo>
                    <a:pt x="1278" y="1226"/>
                    <a:pt x="1329" y="1197"/>
                    <a:pt x="1381" y="1197"/>
                  </a:cubicBezTo>
                  <a:cubicBezTo>
                    <a:pt x="1383" y="1197"/>
                    <a:pt x="1386" y="1197"/>
                    <a:pt x="1389" y="1197"/>
                  </a:cubicBezTo>
                  <a:cubicBezTo>
                    <a:pt x="1416" y="1201"/>
                    <a:pt x="1439" y="1214"/>
                    <a:pt x="1460" y="1235"/>
                  </a:cubicBezTo>
                  <a:cubicBezTo>
                    <a:pt x="1477" y="1252"/>
                    <a:pt x="1494" y="1279"/>
                    <a:pt x="1505" y="1313"/>
                  </a:cubicBezTo>
                  <a:cubicBezTo>
                    <a:pt x="1514" y="1344"/>
                    <a:pt x="1518" y="1381"/>
                    <a:pt x="1514" y="1418"/>
                  </a:cubicBezTo>
                  <a:cubicBezTo>
                    <a:pt x="1511" y="1452"/>
                    <a:pt x="1497" y="1490"/>
                    <a:pt x="1480" y="1528"/>
                  </a:cubicBezTo>
                  <a:cubicBezTo>
                    <a:pt x="1439" y="1595"/>
                    <a:pt x="1382" y="1657"/>
                    <a:pt x="1307" y="1701"/>
                  </a:cubicBezTo>
                  <a:cubicBezTo>
                    <a:pt x="1269" y="1721"/>
                    <a:pt x="1229" y="1735"/>
                    <a:pt x="1188" y="1741"/>
                  </a:cubicBezTo>
                  <a:cubicBezTo>
                    <a:pt x="1174" y="1741"/>
                    <a:pt x="1161" y="1743"/>
                    <a:pt x="1147" y="1743"/>
                  </a:cubicBezTo>
                  <a:cubicBezTo>
                    <a:pt x="1140" y="1743"/>
                    <a:pt x="1133" y="1743"/>
                    <a:pt x="1127" y="1741"/>
                  </a:cubicBezTo>
                  <a:lnTo>
                    <a:pt x="1092" y="1738"/>
                  </a:lnTo>
                  <a:cubicBezTo>
                    <a:pt x="1082" y="1738"/>
                    <a:pt x="1072" y="1735"/>
                    <a:pt x="1062" y="1732"/>
                  </a:cubicBezTo>
                  <a:cubicBezTo>
                    <a:pt x="977" y="1711"/>
                    <a:pt x="896" y="1657"/>
                    <a:pt x="827" y="1581"/>
                  </a:cubicBezTo>
                  <a:cubicBezTo>
                    <a:pt x="759" y="1507"/>
                    <a:pt x="704" y="1415"/>
                    <a:pt x="668" y="1316"/>
                  </a:cubicBezTo>
                  <a:cubicBezTo>
                    <a:pt x="630" y="1221"/>
                    <a:pt x="607" y="1112"/>
                    <a:pt x="582" y="1010"/>
                  </a:cubicBezTo>
                  <a:cubicBezTo>
                    <a:pt x="538" y="799"/>
                    <a:pt x="491" y="589"/>
                    <a:pt x="402" y="429"/>
                  </a:cubicBezTo>
                  <a:cubicBezTo>
                    <a:pt x="317" y="269"/>
                    <a:pt x="208" y="163"/>
                    <a:pt x="130" y="95"/>
                  </a:cubicBezTo>
                  <a:cubicBezTo>
                    <a:pt x="89" y="61"/>
                    <a:pt x="59" y="38"/>
                    <a:pt x="35" y="24"/>
                  </a:cubicBezTo>
                  <a:cubicBezTo>
                    <a:pt x="15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899873" y="410833"/>
              <a:ext cx="36174" cy="41222"/>
            </a:xfrm>
            <a:custGeom>
              <a:avLst/>
              <a:gdLst/>
              <a:ahLst/>
              <a:cxnLst/>
              <a:rect l="l" t="t" r="r" b="b"/>
              <a:pathLst>
                <a:path w="824" h="939" extrusionOk="0">
                  <a:moveTo>
                    <a:pt x="467" y="1"/>
                  </a:moveTo>
                  <a:cubicBezTo>
                    <a:pt x="455" y="1"/>
                    <a:pt x="442" y="1"/>
                    <a:pt x="429" y="3"/>
                  </a:cubicBezTo>
                  <a:cubicBezTo>
                    <a:pt x="368" y="9"/>
                    <a:pt x="306" y="26"/>
                    <a:pt x="248" y="61"/>
                  </a:cubicBezTo>
                  <a:cubicBezTo>
                    <a:pt x="187" y="95"/>
                    <a:pt x="137" y="146"/>
                    <a:pt x="99" y="204"/>
                  </a:cubicBezTo>
                  <a:cubicBezTo>
                    <a:pt x="58" y="262"/>
                    <a:pt x="34" y="326"/>
                    <a:pt x="14" y="394"/>
                  </a:cubicBezTo>
                  <a:cubicBezTo>
                    <a:pt x="0" y="462"/>
                    <a:pt x="0" y="533"/>
                    <a:pt x="11" y="601"/>
                  </a:cubicBezTo>
                  <a:cubicBezTo>
                    <a:pt x="24" y="670"/>
                    <a:pt x="52" y="734"/>
                    <a:pt x="92" y="789"/>
                  </a:cubicBezTo>
                  <a:cubicBezTo>
                    <a:pt x="133" y="843"/>
                    <a:pt x="184" y="884"/>
                    <a:pt x="242" y="911"/>
                  </a:cubicBezTo>
                  <a:cubicBezTo>
                    <a:pt x="269" y="921"/>
                    <a:pt x="300" y="932"/>
                    <a:pt x="330" y="935"/>
                  </a:cubicBezTo>
                  <a:cubicBezTo>
                    <a:pt x="346" y="937"/>
                    <a:pt x="363" y="939"/>
                    <a:pt x="379" y="939"/>
                  </a:cubicBezTo>
                  <a:cubicBezTo>
                    <a:pt x="392" y="939"/>
                    <a:pt x="404" y="938"/>
                    <a:pt x="415" y="935"/>
                  </a:cubicBezTo>
                  <a:cubicBezTo>
                    <a:pt x="466" y="928"/>
                    <a:pt x="507" y="904"/>
                    <a:pt x="537" y="877"/>
                  </a:cubicBezTo>
                  <a:cubicBezTo>
                    <a:pt x="568" y="850"/>
                    <a:pt x="586" y="822"/>
                    <a:pt x="599" y="799"/>
                  </a:cubicBezTo>
                  <a:cubicBezTo>
                    <a:pt x="609" y="772"/>
                    <a:pt x="609" y="751"/>
                    <a:pt x="612" y="738"/>
                  </a:cubicBezTo>
                  <a:lnTo>
                    <a:pt x="612" y="720"/>
                  </a:lnTo>
                  <a:cubicBezTo>
                    <a:pt x="612" y="720"/>
                    <a:pt x="612" y="720"/>
                    <a:pt x="612" y="720"/>
                  </a:cubicBezTo>
                  <a:cubicBezTo>
                    <a:pt x="608" y="720"/>
                    <a:pt x="601" y="749"/>
                    <a:pt x="565" y="772"/>
                  </a:cubicBezTo>
                  <a:cubicBezTo>
                    <a:pt x="548" y="785"/>
                    <a:pt x="524" y="795"/>
                    <a:pt x="497" y="799"/>
                  </a:cubicBezTo>
                  <a:cubicBezTo>
                    <a:pt x="487" y="800"/>
                    <a:pt x="476" y="801"/>
                    <a:pt x="466" y="801"/>
                  </a:cubicBezTo>
                  <a:cubicBezTo>
                    <a:pt x="448" y="801"/>
                    <a:pt x="429" y="798"/>
                    <a:pt x="412" y="792"/>
                  </a:cubicBezTo>
                  <a:cubicBezTo>
                    <a:pt x="399" y="789"/>
                    <a:pt x="388" y="785"/>
                    <a:pt x="378" y="775"/>
                  </a:cubicBezTo>
                  <a:cubicBezTo>
                    <a:pt x="364" y="769"/>
                    <a:pt x="354" y="758"/>
                    <a:pt x="344" y="748"/>
                  </a:cubicBezTo>
                  <a:cubicBezTo>
                    <a:pt x="323" y="724"/>
                    <a:pt x="306" y="697"/>
                    <a:pt x="297" y="667"/>
                  </a:cubicBezTo>
                  <a:cubicBezTo>
                    <a:pt x="283" y="632"/>
                    <a:pt x="276" y="601"/>
                    <a:pt x="276" y="564"/>
                  </a:cubicBezTo>
                  <a:cubicBezTo>
                    <a:pt x="272" y="530"/>
                    <a:pt x="279" y="496"/>
                    <a:pt x="289" y="458"/>
                  </a:cubicBezTo>
                  <a:cubicBezTo>
                    <a:pt x="297" y="425"/>
                    <a:pt x="313" y="391"/>
                    <a:pt x="333" y="364"/>
                  </a:cubicBezTo>
                  <a:cubicBezTo>
                    <a:pt x="354" y="336"/>
                    <a:pt x="378" y="309"/>
                    <a:pt x="402" y="289"/>
                  </a:cubicBezTo>
                  <a:cubicBezTo>
                    <a:pt x="449" y="251"/>
                    <a:pt x="510" y="213"/>
                    <a:pt x="575" y="204"/>
                  </a:cubicBezTo>
                  <a:cubicBezTo>
                    <a:pt x="609" y="197"/>
                    <a:pt x="639" y="193"/>
                    <a:pt x="670" y="186"/>
                  </a:cubicBezTo>
                  <a:cubicBezTo>
                    <a:pt x="678" y="186"/>
                    <a:pt x="687" y="185"/>
                    <a:pt x="695" y="185"/>
                  </a:cubicBezTo>
                  <a:cubicBezTo>
                    <a:pt x="715" y="185"/>
                    <a:pt x="734" y="187"/>
                    <a:pt x="749" y="190"/>
                  </a:cubicBezTo>
                  <a:cubicBezTo>
                    <a:pt x="772" y="190"/>
                    <a:pt x="793" y="193"/>
                    <a:pt x="803" y="197"/>
                  </a:cubicBezTo>
                  <a:cubicBezTo>
                    <a:pt x="817" y="200"/>
                    <a:pt x="823" y="204"/>
                    <a:pt x="823" y="204"/>
                  </a:cubicBezTo>
                  <a:cubicBezTo>
                    <a:pt x="823" y="204"/>
                    <a:pt x="820" y="197"/>
                    <a:pt x="813" y="183"/>
                  </a:cubicBezTo>
                  <a:cubicBezTo>
                    <a:pt x="807" y="173"/>
                    <a:pt x="796" y="156"/>
                    <a:pt x="779" y="136"/>
                  </a:cubicBezTo>
                  <a:cubicBezTo>
                    <a:pt x="762" y="115"/>
                    <a:pt x="738" y="91"/>
                    <a:pt x="708" y="71"/>
                  </a:cubicBezTo>
                  <a:cubicBezTo>
                    <a:pt x="677" y="47"/>
                    <a:pt x="636" y="26"/>
                    <a:pt x="589" y="17"/>
                  </a:cubicBezTo>
                  <a:cubicBezTo>
                    <a:pt x="552" y="8"/>
                    <a:pt x="511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900883" y="491874"/>
              <a:ext cx="25769" cy="29940"/>
            </a:xfrm>
            <a:custGeom>
              <a:avLst/>
              <a:gdLst/>
              <a:ahLst/>
              <a:cxnLst/>
              <a:rect l="l" t="t" r="r" b="b"/>
              <a:pathLst>
                <a:path w="587" h="682" extrusionOk="0">
                  <a:moveTo>
                    <a:pt x="289" y="0"/>
                  </a:moveTo>
                  <a:cubicBezTo>
                    <a:pt x="247" y="0"/>
                    <a:pt x="201" y="9"/>
                    <a:pt x="154" y="34"/>
                  </a:cubicBezTo>
                  <a:cubicBezTo>
                    <a:pt x="127" y="48"/>
                    <a:pt x="103" y="66"/>
                    <a:pt x="79" y="92"/>
                  </a:cubicBezTo>
                  <a:cubicBezTo>
                    <a:pt x="56" y="116"/>
                    <a:pt x="38" y="147"/>
                    <a:pt x="25" y="177"/>
                  </a:cubicBezTo>
                  <a:cubicBezTo>
                    <a:pt x="1" y="242"/>
                    <a:pt x="1" y="306"/>
                    <a:pt x="8" y="361"/>
                  </a:cubicBezTo>
                  <a:cubicBezTo>
                    <a:pt x="18" y="416"/>
                    <a:pt x="38" y="463"/>
                    <a:pt x="65" y="507"/>
                  </a:cubicBezTo>
                  <a:cubicBezTo>
                    <a:pt x="93" y="548"/>
                    <a:pt x="123" y="589"/>
                    <a:pt x="164" y="617"/>
                  </a:cubicBezTo>
                  <a:cubicBezTo>
                    <a:pt x="205" y="647"/>
                    <a:pt x="253" y="667"/>
                    <a:pt x="297" y="674"/>
                  </a:cubicBezTo>
                  <a:cubicBezTo>
                    <a:pt x="321" y="678"/>
                    <a:pt x="345" y="681"/>
                    <a:pt x="365" y="681"/>
                  </a:cubicBezTo>
                  <a:cubicBezTo>
                    <a:pt x="389" y="678"/>
                    <a:pt x="409" y="674"/>
                    <a:pt x="426" y="670"/>
                  </a:cubicBezTo>
                  <a:cubicBezTo>
                    <a:pt x="464" y="661"/>
                    <a:pt x="494" y="644"/>
                    <a:pt x="514" y="623"/>
                  </a:cubicBezTo>
                  <a:cubicBezTo>
                    <a:pt x="535" y="603"/>
                    <a:pt x="552" y="582"/>
                    <a:pt x="559" y="565"/>
                  </a:cubicBezTo>
                  <a:cubicBezTo>
                    <a:pt x="569" y="545"/>
                    <a:pt x="572" y="531"/>
                    <a:pt x="572" y="521"/>
                  </a:cubicBezTo>
                  <a:cubicBezTo>
                    <a:pt x="572" y="511"/>
                    <a:pt x="576" y="507"/>
                    <a:pt x="576" y="507"/>
                  </a:cubicBezTo>
                  <a:lnTo>
                    <a:pt x="576" y="507"/>
                  </a:lnTo>
                  <a:cubicBezTo>
                    <a:pt x="576" y="507"/>
                    <a:pt x="572" y="511"/>
                    <a:pt x="563" y="518"/>
                  </a:cubicBezTo>
                  <a:cubicBezTo>
                    <a:pt x="555" y="521"/>
                    <a:pt x="545" y="528"/>
                    <a:pt x="528" y="531"/>
                  </a:cubicBezTo>
                  <a:cubicBezTo>
                    <a:pt x="516" y="537"/>
                    <a:pt x="501" y="540"/>
                    <a:pt x="485" y="540"/>
                  </a:cubicBezTo>
                  <a:cubicBezTo>
                    <a:pt x="464" y="540"/>
                    <a:pt x="441" y="535"/>
                    <a:pt x="420" y="528"/>
                  </a:cubicBezTo>
                  <a:cubicBezTo>
                    <a:pt x="379" y="518"/>
                    <a:pt x="358" y="480"/>
                    <a:pt x="338" y="443"/>
                  </a:cubicBezTo>
                  <a:cubicBezTo>
                    <a:pt x="327" y="422"/>
                    <a:pt x="318" y="402"/>
                    <a:pt x="310" y="378"/>
                  </a:cubicBezTo>
                  <a:cubicBezTo>
                    <a:pt x="304" y="358"/>
                    <a:pt x="297" y="334"/>
                    <a:pt x="297" y="314"/>
                  </a:cubicBezTo>
                  <a:cubicBezTo>
                    <a:pt x="294" y="297"/>
                    <a:pt x="294" y="283"/>
                    <a:pt x="297" y="279"/>
                  </a:cubicBezTo>
                  <a:cubicBezTo>
                    <a:pt x="297" y="273"/>
                    <a:pt x="294" y="273"/>
                    <a:pt x="300" y="259"/>
                  </a:cubicBezTo>
                  <a:cubicBezTo>
                    <a:pt x="307" y="252"/>
                    <a:pt x="318" y="239"/>
                    <a:pt x="335" y="229"/>
                  </a:cubicBezTo>
                  <a:cubicBezTo>
                    <a:pt x="345" y="221"/>
                    <a:pt x="355" y="218"/>
                    <a:pt x="362" y="212"/>
                  </a:cubicBezTo>
                  <a:cubicBezTo>
                    <a:pt x="371" y="208"/>
                    <a:pt x="385" y="204"/>
                    <a:pt x="396" y="204"/>
                  </a:cubicBezTo>
                  <a:cubicBezTo>
                    <a:pt x="433" y="196"/>
                    <a:pt x="478" y="187"/>
                    <a:pt x="511" y="187"/>
                  </a:cubicBezTo>
                  <a:cubicBezTo>
                    <a:pt x="517" y="187"/>
                    <a:pt x="523" y="187"/>
                    <a:pt x="528" y="188"/>
                  </a:cubicBezTo>
                  <a:cubicBezTo>
                    <a:pt x="566" y="181"/>
                    <a:pt x="586" y="181"/>
                    <a:pt x="586" y="181"/>
                  </a:cubicBezTo>
                  <a:cubicBezTo>
                    <a:pt x="586" y="181"/>
                    <a:pt x="572" y="163"/>
                    <a:pt x="552" y="133"/>
                  </a:cubicBezTo>
                  <a:cubicBezTo>
                    <a:pt x="525" y="110"/>
                    <a:pt x="491" y="58"/>
                    <a:pt x="426" y="31"/>
                  </a:cubicBezTo>
                  <a:cubicBezTo>
                    <a:pt x="391" y="16"/>
                    <a:pt x="344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869537" y="547145"/>
              <a:ext cx="35471" cy="66991"/>
            </a:xfrm>
            <a:custGeom>
              <a:avLst/>
              <a:gdLst/>
              <a:ahLst/>
              <a:cxnLst/>
              <a:rect l="l" t="t" r="r" b="b"/>
              <a:pathLst>
                <a:path w="808" h="1526" extrusionOk="0">
                  <a:moveTo>
                    <a:pt x="539" y="0"/>
                  </a:moveTo>
                  <a:cubicBezTo>
                    <a:pt x="490" y="3"/>
                    <a:pt x="432" y="11"/>
                    <a:pt x="378" y="38"/>
                  </a:cubicBezTo>
                  <a:cubicBezTo>
                    <a:pt x="324" y="61"/>
                    <a:pt x="266" y="96"/>
                    <a:pt x="212" y="140"/>
                  </a:cubicBezTo>
                  <a:cubicBezTo>
                    <a:pt x="157" y="184"/>
                    <a:pt x="103" y="242"/>
                    <a:pt x="69" y="313"/>
                  </a:cubicBezTo>
                  <a:cubicBezTo>
                    <a:pt x="35" y="385"/>
                    <a:pt x="11" y="470"/>
                    <a:pt x="4" y="548"/>
                  </a:cubicBezTo>
                  <a:cubicBezTo>
                    <a:pt x="4" y="568"/>
                    <a:pt x="0" y="589"/>
                    <a:pt x="4" y="609"/>
                  </a:cubicBezTo>
                  <a:lnTo>
                    <a:pt x="4" y="636"/>
                  </a:lnTo>
                  <a:cubicBezTo>
                    <a:pt x="4" y="647"/>
                    <a:pt x="8" y="656"/>
                    <a:pt x="8" y="667"/>
                  </a:cubicBezTo>
                  <a:cubicBezTo>
                    <a:pt x="8" y="688"/>
                    <a:pt x="8" y="708"/>
                    <a:pt x="11" y="728"/>
                  </a:cubicBezTo>
                  <a:cubicBezTo>
                    <a:pt x="14" y="745"/>
                    <a:pt x="18" y="766"/>
                    <a:pt x="21" y="786"/>
                  </a:cubicBezTo>
                  <a:cubicBezTo>
                    <a:pt x="55" y="939"/>
                    <a:pt x="113" y="1075"/>
                    <a:pt x="195" y="1187"/>
                  </a:cubicBezTo>
                  <a:cubicBezTo>
                    <a:pt x="276" y="1300"/>
                    <a:pt x="375" y="1385"/>
                    <a:pt x="467" y="1443"/>
                  </a:cubicBezTo>
                  <a:cubicBezTo>
                    <a:pt x="511" y="1473"/>
                    <a:pt x="559" y="1493"/>
                    <a:pt x="600" y="1504"/>
                  </a:cubicBezTo>
                  <a:cubicBezTo>
                    <a:pt x="644" y="1517"/>
                    <a:pt x="681" y="1521"/>
                    <a:pt x="712" y="1524"/>
                  </a:cubicBezTo>
                  <a:cubicBezTo>
                    <a:pt x="721" y="1525"/>
                    <a:pt x="729" y="1526"/>
                    <a:pt x="737" y="1526"/>
                  </a:cubicBezTo>
                  <a:cubicBezTo>
                    <a:pt x="756" y="1526"/>
                    <a:pt x="771" y="1523"/>
                    <a:pt x="783" y="1521"/>
                  </a:cubicBezTo>
                  <a:lnTo>
                    <a:pt x="807" y="1521"/>
                  </a:lnTo>
                  <a:cubicBezTo>
                    <a:pt x="807" y="1521"/>
                    <a:pt x="796" y="1517"/>
                    <a:pt x="783" y="1514"/>
                  </a:cubicBezTo>
                  <a:cubicBezTo>
                    <a:pt x="770" y="1510"/>
                    <a:pt x="746" y="1501"/>
                    <a:pt x="722" y="1490"/>
                  </a:cubicBezTo>
                  <a:cubicBezTo>
                    <a:pt x="667" y="1466"/>
                    <a:pt x="606" y="1412"/>
                    <a:pt x="548" y="1344"/>
                  </a:cubicBezTo>
                  <a:cubicBezTo>
                    <a:pt x="487" y="1276"/>
                    <a:pt x="436" y="1177"/>
                    <a:pt x="392" y="1075"/>
                  </a:cubicBezTo>
                  <a:cubicBezTo>
                    <a:pt x="347" y="973"/>
                    <a:pt x="307" y="861"/>
                    <a:pt x="310" y="749"/>
                  </a:cubicBezTo>
                  <a:lnTo>
                    <a:pt x="310" y="708"/>
                  </a:lnTo>
                  <a:lnTo>
                    <a:pt x="310" y="667"/>
                  </a:lnTo>
                  <a:cubicBezTo>
                    <a:pt x="310" y="653"/>
                    <a:pt x="314" y="639"/>
                    <a:pt x="317" y="630"/>
                  </a:cubicBezTo>
                  <a:cubicBezTo>
                    <a:pt x="321" y="616"/>
                    <a:pt x="324" y="603"/>
                    <a:pt x="327" y="592"/>
                  </a:cubicBezTo>
                  <a:cubicBezTo>
                    <a:pt x="341" y="541"/>
                    <a:pt x="351" y="501"/>
                    <a:pt x="368" y="460"/>
                  </a:cubicBezTo>
                  <a:lnTo>
                    <a:pt x="399" y="399"/>
                  </a:lnTo>
                  <a:cubicBezTo>
                    <a:pt x="402" y="388"/>
                    <a:pt x="409" y="378"/>
                    <a:pt x="412" y="367"/>
                  </a:cubicBezTo>
                  <a:cubicBezTo>
                    <a:pt x="419" y="358"/>
                    <a:pt x="423" y="347"/>
                    <a:pt x="429" y="337"/>
                  </a:cubicBezTo>
                  <a:cubicBezTo>
                    <a:pt x="450" y="296"/>
                    <a:pt x="473" y="262"/>
                    <a:pt x="504" y="231"/>
                  </a:cubicBezTo>
                  <a:cubicBezTo>
                    <a:pt x="531" y="204"/>
                    <a:pt x="562" y="181"/>
                    <a:pt x="589" y="154"/>
                  </a:cubicBezTo>
                  <a:cubicBezTo>
                    <a:pt x="603" y="140"/>
                    <a:pt x="616" y="129"/>
                    <a:pt x="630" y="119"/>
                  </a:cubicBezTo>
                  <a:cubicBezTo>
                    <a:pt x="644" y="113"/>
                    <a:pt x="657" y="102"/>
                    <a:pt x="671" y="99"/>
                  </a:cubicBezTo>
                  <a:cubicBezTo>
                    <a:pt x="685" y="88"/>
                    <a:pt x="694" y="85"/>
                    <a:pt x="705" y="78"/>
                  </a:cubicBezTo>
                  <a:cubicBezTo>
                    <a:pt x="715" y="75"/>
                    <a:pt x="725" y="72"/>
                    <a:pt x="732" y="68"/>
                  </a:cubicBezTo>
                  <a:cubicBezTo>
                    <a:pt x="749" y="61"/>
                    <a:pt x="756" y="58"/>
                    <a:pt x="756" y="58"/>
                  </a:cubicBezTo>
                  <a:cubicBezTo>
                    <a:pt x="756" y="58"/>
                    <a:pt x="749" y="55"/>
                    <a:pt x="735" y="47"/>
                  </a:cubicBezTo>
                  <a:cubicBezTo>
                    <a:pt x="725" y="41"/>
                    <a:pt x="718" y="38"/>
                    <a:pt x="705" y="31"/>
                  </a:cubicBezTo>
                  <a:cubicBezTo>
                    <a:pt x="691" y="27"/>
                    <a:pt x="677" y="21"/>
                    <a:pt x="664" y="17"/>
                  </a:cubicBezTo>
                  <a:cubicBezTo>
                    <a:pt x="647" y="14"/>
                    <a:pt x="630" y="11"/>
                    <a:pt x="606" y="7"/>
                  </a:cubicBezTo>
                  <a:cubicBezTo>
                    <a:pt x="586" y="3"/>
                    <a:pt x="565" y="3"/>
                    <a:pt x="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575796" y="565056"/>
              <a:ext cx="42320" cy="44602"/>
            </a:xfrm>
            <a:custGeom>
              <a:avLst/>
              <a:gdLst/>
              <a:ahLst/>
              <a:cxnLst/>
              <a:rect l="l" t="t" r="r" b="b"/>
              <a:pathLst>
                <a:path w="964" h="1016" extrusionOk="0">
                  <a:moveTo>
                    <a:pt x="385" y="0"/>
                  </a:moveTo>
                  <a:cubicBezTo>
                    <a:pt x="324" y="0"/>
                    <a:pt x="256" y="17"/>
                    <a:pt x="195" y="52"/>
                  </a:cubicBezTo>
                  <a:cubicBezTo>
                    <a:pt x="160" y="72"/>
                    <a:pt x="133" y="96"/>
                    <a:pt x="106" y="123"/>
                  </a:cubicBezTo>
                  <a:cubicBezTo>
                    <a:pt x="82" y="150"/>
                    <a:pt x="58" y="187"/>
                    <a:pt x="45" y="222"/>
                  </a:cubicBezTo>
                  <a:cubicBezTo>
                    <a:pt x="11" y="293"/>
                    <a:pt x="0" y="374"/>
                    <a:pt x="4" y="449"/>
                  </a:cubicBezTo>
                  <a:cubicBezTo>
                    <a:pt x="8" y="524"/>
                    <a:pt x="25" y="599"/>
                    <a:pt x="55" y="667"/>
                  </a:cubicBezTo>
                  <a:cubicBezTo>
                    <a:pt x="119" y="800"/>
                    <a:pt x="225" y="909"/>
                    <a:pt x="351" y="963"/>
                  </a:cubicBezTo>
                  <a:cubicBezTo>
                    <a:pt x="413" y="994"/>
                    <a:pt x="477" y="1011"/>
                    <a:pt x="538" y="1014"/>
                  </a:cubicBezTo>
                  <a:cubicBezTo>
                    <a:pt x="549" y="1015"/>
                    <a:pt x="559" y="1015"/>
                    <a:pt x="570" y="1015"/>
                  </a:cubicBezTo>
                  <a:cubicBezTo>
                    <a:pt x="617" y="1015"/>
                    <a:pt x="662" y="1010"/>
                    <a:pt x="702" y="1004"/>
                  </a:cubicBezTo>
                  <a:cubicBezTo>
                    <a:pt x="749" y="997"/>
                    <a:pt x="793" y="977"/>
                    <a:pt x="827" y="956"/>
                  </a:cubicBezTo>
                  <a:cubicBezTo>
                    <a:pt x="862" y="936"/>
                    <a:pt x="885" y="912"/>
                    <a:pt x="909" y="895"/>
                  </a:cubicBezTo>
                  <a:cubicBezTo>
                    <a:pt x="926" y="875"/>
                    <a:pt x="939" y="858"/>
                    <a:pt x="950" y="848"/>
                  </a:cubicBezTo>
                  <a:cubicBezTo>
                    <a:pt x="956" y="837"/>
                    <a:pt x="964" y="831"/>
                    <a:pt x="964" y="831"/>
                  </a:cubicBezTo>
                  <a:lnTo>
                    <a:pt x="939" y="831"/>
                  </a:lnTo>
                  <a:cubicBezTo>
                    <a:pt x="926" y="831"/>
                    <a:pt x="906" y="831"/>
                    <a:pt x="882" y="823"/>
                  </a:cubicBezTo>
                  <a:cubicBezTo>
                    <a:pt x="857" y="823"/>
                    <a:pt x="831" y="817"/>
                    <a:pt x="800" y="810"/>
                  </a:cubicBezTo>
                  <a:cubicBezTo>
                    <a:pt x="769" y="800"/>
                    <a:pt x="735" y="787"/>
                    <a:pt x="705" y="779"/>
                  </a:cubicBezTo>
                  <a:cubicBezTo>
                    <a:pt x="674" y="769"/>
                    <a:pt x="640" y="752"/>
                    <a:pt x="609" y="735"/>
                  </a:cubicBezTo>
                  <a:cubicBezTo>
                    <a:pt x="582" y="715"/>
                    <a:pt x="555" y="691"/>
                    <a:pt x="528" y="671"/>
                  </a:cubicBezTo>
                  <a:cubicBezTo>
                    <a:pt x="480" y="623"/>
                    <a:pt x="433" y="565"/>
                    <a:pt x="408" y="501"/>
                  </a:cubicBezTo>
                  <a:cubicBezTo>
                    <a:pt x="392" y="473"/>
                    <a:pt x="378" y="440"/>
                    <a:pt x="372" y="412"/>
                  </a:cubicBezTo>
                  <a:cubicBezTo>
                    <a:pt x="364" y="382"/>
                    <a:pt x="361" y="354"/>
                    <a:pt x="361" y="330"/>
                  </a:cubicBezTo>
                  <a:lnTo>
                    <a:pt x="361" y="297"/>
                  </a:lnTo>
                  <a:cubicBezTo>
                    <a:pt x="364" y="283"/>
                    <a:pt x="368" y="272"/>
                    <a:pt x="372" y="259"/>
                  </a:cubicBezTo>
                  <a:cubicBezTo>
                    <a:pt x="378" y="235"/>
                    <a:pt x="395" y="215"/>
                    <a:pt x="413" y="201"/>
                  </a:cubicBezTo>
                  <a:cubicBezTo>
                    <a:pt x="433" y="191"/>
                    <a:pt x="460" y="177"/>
                    <a:pt x="487" y="174"/>
                  </a:cubicBezTo>
                  <a:cubicBezTo>
                    <a:pt x="500" y="171"/>
                    <a:pt x="514" y="170"/>
                    <a:pt x="526" y="170"/>
                  </a:cubicBezTo>
                  <a:cubicBezTo>
                    <a:pt x="543" y="170"/>
                    <a:pt x="558" y="172"/>
                    <a:pt x="572" y="174"/>
                  </a:cubicBezTo>
                  <a:cubicBezTo>
                    <a:pt x="596" y="177"/>
                    <a:pt x="617" y="177"/>
                    <a:pt x="630" y="181"/>
                  </a:cubicBezTo>
                  <a:cubicBezTo>
                    <a:pt x="644" y="184"/>
                    <a:pt x="650" y="184"/>
                    <a:pt x="650" y="184"/>
                  </a:cubicBezTo>
                  <a:cubicBezTo>
                    <a:pt x="650" y="184"/>
                    <a:pt x="644" y="181"/>
                    <a:pt x="637" y="170"/>
                  </a:cubicBezTo>
                  <a:cubicBezTo>
                    <a:pt x="626" y="160"/>
                    <a:pt x="617" y="140"/>
                    <a:pt x="599" y="120"/>
                  </a:cubicBezTo>
                  <a:cubicBezTo>
                    <a:pt x="582" y="102"/>
                    <a:pt x="559" y="79"/>
                    <a:pt x="528" y="52"/>
                  </a:cubicBezTo>
                  <a:cubicBezTo>
                    <a:pt x="511" y="41"/>
                    <a:pt x="490" y="27"/>
                    <a:pt x="466" y="17"/>
                  </a:cubicBezTo>
                  <a:cubicBezTo>
                    <a:pt x="443" y="7"/>
                    <a:pt x="416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881171" y="570412"/>
              <a:ext cx="93726" cy="83278"/>
            </a:xfrm>
            <a:custGeom>
              <a:avLst/>
              <a:gdLst/>
              <a:ahLst/>
              <a:cxnLst/>
              <a:rect l="l" t="t" r="r" b="b"/>
              <a:pathLst>
                <a:path w="2135" h="1897" extrusionOk="0">
                  <a:moveTo>
                    <a:pt x="1730" y="0"/>
                  </a:moveTo>
                  <a:cubicBezTo>
                    <a:pt x="1682" y="0"/>
                    <a:pt x="1639" y="9"/>
                    <a:pt x="1603" y="21"/>
                  </a:cubicBezTo>
                  <a:cubicBezTo>
                    <a:pt x="1549" y="48"/>
                    <a:pt x="1514" y="82"/>
                    <a:pt x="1498" y="109"/>
                  </a:cubicBezTo>
                  <a:cubicBezTo>
                    <a:pt x="1487" y="123"/>
                    <a:pt x="1484" y="134"/>
                    <a:pt x="1481" y="140"/>
                  </a:cubicBezTo>
                  <a:cubicBezTo>
                    <a:pt x="1481" y="150"/>
                    <a:pt x="1478" y="154"/>
                    <a:pt x="1478" y="154"/>
                  </a:cubicBezTo>
                  <a:cubicBezTo>
                    <a:pt x="1478" y="154"/>
                    <a:pt x="1481" y="150"/>
                    <a:pt x="1484" y="144"/>
                  </a:cubicBezTo>
                  <a:cubicBezTo>
                    <a:pt x="1491" y="137"/>
                    <a:pt x="1498" y="126"/>
                    <a:pt x="1508" y="120"/>
                  </a:cubicBezTo>
                  <a:cubicBezTo>
                    <a:pt x="1532" y="100"/>
                    <a:pt x="1569" y="79"/>
                    <a:pt x="1621" y="73"/>
                  </a:cubicBezTo>
                  <a:cubicBezTo>
                    <a:pt x="1630" y="71"/>
                    <a:pt x="1640" y="70"/>
                    <a:pt x="1651" y="70"/>
                  </a:cubicBezTo>
                  <a:cubicBezTo>
                    <a:pt x="1693" y="70"/>
                    <a:pt x="1744" y="83"/>
                    <a:pt x="1790" y="109"/>
                  </a:cubicBezTo>
                  <a:cubicBezTo>
                    <a:pt x="1817" y="126"/>
                    <a:pt x="1845" y="150"/>
                    <a:pt x="1861" y="175"/>
                  </a:cubicBezTo>
                  <a:cubicBezTo>
                    <a:pt x="1882" y="205"/>
                    <a:pt x="1896" y="239"/>
                    <a:pt x="1906" y="277"/>
                  </a:cubicBezTo>
                  <a:cubicBezTo>
                    <a:pt x="1927" y="348"/>
                    <a:pt x="1919" y="440"/>
                    <a:pt x="1892" y="528"/>
                  </a:cubicBezTo>
                  <a:cubicBezTo>
                    <a:pt x="1882" y="572"/>
                    <a:pt x="1865" y="620"/>
                    <a:pt x="1845" y="665"/>
                  </a:cubicBezTo>
                  <a:cubicBezTo>
                    <a:pt x="1821" y="709"/>
                    <a:pt x="1797" y="753"/>
                    <a:pt x="1770" y="793"/>
                  </a:cubicBezTo>
                  <a:cubicBezTo>
                    <a:pt x="1750" y="820"/>
                    <a:pt x="1726" y="848"/>
                    <a:pt x="1702" y="872"/>
                  </a:cubicBezTo>
                  <a:cubicBezTo>
                    <a:pt x="1678" y="896"/>
                    <a:pt x="1651" y="919"/>
                    <a:pt x="1624" y="936"/>
                  </a:cubicBezTo>
                  <a:cubicBezTo>
                    <a:pt x="1596" y="957"/>
                    <a:pt x="1566" y="974"/>
                    <a:pt x="1532" y="984"/>
                  </a:cubicBezTo>
                  <a:cubicBezTo>
                    <a:pt x="1525" y="987"/>
                    <a:pt x="1519" y="991"/>
                    <a:pt x="1508" y="994"/>
                  </a:cubicBezTo>
                  <a:lnTo>
                    <a:pt x="1494" y="998"/>
                  </a:lnTo>
                  <a:cubicBezTo>
                    <a:pt x="1494" y="998"/>
                    <a:pt x="1487" y="998"/>
                    <a:pt x="1484" y="1001"/>
                  </a:cubicBezTo>
                  <a:lnTo>
                    <a:pt x="1470" y="1004"/>
                  </a:lnTo>
                  <a:cubicBezTo>
                    <a:pt x="1461" y="1004"/>
                    <a:pt x="1453" y="1007"/>
                    <a:pt x="1443" y="1007"/>
                  </a:cubicBezTo>
                  <a:lnTo>
                    <a:pt x="1409" y="1011"/>
                  </a:lnTo>
                  <a:cubicBezTo>
                    <a:pt x="1402" y="1012"/>
                    <a:pt x="1395" y="1013"/>
                    <a:pt x="1387" y="1013"/>
                  </a:cubicBezTo>
                  <a:cubicBezTo>
                    <a:pt x="1368" y="1013"/>
                    <a:pt x="1347" y="1010"/>
                    <a:pt x="1327" y="1007"/>
                  </a:cubicBezTo>
                  <a:cubicBezTo>
                    <a:pt x="1307" y="1052"/>
                    <a:pt x="1294" y="1086"/>
                    <a:pt x="1287" y="1103"/>
                  </a:cubicBezTo>
                  <a:lnTo>
                    <a:pt x="1280" y="1123"/>
                  </a:lnTo>
                  <a:lnTo>
                    <a:pt x="1277" y="1130"/>
                  </a:lnTo>
                  <a:cubicBezTo>
                    <a:pt x="1277" y="1130"/>
                    <a:pt x="1274" y="1134"/>
                    <a:pt x="1274" y="1137"/>
                  </a:cubicBezTo>
                  <a:cubicBezTo>
                    <a:pt x="1270" y="1150"/>
                    <a:pt x="1256" y="1185"/>
                    <a:pt x="1229" y="1256"/>
                  </a:cubicBezTo>
                  <a:lnTo>
                    <a:pt x="1270" y="1297"/>
                  </a:lnTo>
                  <a:lnTo>
                    <a:pt x="1283" y="1331"/>
                  </a:lnTo>
                  <a:lnTo>
                    <a:pt x="1283" y="1341"/>
                  </a:lnTo>
                  <a:cubicBezTo>
                    <a:pt x="1287" y="1341"/>
                    <a:pt x="1287" y="1348"/>
                    <a:pt x="1287" y="1348"/>
                  </a:cubicBezTo>
                  <a:lnTo>
                    <a:pt x="1287" y="1351"/>
                  </a:lnTo>
                  <a:lnTo>
                    <a:pt x="1287" y="1365"/>
                  </a:lnTo>
                  <a:cubicBezTo>
                    <a:pt x="1290" y="1382"/>
                    <a:pt x="1290" y="1395"/>
                    <a:pt x="1287" y="1412"/>
                  </a:cubicBezTo>
                  <a:cubicBezTo>
                    <a:pt x="1283" y="1426"/>
                    <a:pt x="1280" y="1443"/>
                    <a:pt x="1274" y="1456"/>
                  </a:cubicBezTo>
                  <a:cubicBezTo>
                    <a:pt x="1274" y="1464"/>
                    <a:pt x="1270" y="1467"/>
                    <a:pt x="1266" y="1474"/>
                  </a:cubicBezTo>
                  <a:cubicBezTo>
                    <a:pt x="1263" y="1481"/>
                    <a:pt x="1260" y="1491"/>
                    <a:pt x="1256" y="1497"/>
                  </a:cubicBezTo>
                  <a:cubicBezTo>
                    <a:pt x="1225" y="1552"/>
                    <a:pt x="1161" y="1603"/>
                    <a:pt x="1090" y="1634"/>
                  </a:cubicBezTo>
                  <a:cubicBezTo>
                    <a:pt x="1021" y="1661"/>
                    <a:pt x="941" y="1673"/>
                    <a:pt x="861" y="1673"/>
                  </a:cubicBezTo>
                  <a:cubicBezTo>
                    <a:pt x="842" y="1673"/>
                    <a:pt x="823" y="1672"/>
                    <a:pt x="804" y="1671"/>
                  </a:cubicBezTo>
                  <a:cubicBezTo>
                    <a:pt x="702" y="1665"/>
                    <a:pt x="600" y="1654"/>
                    <a:pt x="508" y="1634"/>
                  </a:cubicBezTo>
                  <a:cubicBezTo>
                    <a:pt x="420" y="1613"/>
                    <a:pt x="338" y="1589"/>
                    <a:pt x="269" y="1558"/>
                  </a:cubicBezTo>
                  <a:cubicBezTo>
                    <a:pt x="202" y="1528"/>
                    <a:pt x="144" y="1494"/>
                    <a:pt x="103" y="1456"/>
                  </a:cubicBezTo>
                  <a:cubicBezTo>
                    <a:pt x="62" y="1423"/>
                    <a:pt x="38" y="1385"/>
                    <a:pt x="25" y="1358"/>
                  </a:cubicBezTo>
                  <a:cubicBezTo>
                    <a:pt x="11" y="1331"/>
                    <a:pt x="1" y="1318"/>
                    <a:pt x="1" y="1318"/>
                  </a:cubicBezTo>
                  <a:lnTo>
                    <a:pt x="1" y="1318"/>
                  </a:lnTo>
                  <a:cubicBezTo>
                    <a:pt x="1" y="1318"/>
                    <a:pt x="8" y="1334"/>
                    <a:pt x="18" y="1362"/>
                  </a:cubicBezTo>
                  <a:cubicBezTo>
                    <a:pt x="29" y="1389"/>
                    <a:pt x="45" y="1433"/>
                    <a:pt x="79" y="1481"/>
                  </a:cubicBezTo>
                  <a:cubicBezTo>
                    <a:pt x="147" y="1572"/>
                    <a:pt x="280" y="1688"/>
                    <a:pt x="467" y="1767"/>
                  </a:cubicBezTo>
                  <a:cubicBezTo>
                    <a:pt x="511" y="1783"/>
                    <a:pt x="559" y="1803"/>
                    <a:pt x="610" y="1824"/>
                  </a:cubicBezTo>
                  <a:cubicBezTo>
                    <a:pt x="661" y="1841"/>
                    <a:pt x="715" y="1858"/>
                    <a:pt x="773" y="1872"/>
                  </a:cubicBezTo>
                  <a:cubicBezTo>
                    <a:pt x="831" y="1885"/>
                    <a:pt x="896" y="1896"/>
                    <a:pt x="960" y="1896"/>
                  </a:cubicBezTo>
                  <a:cubicBezTo>
                    <a:pt x="971" y="1896"/>
                    <a:pt x="981" y="1896"/>
                    <a:pt x="992" y="1896"/>
                  </a:cubicBezTo>
                  <a:cubicBezTo>
                    <a:pt x="1049" y="1896"/>
                    <a:pt x="1111" y="1889"/>
                    <a:pt x="1167" y="1872"/>
                  </a:cubicBezTo>
                  <a:cubicBezTo>
                    <a:pt x="1229" y="1855"/>
                    <a:pt x="1287" y="1831"/>
                    <a:pt x="1341" y="1794"/>
                  </a:cubicBezTo>
                  <a:cubicBezTo>
                    <a:pt x="1399" y="1759"/>
                    <a:pt x="1450" y="1712"/>
                    <a:pt x="1491" y="1651"/>
                  </a:cubicBezTo>
                  <a:cubicBezTo>
                    <a:pt x="1505" y="1637"/>
                    <a:pt x="1511" y="1620"/>
                    <a:pt x="1522" y="1603"/>
                  </a:cubicBezTo>
                  <a:cubicBezTo>
                    <a:pt x="1528" y="1586"/>
                    <a:pt x="1539" y="1569"/>
                    <a:pt x="1545" y="1552"/>
                  </a:cubicBezTo>
                  <a:cubicBezTo>
                    <a:pt x="1559" y="1514"/>
                    <a:pt x="1563" y="1477"/>
                    <a:pt x="1566" y="1440"/>
                  </a:cubicBezTo>
                  <a:cubicBezTo>
                    <a:pt x="1569" y="1403"/>
                    <a:pt x="1569" y="1365"/>
                    <a:pt x="1563" y="1327"/>
                  </a:cubicBezTo>
                  <a:cubicBezTo>
                    <a:pt x="1563" y="1318"/>
                    <a:pt x="1559" y="1307"/>
                    <a:pt x="1555" y="1300"/>
                  </a:cubicBezTo>
                  <a:lnTo>
                    <a:pt x="1552" y="1280"/>
                  </a:lnTo>
                  <a:lnTo>
                    <a:pt x="1552" y="1277"/>
                  </a:lnTo>
                  <a:lnTo>
                    <a:pt x="1552" y="1273"/>
                  </a:lnTo>
                  <a:lnTo>
                    <a:pt x="1559" y="1273"/>
                  </a:lnTo>
                  <a:lnTo>
                    <a:pt x="1590" y="1266"/>
                  </a:lnTo>
                  <a:cubicBezTo>
                    <a:pt x="1603" y="1263"/>
                    <a:pt x="1616" y="1256"/>
                    <a:pt x="1630" y="1252"/>
                  </a:cubicBezTo>
                  <a:cubicBezTo>
                    <a:pt x="1685" y="1232"/>
                    <a:pt x="1736" y="1208"/>
                    <a:pt x="1784" y="1175"/>
                  </a:cubicBezTo>
                  <a:cubicBezTo>
                    <a:pt x="1879" y="1114"/>
                    <a:pt x="1950" y="1032"/>
                    <a:pt x="2001" y="943"/>
                  </a:cubicBezTo>
                  <a:cubicBezTo>
                    <a:pt x="2039" y="882"/>
                    <a:pt x="2066" y="820"/>
                    <a:pt x="2086" y="756"/>
                  </a:cubicBezTo>
                  <a:cubicBezTo>
                    <a:pt x="2106" y="695"/>
                    <a:pt x="2120" y="630"/>
                    <a:pt x="2123" y="566"/>
                  </a:cubicBezTo>
                  <a:cubicBezTo>
                    <a:pt x="2134" y="440"/>
                    <a:pt x="2114" y="318"/>
                    <a:pt x="2062" y="211"/>
                  </a:cubicBezTo>
                  <a:cubicBezTo>
                    <a:pt x="2039" y="161"/>
                    <a:pt x="2004" y="117"/>
                    <a:pt x="1963" y="79"/>
                  </a:cubicBezTo>
                  <a:cubicBezTo>
                    <a:pt x="1919" y="42"/>
                    <a:pt x="1872" y="21"/>
                    <a:pt x="1828" y="11"/>
                  </a:cubicBezTo>
                  <a:cubicBezTo>
                    <a:pt x="1794" y="3"/>
                    <a:pt x="1761" y="0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435884" y="368952"/>
              <a:ext cx="171912" cy="132227"/>
            </a:xfrm>
            <a:custGeom>
              <a:avLst/>
              <a:gdLst/>
              <a:ahLst/>
              <a:cxnLst/>
              <a:rect l="l" t="t" r="r" b="b"/>
              <a:pathLst>
                <a:path w="3916" h="3012" extrusionOk="0">
                  <a:moveTo>
                    <a:pt x="596" y="1"/>
                  </a:moveTo>
                  <a:cubicBezTo>
                    <a:pt x="566" y="1"/>
                    <a:pt x="531" y="4"/>
                    <a:pt x="493" y="11"/>
                  </a:cubicBezTo>
                  <a:cubicBezTo>
                    <a:pt x="408" y="38"/>
                    <a:pt x="306" y="82"/>
                    <a:pt x="215" y="171"/>
                  </a:cubicBezTo>
                  <a:cubicBezTo>
                    <a:pt x="167" y="212"/>
                    <a:pt x="122" y="266"/>
                    <a:pt x="85" y="331"/>
                  </a:cubicBezTo>
                  <a:cubicBezTo>
                    <a:pt x="48" y="396"/>
                    <a:pt x="20" y="470"/>
                    <a:pt x="11" y="555"/>
                  </a:cubicBezTo>
                  <a:cubicBezTo>
                    <a:pt x="7" y="576"/>
                    <a:pt x="3" y="596"/>
                    <a:pt x="3" y="616"/>
                  </a:cubicBezTo>
                  <a:cubicBezTo>
                    <a:pt x="3" y="641"/>
                    <a:pt x="0" y="661"/>
                    <a:pt x="0" y="682"/>
                  </a:cubicBezTo>
                  <a:cubicBezTo>
                    <a:pt x="0" y="702"/>
                    <a:pt x="3" y="722"/>
                    <a:pt x="3" y="743"/>
                  </a:cubicBezTo>
                  <a:cubicBezTo>
                    <a:pt x="3" y="767"/>
                    <a:pt x="7" y="787"/>
                    <a:pt x="11" y="807"/>
                  </a:cubicBezTo>
                  <a:cubicBezTo>
                    <a:pt x="20" y="896"/>
                    <a:pt x="41" y="980"/>
                    <a:pt x="75" y="1062"/>
                  </a:cubicBezTo>
                  <a:cubicBezTo>
                    <a:pt x="136" y="1233"/>
                    <a:pt x="235" y="1389"/>
                    <a:pt x="354" y="1525"/>
                  </a:cubicBezTo>
                  <a:cubicBezTo>
                    <a:pt x="589" y="1800"/>
                    <a:pt x="898" y="2032"/>
                    <a:pt x="1248" y="2185"/>
                  </a:cubicBezTo>
                  <a:cubicBezTo>
                    <a:pt x="1422" y="2256"/>
                    <a:pt x="1606" y="2310"/>
                    <a:pt x="1779" y="2348"/>
                  </a:cubicBezTo>
                  <a:cubicBezTo>
                    <a:pt x="1956" y="2385"/>
                    <a:pt x="2130" y="2412"/>
                    <a:pt x="2293" y="2433"/>
                  </a:cubicBezTo>
                  <a:cubicBezTo>
                    <a:pt x="2457" y="2457"/>
                    <a:pt x="2613" y="2478"/>
                    <a:pt x="2763" y="2491"/>
                  </a:cubicBezTo>
                  <a:cubicBezTo>
                    <a:pt x="2837" y="2501"/>
                    <a:pt x="2909" y="2519"/>
                    <a:pt x="2977" y="2532"/>
                  </a:cubicBezTo>
                  <a:cubicBezTo>
                    <a:pt x="3044" y="2549"/>
                    <a:pt x="3110" y="2566"/>
                    <a:pt x="3171" y="2586"/>
                  </a:cubicBezTo>
                  <a:cubicBezTo>
                    <a:pt x="3416" y="2665"/>
                    <a:pt x="3609" y="2767"/>
                    <a:pt x="3732" y="2858"/>
                  </a:cubicBezTo>
                  <a:cubicBezTo>
                    <a:pt x="3793" y="2902"/>
                    <a:pt x="3840" y="2940"/>
                    <a:pt x="3871" y="2968"/>
                  </a:cubicBezTo>
                  <a:cubicBezTo>
                    <a:pt x="3902" y="2998"/>
                    <a:pt x="3915" y="3012"/>
                    <a:pt x="3915" y="3012"/>
                  </a:cubicBezTo>
                  <a:cubicBezTo>
                    <a:pt x="3915" y="3012"/>
                    <a:pt x="3902" y="2995"/>
                    <a:pt x="3875" y="2963"/>
                  </a:cubicBezTo>
                  <a:cubicBezTo>
                    <a:pt x="3848" y="2933"/>
                    <a:pt x="3807" y="2889"/>
                    <a:pt x="3752" y="2834"/>
                  </a:cubicBezTo>
                  <a:cubicBezTo>
                    <a:pt x="3694" y="2784"/>
                    <a:pt x="3620" y="2723"/>
                    <a:pt x="3531" y="2661"/>
                  </a:cubicBezTo>
                  <a:cubicBezTo>
                    <a:pt x="3440" y="2600"/>
                    <a:pt x="3334" y="2539"/>
                    <a:pt x="3212" y="2481"/>
                  </a:cubicBezTo>
                  <a:cubicBezTo>
                    <a:pt x="3151" y="2453"/>
                    <a:pt x="3085" y="2423"/>
                    <a:pt x="3021" y="2396"/>
                  </a:cubicBezTo>
                  <a:cubicBezTo>
                    <a:pt x="2953" y="2365"/>
                    <a:pt x="2881" y="2341"/>
                    <a:pt x="2810" y="2310"/>
                  </a:cubicBezTo>
                  <a:cubicBezTo>
                    <a:pt x="2670" y="2249"/>
                    <a:pt x="2514" y="2199"/>
                    <a:pt x="2358" y="2147"/>
                  </a:cubicBezTo>
                  <a:cubicBezTo>
                    <a:pt x="2044" y="2045"/>
                    <a:pt x="1722" y="1940"/>
                    <a:pt x="1443" y="1780"/>
                  </a:cubicBezTo>
                  <a:cubicBezTo>
                    <a:pt x="1300" y="1705"/>
                    <a:pt x="1167" y="1613"/>
                    <a:pt x="1041" y="1522"/>
                  </a:cubicBezTo>
                  <a:cubicBezTo>
                    <a:pt x="915" y="1426"/>
                    <a:pt x="796" y="1321"/>
                    <a:pt x="691" y="1219"/>
                  </a:cubicBezTo>
                  <a:cubicBezTo>
                    <a:pt x="589" y="1114"/>
                    <a:pt x="500" y="1008"/>
                    <a:pt x="436" y="899"/>
                  </a:cubicBezTo>
                  <a:cubicBezTo>
                    <a:pt x="408" y="845"/>
                    <a:pt x="381" y="793"/>
                    <a:pt x="367" y="739"/>
                  </a:cubicBezTo>
                  <a:cubicBezTo>
                    <a:pt x="361" y="726"/>
                    <a:pt x="358" y="712"/>
                    <a:pt x="354" y="698"/>
                  </a:cubicBezTo>
                  <a:cubicBezTo>
                    <a:pt x="354" y="685"/>
                    <a:pt x="350" y="671"/>
                    <a:pt x="347" y="657"/>
                  </a:cubicBezTo>
                  <a:cubicBezTo>
                    <a:pt x="347" y="647"/>
                    <a:pt x="344" y="633"/>
                    <a:pt x="344" y="620"/>
                  </a:cubicBezTo>
                  <a:cubicBezTo>
                    <a:pt x="340" y="607"/>
                    <a:pt x="340" y="596"/>
                    <a:pt x="340" y="583"/>
                  </a:cubicBezTo>
                  <a:cubicBezTo>
                    <a:pt x="340" y="396"/>
                    <a:pt x="425" y="195"/>
                    <a:pt x="541" y="117"/>
                  </a:cubicBezTo>
                  <a:cubicBezTo>
                    <a:pt x="595" y="73"/>
                    <a:pt x="650" y="49"/>
                    <a:pt x="687" y="38"/>
                  </a:cubicBezTo>
                  <a:cubicBezTo>
                    <a:pt x="708" y="35"/>
                    <a:pt x="725" y="32"/>
                    <a:pt x="735" y="32"/>
                  </a:cubicBezTo>
                  <a:cubicBezTo>
                    <a:pt x="745" y="29"/>
                    <a:pt x="752" y="29"/>
                    <a:pt x="752" y="29"/>
                  </a:cubicBezTo>
                  <a:cubicBezTo>
                    <a:pt x="752" y="29"/>
                    <a:pt x="745" y="24"/>
                    <a:pt x="735" y="21"/>
                  </a:cubicBezTo>
                  <a:cubicBezTo>
                    <a:pt x="725" y="21"/>
                    <a:pt x="711" y="15"/>
                    <a:pt x="687" y="11"/>
                  </a:cubicBezTo>
                  <a:cubicBezTo>
                    <a:pt x="665" y="5"/>
                    <a:pt x="634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477546" y="347572"/>
              <a:ext cx="83673" cy="103736"/>
            </a:xfrm>
            <a:custGeom>
              <a:avLst/>
              <a:gdLst/>
              <a:ahLst/>
              <a:cxnLst/>
              <a:rect l="l" t="t" r="r" b="b"/>
              <a:pathLst>
                <a:path w="1906" h="2363" extrusionOk="0">
                  <a:moveTo>
                    <a:pt x="752" y="87"/>
                  </a:move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ubicBezTo>
                    <a:pt x="752" y="87"/>
                    <a:pt x="752" y="87"/>
                    <a:pt x="752" y="87"/>
                  </a:cubicBezTo>
                  <a:close/>
                  <a:moveTo>
                    <a:pt x="522" y="0"/>
                  </a:moveTo>
                  <a:cubicBezTo>
                    <a:pt x="486" y="0"/>
                    <a:pt x="446" y="4"/>
                    <a:pt x="405" y="15"/>
                  </a:cubicBezTo>
                  <a:cubicBezTo>
                    <a:pt x="365" y="26"/>
                    <a:pt x="324" y="42"/>
                    <a:pt x="283" y="66"/>
                  </a:cubicBezTo>
                  <a:cubicBezTo>
                    <a:pt x="242" y="90"/>
                    <a:pt x="201" y="120"/>
                    <a:pt x="167" y="164"/>
                  </a:cubicBezTo>
                  <a:cubicBezTo>
                    <a:pt x="161" y="175"/>
                    <a:pt x="150" y="185"/>
                    <a:pt x="143" y="195"/>
                  </a:cubicBezTo>
                  <a:cubicBezTo>
                    <a:pt x="136" y="209"/>
                    <a:pt x="126" y="219"/>
                    <a:pt x="120" y="230"/>
                  </a:cubicBezTo>
                  <a:cubicBezTo>
                    <a:pt x="106" y="253"/>
                    <a:pt x="92" y="277"/>
                    <a:pt x="79" y="304"/>
                  </a:cubicBezTo>
                  <a:cubicBezTo>
                    <a:pt x="54" y="355"/>
                    <a:pt x="38" y="409"/>
                    <a:pt x="24" y="467"/>
                  </a:cubicBezTo>
                  <a:cubicBezTo>
                    <a:pt x="0" y="583"/>
                    <a:pt x="0" y="709"/>
                    <a:pt x="21" y="825"/>
                  </a:cubicBezTo>
                  <a:cubicBezTo>
                    <a:pt x="38" y="944"/>
                    <a:pt x="75" y="1059"/>
                    <a:pt x="126" y="1172"/>
                  </a:cubicBezTo>
                  <a:cubicBezTo>
                    <a:pt x="174" y="1284"/>
                    <a:pt x="238" y="1389"/>
                    <a:pt x="310" y="1491"/>
                  </a:cubicBezTo>
                  <a:cubicBezTo>
                    <a:pt x="347" y="1543"/>
                    <a:pt x="392" y="1587"/>
                    <a:pt x="436" y="1631"/>
                  </a:cubicBezTo>
                  <a:cubicBezTo>
                    <a:pt x="459" y="1651"/>
                    <a:pt x="480" y="1672"/>
                    <a:pt x="503" y="1692"/>
                  </a:cubicBezTo>
                  <a:cubicBezTo>
                    <a:pt x="528" y="1712"/>
                    <a:pt x="555" y="1730"/>
                    <a:pt x="579" y="1747"/>
                  </a:cubicBezTo>
                  <a:cubicBezTo>
                    <a:pt x="681" y="1814"/>
                    <a:pt x="783" y="1876"/>
                    <a:pt x="885" y="1920"/>
                  </a:cubicBezTo>
                  <a:cubicBezTo>
                    <a:pt x="939" y="1940"/>
                    <a:pt x="987" y="1957"/>
                    <a:pt x="1038" y="1971"/>
                  </a:cubicBezTo>
                  <a:cubicBezTo>
                    <a:pt x="1089" y="1985"/>
                    <a:pt x="1136" y="1998"/>
                    <a:pt x="1184" y="2012"/>
                  </a:cubicBezTo>
                  <a:cubicBezTo>
                    <a:pt x="1232" y="2022"/>
                    <a:pt x="1272" y="2039"/>
                    <a:pt x="1317" y="2053"/>
                  </a:cubicBezTo>
                  <a:cubicBezTo>
                    <a:pt x="1357" y="2067"/>
                    <a:pt x="1398" y="2083"/>
                    <a:pt x="1436" y="2097"/>
                  </a:cubicBezTo>
                  <a:cubicBezTo>
                    <a:pt x="1511" y="2128"/>
                    <a:pt x="1579" y="2158"/>
                    <a:pt x="1640" y="2185"/>
                  </a:cubicBezTo>
                  <a:cubicBezTo>
                    <a:pt x="1667" y="2199"/>
                    <a:pt x="1695" y="2216"/>
                    <a:pt x="1721" y="2230"/>
                  </a:cubicBezTo>
                  <a:cubicBezTo>
                    <a:pt x="1745" y="2243"/>
                    <a:pt x="1766" y="2257"/>
                    <a:pt x="1786" y="2271"/>
                  </a:cubicBezTo>
                  <a:cubicBezTo>
                    <a:pt x="1806" y="2284"/>
                    <a:pt x="1824" y="2294"/>
                    <a:pt x="1841" y="2304"/>
                  </a:cubicBezTo>
                  <a:cubicBezTo>
                    <a:pt x="1855" y="2318"/>
                    <a:pt x="1868" y="2328"/>
                    <a:pt x="1878" y="2335"/>
                  </a:cubicBezTo>
                  <a:cubicBezTo>
                    <a:pt x="1895" y="2352"/>
                    <a:pt x="1905" y="2362"/>
                    <a:pt x="1905" y="2362"/>
                  </a:cubicBezTo>
                  <a:cubicBezTo>
                    <a:pt x="1905" y="2362"/>
                    <a:pt x="1899" y="2348"/>
                    <a:pt x="1881" y="2332"/>
                  </a:cubicBezTo>
                  <a:cubicBezTo>
                    <a:pt x="1871" y="2321"/>
                    <a:pt x="1861" y="2308"/>
                    <a:pt x="1850" y="2294"/>
                  </a:cubicBezTo>
                  <a:cubicBezTo>
                    <a:pt x="1837" y="2281"/>
                    <a:pt x="1824" y="2263"/>
                    <a:pt x="1806" y="2246"/>
                  </a:cubicBezTo>
                  <a:cubicBezTo>
                    <a:pt x="1739" y="2179"/>
                    <a:pt x="1633" y="2080"/>
                    <a:pt x="1497" y="1985"/>
                  </a:cubicBezTo>
                  <a:cubicBezTo>
                    <a:pt x="1463" y="1961"/>
                    <a:pt x="1429" y="1934"/>
                    <a:pt x="1392" y="1910"/>
                  </a:cubicBezTo>
                  <a:cubicBezTo>
                    <a:pt x="1354" y="1883"/>
                    <a:pt x="1317" y="1855"/>
                    <a:pt x="1279" y="1825"/>
                  </a:cubicBezTo>
                  <a:cubicBezTo>
                    <a:pt x="1242" y="1794"/>
                    <a:pt x="1208" y="1761"/>
                    <a:pt x="1170" y="1730"/>
                  </a:cubicBezTo>
                  <a:cubicBezTo>
                    <a:pt x="1133" y="1695"/>
                    <a:pt x="1095" y="1665"/>
                    <a:pt x="1062" y="1631"/>
                  </a:cubicBezTo>
                  <a:cubicBezTo>
                    <a:pt x="987" y="1566"/>
                    <a:pt x="916" y="1505"/>
                    <a:pt x="858" y="1434"/>
                  </a:cubicBezTo>
                  <a:cubicBezTo>
                    <a:pt x="841" y="1414"/>
                    <a:pt x="827" y="1396"/>
                    <a:pt x="814" y="1376"/>
                  </a:cubicBezTo>
                  <a:cubicBezTo>
                    <a:pt x="796" y="1359"/>
                    <a:pt x="783" y="1342"/>
                    <a:pt x="765" y="1321"/>
                  </a:cubicBezTo>
                  <a:cubicBezTo>
                    <a:pt x="752" y="1304"/>
                    <a:pt x="739" y="1284"/>
                    <a:pt x="725" y="1267"/>
                  </a:cubicBezTo>
                  <a:lnTo>
                    <a:pt x="684" y="1209"/>
                  </a:lnTo>
                  <a:cubicBezTo>
                    <a:pt x="623" y="1138"/>
                    <a:pt x="572" y="1056"/>
                    <a:pt x="528" y="974"/>
                  </a:cubicBezTo>
                  <a:cubicBezTo>
                    <a:pt x="483" y="896"/>
                    <a:pt x="446" y="808"/>
                    <a:pt x="415" y="729"/>
                  </a:cubicBezTo>
                  <a:cubicBezTo>
                    <a:pt x="388" y="648"/>
                    <a:pt x="365" y="573"/>
                    <a:pt x="357" y="502"/>
                  </a:cubicBezTo>
                  <a:cubicBezTo>
                    <a:pt x="354" y="464"/>
                    <a:pt x="354" y="430"/>
                    <a:pt x="357" y="396"/>
                  </a:cubicBezTo>
                  <a:cubicBezTo>
                    <a:pt x="361" y="382"/>
                    <a:pt x="365" y="365"/>
                    <a:pt x="368" y="352"/>
                  </a:cubicBezTo>
                  <a:cubicBezTo>
                    <a:pt x="368" y="342"/>
                    <a:pt x="371" y="335"/>
                    <a:pt x="374" y="328"/>
                  </a:cubicBezTo>
                  <a:cubicBezTo>
                    <a:pt x="374" y="321"/>
                    <a:pt x="378" y="315"/>
                    <a:pt x="381" y="311"/>
                  </a:cubicBezTo>
                  <a:cubicBezTo>
                    <a:pt x="405" y="257"/>
                    <a:pt x="439" y="209"/>
                    <a:pt x="480" y="169"/>
                  </a:cubicBezTo>
                  <a:cubicBezTo>
                    <a:pt x="521" y="128"/>
                    <a:pt x="565" y="103"/>
                    <a:pt x="610" y="93"/>
                  </a:cubicBezTo>
                  <a:cubicBezTo>
                    <a:pt x="638" y="81"/>
                    <a:pt x="664" y="78"/>
                    <a:pt x="686" y="78"/>
                  </a:cubicBezTo>
                  <a:cubicBezTo>
                    <a:pt x="696" y="78"/>
                    <a:pt x="704" y="79"/>
                    <a:pt x="712" y="80"/>
                  </a:cubicBezTo>
                  <a:cubicBezTo>
                    <a:pt x="735" y="82"/>
                    <a:pt x="749" y="86"/>
                    <a:pt x="752" y="87"/>
                  </a:cubicBezTo>
                  <a:lnTo>
                    <a:pt x="752" y="87"/>
                  </a:lnTo>
                  <a:cubicBezTo>
                    <a:pt x="747" y="82"/>
                    <a:pt x="710" y="36"/>
                    <a:pt x="610" y="9"/>
                  </a:cubicBezTo>
                  <a:cubicBezTo>
                    <a:pt x="584" y="4"/>
                    <a:pt x="554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509945" y="357055"/>
              <a:ext cx="32442" cy="48246"/>
            </a:xfrm>
            <a:custGeom>
              <a:avLst/>
              <a:gdLst/>
              <a:ahLst/>
              <a:cxnLst/>
              <a:rect l="l" t="t" r="r" b="b"/>
              <a:pathLst>
                <a:path w="739" h="1099" extrusionOk="0">
                  <a:moveTo>
                    <a:pt x="353" y="1"/>
                  </a:moveTo>
                  <a:cubicBezTo>
                    <a:pt x="319" y="1"/>
                    <a:pt x="281" y="8"/>
                    <a:pt x="245" y="24"/>
                  </a:cubicBezTo>
                  <a:cubicBezTo>
                    <a:pt x="201" y="47"/>
                    <a:pt x="150" y="75"/>
                    <a:pt x="106" y="122"/>
                  </a:cubicBezTo>
                  <a:cubicBezTo>
                    <a:pt x="82" y="143"/>
                    <a:pt x="62" y="170"/>
                    <a:pt x="45" y="204"/>
                  </a:cubicBezTo>
                  <a:cubicBezTo>
                    <a:pt x="38" y="218"/>
                    <a:pt x="31" y="238"/>
                    <a:pt x="24" y="255"/>
                  </a:cubicBezTo>
                  <a:cubicBezTo>
                    <a:pt x="21" y="272"/>
                    <a:pt x="18" y="286"/>
                    <a:pt x="14" y="303"/>
                  </a:cubicBezTo>
                  <a:cubicBezTo>
                    <a:pt x="1" y="367"/>
                    <a:pt x="1" y="435"/>
                    <a:pt x="14" y="496"/>
                  </a:cubicBezTo>
                  <a:cubicBezTo>
                    <a:pt x="27" y="557"/>
                    <a:pt x="51" y="612"/>
                    <a:pt x="79" y="660"/>
                  </a:cubicBezTo>
                  <a:cubicBezTo>
                    <a:pt x="92" y="683"/>
                    <a:pt x="109" y="708"/>
                    <a:pt x="123" y="728"/>
                  </a:cubicBezTo>
                  <a:cubicBezTo>
                    <a:pt x="133" y="738"/>
                    <a:pt x="140" y="749"/>
                    <a:pt x="147" y="758"/>
                  </a:cubicBezTo>
                  <a:lnTo>
                    <a:pt x="174" y="785"/>
                  </a:lnTo>
                  <a:cubicBezTo>
                    <a:pt x="191" y="806"/>
                    <a:pt x="208" y="823"/>
                    <a:pt x="225" y="843"/>
                  </a:cubicBezTo>
                  <a:cubicBezTo>
                    <a:pt x="242" y="860"/>
                    <a:pt x="255" y="878"/>
                    <a:pt x="276" y="895"/>
                  </a:cubicBezTo>
                  <a:cubicBezTo>
                    <a:pt x="341" y="966"/>
                    <a:pt x="423" y="1014"/>
                    <a:pt x="490" y="1051"/>
                  </a:cubicBezTo>
                  <a:cubicBezTo>
                    <a:pt x="561" y="1088"/>
                    <a:pt x="630" y="1091"/>
                    <a:pt x="671" y="1099"/>
                  </a:cubicBezTo>
                  <a:lnTo>
                    <a:pt x="698" y="1099"/>
                  </a:lnTo>
                  <a:cubicBezTo>
                    <a:pt x="708" y="1096"/>
                    <a:pt x="715" y="1096"/>
                    <a:pt x="721" y="1096"/>
                  </a:cubicBezTo>
                  <a:lnTo>
                    <a:pt x="739" y="1096"/>
                  </a:lnTo>
                  <a:cubicBezTo>
                    <a:pt x="739" y="1096"/>
                    <a:pt x="732" y="1091"/>
                    <a:pt x="721" y="1085"/>
                  </a:cubicBezTo>
                  <a:cubicBezTo>
                    <a:pt x="718" y="1085"/>
                    <a:pt x="712" y="1082"/>
                    <a:pt x="704" y="1078"/>
                  </a:cubicBezTo>
                  <a:cubicBezTo>
                    <a:pt x="698" y="1071"/>
                    <a:pt x="691" y="1068"/>
                    <a:pt x="681" y="1061"/>
                  </a:cubicBezTo>
                  <a:cubicBezTo>
                    <a:pt x="650" y="1041"/>
                    <a:pt x="613" y="1000"/>
                    <a:pt x="579" y="949"/>
                  </a:cubicBezTo>
                  <a:cubicBezTo>
                    <a:pt x="541" y="898"/>
                    <a:pt x="517" y="826"/>
                    <a:pt x="494" y="752"/>
                  </a:cubicBezTo>
                  <a:cubicBezTo>
                    <a:pt x="487" y="735"/>
                    <a:pt x="484" y="714"/>
                    <a:pt x="476" y="697"/>
                  </a:cubicBezTo>
                  <a:cubicBezTo>
                    <a:pt x="473" y="687"/>
                    <a:pt x="470" y="677"/>
                    <a:pt x="467" y="667"/>
                  </a:cubicBezTo>
                  <a:lnTo>
                    <a:pt x="463" y="636"/>
                  </a:lnTo>
                  <a:lnTo>
                    <a:pt x="456" y="602"/>
                  </a:lnTo>
                  <a:cubicBezTo>
                    <a:pt x="456" y="592"/>
                    <a:pt x="453" y="585"/>
                    <a:pt x="453" y="575"/>
                  </a:cubicBezTo>
                  <a:cubicBezTo>
                    <a:pt x="446" y="554"/>
                    <a:pt x="446" y="534"/>
                    <a:pt x="443" y="517"/>
                  </a:cubicBezTo>
                  <a:cubicBezTo>
                    <a:pt x="436" y="479"/>
                    <a:pt x="432" y="449"/>
                    <a:pt x="432" y="422"/>
                  </a:cubicBezTo>
                  <a:cubicBezTo>
                    <a:pt x="429" y="394"/>
                    <a:pt x="426" y="374"/>
                    <a:pt x="423" y="357"/>
                  </a:cubicBezTo>
                  <a:lnTo>
                    <a:pt x="423" y="344"/>
                  </a:lnTo>
                  <a:cubicBezTo>
                    <a:pt x="423" y="340"/>
                    <a:pt x="419" y="336"/>
                    <a:pt x="419" y="333"/>
                  </a:cubicBezTo>
                  <a:cubicBezTo>
                    <a:pt x="415" y="330"/>
                    <a:pt x="412" y="320"/>
                    <a:pt x="412" y="309"/>
                  </a:cubicBezTo>
                  <a:cubicBezTo>
                    <a:pt x="405" y="289"/>
                    <a:pt x="409" y="262"/>
                    <a:pt x="415" y="245"/>
                  </a:cubicBezTo>
                  <a:cubicBezTo>
                    <a:pt x="423" y="224"/>
                    <a:pt x="429" y="197"/>
                    <a:pt x="439" y="177"/>
                  </a:cubicBezTo>
                  <a:cubicBezTo>
                    <a:pt x="450" y="157"/>
                    <a:pt x="463" y="136"/>
                    <a:pt x="480" y="129"/>
                  </a:cubicBezTo>
                  <a:cubicBezTo>
                    <a:pt x="494" y="112"/>
                    <a:pt x="511" y="105"/>
                    <a:pt x="525" y="102"/>
                  </a:cubicBezTo>
                  <a:cubicBezTo>
                    <a:pt x="534" y="99"/>
                    <a:pt x="541" y="95"/>
                    <a:pt x="541" y="95"/>
                  </a:cubicBezTo>
                  <a:cubicBezTo>
                    <a:pt x="541" y="95"/>
                    <a:pt x="538" y="91"/>
                    <a:pt x="531" y="82"/>
                  </a:cubicBezTo>
                  <a:cubicBezTo>
                    <a:pt x="528" y="75"/>
                    <a:pt x="521" y="68"/>
                    <a:pt x="514" y="61"/>
                  </a:cubicBezTo>
                  <a:cubicBezTo>
                    <a:pt x="508" y="55"/>
                    <a:pt x="497" y="44"/>
                    <a:pt x="487" y="37"/>
                  </a:cubicBezTo>
                  <a:cubicBezTo>
                    <a:pt x="463" y="24"/>
                    <a:pt x="429" y="10"/>
                    <a:pt x="385" y="3"/>
                  </a:cubicBezTo>
                  <a:cubicBezTo>
                    <a:pt x="375" y="2"/>
                    <a:pt x="364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643316" y="487396"/>
              <a:ext cx="92761" cy="247508"/>
            </a:xfrm>
            <a:custGeom>
              <a:avLst/>
              <a:gdLst/>
              <a:ahLst/>
              <a:cxnLst/>
              <a:rect l="l" t="t" r="r" b="b"/>
              <a:pathLst>
                <a:path w="2113" h="563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" y="17"/>
                    <a:pt x="89" y="52"/>
                  </a:cubicBezTo>
                  <a:cubicBezTo>
                    <a:pt x="146" y="82"/>
                    <a:pt x="235" y="133"/>
                    <a:pt x="340" y="198"/>
                  </a:cubicBezTo>
                  <a:cubicBezTo>
                    <a:pt x="449" y="262"/>
                    <a:pt x="578" y="344"/>
                    <a:pt x="721" y="446"/>
                  </a:cubicBezTo>
                  <a:cubicBezTo>
                    <a:pt x="861" y="548"/>
                    <a:pt x="1018" y="667"/>
                    <a:pt x="1170" y="810"/>
                  </a:cubicBezTo>
                  <a:cubicBezTo>
                    <a:pt x="1249" y="882"/>
                    <a:pt x="1324" y="959"/>
                    <a:pt x="1398" y="1048"/>
                  </a:cubicBezTo>
                  <a:cubicBezTo>
                    <a:pt x="1467" y="1133"/>
                    <a:pt x="1534" y="1229"/>
                    <a:pt x="1592" y="1331"/>
                  </a:cubicBezTo>
                  <a:cubicBezTo>
                    <a:pt x="1707" y="1535"/>
                    <a:pt x="1796" y="1769"/>
                    <a:pt x="1830" y="2017"/>
                  </a:cubicBezTo>
                  <a:cubicBezTo>
                    <a:pt x="1830" y="2049"/>
                    <a:pt x="1834" y="2079"/>
                    <a:pt x="1837" y="2110"/>
                  </a:cubicBezTo>
                  <a:cubicBezTo>
                    <a:pt x="1837" y="2140"/>
                    <a:pt x="1837" y="2171"/>
                    <a:pt x="1841" y="2201"/>
                  </a:cubicBezTo>
                  <a:cubicBezTo>
                    <a:pt x="1837" y="2235"/>
                    <a:pt x="1837" y="2266"/>
                    <a:pt x="1837" y="2297"/>
                  </a:cubicBezTo>
                  <a:cubicBezTo>
                    <a:pt x="1834" y="2327"/>
                    <a:pt x="1827" y="2358"/>
                    <a:pt x="1827" y="2388"/>
                  </a:cubicBezTo>
                  <a:cubicBezTo>
                    <a:pt x="1806" y="2511"/>
                    <a:pt x="1769" y="2633"/>
                    <a:pt x="1712" y="2746"/>
                  </a:cubicBezTo>
                  <a:cubicBezTo>
                    <a:pt x="1599" y="2977"/>
                    <a:pt x="1409" y="3178"/>
                    <a:pt x="1205" y="3372"/>
                  </a:cubicBezTo>
                  <a:cubicBezTo>
                    <a:pt x="1000" y="3569"/>
                    <a:pt x="779" y="3760"/>
                    <a:pt x="585" y="3984"/>
                  </a:cubicBezTo>
                  <a:cubicBezTo>
                    <a:pt x="487" y="4099"/>
                    <a:pt x="398" y="4225"/>
                    <a:pt x="330" y="4361"/>
                  </a:cubicBezTo>
                  <a:cubicBezTo>
                    <a:pt x="266" y="4501"/>
                    <a:pt x="218" y="4654"/>
                    <a:pt x="214" y="4810"/>
                  </a:cubicBezTo>
                  <a:cubicBezTo>
                    <a:pt x="211" y="4892"/>
                    <a:pt x="222" y="4970"/>
                    <a:pt x="242" y="5046"/>
                  </a:cubicBezTo>
                  <a:cubicBezTo>
                    <a:pt x="258" y="5123"/>
                    <a:pt x="293" y="5195"/>
                    <a:pt x="333" y="5263"/>
                  </a:cubicBezTo>
                  <a:cubicBezTo>
                    <a:pt x="418" y="5396"/>
                    <a:pt x="541" y="5490"/>
                    <a:pt x="671" y="5548"/>
                  </a:cubicBezTo>
                  <a:cubicBezTo>
                    <a:pt x="735" y="5579"/>
                    <a:pt x="800" y="5600"/>
                    <a:pt x="867" y="5613"/>
                  </a:cubicBezTo>
                  <a:cubicBezTo>
                    <a:pt x="932" y="5627"/>
                    <a:pt x="997" y="5637"/>
                    <a:pt x="1062" y="5637"/>
                  </a:cubicBezTo>
                  <a:cubicBezTo>
                    <a:pt x="1072" y="5638"/>
                    <a:pt x="1082" y="5638"/>
                    <a:pt x="1093" y="5638"/>
                  </a:cubicBezTo>
                  <a:cubicBezTo>
                    <a:pt x="1210" y="5638"/>
                    <a:pt x="1322" y="5621"/>
                    <a:pt x="1426" y="5589"/>
                  </a:cubicBezTo>
                  <a:cubicBezTo>
                    <a:pt x="1483" y="5576"/>
                    <a:pt x="1534" y="5552"/>
                    <a:pt x="1585" y="5525"/>
                  </a:cubicBezTo>
                  <a:cubicBezTo>
                    <a:pt x="1636" y="5498"/>
                    <a:pt x="1684" y="5470"/>
                    <a:pt x="1725" y="5437"/>
                  </a:cubicBezTo>
                  <a:cubicBezTo>
                    <a:pt x="1814" y="5368"/>
                    <a:pt x="1878" y="5290"/>
                    <a:pt x="1925" y="5205"/>
                  </a:cubicBezTo>
                  <a:cubicBezTo>
                    <a:pt x="1973" y="5117"/>
                    <a:pt x="1990" y="5028"/>
                    <a:pt x="1993" y="4947"/>
                  </a:cubicBezTo>
                  <a:cubicBezTo>
                    <a:pt x="1997" y="4865"/>
                    <a:pt x="1987" y="4790"/>
                    <a:pt x="1966" y="4726"/>
                  </a:cubicBezTo>
                  <a:cubicBezTo>
                    <a:pt x="1922" y="4600"/>
                    <a:pt x="1844" y="4521"/>
                    <a:pt x="1783" y="4490"/>
                  </a:cubicBezTo>
                  <a:cubicBezTo>
                    <a:pt x="1769" y="4481"/>
                    <a:pt x="1756" y="4474"/>
                    <a:pt x="1742" y="4470"/>
                  </a:cubicBezTo>
                  <a:cubicBezTo>
                    <a:pt x="1732" y="4463"/>
                    <a:pt x="1721" y="4460"/>
                    <a:pt x="1712" y="4460"/>
                  </a:cubicBezTo>
                  <a:cubicBezTo>
                    <a:pt x="1695" y="4454"/>
                    <a:pt x="1687" y="4450"/>
                    <a:pt x="1687" y="4450"/>
                  </a:cubicBezTo>
                  <a:lnTo>
                    <a:pt x="1687" y="4450"/>
                  </a:lnTo>
                  <a:cubicBezTo>
                    <a:pt x="1687" y="4450"/>
                    <a:pt x="1695" y="4454"/>
                    <a:pt x="1712" y="4463"/>
                  </a:cubicBezTo>
                  <a:cubicBezTo>
                    <a:pt x="1718" y="4467"/>
                    <a:pt x="1728" y="4470"/>
                    <a:pt x="1738" y="4477"/>
                  </a:cubicBezTo>
                  <a:cubicBezTo>
                    <a:pt x="1748" y="4484"/>
                    <a:pt x="1762" y="4494"/>
                    <a:pt x="1776" y="4504"/>
                  </a:cubicBezTo>
                  <a:cubicBezTo>
                    <a:pt x="1827" y="4542"/>
                    <a:pt x="1888" y="4623"/>
                    <a:pt x="1905" y="4743"/>
                  </a:cubicBezTo>
                  <a:cubicBezTo>
                    <a:pt x="1919" y="4801"/>
                    <a:pt x="1919" y="4868"/>
                    <a:pt x="1905" y="4936"/>
                  </a:cubicBezTo>
                  <a:cubicBezTo>
                    <a:pt x="1895" y="5005"/>
                    <a:pt x="1867" y="5079"/>
                    <a:pt x="1820" y="5140"/>
                  </a:cubicBezTo>
                  <a:cubicBezTo>
                    <a:pt x="1728" y="5270"/>
                    <a:pt x="1565" y="5365"/>
                    <a:pt x="1378" y="5413"/>
                  </a:cubicBezTo>
                  <a:cubicBezTo>
                    <a:pt x="1311" y="5430"/>
                    <a:pt x="1239" y="5438"/>
                    <a:pt x="1167" y="5438"/>
                  </a:cubicBezTo>
                  <a:cubicBezTo>
                    <a:pt x="1136" y="5438"/>
                    <a:pt x="1105" y="5436"/>
                    <a:pt x="1075" y="5433"/>
                  </a:cubicBezTo>
                  <a:cubicBezTo>
                    <a:pt x="1021" y="5426"/>
                    <a:pt x="969" y="5416"/>
                    <a:pt x="919" y="5402"/>
                  </a:cubicBezTo>
                  <a:cubicBezTo>
                    <a:pt x="867" y="5388"/>
                    <a:pt x="820" y="5368"/>
                    <a:pt x="773" y="5344"/>
                  </a:cubicBezTo>
                  <a:cubicBezTo>
                    <a:pt x="680" y="5294"/>
                    <a:pt x="599" y="5222"/>
                    <a:pt x="548" y="5130"/>
                  </a:cubicBezTo>
                  <a:cubicBezTo>
                    <a:pt x="497" y="5041"/>
                    <a:pt x="473" y="4933"/>
                    <a:pt x="476" y="4821"/>
                  </a:cubicBezTo>
                  <a:cubicBezTo>
                    <a:pt x="483" y="4708"/>
                    <a:pt x="520" y="4597"/>
                    <a:pt x="578" y="4487"/>
                  </a:cubicBezTo>
                  <a:cubicBezTo>
                    <a:pt x="636" y="4375"/>
                    <a:pt x="711" y="4270"/>
                    <a:pt x="800" y="4171"/>
                  </a:cubicBezTo>
                  <a:cubicBezTo>
                    <a:pt x="977" y="3967"/>
                    <a:pt x="1191" y="3783"/>
                    <a:pt x="1405" y="3579"/>
                  </a:cubicBezTo>
                  <a:cubicBezTo>
                    <a:pt x="1511" y="3477"/>
                    <a:pt x="1613" y="3372"/>
                    <a:pt x="1707" y="3253"/>
                  </a:cubicBezTo>
                  <a:cubicBezTo>
                    <a:pt x="1806" y="3137"/>
                    <a:pt x="1891" y="3008"/>
                    <a:pt x="1960" y="2868"/>
                  </a:cubicBezTo>
                  <a:cubicBezTo>
                    <a:pt x="2027" y="2729"/>
                    <a:pt x="2075" y="2579"/>
                    <a:pt x="2092" y="2426"/>
                  </a:cubicBezTo>
                  <a:cubicBezTo>
                    <a:pt x="2112" y="2273"/>
                    <a:pt x="2106" y="2123"/>
                    <a:pt x="2079" y="1980"/>
                  </a:cubicBezTo>
                  <a:cubicBezTo>
                    <a:pt x="2027" y="1691"/>
                    <a:pt x="1908" y="1436"/>
                    <a:pt x="1759" y="1225"/>
                  </a:cubicBezTo>
                  <a:cubicBezTo>
                    <a:pt x="1687" y="1119"/>
                    <a:pt x="1605" y="1021"/>
                    <a:pt x="1520" y="936"/>
                  </a:cubicBezTo>
                  <a:cubicBezTo>
                    <a:pt x="1436" y="851"/>
                    <a:pt x="1351" y="772"/>
                    <a:pt x="1266" y="705"/>
                  </a:cubicBezTo>
                  <a:cubicBezTo>
                    <a:pt x="1092" y="565"/>
                    <a:pt x="922" y="457"/>
                    <a:pt x="765" y="375"/>
                  </a:cubicBezTo>
                  <a:cubicBezTo>
                    <a:pt x="609" y="290"/>
                    <a:pt x="473" y="221"/>
                    <a:pt x="357" y="168"/>
                  </a:cubicBezTo>
                  <a:cubicBezTo>
                    <a:pt x="129" y="6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619258" y="559964"/>
              <a:ext cx="87098" cy="187497"/>
            </a:xfrm>
            <a:custGeom>
              <a:avLst/>
              <a:gdLst/>
              <a:ahLst/>
              <a:cxnLst/>
              <a:rect l="l" t="t" r="r" b="b"/>
              <a:pathLst>
                <a:path w="1984" h="4271" extrusionOk="0">
                  <a:moveTo>
                    <a:pt x="1677" y="0"/>
                  </a:moveTo>
                  <a:cubicBezTo>
                    <a:pt x="1677" y="0"/>
                    <a:pt x="1688" y="18"/>
                    <a:pt x="1712" y="52"/>
                  </a:cubicBezTo>
                  <a:cubicBezTo>
                    <a:pt x="1735" y="86"/>
                    <a:pt x="1766" y="137"/>
                    <a:pt x="1793" y="204"/>
                  </a:cubicBezTo>
                  <a:cubicBezTo>
                    <a:pt x="1824" y="273"/>
                    <a:pt x="1844" y="361"/>
                    <a:pt x="1841" y="457"/>
                  </a:cubicBezTo>
                  <a:cubicBezTo>
                    <a:pt x="1837" y="504"/>
                    <a:pt x="1831" y="556"/>
                    <a:pt x="1814" y="606"/>
                  </a:cubicBezTo>
                  <a:cubicBezTo>
                    <a:pt x="1800" y="658"/>
                    <a:pt x="1779" y="708"/>
                    <a:pt x="1753" y="763"/>
                  </a:cubicBezTo>
                  <a:cubicBezTo>
                    <a:pt x="1698" y="871"/>
                    <a:pt x="1619" y="977"/>
                    <a:pt x="1521" y="1082"/>
                  </a:cubicBezTo>
                  <a:cubicBezTo>
                    <a:pt x="1426" y="1184"/>
                    <a:pt x="1313" y="1290"/>
                    <a:pt x="1194" y="1399"/>
                  </a:cubicBezTo>
                  <a:cubicBezTo>
                    <a:pt x="1076" y="1504"/>
                    <a:pt x="946" y="1613"/>
                    <a:pt x="820" y="1729"/>
                  </a:cubicBezTo>
                  <a:cubicBezTo>
                    <a:pt x="691" y="1845"/>
                    <a:pt x="558" y="1967"/>
                    <a:pt x="432" y="2103"/>
                  </a:cubicBezTo>
                  <a:cubicBezTo>
                    <a:pt x="316" y="2245"/>
                    <a:pt x="205" y="2399"/>
                    <a:pt x="123" y="2576"/>
                  </a:cubicBezTo>
                  <a:cubicBezTo>
                    <a:pt x="41" y="2749"/>
                    <a:pt x="1" y="2947"/>
                    <a:pt x="21" y="3134"/>
                  </a:cubicBezTo>
                  <a:cubicBezTo>
                    <a:pt x="31" y="3229"/>
                    <a:pt x="51" y="3317"/>
                    <a:pt x="85" y="3399"/>
                  </a:cubicBezTo>
                  <a:cubicBezTo>
                    <a:pt x="92" y="3419"/>
                    <a:pt x="99" y="3440"/>
                    <a:pt x="109" y="3460"/>
                  </a:cubicBezTo>
                  <a:cubicBezTo>
                    <a:pt x="120" y="3477"/>
                    <a:pt x="126" y="3498"/>
                    <a:pt x="137" y="3515"/>
                  </a:cubicBezTo>
                  <a:cubicBezTo>
                    <a:pt x="153" y="3556"/>
                    <a:pt x="178" y="3589"/>
                    <a:pt x="198" y="3624"/>
                  </a:cubicBezTo>
                  <a:cubicBezTo>
                    <a:pt x="219" y="3658"/>
                    <a:pt x="239" y="3691"/>
                    <a:pt x="263" y="3722"/>
                  </a:cubicBezTo>
                  <a:cubicBezTo>
                    <a:pt x="286" y="3753"/>
                    <a:pt x="307" y="3784"/>
                    <a:pt x="330" y="3811"/>
                  </a:cubicBezTo>
                  <a:cubicBezTo>
                    <a:pt x="378" y="3869"/>
                    <a:pt x="432" y="3919"/>
                    <a:pt x="484" y="3967"/>
                  </a:cubicBezTo>
                  <a:cubicBezTo>
                    <a:pt x="586" y="4059"/>
                    <a:pt x="698" y="4120"/>
                    <a:pt x="800" y="4164"/>
                  </a:cubicBezTo>
                  <a:cubicBezTo>
                    <a:pt x="902" y="4205"/>
                    <a:pt x="994" y="4233"/>
                    <a:pt x="1068" y="4246"/>
                  </a:cubicBezTo>
                  <a:cubicBezTo>
                    <a:pt x="1106" y="4256"/>
                    <a:pt x="1144" y="4256"/>
                    <a:pt x="1170" y="4263"/>
                  </a:cubicBezTo>
                  <a:cubicBezTo>
                    <a:pt x="1201" y="4263"/>
                    <a:pt x="1228" y="4266"/>
                    <a:pt x="1249" y="4266"/>
                  </a:cubicBezTo>
                  <a:cubicBezTo>
                    <a:pt x="1290" y="4270"/>
                    <a:pt x="1310" y="4270"/>
                    <a:pt x="1310" y="4270"/>
                  </a:cubicBezTo>
                  <a:cubicBezTo>
                    <a:pt x="1310" y="4270"/>
                    <a:pt x="1290" y="4266"/>
                    <a:pt x="1249" y="4260"/>
                  </a:cubicBezTo>
                  <a:cubicBezTo>
                    <a:pt x="1228" y="4253"/>
                    <a:pt x="1205" y="4246"/>
                    <a:pt x="1178" y="4239"/>
                  </a:cubicBezTo>
                  <a:cubicBezTo>
                    <a:pt x="1147" y="4233"/>
                    <a:pt x="1117" y="4222"/>
                    <a:pt x="1079" y="4209"/>
                  </a:cubicBezTo>
                  <a:cubicBezTo>
                    <a:pt x="939" y="4158"/>
                    <a:pt x="745" y="4049"/>
                    <a:pt x="575" y="3869"/>
                  </a:cubicBezTo>
                  <a:cubicBezTo>
                    <a:pt x="412" y="3691"/>
                    <a:pt x="255" y="3409"/>
                    <a:pt x="272" y="3127"/>
                  </a:cubicBezTo>
                  <a:cubicBezTo>
                    <a:pt x="283" y="2845"/>
                    <a:pt x="463" y="2576"/>
                    <a:pt x="694" y="2338"/>
                  </a:cubicBezTo>
                  <a:cubicBezTo>
                    <a:pt x="912" y="2090"/>
                    <a:pt x="1181" y="1862"/>
                    <a:pt x="1409" y="1617"/>
                  </a:cubicBezTo>
                  <a:cubicBezTo>
                    <a:pt x="1643" y="1378"/>
                    <a:pt x="1837" y="1110"/>
                    <a:pt x="1933" y="837"/>
                  </a:cubicBezTo>
                  <a:cubicBezTo>
                    <a:pt x="1957" y="769"/>
                    <a:pt x="1974" y="702"/>
                    <a:pt x="1977" y="633"/>
                  </a:cubicBezTo>
                  <a:cubicBezTo>
                    <a:pt x="1984" y="569"/>
                    <a:pt x="1980" y="504"/>
                    <a:pt x="1966" y="446"/>
                  </a:cubicBezTo>
                  <a:cubicBezTo>
                    <a:pt x="1943" y="331"/>
                    <a:pt x="1895" y="239"/>
                    <a:pt x="1851" y="174"/>
                  </a:cubicBezTo>
                  <a:cubicBezTo>
                    <a:pt x="1800" y="110"/>
                    <a:pt x="1756" y="69"/>
                    <a:pt x="1725" y="41"/>
                  </a:cubicBezTo>
                  <a:cubicBezTo>
                    <a:pt x="1695" y="14"/>
                    <a:pt x="1677" y="0"/>
                    <a:pt x="1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580143" y="685124"/>
              <a:ext cx="44822" cy="71338"/>
            </a:xfrm>
            <a:custGeom>
              <a:avLst/>
              <a:gdLst/>
              <a:ahLst/>
              <a:cxnLst/>
              <a:rect l="l" t="t" r="r" b="b"/>
              <a:pathLst>
                <a:path w="1021" h="1625" extrusionOk="0">
                  <a:moveTo>
                    <a:pt x="626" y="0"/>
                  </a:moveTo>
                  <a:cubicBezTo>
                    <a:pt x="626" y="0"/>
                    <a:pt x="616" y="4"/>
                    <a:pt x="599" y="14"/>
                  </a:cubicBezTo>
                  <a:cubicBezTo>
                    <a:pt x="579" y="24"/>
                    <a:pt x="551" y="38"/>
                    <a:pt x="518" y="58"/>
                  </a:cubicBezTo>
                  <a:cubicBezTo>
                    <a:pt x="452" y="99"/>
                    <a:pt x="347" y="157"/>
                    <a:pt x="259" y="266"/>
                  </a:cubicBezTo>
                  <a:cubicBezTo>
                    <a:pt x="215" y="317"/>
                    <a:pt x="171" y="378"/>
                    <a:pt x="126" y="449"/>
                  </a:cubicBezTo>
                  <a:cubicBezTo>
                    <a:pt x="85" y="521"/>
                    <a:pt x="48" y="603"/>
                    <a:pt x="28" y="697"/>
                  </a:cubicBezTo>
                  <a:lnTo>
                    <a:pt x="20" y="735"/>
                  </a:lnTo>
                  <a:cubicBezTo>
                    <a:pt x="17" y="746"/>
                    <a:pt x="14" y="759"/>
                    <a:pt x="14" y="769"/>
                  </a:cubicBezTo>
                  <a:cubicBezTo>
                    <a:pt x="11" y="796"/>
                    <a:pt x="7" y="820"/>
                    <a:pt x="3" y="844"/>
                  </a:cubicBezTo>
                  <a:cubicBezTo>
                    <a:pt x="3" y="898"/>
                    <a:pt x="0" y="950"/>
                    <a:pt x="11" y="1000"/>
                  </a:cubicBezTo>
                  <a:cubicBezTo>
                    <a:pt x="14" y="1055"/>
                    <a:pt x="31" y="1109"/>
                    <a:pt x="44" y="1160"/>
                  </a:cubicBezTo>
                  <a:cubicBezTo>
                    <a:pt x="51" y="1187"/>
                    <a:pt x="65" y="1211"/>
                    <a:pt x="75" y="1235"/>
                  </a:cubicBezTo>
                  <a:cubicBezTo>
                    <a:pt x="85" y="1262"/>
                    <a:pt x="96" y="1286"/>
                    <a:pt x="109" y="1310"/>
                  </a:cubicBezTo>
                  <a:lnTo>
                    <a:pt x="150" y="1378"/>
                  </a:lnTo>
                  <a:cubicBezTo>
                    <a:pt x="157" y="1388"/>
                    <a:pt x="167" y="1402"/>
                    <a:pt x="177" y="1412"/>
                  </a:cubicBezTo>
                  <a:cubicBezTo>
                    <a:pt x="187" y="1426"/>
                    <a:pt x="194" y="1436"/>
                    <a:pt x="207" y="1449"/>
                  </a:cubicBezTo>
                  <a:cubicBezTo>
                    <a:pt x="228" y="1470"/>
                    <a:pt x="248" y="1493"/>
                    <a:pt x="273" y="1514"/>
                  </a:cubicBezTo>
                  <a:cubicBezTo>
                    <a:pt x="296" y="1531"/>
                    <a:pt x="323" y="1548"/>
                    <a:pt x="350" y="1562"/>
                  </a:cubicBezTo>
                  <a:cubicBezTo>
                    <a:pt x="405" y="1592"/>
                    <a:pt x="466" y="1613"/>
                    <a:pt x="531" y="1619"/>
                  </a:cubicBezTo>
                  <a:cubicBezTo>
                    <a:pt x="551" y="1623"/>
                    <a:pt x="573" y="1624"/>
                    <a:pt x="594" y="1624"/>
                  </a:cubicBezTo>
                  <a:cubicBezTo>
                    <a:pt x="639" y="1624"/>
                    <a:pt x="684" y="1617"/>
                    <a:pt x="722" y="1603"/>
                  </a:cubicBezTo>
                  <a:cubicBezTo>
                    <a:pt x="776" y="1586"/>
                    <a:pt x="830" y="1555"/>
                    <a:pt x="874" y="1517"/>
                  </a:cubicBezTo>
                  <a:cubicBezTo>
                    <a:pt x="915" y="1476"/>
                    <a:pt x="953" y="1436"/>
                    <a:pt x="973" y="1388"/>
                  </a:cubicBezTo>
                  <a:cubicBezTo>
                    <a:pt x="1017" y="1297"/>
                    <a:pt x="1021" y="1204"/>
                    <a:pt x="1011" y="1129"/>
                  </a:cubicBezTo>
                  <a:cubicBezTo>
                    <a:pt x="1000" y="1052"/>
                    <a:pt x="970" y="991"/>
                    <a:pt x="932" y="942"/>
                  </a:cubicBezTo>
                  <a:cubicBezTo>
                    <a:pt x="898" y="895"/>
                    <a:pt x="854" y="864"/>
                    <a:pt x="820" y="844"/>
                  </a:cubicBezTo>
                  <a:cubicBezTo>
                    <a:pt x="786" y="823"/>
                    <a:pt x="758" y="817"/>
                    <a:pt x="738" y="810"/>
                  </a:cubicBezTo>
                  <a:cubicBezTo>
                    <a:pt x="718" y="807"/>
                    <a:pt x="708" y="803"/>
                    <a:pt x="708" y="803"/>
                  </a:cubicBezTo>
                  <a:lnTo>
                    <a:pt x="708" y="803"/>
                  </a:lnTo>
                  <a:cubicBezTo>
                    <a:pt x="708" y="803"/>
                    <a:pt x="718" y="807"/>
                    <a:pt x="735" y="820"/>
                  </a:cubicBezTo>
                  <a:cubicBezTo>
                    <a:pt x="749" y="831"/>
                    <a:pt x="769" y="851"/>
                    <a:pt x="789" y="881"/>
                  </a:cubicBezTo>
                  <a:cubicBezTo>
                    <a:pt x="810" y="909"/>
                    <a:pt x="824" y="950"/>
                    <a:pt x="834" y="991"/>
                  </a:cubicBezTo>
                  <a:cubicBezTo>
                    <a:pt x="844" y="1035"/>
                    <a:pt x="840" y="1085"/>
                    <a:pt x="834" y="1133"/>
                  </a:cubicBezTo>
                  <a:cubicBezTo>
                    <a:pt x="830" y="1181"/>
                    <a:pt x="807" y="1231"/>
                    <a:pt x="772" y="1259"/>
                  </a:cubicBezTo>
                  <a:cubicBezTo>
                    <a:pt x="750" y="1281"/>
                    <a:pt x="723" y="1289"/>
                    <a:pt x="693" y="1289"/>
                  </a:cubicBezTo>
                  <a:cubicBezTo>
                    <a:pt x="683" y="1289"/>
                    <a:pt x="672" y="1288"/>
                    <a:pt x="661" y="1286"/>
                  </a:cubicBezTo>
                  <a:cubicBezTo>
                    <a:pt x="640" y="1283"/>
                    <a:pt x="629" y="1276"/>
                    <a:pt x="616" y="1266"/>
                  </a:cubicBezTo>
                  <a:cubicBezTo>
                    <a:pt x="599" y="1256"/>
                    <a:pt x="585" y="1242"/>
                    <a:pt x="572" y="1225"/>
                  </a:cubicBezTo>
                  <a:cubicBezTo>
                    <a:pt x="565" y="1218"/>
                    <a:pt x="562" y="1208"/>
                    <a:pt x="554" y="1201"/>
                  </a:cubicBezTo>
                  <a:cubicBezTo>
                    <a:pt x="548" y="1191"/>
                    <a:pt x="541" y="1184"/>
                    <a:pt x="534" y="1174"/>
                  </a:cubicBezTo>
                  <a:lnTo>
                    <a:pt x="527" y="1160"/>
                  </a:lnTo>
                  <a:cubicBezTo>
                    <a:pt x="524" y="1157"/>
                    <a:pt x="521" y="1154"/>
                    <a:pt x="518" y="1146"/>
                  </a:cubicBezTo>
                  <a:lnTo>
                    <a:pt x="500" y="1106"/>
                  </a:lnTo>
                  <a:cubicBezTo>
                    <a:pt x="490" y="1093"/>
                    <a:pt x="487" y="1079"/>
                    <a:pt x="483" y="1065"/>
                  </a:cubicBezTo>
                  <a:cubicBezTo>
                    <a:pt x="477" y="1052"/>
                    <a:pt x="469" y="1038"/>
                    <a:pt x="466" y="1024"/>
                  </a:cubicBezTo>
                  <a:cubicBezTo>
                    <a:pt x="460" y="997"/>
                    <a:pt x="449" y="970"/>
                    <a:pt x="446" y="939"/>
                  </a:cubicBezTo>
                  <a:cubicBezTo>
                    <a:pt x="439" y="912"/>
                    <a:pt x="439" y="884"/>
                    <a:pt x="436" y="854"/>
                  </a:cubicBezTo>
                  <a:lnTo>
                    <a:pt x="436" y="810"/>
                  </a:lnTo>
                  <a:lnTo>
                    <a:pt x="436" y="790"/>
                  </a:lnTo>
                  <a:lnTo>
                    <a:pt x="436" y="766"/>
                  </a:lnTo>
                  <a:cubicBezTo>
                    <a:pt x="439" y="752"/>
                    <a:pt x="439" y="735"/>
                    <a:pt x="439" y="721"/>
                  </a:cubicBezTo>
                  <a:cubicBezTo>
                    <a:pt x="443" y="705"/>
                    <a:pt x="446" y="691"/>
                    <a:pt x="446" y="674"/>
                  </a:cubicBezTo>
                  <a:cubicBezTo>
                    <a:pt x="446" y="660"/>
                    <a:pt x="449" y="644"/>
                    <a:pt x="452" y="630"/>
                  </a:cubicBezTo>
                  <a:cubicBezTo>
                    <a:pt x="456" y="613"/>
                    <a:pt x="456" y="599"/>
                    <a:pt x="460" y="582"/>
                  </a:cubicBezTo>
                  <a:cubicBezTo>
                    <a:pt x="466" y="551"/>
                    <a:pt x="473" y="521"/>
                    <a:pt x="480" y="493"/>
                  </a:cubicBezTo>
                  <a:cubicBezTo>
                    <a:pt x="490" y="463"/>
                    <a:pt x="497" y="432"/>
                    <a:pt x="507" y="405"/>
                  </a:cubicBezTo>
                  <a:cubicBezTo>
                    <a:pt x="541" y="297"/>
                    <a:pt x="562" y="187"/>
                    <a:pt x="592" y="116"/>
                  </a:cubicBezTo>
                  <a:cubicBezTo>
                    <a:pt x="599" y="79"/>
                    <a:pt x="609" y="52"/>
                    <a:pt x="616" y="31"/>
                  </a:cubicBezTo>
                  <a:cubicBezTo>
                    <a:pt x="623" y="11"/>
                    <a:pt x="626" y="0"/>
                    <a:pt x="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765185" y="478704"/>
              <a:ext cx="48861" cy="61680"/>
            </a:xfrm>
            <a:custGeom>
              <a:avLst/>
              <a:gdLst/>
              <a:ahLst/>
              <a:cxnLst/>
              <a:rect l="l" t="t" r="r" b="b"/>
              <a:pathLst>
                <a:path w="1113" h="1405" extrusionOk="0">
                  <a:moveTo>
                    <a:pt x="567" y="0"/>
                  </a:moveTo>
                  <a:cubicBezTo>
                    <a:pt x="470" y="0"/>
                    <a:pt x="369" y="34"/>
                    <a:pt x="286" y="90"/>
                  </a:cubicBezTo>
                  <a:cubicBezTo>
                    <a:pt x="242" y="121"/>
                    <a:pt x="201" y="157"/>
                    <a:pt x="163" y="198"/>
                  </a:cubicBezTo>
                  <a:cubicBezTo>
                    <a:pt x="129" y="239"/>
                    <a:pt x="95" y="284"/>
                    <a:pt x="71" y="331"/>
                  </a:cubicBezTo>
                  <a:cubicBezTo>
                    <a:pt x="47" y="379"/>
                    <a:pt x="27" y="430"/>
                    <a:pt x="17" y="484"/>
                  </a:cubicBezTo>
                  <a:cubicBezTo>
                    <a:pt x="3" y="535"/>
                    <a:pt x="0" y="593"/>
                    <a:pt x="0" y="644"/>
                  </a:cubicBezTo>
                  <a:cubicBezTo>
                    <a:pt x="0" y="749"/>
                    <a:pt x="30" y="848"/>
                    <a:pt x="68" y="933"/>
                  </a:cubicBezTo>
                  <a:cubicBezTo>
                    <a:pt x="150" y="1107"/>
                    <a:pt x="275" y="1223"/>
                    <a:pt x="388" y="1304"/>
                  </a:cubicBezTo>
                  <a:cubicBezTo>
                    <a:pt x="446" y="1345"/>
                    <a:pt x="507" y="1375"/>
                    <a:pt x="564" y="1389"/>
                  </a:cubicBezTo>
                  <a:cubicBezTo>
                    <a:pt x="603" y="1401"/>
                    <a:pt x="641" y="1405"/>
                    <a:pt x="673" y="1405"/>
                  </a:cubicBezTo>
                  <a:cubicBezTo>
                    <a:pt x="689" y="1405"/>
                    <a:pt x="704" y="1404"/>
                    <a:pt x="718" y="1402"/>
                  </a:cubicBezTo>
                  <a:cubicBezTo>
                    <a:pt x="762" y="1393"/>
                    <a:pt x="789" y="1379"/>
                    <a:pt x="806" y="1366"/>
                  </a:cubicBezTo>
                  <a:cubicBezTo>
                    <a:pt x="817" y="1358"/>
                    <a:pt x="823" y="1352"/>
                    <a:pt x="826" y="1348"/>
                  </a:cubicBezTo>
                  <a:cubicBezTo>
                    <a:pt x="830" y="1345"/>
                    <a:pt x="834" y="1345"/>
                    <a:pt x="834" y="1345"/>
                  </a:cubicBezTo>
                  <a:lnTo>
                    <a:pt x="823" y="1345"/>
                  </a:lnTo>
                  <a:cubicBezTo>
                    <a:pt x="820" y="1345"/>
                    <a:pt x="813" y="1348"/>
                    <a:pt x="803" y="1348"/>
                  </a:cubicBezTo>
                  <a:cubicBezTo>
                    <a:pt x="798" y="1349"/>
                    <a:pt x="793" y="1350"/>
                    <a:pt x="787" y="1350"/>
                  </a:cubicBezTo>
                  <a:cubicBezTo>
                    <a:pt x="768" y="1350"/>
                    <a:pt x="745" y="1345"/>
                    <a:pt x="721" y="1335"/>
                  </a:cubicBezTo>
                  <a:cubicBezTo>
                    <a:pt x="691" y="1328"/>
                    <a:pt x="657" y="1308"/>
                    <a:pt x="619" y="1277"/>
                  </a:cubicBezTo>
                  <a:cubicBezTo>
                    <a:pt x="585" y="1246"/>
                    <a:pt x="551" y="1209"/>
                    <a:pt x="514" y="1165"/>
                  </a:cubicBezTo>
                  <a:cubicBezTo>
                    <a:pt x="435" y="1076"/>
                    <a:pt x="364" y="957"/>
                    <a:pt x="327" y="831"/>
                  </a:cubicBezTo>
                  <a:cubicBezTo>
                    <a:pt x="319" y="801"/>
                    <a:pt x="313" y="770"/>
                    <a:pt x="310" y="739"/>
                  </a:cubicBezTo>
                  <a:cubicBezTo>
                    <a:pt x="306" y="705"/>
                    <a:pt x="303" y="675"/>
                    <a:pt x="303" y="644"/>
                  </a:cubicBezTo>
                  <a:cubicBezTo>
                    <a:pt x="303" y="614"/>
                    <a:pt x="306" y="586"/>
                    <a:pt x="316" y="556"/>
                  </a:cubicBezTo>
                  <a:cubicBezTo>
                    <a:pt x="323" y="525"/>
                    <a:pt x="333" y="498"/>
                    <a:pt x="347" y="471"/>
                  </a:cubicBezTo>
                  <a:cubicBezTo>
                    <a:pt x="360" y="440"/>
                    <a:pt x="377" y="416"/>
                    <a:pt x="394" y="389"/>
                  </a:cubicBezTo>
                  <a:cubicBezTo>
                    <a:pt x="412" y="366"/>
                    <a:pt x="432" y="345"/>
                    <a:pt x="456" y="325"/>
                  </a:cubicBezTo>
                  <a:cubicBezTo>
                    <a:pt x="500" y="290"/>
                    <a:pt x="548" y="267"/>
                    <a:pt x="602" y="259"/>
                  </a:cubicBezTo>
                  <a:cubicBezTo>
                    <a:pt x="618" y="257"/>
                    <a:pt x="635" y="256"/>
                    <a:pt x="652" y="256"/>
                  </a:cubicBezTo>
                  <a:cubicBezTo>
                    <a:pt x="691" y="256"/>
                    <a:pt x="731" y="261"/>
                    <a:pt x="768" y="273"/>
                  </a:cubicBezTo>
                  <a:cubicBezTo>
                    <a:pt x="826" y="294"/>
                    <a:pt x="878" y="325"/>
                    <a:pt x="915" y="361"/>
                  </a:cubicBezTo>
                  <a:cubicBezTo>
                    <a:pt x="956" y="402"/>
                    <a:pt x="990" y="443"/>
                    <a:pt x="1017" y="484"/>
                  </a:cubicBezTo>
                  <a:cubicBezTo>
                    <a:pt x="1041" y="525"/>
                    <a:pt x="1061" y="566"/>
                    <a:pt x="1071" y="600"/>
                  </a:cubicBezTo>
                  <a:cubicBezTo>
                    <a:pt x="1085" y="637"/>
                    <a:pt x="1092" y="664"/>
                    <a:pt x="1095" y="685"/>
                  </a:cubicBezTo>
                  <a:cubicBezTo>
                    <a:pt x="1099" y="702"/>
                    <a:pt x="1102" y="716"/>
                    <a:pt x="1102" y="716"/>
                  </a:cubicBezTo>
                  <a:cubicBezTo>
                    <a:pt x="1102" y="716"/>
                    <a:pt x="1102" y="702"/>
                    <a:pt x="1106" y="685"/>
                  </a:cubicBezTo>
                  <a:cubicBezTo>
                    <a:pt x="1106" y="664"/>
                    <a:pt x="1109" y="634"/>
                    <a:pt x="1112" y="597"/>
                  </a:cubicBezTo>
                  <a:cubicBezTo>
                    <a:pt x="1109" y="556"/>
                    <a:pt x="1109" y="508"/>
                    <a:pt x="1099" y="454"/>
                  </a:cubicBezTo>
                  <a:cubicBezTo>
                    <a:pt x="1088" y="399"/>
                    <a:pt x="1071" y="334"/>
                    <a:pt x="1030" y="273"/>
                  </a:cubicBezTo>
                  <a:cubicBezTo>
                    <a:pt x="993" y="212"/>
                    <a:pt x="939" y="148"/>
                    <a:pt x="867" y="96"/>
                  </a:cubicBezTo>
                  <a:cubicBezTo>
                    <a:pt x="830" y="69"/>
                    <a:pt x="789" y="45"/>
                    <a:pt x="745" y="28"/>
                  </a:cubicBezTo>
                  <a:cubicBezTo>
                    <a:pt x="701" y="11"/>
                    <a:pt x="650" y="1"/>
                    <a:pt x="595" y="1"/>
                  </a:cubicBezTo>
                  <a:cubicBezTo>
                    <a:pt x="586" y="1"/>
                    <a:pt x="576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482331" y="502454"/>
              <a:ext cx="51978" cy="111769"/>
            </a:xfrm>
            <a:custGeom>
              <a:avLst/>
              <a:gdLst/>
              <a:ahLst/>
              <a:cxnLst/>
              <a:rect l="l" t="t" r="r" b="b"/>
              <a:pathLst>
                <a:path w="1184" h="2546" extrusionOk="0">
                  <a:moveTo>
                    <a:pt x="1184" y="1"/>
                  </a:moveTo>
                  <a:lnTo>
                    <a:pt x="1184" y="1"/>
                  </a:lnTo>
                  <a:cubicBezTo>
                    <a:pt x="1184" y="1"/>
                    <a:pt x="1174" y="4"/>
                    <a:pt x="1154" y="15"/>
                  </a:cubicBezTo>
                  <a:cubicBezTo>
                    <a:pt x="1133" y="21"/>
                    <a:pt x="1099" y="29"/>
                    <a:pt x="1061" y="45"/>
                  </a:cubicBezTo>
                  <a:cubicBezTo>
                    <a:pt x="1041" y="52"/>
                    <a:pt x="1017" y="59"/>
                    <a:pt x="994" y="69"/>
                  </a:cubicBezTo>
                  <a:cubicBezTo>
                    <a:pt x="970" y="79"/>
                    <a:pt x="945" y="90"/>
                    <a:pt x="919" y="100"/>
                  </a:cubicBezTo>
                  <a:cubicBezTo>
                    <a:pt x="864" y="127"/>
                    <a:pt x="799" y="151"/>
                    <a:pt x="741" y="195"/>
                  </a:cubicBezTo>
                  <a:cubicBezTo>
                    <a:pt x="619" y="277"/>
                    <a:pt x="480" y="385"/>
                    <a:pt x="358" y="532"/>
                  </a:cubicBezTo>
                  <a:cubicBezTo>
                    <a:pt x="300" y="603"/>
                    <a:pt x="245" y="685"/>
                    <a:pt x="198" y="773"/>
                  </a:cubicBezTo>
                  <a:cubicBezTo>
                    <a:pt x="154" y="861"/>
                    <a:pt x="113" y="957"/>
                    <a:pt x="78" y="1052"/>
                  </a:cubicBezTo>
                  <a:cubicBezTo>
                    <a:pt x="52" y="1151"/>
                    <a:pt x="31" y="1249"/>
                    <a:pt x="17" y="1348"/>
                  </a:cubicBezTo>
                  <a:cubicBezTo>
                    <a:pt x="7" y="1447"/>
                    <a:pt x="0" y="1546"/>
                    <a:pt x="7" y="1641"/>
                  </a:cubicBezTo>
                  <a:cubicBezTo>
                    <a:pt x="17" y="1828"/>
                    <a:pt x="72" y="1998"/>
                    <a:pt x="123" y="2137"/>
                  </a:cubicBezTo>
                  <a:cubicBezTo>
                    <a:pt x="174" y="2277"/>
                    <a:pt x="248" y="2376"/>
                    <a:pt x="296" y="2444"/>
                  </a:cubicBezTo>
                  <a:cubicBezTo>
                    <a:pt x="320" y="2478"/>
                    <a:pt x="344" y="2505"/>
                    <a:pt x="358" y="2522"/>
                  </a:cubicBezTo>
                  <a:cubicBezTo>
                    <a:pt x="374" y="2539"/>
                    <a:pt x="381" y="2546"/>
                    <a:pt x="381" y="2546"/>
                  </a:cubicBezTo>
                  <a:cubicBezTo>
                    <a:pt x="381" y="2546"/>
                    <a:pt x="378" y="2535"/>
                    <a:pt x="371" y="2515"/>
                  </a:cubicBezTo>
                  <a:cubicBezTo>
                    <a:pt x="364" y="2491"/>
                    <a:pt x="354" y="2461"/>
                    <a:pt x="347" y="2420"/>
                  </a:cubicBezTo>
                  <a:cubicBezTo>
                    <a:pt x="320" y="2341"/>
                    <a:pt x="303" y="2226"/>
                    <a:pt x="279" y="2093"/>
                  </a:cubicBezTo>
                  <a:cubicBezTo>
                    <a:pt x="259" y="1960"/>
                    <a:pt x="259" y="1800"/>
                    <a:pt x="265" y="1637"/>
                  </a:cubicBezTo>
                  <a:cubicBezTo>
                    <a:pt x="272" y="1555"/>
                    <a:pt x="283" y="1474"/>
                    <a:pt x="296" y="1389"/>
                  </a:cubicBezTo>
                  <a:cubicBezTo>
                    <a:pt x="309" y="1307"/>
                    <a:pt x="330" y="1222"/>
                    <a:pt x="358" y="1141"/>
                  </a:cubicBezTo>
                  <a:cubicBezTo>
                    <a:pt x="385" y="1059"/>
                    <a:pt x="415" y="977"/>
                    <a:pt x="449" y="899"/>
                  </a:cubicBezTo>
                  <a:cubicBezTo>
                    <a:pt x="487" y="825"/>
                    <a:pt x="527" y="750"/>
                    <a:pt x="568" y="678"/>
                  </a:cubicBezTo>
                  <a:cubicBezTo>
                    <a:pt x="653" y="539"/>
                    <a:pt x="741" y="409"/>
                    <a:pt x="837" y="310"/>
                  </a:cubicBezTo>
                  <a:cubicBezTo>
                    <a:pt x="851" y="297"/>
                    <a:pt x="861" y="287"/>
                    <a:pt x="871" y="277"/>
                  </a:cubicBezTo>
                  <a:cubicBezTo>
                    <a:pt x="884" y="263"/>
                    <a:pt x="895" y="249"/>
                    <a:pt x="905" y="239"/>
                  </a:cubicBezTo>
                  <a:cubicBezTo>
                    <a:pt x="925" y="216"/>
                    <a:pt x="950" y="195"/>
                    <a:pt x="966" y="175"/>
                  </a:cubicBezTo>
                  <a:cubicBezTo>
                    <a:pt x="1007" y="137"/>
                    <a:pt x="1044" y="103"/>
                    <a:pt x="1079" y="79"/>
                  </a:cubicBezTo>
                  <a:cubicBezTo>
                    <a:pt x="1109" y="52"/>
                    <a:pt x="1137" y="35"/>
                    <a:pt x="1157" y="21"/>
                  </a:cubicBezTo>
                  <a:cubicBezTo>
                    <a:pt x="1174" y="8"/>
                    <a:pt x="1184" y="1"/>
                    <a:pt x="1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424821" y="374659"/>
              <a:ext cx="109223" cy="101936"/>
            </a:xfrm>
            <a:custGeom>
              <a:avLst/>
              <a:gdLst/>
              <a:ahLst/>
              <a:cxnLst/>
              <a:rect l="l" t="t" r="r" b="b"/>
              <a:pathLst>
                <a:path w="2488" h="2322" extrusionOk="0">
                  <a:moveTo>
                    <a:pt x="293" y="1"/>
                  </a:moveTo>
                  <a:lnTo>
                    <a:pt x="290" y="4"/>
                  </a:lnTo>
                  <a:cubicBezTo>
                    <a:pt x="280" y="7"/>
                    <a:pt x="272" y="7"/>
                    <a:pt x="266" y="10"/>
                  </a:cubicBezTo>
                  <a:cubicBezTo>
                    <a:pt x="259" y="14"/>
                    <a:pt x="249" y="17"/>
                    <a:pt x="242" y="17"/>
                  </a:cubicBezTo>
                  <a:lnTo>
                    <a:pt x="225" y="28"/>
                  </a:lnTo>
                  <a:cubicBezTo>
                    <a:pt x="211" y="31"/>
                    <a:pt x="201" y="37"/>
                    <a:pt x="191" y="48"/>
                  </a:cubicBezTo>
                  <a:cubicBezTo>
                    <a:pt x="178" y="54"/>
                    <a:pt x="167" y="62"/>
                    <a:pt x="157" y="72"/>
                  </a:cubicBezTo>
                  <a:cubicBezTo>
                    <a:pt x="112" y="106"/>
                    <a:pt x="79" y="153"/>
                    <a:pt x="51" y="208"/>
                  </a:cubicBezTo>
                  <a:cubicBezTo>
                    <a:pt x="28" y="262"/>
                    <a:pt x="10" y="323"/>
                    <a:pt x="4" y="388"/>
                  </a:cubicBezTo>
                  <a:cubicBezTo>
                    <a:pt x="1" y="453"/>
                    <a:pt x="7" y="521"/>
                    <a:pt x="28" y="585"/>
                  </a:cubicBezTo>
                  <a:cubicBezTo>
                    <a:pt x="48" y="650"/>
                    <a:pt x="79" y="715"/>
                    <a:pt x="116" y="772"/>
                  </a:cubicBezTo>
                  <a:cubicBezTo>
                    <a:pt x="153" y="833"/>
                    <a:pt x="198" y="891"/>
                    <a:pt x="245" y="943"/>
                  </a:cubicBezTo>
                  <a:cubicBezTo>
                    <a:pt x="252" y="952"/>
                    <a:pt x="263" y="960"/>
                    <a:pt x="269" y="970"/>
                  </a:cubicBezTo>
                  <a:cubicBezTo>
                    <a:pt x="276" y="976"/>
                    <a:pt x="280" y="984"/>
                    <a:pt x="286" y="990"/>
                  </a:cubicBezTo>
                  <a:cubicBezTo>
                    <a:pt x="293" y="993"/>
                    <a:pt x="293" y="997"/>
                    <a:pt x="293" y="997"/>
                  </a:cubicBezTo>
                  <a:lnTo>
                    <a:pt x="290" y="997"/>
                  </a:lnTo>
                  <a:lnTo>
                    <a:pt x="286" y="1001"/>
                  </a:lnTo>
                  <a:lnTo>
                    <a:pt x="276" y="1007"/>
                  </a:lnTo>
                  <a:cubicBezTo>
                    <a:pt x="266" y="1014"/>
                    <a:pt x="259" y="1021"/>
                    <a:pt x="252" y="1024"/>
                  </a:cubicBezTo>
                  <a:cubicBezTo>
                    <a:pt x="228" y="1051"/>
                    <a:pt x="208" y="1086"/>
                    <a:pt x="198" y="1119"/>
                  </a:cubicBezTo>
                  <a:cubicBezTo>
                    <a:pt x="184" y="1153"/>
                    <a:pt x="181" y="1191"/>
                    <a:pt x="184" y="1228"/>
                  </a:cubicBezTo>
                  <a:cubicBezTo>
                    <a:pt x="188" y="1262"/>
                    <a:pt x="198" y="1296"/>
                    <a:pt x="214" y="1327"/>
                  </a:cubicBezTo>
                  <a:cubicBezTo>
                    <a:pt x="242" y="1392"/>
                    <a:pt x="283" y="1446"/>
                    <a:pt x="330" y="1494"/>
                  </a:cubicBezTo>
                  <a:cubicBezTo>
                    <a:pt x="374" y="1541"/>
                    <a:pt x="429" y="1582"/>
                    <a:pt x="484" y="1619"/>
                  </a:cubicBezTo>
                  <a:cubicBezTo>
                    <a:pt x="528" y="1646"/>
                    <a:pt x="572" y="1674"/>
                    <a:pt x="619" y="1695"/>
                  </a:cubicBezTo>
                  <a:cubicBezTo>
                    <a:pt x="668" y="1715"/>
                    <a:pt x="715" y="1731"/>
                    <a:pt x="766" y="1742"/>
                  </a:cubicBezTo>
                  <a:cubicBezTo>
                    <a:pt x="814" y="1756"/>
                    <a:pt x="864" y="1762"/>
                    <a:pt x="916" y="1766"/>
                  </a:cubicBezTo>
                  <a:cubicBezTo>
                    <a:pt x="926" y="1769"/>
                    <a:pt x="939" y="1769"/>
                    <a:pt x="953" y="1769"/>
                  </a:cubicBezTo>
                  <a:lnTo>
                    <a:pt x="987" y="1769"/>
                  </a:lnTo>
                  <a:lnTo>
                    <a:pt x="984" y="1772"/>
                  </a:lnTo>
                  <a:lnTo>
                    <a:pt x="984" y="1776"/>
                  </a:lnTo>
                  <a:lnTo>
                    <a:pt x="984" y="1780"/>
                  </a:lnTo>
                  <a:lnTo>
                    <a:pt x="977" y="1800"/>
                  </a:lnTo>
                  <a:cubicBezTo>
                    <a:pt x="970" y="1830"/>
                    <a:pt x="970" y="1858"/>
                    <a:pt x="974" y="1888"/>
                  </a:cubicBezTo>
                  <a:cubicBezTo>
                    <a:pt x="977" y="1915"/>
                    <a:pt x="980" y="1943"/>
                    <a:pt x="990" y="1966"/>
                  </a:cubicBezTo>
                  <a:cubicBezTo>
                    <a:pt x="1001" y="1993"/>
                    <a:pt x="1010" y="2017"/>
                    <a:pt x="1024" y="2042"/>
                  </a:cubicBezTo>
                  <a:cubicBezTo>
                    <a:pt x="1065" y="2109"/>
                    <a:pt x="1126" y="2157"/>
                    <a:pt x="1188" y="2191"/>
                  </a:cubicBezTo>
                  <a:cubicBezTo>
                    <a:pt x="1252" y="2225"/>
                    <a:pt x="1317" y="2246"/>
                    <a:pt x="1382" y="2266"/>
                  </a:cubicBezTo>
                  <a:cubicBezTo>
                    <a:pt x="1508" y="2296"/>
                    <a:pt x="1633" y="2317"/>
                    <a:pt x="1745" y="2320"/>
                  </a:cubicBezTo>
                  <a:cubicBezTo>
                    <a:pt x="1771" y="2321"/>
                    <a:pt x="1796" y="2322"/>
                    <a:pt x="1820" y="2322"/>
                  </a:cubicBezTo>
                  <a:cubicBezTo>
                    <a:pt x="2018" y="2322"/>
                    <a:pt x="2181" y="2286"/>
                    <a:pt x="2293" y="2252"/>
                  </a:cubicBezTo>
                  <a:cubicBezTo>
                    <a:pt x="2358" y="2235"/>
                    <a:pt x="2406" y="2215"/>
                    <a:pt x="2439" y="2201"/>
                  </a:cubicBezTo>
                  <a:cubicBezTo>
                    <a:pt x="2470" y="2191"/>
                    <a:pt x="2487" y="2184"/>
                    <a:pt x="2487" y="2184"/>
                  </a:cubicBezTo>
                  <a:lnTo>
                    <a:pt x="2487" y="2184"/>
                  </a:lnTo>
                  <a:cubicBezTo>
                    <a:pt x="2487" y="2184"/>
                    <a:pt x="2470" y="2188"/>
                    <a:pt x="2436" y="2201"/>
                  </a:cubicBezTo>
                  <a:cubicBezTo>
                    <a:pt x="2402" y="2211"/>
                    <a:pt x="2354" y="2225"/>
                    <a:pt x="2290" y="2238"/>
                  </a:cubicBezTo>
                  <a:cubicBezTo>
                    <a:pt x="2191" y="2262"/>
                    <a:pt x="2057" y="2282"/>
                    <a:pt x="1899" y="2282"/>
                  </a:cubicBezTo>
                  <a:cubicBezTo>
                    <a:pt x="1851" y="2282"/>
                    <a:pt x="1801" y="2280"/>
                    <a:pt x="1749" y="2276"/>
                  </a:cubicBezTo>
                  <a:cubicBezTo>
                    <a:pt x="1637" y="2266"/>
                    <a:pt x="1517" y="2246"/>
                    <a:pt x="1395" y="2211"/>
                  </a:cubicBezTo>
                  <a:cubicBezTo>
                    <a:pt x="1334" y="2191"/>
                    <a:pt x="1273" y="2171"/>
                    <a:pt x="1219" y="2140"/>
                  </a:cubicBezTo>
                  <a:cubicBezTo>
                    <a:pt x="1161" y="2106"/>
                    <a:pt x="1109" y="2065"/>
                    <a:pt x="1076" y="2011"/>
                  </a:cubicBezTo>
                  <a:cubicBezTo>
                    <a:pt x="1055" y="1973"/>
                    <a:pt x="1038" y="1929"/>
                    <a:pt x="1038" y="1882"/>
                  </a:cubicBezTo>
                  <a:cubicBezTo>
                    <a:pt x="1038" y="1861"/>
                    <a:pt x="1038" y="1837"/>
                    <a:pt x="1045" y="1817"/>
                  </a:cubicBezTo>
                  <a:lnTo>
                    <a:pt x="1051" y="1800"/>
                  </a:lnTo>
                  <a:lnTo>
                    <a:pt x="1055" y="1797"/>
                  </a:lnTo>
                  <a:lnTo>
                    <a:pt x="1059" y="1786"/>
                  </a:lnTo>
                  <a:lnTo>
                    <a:pt x="1068" y="1769"/>
                  </a:lnTo>
                  <a:lnTo>
                    <a:pt x="1072" y="1762"/>
                  </a:lnTo>
                  <a:lnTo>
                    <a:pt x="1079" y="1752"/>
                  </a:lnTo>
                  <a:lnTo>
                    <a:pt x="1096" y="1731"/>
                  </a:lnTo>
                  <a:cubicBezTo>
                    <a:pt x="1106" y="1718"/>
                    <a:pt x="1117" y="1704"/>
                    <a:pt x="1126" y="1691"/>
                  </a:cubicBezTo>
                  <a:lnTo>
                    <a:pt x="957" y="1691"/>
                  </a:lnTo>
                  <a:cubicBezTo>
                    <a:pt x="943" y="1691"/>
                    <a:pt x="933" y="1691"/>
                    <a:pt x="922" y="1687"/>
                  </a:cubicBezTo>
                  <a:cubicBezTo>
                    <a:pt x="875" y="1684"/>
                    <a:pt x="831" y="1677"/>
                    <a:pt x="786" y="1664"/>
                  </a:cubicBezTo>
                  <a:cubicBezTo>
                    <a:pt x="739" y="1654"/>
                    <a:pt x="695" y="1640"/>
                    <a:pt x="650" y="1619"/>
                  </a:cubicBezTo>
                  <a:cubicBezTo>
                    <a:pt x="610" y="1602"/>
                    <a:pt x="566" y="1579"/>
                    <a:pt x="528" y="1552"/>
                  </a:cubicBezTo>
                  <a:cubicBezTo>
                    <a:pt x="477" y="1521"/>
                    <a:pt x="429" y="1480"/>
                    <a:pt x="385" y="1439"/>
                  </a:cubicBezTo>
                  <a:cubicBezTo>
                    <a:pt x="344" y="1395"/>
                    <a:pt x="307" y="1348"/>
                    <a:pt x="283" y="1296"/>
                  </a:cubicBezTo>
                  <a:cubicBezTo>
                    <a:pt x="272" y="1273"/>
                    <a:pt x="266" y="1246"/>
                    <a:pt x="263" y="1218"/>
                  </a:cubicBezTo>
                  <a:cubicBezTo>
                    <a:pt x="259" y="1194"/>
                    <a:pt x="263" y="1170"/>
                    <a:pt x="272" y="1147"/>
                  </a:cubicBezTo>
                  <a:cubicBezTo>
                    <a:pt x="280" y="1123"/>
                    <a:pt x="296" y="1103"/>
                    <a:pt x="310" y="1086"/>
                  </a:cubicBezTo>
                  <a:cubicBezTo>
                    <a:pt x="317" y="1082"/>
                    <a:pt x="321" y="1078"/>
                    <a:pt x="324" y="1075"/>
                  </a:cubicBezTo>
                  <a:cubicBezTo>
                    <a:pt x="327" y="1072"/>
                    <a:pt x="327" y="1072"/>
                    <a:pt x="334" y="1068"/>
                  </a:cubicBezTo>
                  <a:lnTo>
                    <a:pt x="351" y="1062"/>
                  </a:lnTo>
                  <a:cubicBezTo>
                    <a:pt x="357" y="1058"/>
                    <a:pt x="368" y="1058"/>
                    <a:pt x="374" y="1055"/>
                  </a:cubicBezTo>
                  <a:lnTo>
                    <a:pt x="402" y="1048"/>
                  </a:lnTo>
                  <a:lnTo>
                    <a:pt x="456" y="1037"/>
                  </a:lnTo>
                  <a:cubicBezTo>
                    <a:pt x="419" y="1007"/>
                    <a:pt x="388" y="973"/>
                    <a:pt x="354" y="946"/>
                  </a:cubicBezTo>
                  <a:lnTo>
                    <a:pt x="324" y="915"/>
                  </a:lnTo>
                  <a:lnTo>
                    <a:pt x="303" y="891"/>
                  </a:lnTo>
                  <a:cubicBezTo>
                    <a:pt x="205" y="792"/>
                    <a:pt x="126" y="684"/>
                    <a:pt x="85" y="565"/>
                  </a:cubicBezTo>
                  <a:cubicBezTo>
                    <a:pt x="45" y="450"/>
                    <a:pt x="59" y="327"/>
                    <a:pt x="99" y="228"/>
                  </a:cubicBezTo>
                  <a:cubicBezTo>
                    <a:pt x="123" y="180"/>
                    <a:pt x="153" y="139"/>
                    <a:pt x="188" y="106"/>
                  </a:cubicBezTo>
                  <a:cubicBezTo>
                    <a:pt x="198" y="99"/>
                    <a:pt x="205" y="92"/>
                    <a:pt x="214" y="85"/>
                  </a:cubicBezTo>
                  <a:cubicBezTo>
                    <a:pt x="225" y="78"/>
                    <a:pt x="235" y="72"/>
                    <a:pt x="245" y="65"/>
                  </a:cubicBezTo>
                  <a:lnTo>
                    <a:pt x="259" y="58"/>
                  </a:lnTo>
                  <a:cubicBezTo>
                    <a:pt x="266" y="54"/>
                    <a:pt x="266" y="54"/>
                    <a:pt x="269" y="51"/>
                  </a:cubicBezTo>
                  <a:lnTo>
                    <a:pt x="280" y="48"/>
                  </a:lnTo>
                  <a:lnTo>
                    <a:pt x="286" y="48"/>
                  </a:lnTo>
                  <a:lnTo>
                    <a:pt x="290" y="51"/>
                  </a:lnTo>
                  <a:cubicBezTo>
                    <a:pt x="296" y="58"/>
                    <a:pt x="317" y="78"/>
                    <a:pt x="330" y="95"/>
                  </a:cubicBezTo>
                  <a:cubicBezTo>
                    <a:pt x="344" y="109"/>
                    <a:pt x="357" y="126"/>
                    <a:pt x="368" y="139"/>
                  </a:cubicBezTo>
                  <a:cubicBezTo>
                    <a:pt x="395" y="170"/>
                    <a:pt x="415" y="201"/>
                    <a:pt x="432" y="228"/>
                  </a:cubicBezTo>
                  <a:cubicBezTo>
                    <a:pt x="470" y="282"/>
                    <a:pt x="494" y="330"/>
                    <a:pt x="511" y="361"/>
                  </a:cubicBezTo>
                  <a:cubicBezTo>
                    <a:pt x="525" y="392"/>
                    <a:pt x="531" y="412"/>
                    <a:pt x="531" y="412"/>
                  </a:cubicBezTo>
                  <a:cubicBezTo>
                    <a:pt x="531" y="412"/>
                    <a:pt x="528" y="392"/>
                    <a:pt x="514" y="357"/>
                  </a:cubicBezTo>
                  <a:cubicBezTo>
                    <a:pt x="500" y="327"/>
                    <a:pt x="480" y="279"/>
                    <a:pt x="450" y="218"/>
                  </a:cubicBezTo>
                  <a:cubicBezTo>
                    <a:pt x="432" y="191"/>
                    <a:pt x="412" y="156"/>
                    <a:pt x="392" y="126"/>
                  </a:cubicBezTo>
                  <a:cubicBezTo>
                    <a:pt x="378" y="109"/>
                    <a:pt x="368" y="92"/>
                    <a:pt x="354" y="75"/>
                  </a:cubicBezTo>
                  <a:cubicBezTo>
                    <a:pt x="341" y="54"/>
                    <a:pt x="330" y="41"/>
                    <a:pt x="307" y="14"/>
                  </a:cubicBezTo>
                  <a:lnTo>
                    <a:pt x="296" y="7"/>
                  </a:lnTo>
                  <a:cubicBezTo>
                    <a:pt x="296" y="4"/>
                    <a:pt x="296" y="4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627468" y="318510"/>
              <a:ext cx="91005" cy="102463"/>
            </a:xfrm>
            <a:custGeom>
              <a:avLst/>
              <a:gdLst/>
              <a:ahLst/>
              <a:cxnLst/>
              <a:rect l="l" t="t" r="r" b="b"/>
              <a:pathLst>
                <a:path w="2073" h="2334" extrusionOk="0">
                  <a:moveTo>
                    <a:pt x="864" y="0"/>
                  </a:moveTo>
                  <a:cubicBezTo>
                    <a:pt x="836" y="0"/>
                    <a:pt x="809" y="3"/>
                    <a:pt x="783" y="7"/>
                  </a:cubicBezTo>
                  <a:cubicBezTo>
                    <a:pt x="718" y="21"/>
                    <a:pt x="657" y="44"/>
                    <a:pt x="603" y="68"/>
                  </a:cubicBezTo>
                  <a:cubicBezTo>
                    <a:pt x="374" y="164"/>
                    <a:pt x="225" y="306"/>
                    <a:pt x="129" y="412"/>
                  </a:cubicBezTo>
                  <a:cubicBezTo>
                    <a:pt x="85" y="463"/>
                    <a:pt x="52" y="507"/>
                    <a:pt x="32" y="537"/>
                  </a:cubicBezTo>
                  <a:cubicBezTo>
                    <a:pt x="11" y="572"/>
                    <a:pt x="1" y="586"/>
                    <a:pt x="1" y="586"/>
                  </a:cubicBezTo>
                  <a:cubicBezTo>
                    <a:pt x="1" y="586"/>
                    <a:pt x="11" y="572"/>
                    <a:pt x="35" y="541"/>
                  </a:cubicBezTo>
                  <a:cubicBezTo>
                    <a:pt x="58" y="511"/>
                    <a:pt x="93" y="470"/>
                    <a:pt x="143" y="418"/>
                  </a:cubicBezTo>
                  <a:cubicBezTo>
                    <a:pt x="239" y="324"/>
                    <a:pt x="399" y="198"/>
                    <a:pt x="619" y="116"/>
                  </a:cubicBezTo>
                  <a:cubicBezTo>
                    <a:pt x="674" y="96"/>
                    <a:pt x="735" y="75"/>
                    <a:pt x="793" y="68"/>
                  </a:cubicBezTo>
                  <a:cubicBezTo>
                    <a:pt x="810" y="66"/>
                    <a:pt x="828" y="65"/>
                    <a:pt x="845" y="65"/>
                  </a:cubicBezTo>
                  <a:cubicBezTo>
                    <a:pt x="889" y="65"/>
                    <a:pt x="932" y="72"/>
                    <a:pt x="966" y="92"/>
                  </a:cubicBezTo>
                  <a:cubicBezTo>
                    <a:pt x="1018" y="123"/>
                    <a:pt x="1059" y="173"/>
                    <a:pt x="1052" y="228"/>
                  </a:cubicBezTo>
                  <a:cubicBezTo>
                    <a:pt x="1045" y="286"/>
                    <a:pt x="1001" y="341"/>
                    <a:pt x="957" y="402"/>
                  </a:cubicBezTo>
                  <a:cubicBezTo>
                    <a:pt x="950" y="408"/>
                    <a:pt x="943" y="415"/>
                    <a:pt x="939" y="426"/>
                  </a:cubicBezTo>
                  <a:lnTo>
                    <a:pt x="933" y="432"/>
                  </a:lnTo>
                  <a:lnTo>
                    <a:pt x="933" y="435"/>
                  </a:lnTo>
                  <a:lnTo>
                    <a:pt x="930" y="439"/>
                  </a:lnTo>
                  <a:lnTo>
                    <a:pt x="916" y="463"/>
                  </a:lnTo>
                  <a:cubicBezTo>
                    <a:pt x="909" y="476"/>
                    <a:pt x="902" y="493"/>
                    <a:pt x="895" y="507"/>
                  </a:cubicBezTo>
                  <a:lnTo>
                    <a:pt x="881" y="555"/>
                  </a:lnTo>
                  <a:cubicBezTo>
                    <a:pt x="879" y="567"/>
                    <a:pt x="865" y="587"/>
                    <a:pt x="881" y="587"/>
                  </a:cubicBezTo>
                  <a:cubicBezTo>
                    <a:pt x="883" y="587"/>
                    <a:pt x="885" y="586"/>
                    <a:pt x="889" y="586"/>
                  </a:cubicBezTo>
                  <a:lnTo>
                    <a:pt x="936" y="582"/>
                  </a:lnTo>
                  <a:lnTo>
                    <a:pt x="987" y="582"/>
                  </a:lnTo>
                  <a:cubicBezTo>
                    <a:pt x="994" y="578"/>
                    <a:pt x="1004" y="578"/>
                    <a:pt x="1014" y="578"/>
                  </a:cubicBezTo>
                  <a:lnTo>
                    <a:pt x="1028" y="578"/>
                  </a:lnTo>
                  <a:cubicBezTo>
                    <a:pt x="1052" y="576"/>
                    <a:pt x="1077" y="575"/>
                    <a:pt x="1102" y="575"/>
                  </a:cubicBezTo>
                  <a:cubicBezTo>
                    <a:pt x="1152" y="575"/>
                    <a:pt x="1202" y="580"/>
                    <a:pt x="1252" y="589"/>
                  </a:cubicBezTo>
                  <a:cubicBezTo>
                    <a:pt x="1399" y="613"/>
                    <a:pt x="1548" y="667"/>
                    <a:pt x="1674" y="749"/>
                  </a:cubicBezTo>
                  <a:cubicBezTo>
                    <a:pt x="1739" y="790"/>
                    <a:pt x="1800" y="837"/>
                    <a:pt x="1851" y="892"/>
                  </a:cubicBezTo>
                  <a:cubicBezTo>
                    <a:pt x="1905" y="946"/>
                    <a:pt x="1957" y="1004"/>
                    <a:pt x="1970" y="1062"/>
                  </a:cubicBezTo>
                  <a:cubicBezTo>
                    <a:pt x="1974" y="1092"/>
                    <a:pt x="1970" y="1123"/>
                    <a:pt x="1960" y="1150"/>
                  </a:cubicBezTo>
                  <a:cubicBezTo>
                    <a:pt x="1950" y="1173"/>
                    <a:pt x="1930" y="1198"/>
                    <a:pt x="1902" y="1218"/>
                  </a:cubicBezTo>
                  <a:cubicBezTo>
                    <a:pt x="1875" y="1239"/>
                    <a:pt x="1844" y="1255"/>
                    <a:pt x="1814" y="1269"/>
                  </a:cubicBezTo>
                  <a:cubicBezTo>
                    <a:pt x="1797" y="1275"/>
                    <a:pt x="1779" y="1280"/>
                    <a:pt x="1762" y="1286"/>
                  </a:cubicBezTo>
                  <a:lnTo>
                    <a:pt x="1739" y="1293"/>
                  </a:lnTo>
                  <a:cubicBezTo>
                    <a:pt x="1718" y="1296"/>
                    <a:pt x="1701" y="1300"/>
                    <a:pt x="1685" y="1303"/>
                  </a:cubicBezTo>
                  <a:cubicBezTo>
                    <a:pt x="1660" y="1310"/>
                    <a:pt x="1633" y="1310"/>
                    <a:pt x="1610" y="1313"/>
                  </a:cubicBezTo>
                  <a:cubicBezTo>
                    <a:pt x="1586" y="1316"/>
                    <a:pt x="1562" y="1320"/>
                    <a:pt x="1545" y="1324"/>
                  </a:cubicBezTo>
                  <a:cubicBezTo>
                    <a:pt x="1596" y="1364"/>
                    <a:pt x="1647" y="1405"/>
                    <a:pt x="1695" y="1446"/>
                  </a:cubicBezTo>
                  <a:cubicBezTo>
                    <a:pt x="1708" y="1456"/>
                    <a:pt x="1721" y="1470"/>
                    <a:pt x="1735" y="1480"/>
                  </a:cubicBezTo>
                  <a:cubicBezTo>
                    <a:pt x="1746" y="1490"/>
                    <a:pt x="1759" y="1504"/>
                    <a:pt x="1770" y="1514"/>
                  </a:cubicBezTo>
                  <a:cubicBezTo>
                    <a:pt x="1817" y="1558"/>
                    <a:pt x="1858" y="1602"/>
                    <a:pt x="1892" y="1653"/>
                  </a:cubicBezTo>
                  <a:cubicBezTo>
                    <a:pt x="1930" y="1701"/>
                    <a:pt x="1957" y="1752"/>
                    <a:pt x="1974" y="1803"/>
                  </a:cubicBezTo>
                  <a:cubicBezTo>
                    <a:pt x="1994" y="1854"/>
                    <a:pt x="2004" y="1908"/>
                    <a:pt x="2004" y="1960"/>
                  </a:cubicBezTo>
                  <a:cubicBezTo>
                    <a:pt x="2007" y="2071"/>
                    <a:pt x="1966" y="2178"/>
                    <a:pt x="1899" y="2239"/>
                  </a:cubicBezTo>
                  <a:cubicBezTo>
                    <a:pt x="1840" y="2292"/>
                    <a:pt x="1765" y="2311"/>
                    <a:pt x="1705" y="2311"/>
                  </a:cubicBezTo>
                  <a:cubicBezTo>
                    <a:pt x="1695" y="2311"/>
                    <a:pt x="1686" y="2311"/>
                    <a:pt x="1677" y="2310"/>
                  </a:cubicBezTo>
                  <a:cubicBezTo>
                    <a:pt x="1644" y="2310"/>
                    <a:pt x="1613" y="2300"/>
                    <a:pt x="1589" y="2289"/>
                  </a:cubicBezTo>
                  <a:cubicBezTo>
                    <a:pt x="1566" y="2280"/>
                    <a:pt x="1545" y="2266"/>
                    <a:pt x="1531" y="2255"/>
                  </a:cubicBezTo>
                  <a:cubicBezTo>
                    <a:pt x="1525" y="2249"/>
                    <a:pt x="1517" y="2242"/>
                    <a:pt x="1514" y="2239"/>
                  </a:cubicBezTo>
                  <a:cubicBezTo>
                    <a:pt x="1511" y="2231"/>
                    <a:pt x="1508" y="2228"/>
                    <a:pt x="1504" y="2225"/>
                  </a:cubicBezTo>
                  <a:cubicBezTo>
                    <a:pt x="1497" y="2214"/>
                    <a:pt x="1494" y="2211"/>
                    <a:pt x="1494" y="2211"/>
                  </a:cubicBezTo>
                  <a:lnTo>
                    <a:pt x="1494" y="2211"/>
                  </a:lnTo>
                  <a:cubicBezTo>
                    <a:pt x="1494" y="2211"/>
                    <a:pt x="1497" y="2218"/>
                    <a:pt x="1501" y="2225"/>
                  </a:cubicBezTo>
                  <a:cubicBezTo>
                    <a:pt x="1504" y="2228"/>
                    <a:pt x="1508" y="2235"/>
                    <a:pt x="1511" y="2239"/>
                  </a:cubicBezTo>
                  <a:cubicBezTo>
                    <a:pt x="1517" y="2245"/>
                    <a:pt x="1521" y="2252"/>
                    <a:pt x="1528" y="2259"/>
                  </a:cubicBezTo>
                  <a:cubicBezTo>
                    <a:pt x="1542" y="2272"/>
                    <a:pt x="1558" y="2286"/>
                    <a:pt x="1586" y="2300"/>
                  </a:cubicBezTo>
                  <a:cubicBezTo>
                    <a:pt x="1610" y="2313"/>
                    <a:pt x="1640" y="2324"/>
                    <a:pt x="1674" y="2330"/>
                  </a:cubicBezTo>
                  <a:cubicBezTo>
                    <a:pt x="1690" y="2333"/>
                    <a:pt x="1706" y="2334"/>
                    <a:pt x="1723" y="2334"/>
                  </a:cubicBezTo>
                  <a:cubicBezTo>
                    <a:pt x="1786" y="2334"/>
                    <a:pt x="1858" y="2316"/>
                    <a:pt x="1922" y="2266"/>
                  </a:cubicBezTo>
                  <a:cubicBezTo>
                    <a:pt x="2007" y="2201"/>
                    <a:pt x="2059" y="2085"/>
                    <a:pt x="2059" y="1960"/>
                  </a:cubicBezTo>
                  <a:cubicBezTo>
                    <a:pt x="2062" y="1902"/>
                    <a:pt x="2052" y="1844"/>
                    <a:pt x="2035" y="1782"/>
                  </a:cubicBezTo>
                  <a:cubicBezTo>
                    <a:pt x="2015" y="1725"/>
                    <a:pt x="1987" y="1667"/>
                    <a:pt x="1950" y="1613"/>
                  </a:cubicBezTo>
                  <a:cubicBezTo>
                    <a:pt x="1916" y="1558"/>
                    <a:pt x="1872" y="1507"/>
                    <a:pt x="1824" y="1459"/>
                  </a:cubicBezTo>
                  <a:cubicBezTo>
                    <a:pt x="1814" y="1446"/>
                    <a:pt x="1800" y="1432"/>
                    <a:pt x="1790" y="1422"/>
                  </a:cubicBezTo>
                  <a:cubicBezTo>
                    <a:pt x="1776" y="1412"/>
                    <a:pt x="1766" y="1402"/>
                    <a:pt x="1753" y="1388"/>
                  </a:cubicBezTo>
                  <a:cubicBezTo>
                    <a:pt x="1749" y="1385"/>
                    <a:pt x="1746" y="1382"/>
                    <a:pt x="1746" y="1378"/>
                  </a:cubicBezTo>
                  <a:lnTo>
                    <a:pt x="1759" y="1378"/>
                  </a:lnTo>
                  <a:lnTo>
                    <a:pt x="1787" y="1371"/>
                  </a:lnTo>
                  <a:cubicBezTo>
                    <a:pt x="1807" y="1364"/>
                    <a:pt x="1828" y="1361"/>
                    <a:pt x="1844" y="1351"/>
                  </a:cubicBezTo>
                  <a:cubicBezTo>
                    <a:pt x="1885" y="1337"/>
                    <a:pt x="1922" y="1320"/>
                    <a:pt x="1957" y="1293"/>
                  </a:cubicBezTo>
                  <a:cubicBezTo>
                    <a:pt x="1994" y="1266"/>
                    <a:pt x="2024" y="1231"/>
                    <a:pt x="2045" y="1187"/>
                  </a:cubicBezTo>
                  <a:cubicBezTo>
                    <a:pt x="2065" y="1143"/>
                    <a:pt x="2073" y="1092"/>
                    <a:pt x="2062" y="1044"/>
                  </a:cubicBezTo>
                  <a:cubicBezTo>
                    <a:pt x="2052" y="997"/>
                    <a:pt x="2028" y="956"/>
                    <a:pt x="2004" y="919"/>
                  </a:cubicBezTo>
                  <a:cubicBezTo>
                    <a:pt x="1980" y="881"/>
                    <a:pt x="1950" y="854"/>
                    <a:pt x="1922" y="823"/>
                  </a:cubicBezTo>
                  <a:cubicBezTo>
                    <a:pt x="1861" y="765"/>
                    <a:pt x="1797" y="711"/>
                    <a:pt x="1729" y="667"/>
                  </a:cubicBezTo>
                  <a:cubicBezTo>
                    <a:pt x="1586" y="575"/>
                    <a:pt x="1426" y="520"/>
                    <a:pt x="1266" y="497"/>
                  </a:cubicBezTo>
                  <a:cubicBezTo>
                    <a:pt x="1212" y="488"/>
                    <a:pt x="1157" y="485"/>
                    <a:pt x="1103" y="485"/>
                  </a:cubicBezTo>
                  <a:cubicBezTo>
                    <a:pt x="1075" y="485"/>
                    <a:pt x="1048" y="486"/>
                    <a:pt x="1021" y="487"/>
                  </a:cubicBezTo>
                  <a:lnTo>
                    <a:pt x="1007" y="490"/>
                  </a:lnTo>
                  <a:lnTo>
                    <a:pt x="1001" y="490"/>
                  </a:lnTo>
                  <a:cubicBezTo>
                    <a:pt x="1001" y="487"/>
                    <a:pt x="1001" y="487"/>
                    <a:pt x="1004" y="484"/>
                  </a:cubicBezTo>
                  <a:lnTo>
                    <a:pt x="1004" y="479"/>
                  </a:lnTo>
                  <a:lnTo>
                    <a:pt x="1007" y="476"/>
                  </a:lnTo>
                  <a:lnTo>
                    <a:pt x="1011" y="473"/>
                  </a:lnTo>
                  <a:cubicBezTo>
                    <a:pt x="1014" y="463"/>
                    <a:pt x="1021" y="456"/>
                    <a:pt x="1024" y="449"/>
                  </a:cubicBezTo>
                  <a:cubicBezTo>
                    <a:pt x="1045" y="418"/>
                    <a:pt x="1068" y="388"/>
                    <a:pt x="1089" y="354"/>
                  </a:cubicBezTo>
                  <a:cubicBezTo>
                    <a:pt x="1109" y="320"/>
                    <a:pt x="1126" y="279"/>
                    <a:pt x="1130" y="235"/>
                  </a:cubicBezTo>
                  <a:cubicBezTo>
                    <a:pt x="1130" y="190"/>
                    <a:pt x="1117" y="143"/>
                    <a:pt x="1093" y="109"/>
                  </a:cubicBezTo>
                  <a:cubicBezTo>
                    <a:pt x="1068" y="75"/>
                    <a:pt x="1035" y="51"/>
                    <a:pt x="1001" y="30"/>
                  </a:cubicBezTo>
                  <a:cubicBezTo>
                    <a:pt x="957" y="8"/>
                    <a:pt x="910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824583" y="533536"/>
              <a:ext cx="69933" cy="117257"/>
            </a:xfrm>
            <a:custGeom>
              <a:avLst/>
              <a:gdLst/>
              <a:ahLst/>
              <a:cxnLst/>
              <a:rect l="l" t="t" r="r" b="b"/>
              <a:pathLst>
                <a:path w="1593" h="2671" extrusionOk="0">
                  <a:moveTo>
                    <a:pt x="1528" y="2362"/>
                  </a:moveTo>
                  <a:cubicBezTo>
                    <a:pt x="1527" y="2362"/>
                    <a:pt x="1529" y="2363"/>
                    <a:pt x="1532" y="2366"/>
                  </a:cubicBezTo>
                  <a:lnTo>
                    <a:pt x="1532" y="2366"/>
                  </a:lnTo>
                  <a:cubicBezTo>
                    <a:pt x="1530" y="2363"/>
                    <a:pt x="1528" y="2362"/>
                    <a:pt x="1528" y="2362"/>
                  </a:cubicBezTo>
                  <a:close/>
                  <a:moveTo>
                    <a:pt x="1532" y="2366"/>
                  </a:moveTo>
                  <a:cubicBezTo>
                    <a:pt x="1534" y="2367"/>
                    <a:pt x="1536" y="2369"/>
                    <a:pt x="1538" y="2372"/>
                  </a:cubicBezTo>
                  <a:cubicBezTo>
                    <a:pt x="1538" y="2372"/>
                    <a:pt x="1539" y="2372"/>
                    <a:pt x="1539" y="2372"/>
                  </a:cubicBezTo>
                  <a:lnTo>
                    <a:pt x="1539" y="2372"/>
                  </a:lnTo>
                  <a:cubicBezTo>
                    <a:pt x="1536" y="2369"/>
                    <a:pt x="1534" y="2367"/>
                    <a:pt x="1532" y="2366"/>
                  </a:cubicBezTo>
                  <a:close/>
                  <a:moveTo>
                    <a:pt x="739" y="1"/>
                  </a:moveTo>
                  <a:cubicBezTo>
                    <a:pt x="735" y="8"/>
                    <a:pt x="729" y="21"/>
                    <a:pt x="718" y="35"/>
                  </a:cubicBezTo>
                  <a:cubicBezTo>
                    <a:pt x="698" y="65"/>
                    <a:pt x="668" y="106"/>
                    <a:pt x="620" y="150"/>
                  </a:cubicBezTo>
                  <a:cubicBezTo>
                    <a:pt x="572" y="194"/>
                    <a:pt x="508" y="242"/>
                    <a:pt x="429" y="293"/>
                  </a:cubicBezTo>
                  <a:cubicBezTo>
                    <a:pt x="354" y="344"/>
                    <a:pt x="266" y="402"/>
                    <a:pt x="181" y="480"/>
                  </a:cubicBezTo>
                  <a:cubicBezTo>
                    <a:pt x="140" y="521"/>
                    <a:pt x="100" y="569"/>
                    <a:pt x="68" y="627"/>
                  </a:cubicBezTo>
                  <a:cubicBezTo>
                    <a:pt x="35" y="684"/>
                    <a:pt x="15" y="749"/>
                    <a:pt x="7" y="820"/>
                  </a:cubicBezTo>
                  <a:cubicBezTo>
                    <a:pt x="1" y="888"/>
                    <a:pt x="15" y="966"/>
                    <a:pt x="62" y="1035"/>
                  </a:cubicBezTo>
                  <a:cubicBezTo>
                    <a:pt x="106" y="1103"/>
                    <a:pt x="181" y="1144"/>
                    <a:pt x="263" y="1158"/>
                  </a:cubicBezTo>
                  <a:cubicBezTo>
                    <a:pt x="283" y="1161"/>
                    <a:pt x="300" y="1161"/>
                    <a:pt x="317" y="1161"/>
                  </a:cubicBezTo>
                  <a:lnTo>
                    <a:pt x="334" y="1158"/>
                  </a:lnTo>
                  <a:lnTo>
                    <a:pt x="344" y="1158"/>
                  </a:lnTo>
                  <a:lnTo>
                    <a:pt x="341" y="1161"/>
                  </a:lnTo>
                  <a:lnTo>
                    <a:pt x="341" y="1164"/>
                  </a:lnTo>
                  <a:cubicBezTo>
                    <a:pt x="340" y="1164"/>
                    <a:pt x="340" y="1164"/>
                    <a:pt x="340" y="1164"/>
                  </a:cubicBezTo>
                  <a:lnTo>
                    <a:pt x="340" y="1164"/>
                  </a:lnTo>
                  <a:cubicBezTo>
                    <a:pt x="339" y="1164"/>
                    <a:pt x="340" y="1165"/>
                    <a:pt x="338" y="1171"/>
                  </a:cubicBezTo>
                  <a:cubicBezTo>
                    <a:pt x="327" y="1194"/>
                    <a:pt x="321" y="1219"/>
                    <a:pt x="310" y="1242"/>
                  </a:cubicBezTo>
                  <a:cubicBezTo>
                    <a:pt x="293" y="1290"/>
                    <a:pt x="280" y="1341"/>
                    <a:pt x="266" y="1392"/>
                  </a:cubicBezTo>
                  <a:cubicBezTo>
                    <a:pt x="242" y="1494"/>
                    <a:pt x="222" y="1599"/>
                    <a:pt x="219" y="1709"/>
                  </a:cubicBezTo>
                  <a:cubicBezTo>
                    <a:pt x="215" y="1790"/>
                    <a:pt x="222" y="1872"/>
                    <a:pt x="246" y="1949"/>
                  </a:cubicBezTo>
                  <a:cubicBezTo>
                    <a:pt x="269" y="2028"/>
                    <a:pt x="313" y="2106"/>
                    <a:pt x="371" y="2164"/>
                  </a:cubicBezTo>
                  <a:cubicBezTo>
                    <a:pt x="433" y="2222"/>
                    <a:pt x="508" y="2266"/>
                    <a:pt x="596" y="2276"/>
                  </a:cubicBezTo>
                  <a:cubicBezTo>
                    <a:pt x="607" y="2277"/>
                    <a:pt x="618" y="2278"/>
                    <a:pt x="628" y="2278"/>
                  </a:cubicBezTo>
                  <a:cubicBezTo>
                    <a:pt x="705" y="2278"/>
                    <a:pt x="777" y="2246"/>
                    <a:pt x="831" y="2198"/>
                  </a:cubicBezTo>
                  <a:cubicBezTo>
                    <a:pt x="838" y="2191"/>
                    <a:pt x="844" y="2185"/>
                    <a:pt x="851" y="2178"/>
                  </a:cubicBezTo>
                  <a:lnTo>
                    <a:pt x="861" y="2171"/>
                  </a:lnTo>
                  <a:cubicBezTo>
                    <a:pt x="864" y="2167"/>
                    <a:pt x="864" y="2167"/>
                    <a:pt x="864" y="2164"/>
                  </a:cubicBezTo>
                  <a:cubicBezTo>
                    <a:pt x="869" y="2161"/>
                    <a:pt x="869" y="2158"/>
                    <a:pt x="869" y="2158"/>
                  </a:cubicBezTo>
                  <a:cubicBezTo>
                    <a:pt x="872" y="2154"/>
                    <a:pt x="872" y="2150"/>
                    <a:pt x="872" y="2144"/>
                  </a:cubicBezTo>
                  <a:cubicBezTo>
                    <a:pt x="874" y="2141"/>
                    <a:pt x="875" y="2131"/>
                    <a:pt x="875" y="2131"/>
                  </a:cubicBezTo>
                  <a:cubicBezTo>
                    <a:pt x="875" y="2131"/>
                    <a:pt x="875" y="2132"/>
                    <a:pt x="875" y="2133"/>
                  </a:cubicBezTo>
                  <a:cubicBezTo>
                    <a:pt x="875" y="2137"/>
                    <a:pt x="878" y="2140"/>
                    <a:pt x="878" y="2147"/>
                  </a:cubicBezTo>
                  <a:cubicBezTo>
                    <a:pt x="882" y="2150"/>
                    <a:pt x="882" y="2154"/>
                    <a:pt x="885" y="2161"/>
                  </a:cubicBezTo>
                  <a:cubicBezTo>
                    <a:pt x="885" y="2167"/>
                    <a:pt x="889" y="2174"/>
                    <a:pt x="892" y="2181"/>
                  </a:cubicBezTo>
                  <a:cubicBezTo>
                    <a:pt x="896" y="2191"/>
                    <a:pt x="899" y="2202"/>
                    <a:pt x="902" y="2212"/>
                  </a:cubicBezTo>
                  <a:cubicBezTo>
                    <a:pt x="919" y="2249"/>
                    <a:pt x="936" y="2287"/>
                    <a:pt x="957" y="2321"/>
                  </a:cubicBezTo>
                  <a:cubicBezTo>
                    <a:pt x="994" y="2389"/>
                    <a:pt x="1035" y="2450"/>
                    <a:pt x="1079" y="2505"/>
                  </a:cubicBezTo>
                  <a:cubicBezTo>
                    <a:pt x="1158" y="2593"/>
                    <a:pt x="1252" y="2657"/>
                    <a:pt x="1354" y="2668"/>
                  </a:cubicBezTo>
                  <a:cubicBezTo>
                    <a:pt x="1367" y="2670"/>
                    <a:pt x="1379" y="2670"/>
                    <a:pt x="1391" y="2670"/>
                  </a:cubicBezTo>
                  <a:cubicBezTo>
                    <a:pt x="1402" y="2670"/>
                    <a:pt x="1414" y="2670"/>
                    <a:pt x="1426" y="2668"/>
                  </a:cubicBezTo>
                  <a:cubicBezTo>
                    <a:pt x="1450" y="2661"/>
                    <a:pt x="1470" y="2654"/>
                    <a:pt x="1487" y="2640"/>
                  </a:cubicBezTo>
                  <a:cubicBezTo>
                    <a:pt x="1525" y="2616"/>
                    <a:pt x="1549" y="2586"/>
                    <a:pt x="1566" y="2555"/>
                  </a:cubicBezTo>
                  <a:cubicBezTo>
                    <a:pt x="1593" y="2491"/>
                    <a:pt x="1586" y="2429"/>
                    <a:pt x="1566" y="2398"/>
                  </a:cubicBezTo>
                  <a:cubicBezTo>
                    <a:pt x="1563" y="2392"/>
                    <a:pt x="1555" y="2385"/>
                    <a:pt x="1552" y="2382"/>
                  </a:cubicBezTo>
                  <a:cubicBezTo>
                    <a:pt x="1549" y="2375"/>
                    <a:pt x="1543" y="2372"/>
                    <a:pt x="1539" y="2372"/>
                  </a:cubicBezTo>
                  <a:lnTo>
                    <a:pt x="1539" y="2372"/>
                  </a:lnTo>
                  <a:cubicBezTo>
                    <a:pt x="1546" y="2378"/>
                    <a:pt x="1554" y="2388"/>
                    <a:pt x="1563" y="2403"/>
                  </a:cubicBezTo>
                  <a:cubicBezTo>
                    <a:pt x="1576" y="2433"/>
                    <a:pt x="1579" y="2491"/>
                    <a:pt x="1545" y="2545"/>
                  </a:cubicBezTo>
                  <a:cubicBezTo>
                    <a:pt x="1528" y="2572"/>
                    <a:pt x="1505" y="2596"/>
                    <a:pt x="1474" y="2613"/>
                  </a:cubicBezTo>
                  <a:cubicBezTo>
                    <a:pt x="1452" y="2628"/>
                    <a:pt x="1425" y="2632"/>
                    <a:pt x="1395" y="2632"/>
                  </a:cubicBezTo>
                  <a:cubicBezTo>
                    <a:pt x="1383" y="2632"/>
                    <a:pt x="1371" y="2631"/>
                    <a:pt x="1358" y="2630"/>
                  </a:cubicBezTo>
                  <a:cubicBezTo>
                    <a:pt x="1277" y="2613"/>
                    <a:pt x="1191" y="2549"/>
                    <a:pt x="1127" y="2464"/>
                  </a:cubicBezTo>
                  <a:cubicBezTo>
                    <a:pt x="1086" y="2412"/>
                    <a:pt x="1048" y="2354"/>
                    <a:pt x="1018" y="2290"/>
                  </a:cubicBezTo>
                  <a:cubicBezTo>
                    <a:pt x="1001" y="2256"/>
                    <a:pt x="987" y="2222"/>
                    <a:pt x="974" y="2185"/>
                  </a:cubicBezTo>
                  <a:cubicBezTo>
                    <a:pt x="971" y="2174"/>
                    <a:pt x="967" y="2167"/>
                    <a:pt x="963" y="2158"/>
                  </a:cubicBezTo>
                  <a:lnTo>
                    <a:pt x="960" y="2144"/>
                  </a:lnTo>
                  <a:lnTo>
                    <a:pt x="957" y="2130"/>
                  </a:lnTo>
                  <a:lnTo>
                    <a:pt x="953" y="2117"/>
                  </a:lnTo>
                  <a:cubicBezTo>
                    <a:pt x="950" y="2100"/>
                    <a:pt x="943" y="2079"/>
                    <a:pt x="940" y="2059"/>
                  </a:cubicBezTo>
                  <a:cubicBezTo>
                    <a:pt x="936" y="2038"/>
                    <a:pt x="933" y="2015"/>
                    <a:pt x="926" y="1994"/>
                  </a:cubicBezTo>
                  <a:cubicBezTo>
                    <a:pt x="919" y="1990"/>
                    <a:pt x="913" y="1990"/>
                    <a:pt x="902" y="1987"/>
                  </a:cubicBezTo>
                  <a:cubicBezTo>
                    <a:pt x="899" y="1984"/>
                    <a:pt x="892" y="1980"/>
                    <a:pt x="889" y="1980"/>
                  </a:cubicBezTo>
                  <a:cubicBezTo>
                    <a:pt x="886" y="1977"/>
                    <a:pt x="884" y="1976"/>
                    <a:pt x="884" y="1976"/>
                  </a:cubicBezTo>
                  <a:lnTo>
                    <a:pt x="884" y="1976"/>
                  </a:lnTo>
                  <a:cubicBezTo>
                    <a:pt x="883" y="1976"/>
                    <a:pt x="887" y="1982"/>
                    <a:pt x="882" y="1984"/>
                  </a:cubicBezTo>
                  <a:cubicBezTo>
                    <a:pt x="882" y="1987"/>
                    <a:pt x="864" y="1990"/>
                    <a:pt x="834" y="1998"/>
                  </a:cubicBezTo>
                  <a:cubicBezTo>
                    <a:pt x="831" y="2015"/>
                    <a:pt x="824" y="2035"/>
                    <a:pt x="820" y="2056"/>
                  </a:cubicBezTo>
                  <a:cubicBezTo>
                    <a:pt x="817" y="2059"/>
                    <a:pt x="817" y="2065"/>
                    <a:pt x="817" y="2072"/>
                  </a:cubicBezTo>
                  <a:lnTo>
                    <a:pt x="811" y="2079"/>
                  </a:lnTo>
                  <a:cubicBezTo>
                    <a:pt x="807" y="2083"/>
                    <a:pt x="803" y="2086"/>
                    <a:pt x="800" y="2092"/>
                  </a:cubicBezTo>
                  <a:cubicBezTo>
                    <a:pt x="797" y="2096"/>
                    <a:pt x="793" y="2103"/>
                    <a:pt x="790" y="2106"/>
                  </a:cubicBezTo>
                  <a:lnTo>
                    <a:pt x="783" y="2113"/>
                  </a:lnTo>
                  <a:cubicBezTo>
                    <a:pt x="780" y="2117"/>
                    <a:pt x="776" y="2123"/>
                    <a:pt x="770" y="2127"/>
                  </a:cubicBezTo>
                  <a:cubicBezTo>
                    <a:pt x="731" y="2160"/>
                    <a:pt x="679" y="2179"/>
                    <a:pt x="628" y="2179"/>
                  </a:cubicBezTo>
                  <a:cubicBezTo>
                    <a:pt x="621" y="2179"/>
                    <a:pt x="614" y="2179"/>
                    <a:pt x="606" y="2178"/>
                  </a:cubicBezTo>
                  <a:cubicBezTo>
                    <a:pt x="549" y="2167"/>
                    <a:pt x="491" y="2137"/>
                    <a:pt x="443" y="2089"/>
                  </a:cubicBezTo>
                  <a:cubicBezTo>
                    <a:pt x="395" y="2045"/>
                    <a:pt x="365" y="1987"/>
                    <a:pt x="344" y="1923"/>
                  </a:cubicBezTo>
                  <a:cubicBezTo>
                    <a:pt x="324" y="1855"/>
                    <a:pt x="321" y="1786"/>
                    <a:pt x="321" y="1715"/>
                  </a:cubicBezTo>
                  <a:cubicBezTo>
                    <a:pt x="327" y="1616"/>
                    <a:pt x="344" y="1514"/>
                    <a:pt x="365" y="1416"/>
                  </a:cubicBezTo>
                  <a:cubicBezTo>
                    <a:pt x="379" y="1368"/>
                    <a:pt x="392" y="1321"/>
                    <a:pt x="406" y="1273"/>
                  </a:cubicBezTo>
                  <a:cubicBezTo>
                    <a:pt x="415" y="1252"/>
                    <a:pt x="423" y="1229"/>
                    <a:pt x="433" y="1205"/>
                  </a:cubicBezTo>
                  <a:cubicBezTo>
                    <a:pt x="433" y="1202"/>
                    <a:pt x="440" y="1188"/>
                    <a:pt x="443" y="1178"/>
                  </a:cubicBezTo>
                  <a:lnTo>
                    <a:pt x="460" y="1144"/>
                  </a:lnTo>
                  <a:cubicBezTo>
                    <a:pt x="470" y="1120"/>
                    <a:pt x="481" y="1096"/>
                    <a:pt x="491" y="1076"/>
                  </a:cubicBezTo>
                  <a:cubicBezTo>
                    <a:pt x="481" y="1065"/>
                    <a:pt x="477" y="1062"/>
                    <a:pt x="470" y="1059"/>
                  </a:cubicBezTo>
                  <a:lnTo>
                    <a:pt x="460" y="1051"/>
                  </a:lnTo>
                  <a:lnTo>
                    <a:pt x="456" y="1048"/>
                  </a:lnTo>
                  <a:lnTo>
                    <a:pt x="453" y="1045"/>
                  </a:lnTo>
                  <a:cubicBezTo>
                    <a:pt x="451" y="1045"/>
                    <a:pt x="450" y="1043"/>
                    <a:pt x="450" y="1043"/>
                  </a:cubicBezTo>
                  <a:cubicBezTo>
                    <a:pt x="450" y="1043"/>
                    <a:pt x="450" y="1044"/>
                    <a:pt x="450" y="1045"/>
                  </a:cubicBezTo>
                  <a:lnTo>
                    <a:pt x="446" y="1045"/>
                  </a:lnTo>
                  <a:lnTo>
                    <a:pt x="443" y="1042"/>
                  </a:lnTo>
                  <a:cubicBezTo>
                    <a:pt x="440" y="1042"/>
                    <a:pt x="436" y="1042"/>
                    <a:pt x="433" y="1038"/>
                  </a:cubicBezTo>
                  <a:lnTo>
                    <a:pt x="426" y="1035"/>
                  </a:lnTo>
                  <a:lnTo>
                    <a:pt x="420" y="1031"/>
                  </a:lnTo>
                  <a:lnTo>
                    <a:pt x="399" y="1021"/>
                  </a:lnTo>
                  <a:cubicBezTo>
                    <a:pt x="389" y="1031"/>
                    <a:pt x="389" y="1031"/>
                    <a:pt x="382" y="1035"/>
                  </a:cubicBezTo>
                  <a:lnTo>
                    <a:pt x="368" y="1042"/>
                  </a:lnTo>
                  <a:cubicBezTo>
                    <a:pt x="358" y="1048"/>
                    <a:pt x="351" y="1051"/>
                    <a:pt x="341" y="1059"/>
                  </a:cubicBezTo>
                  <a:lnTo>
                    <a:pt x="334" y="1062"/>
                  </a:lnTo>
                  <a:lnTo>
                    <a:pt x="331" y="1062"/>
                  </a:lnTo>
                  <a:cubicBezTo>
                    <a:pt x="327" y="1064"/>
                    <a:pt x="326" y="1064"/>
                    <a:pt x="324" y="1064"/>
                  </a:cubicBezTo>
                  <a:cubicBezTo>
                    <a:pt x="323" y="1064"/>
                    <a:pt x="322" y="1064"/>
                    <a:pt x="321" y="1065"/>
                  </a:cubicBezTo>
                  <a:lnTo>
                    <a:pt x="277" y="1065"/>
                  </a:lnTo>
                  <a:cubicBezTo>
                    <a:pt x="219" y="1062"/>
                    <a:pt x="161" y="1031"/>
                    <a:pt x="126" y="987"/>
                  </a:cubicBezTo>
                  <a:cubicBezTo>
                    <a:pt x="93" y="943"/>
                    <a:pt x="76" y="882"/>
                    <a:pt x="79" y="824"/>
                  </a:cubicBezTo>
                  <a:cubicBezTo>
                    <a:pt x="79" y="766"/>
                    <a:pt x="96" y="704"/>
                    <a:pt x="120" y="654"/>
                  </a:cubicBezTo>
                  <a:cubicBezTo>
                    <a:pt x="147" y="602"/>
                    <a:pt x="181" y="558"/>
                    <a:pt x="219" y="517"/>
                  </a:cubicBezTo>
                  <a:cubicBezTo>
                    <a:pt x="293" y="436"/>
                    <a:pt x="375" y="375"/>
                    <a:pt x="450" y="317"/>
                  </a:cubicBezTo>
                  <a:cubicBezTo>
                    <a:pt x="522" y="263"/>
                    <a:pt x="583" y="208"/>
                    <a:pt x="627" y="157"/>
                  </a:cubicBezTo>
                  <a:cubicBezTo>
                    <a:pt x="674" y="109"/>
                    <a:pt x="701" y="65"/>
                    <a:pt x="722" y="35"/>
                  </a:cubicBezTo>
                  <a:cubicBezTo>
                    <a:pt x="729" y="21"/>
                    <a:pt x="735" y="8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673037" y="672130"/>
              <a:ext cx="62470" cy="60538"/>
            </a:xfrm>
            <a:custGeom>
              <a:avLst/>
              <a:gdLst/>
              <a:ahLst/>
              <a:cxnLst/>
              <a:rect l="l" t="t" r="r" b="b"/>
              <a:pathLst>
                <a:path w="1423" h="1379" extrusionOk="0">
                  <a:moveTo>
                    <a:pt x="854" y="497"/>
                  </a:move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lnTo>
                    <a:pt x="854" y="497"/>
                  </a:lnTo>
                  <a:cubicBezTo>
                    <a:pt x="854" y="497"/>
                    <a:pt x="854" y="497"/>
                    <a:pt x="854" y="497"/>
                  </a:cubicBezTo>
                  <a:close/>
                  <a:moveTo>
                    <a:pt x="801" y="0"/>
                  </a:moveTo>
                  <a:cubicBezTo>
                    <a:pt x="668" y="0"/>
                    <a:pt x="538" y="45"/>
                    <a:pt x="435" y="133"/>
                  </a:cubicBezTo>
                  <a:cubicBezTo>
                    <a:pt x="377" y="180"/>
                    <a:pt x="330" y="246"/>
                    <a:pt x="300" y="313"/>
                  </a:cubicBezTo>
                  <a:cubicBezTo>
                    <a:pt x="272" y="381"/>
                    <a:pt x="259" y="453"/>
                    <a:pt x="262" y="521"/>
                  </a:cubicBezTo>
                  <a:cubicBezTo>
                    <a:pt x="265" y="593"/>
                    <a:pt x="283" y="660"/>
                    <a:pt x="316" y="718"/>
                  </a:cubicBezTo>
                  <a:cubicBezTo>
                    <a:pt x="350" y="780"/>
                    <a:pt x="402" y="824"/>
                    <a:pt x="452" y="854"/>
                  </a:cubicBezTo>
                  <a:cubicBezTo>
                    <a:pt x="507" y="887"/>
                    <a:pt x="566" y="903"/>
                    <a:pt x="623" y="903"/>
                  </a:cubicBezTo>
                  <a:cubicBezTo>
                    <a:pt x="676" y="903"/>
                    <a:pt x="728" y="889"/>
                    <a:pt x="769" y="864"/>
                  </a:cubicBezTo>
                  <a:cubicBezTo>
                    <a:pt x="813" y="841"/>
                    <a:pt x="843" y="807"/>
                    <a:pt x="864" y="772"/>
                  </a:cubicBezTo>
                  <a:cubicBezTo>
                    <a:pt x="884" y="739"/>
                    <a:pt x="895" y="704"/>
                    <a:pt x="901" y="674"/>
                  </a:cubicBezTo>
                  <a:cubicBezTo>
                    <a:pt x="908" y="609"/>
                    <a:pt x="895" y="562"/>
                    <a:pt x="878" y="535"/>
                  </a:cubicBezTo>
                  <a:cubicBezTo>
                    <a:pt x="865" y="509"/>
                    <a:pt x="853" y="499"/>
                    <a:pt x="854" y="497"/>
                  </a:cubicBezTo>
                  <a:lnTo>
                    <a:pt x="854" y="497"/>
                  </a:lnTo>
                  <a:cubicBezTo>
                    <a:pt x="852" y="499"/>
                    <a:pt x="861" y="513"/>
                    <a:pt x="864" y="541"/>
                  </a:cubicBezTo>
                  <a:cubicBezTo>
                    <a:pt x="867" y="568"/>
                    <a:pt x="861" y="609"/>
                    <a:pt x="837" y="654"/>
                  </a:cubicBezTo>
                  <a:cubicBezTo>
                    <a:pt x="820" y="698"/>
                    <a:pt x="772" y="742"/>
                    <a:pt x="721" y="752"/>
                  </a:cubicBezTo>
                  <a:cubicBezTo>
                    <a:pt x="709" y="755"/>
                    <a:pt x="696" y="757"/>
                    <a:pt x="682" y="757"/>
                  </a:cubicBezTo>
                  <a:cubicBezTo>
                    <a:pt x="638" y="757"/>
                    <a:pt x="589" y="739"/>
                    <a:pt x="548" y="708"/>
                  </a:cubicBezTo>
                  <a:cubicBezTo>
                    <a:pt x="520" y="687"/>
                    <a:pt x="500" y="660"/>
                    <a:pt x="487" y="629"/>
                  </a:cubicBezTo>
                  <a:cubicBezTo>
                    <a:pt x="473" y="599"/>
                    <a:pt x="470" y="562"/>
                    <a:pt x="473" y="524"/>
                  </a:cubicBezTo>
                  <a:cubicBezTo>
                    <a:pt x="476" y="486"/>
                    <a:pt x="490" y="446"/>
                    <a:pt x="510" y="412"/>
                  </a:cubicBezTo>
                  <a:cubicBezTo>
                    <a:pt x="531" y="381"/>
                    <a:pt x="558" y="351"/>
                    <a:pt x="589" y="327"/>
                  </a:cubicBezTo>
                  <a:cubicBezTo>
                    <a:pt x="644" y="288"/>
                    <a:pt x="717" y="265"/>
                    <a:pt x="789" y="265"/>
                  </a:cubicBezTo>
                  <a:cubicBezTo>
                    <a:pt x="806" y="265"/>
                    <a:pt x="823" y="267"/>
                    <a:pt x="840" y="269"/>
                  </a:cubicBezTo>
                  <a:cubicBezTo>
                    <a:pt x="884" y="273"/>
                    <a:pt x="925" y="286"/>
                    <a:pt x="963" y="310"/>
                  </a:cubicBezTo>
                  <a:cubicBezTo>
                    <a:pt x="1000" y="334"/>
                    <a:pt x="1035" y="364"/>
                    <a:pt x="1061" y="402"/>
                  </a:cubicBezTo>
                  <a:cubicBezTo>
                    <a:pt x="1116" y="473"/>
                    <a:pt x="1150" y="572"/>
                    <a:pt x="1150" y="664"/>
                  </a:cubicBezTo>
                  <a:cubicBezTo>
                    <a:pt x="1150" y="759"/>
                    <a:pt x="1119" y="851"/>
                    <a:pt x="1068" y="932"/>
                  </a:cubicBezTo>
                  <a:cubicBezTo>
                    <a:pt x="1014" y="1011"/>
                    <a:pt x="942" y="1078"/>
                    <a:pt x="864" y="1130"/>
                  </a:cubicBezTo>
                  <a:cubicBezTo>
                    <a:pt x="786" y="1177"/>
                    <a:pt x="697" y="1208"/>
                    <a:pt x="609" y="1225"/>
                  </a:cubicBezTo>
                  <a:cubicBezTo>
                    <a:pt x="463" y="1248"/>
                    <a:pt x="326" y="1268"/>
                    <a:pt x="222" y="1268"/>
                  </a:cubicBezTo>
                  <a:cubicBezTo>
                    <a:pt x="202" y="1268"/>
                    <a:pt x="184" y="1268"/>
                    <a:pt x="167" y="1266"/>
                  </a:cubicBezTo>
                  <a:cubicBezTo>
                    <a:pt x="112" y="1266"/>
                    <a:pt x="71" y="1259"/>
                    <a:pt x="41" y="1256"/>
                  </a:cubicBezTo>
                  <a:cubicBezTo>
                    <a:pt x="14" y="1249"/>
                    <a:pt x="0" y="1242"/>
                    <a:pt x="0" y="1242"/>
                  </a:cubicBezTo>
                  <a:lnTo>
                    <a:pt x="0" y="1242"/>
                  </a:lnTo>
                  <a:cubicBezTo>
                    <a:pt x="0" y="1242"/>
                    <a:pt x="14" y="1249"/>
                    <a:pt x="41" y="1262"/>
                  </a:cubicBezTo>
                  <a:cubicBezTo>
                    <a:pt x="68" y="1276"/>
                    <a:pt x="109" y="1293"/>
                    <a:pt x="160" y="1310"/>
                  </a:cubicBezTo>
                  <a:cubicBezTo>
                    <a:pt x="214" y="1323"/>
                    <a:pt x="283" y="1337"/>
                    <a:pt x="361" y="1354"/>
                  </a:cubicBezTo>
                  <a:cubicBezTo>
                    <a:pt x="427" y="1367"/>
                    <a:pt x="508" y="1379"/>
                    <a:pt x="595" y="1379"/>
                  </a:cubicBezTo>
                  <a:cubicBezTo>
                    <a:pt x="606" y="1379"/>
                    <a:pt x="616" y="1378"/>
                    <a:pt x="626" y="1378"/>
                  </a:cubicBezTo>
                  <a:cubicBezTo>
                    <a:pt x="728" y="1375"/>
                    <a:pt x="840" y="1361"/>
                    <a:pt x="956" y="1314"/>
                  </a:cubicBezTo>
                  <a:cubicBezTo>
                    <a:pt x="1071" y="1266"/>
                    <a:pt x="1184" y="1188"/>
                    <a:pt x="1269" y="1078"/>
                  </a:cubicBezTo>
                  <a:cubicBezTo>
                    <a:pt x="1354" y="970"/>
                    <a:pt x="1415" y="824"/>
                    <a:pt x="1418" y="667"/>
                  </a:cubicBezTo>
                  <a:cubicBezTo>
                    <a:pt x="1422" y="514"/>
                    <a:pt x="1374" y="361"/>
                    <a:pt x="1279" y="232"/>
                  </a:cubicBezTo>
                  <a:cubicBezTo>
                    <a:pt x="1231" y="171"/>
                    <a:pt x="1170" y="116"/>
                    <a:pt x="1099" y="75"/>
                  </a:cubicBezTo>
                  <a:cubicBezTo>
                    <a:pt x="1027" y="34"/>
                    <a:pt x="946" y="11"/>
                    <a:pt x="867" y="4"/>
                  </a:cubicBezTo>
                  <a:cubicBezTo>
                    <a:pt x="845" y="2"/>
                    <a:pt x="823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745737" y="335148"/>
              <a:ext cx="821676" cy="194082"/>
            </a:xfrm>
            <a:custGeom>
              <a:avLst/>
              <a:gdLst/>
              <a:ahLst/>
              <a:cxnLst/>
              <a:rect l="l" t="t" r="r" b="b"/>
              <a:pathLst>
                <a:path w="18717" h="4421" extrusionOk="0">
                  <a:moveTo>
                    <a:pt x="5284" y="1"/>
                  </a:moveTo>
                  <a:cubicBezTo>
                    <a:pt x="5231" y="1"/>
                    <a:pt x="5178" y="3"/>
                    <a:pt x="5124" y="3"/>
                  </a:cubicBezTo>
                  <a:cubicBezTo>
                    <a:pt x="5098" y="2"/>
                    <a:pt x="5073" y="2"/>
                    <a:pt x="5048" y="2"/>
                  </a:cubicBezTo>
                  <a:cubicBezTo>
                    <a:pt x="4914" y="2"/>
                    <a:pt x="4783" y="10"/>
                    <a:pt x="4654" y="12"/>
                  </a:cubicBezTo>
                  <a:cubicBezTo>
                    <a:pt x="4576" y="16"/>
                    <a:pt x="4501" y="23"/>
                    <a:pt x="4423" y="29"/>
                  </a:cubicBezTo>
                  <a:cubicBezTo>
                    <a:pt x="4348" y="33"/>
                    <a:pt x="4273" y="36"/>
                    <a:pt x="4199" y="47"/>
                  </a:cubicBezTo>
                  <a:cubicBezTo>
                    <a:pt x="4052" y="64"/>
                    <a:pt x="3905" y="77"/>
                    <a:pt x="3763" y="94"/>
                  </a:cubicBezTo>
                  <a:cubicBezTo>
                    <a:pt x="3692" y="100"/>
                    <a:pt x="3620" y="111"/>
                    <a:pt x="3549" y="118"/>
                  </a:cubicBezTo>
                  <a:cubicBezTo>
                    <a:pt x="3481" y="132"/>
                    <a:pt x="3412" y="141"/>
                    <a:pt x="3345" y="152"/>
                  </a:cubicBezTo>
                  <a:cubicBezTo>
                    <a:pt x="3069" y="196"/>
                    <a:pt x="2811" y="254"/>
                    <a:pt x="2569" y="318"/>
                  </a:cubicBezTo>
                  <a:cubicBezTo>
                    <a:pt x="2508" y="332"/>
                    <a:pt x="2450" y="353"/>
                    <a:pt x="2389" y="370"/>
                  </a:cubicBezTo>
                  <a:cubicBezTo>
                    <a:pt x="2331" y="386"/>
                    <a:pt x="2273" y="403"/>
                    <a:pt x="2216" y="421"/>
                  </a:cubicBezTo>
                  <a:cubicBezTo>
                    <a:pt x="2158" y="438"/>
                    <a:pt x="2103" y="458"/>
                    <a:pt x="2048" y="478"/>
                  </a:cubicBezTo>
                  <a:cubicBezTo>
                    <a:pt x="1994" y="496"/>
                    <a:pt x="1940" y="516"/>
                    <a:pt x="1889" y="533"/>
                  </a:cubicBezTo>
                  <a:cubicBezTo>
                    <a:pt x="1467" y="686"/>
                    <a:pt x="1117" y="863"/>
                    <a:pt x="837" y="1016"/>
                  </a:cubicBezTo>
                  <a:cubicBezTo>
                    <a:pt x="698" y="1097"/>
                    <a:pt x="572" y="1169"/>
                    <a:pt x="470" y="1240"/>
                  </a:cubicBezTo>
                  <a:cubicBezTo>
                    <a:pt x="368" y="1309"/>
                    <a:pt x="280" y="1366"/>
                    <a:pt x="211" y="1417"/>
                  </a:cubicBezTo>
                  <a:cubicBezTo>
                    <a:pt x="76" y="1519"/>
                    <a:pt x="1" y="1574"/>
                    <a:pt x="1" y="1574"/>
                  </a:cubicBezTo>
                  <a:cubicBezTo>
                    <a:pt x="1" y="1574"/>
                    <a:pt x="79" y="1526"/>
                    <a:pt x="222" y="1434"/>
                  </a:cubicBezTo>
                  <a:cubicBezTo>
                    <a:pt x="293" y="1383"/>
                    <a:pt x="385" y="1332"/>
                    <a:pt x="490" y="1271"/>
                  </a:cubicBezTo>
                  <a:cubicBezTo>
                    <a:pt x="596" y="1207"/>
                    <a:pt x="726" y="1145"/>
                    <a:pt x="864" y="1070"/>
                  </a:cubicBezTo>
                  <a:cubicBezTo>
                    <a:pt x="1150" y="928"/>
                    <a:pt x="1504" y="771"/>
                    <a:pt x="1922" y="635"/>
                  </a:cubicBezTo>
                  <a:cubicBezTo>
                    <a:pt x="2028" y="601"/>
                    <a:pt x="2137" y="567"/>
                    <a:pt x="2249" y="536"/>
                  </a:cubicBezTo>
                  <a:cubicBezTo>
                    <a:pt x="2307" y="523"/>
                    <a:pt x="2365" y="505"/>
                    <a:pt x="2423" y="492"/>
                  </a:cubicBezTo>
                  <a:cubicBezTo>
                    <a:pt x="2481" y="478"/>
                    <a:pt x="2538" y="461"/>
                    <a:pt x="2599" y="447"/>
                  </a:cubicBezTo>
                  <a:cubicBezTo>
                    <a:pt x="2660" y="434"/>
                    <a:pt x="2722" y="424"/>
                    <a:pt x="2783" y="411"/>
                  </a:cubicBezTo>
                  <a:cubicBezTo>
                    <a:pt x="2814" y="403"/>
                    <a:pt x="2848" y="397"/>
                    <a:pt x="2878" y="390"/>
                  </a:cubicBezTo>
                  <a:cubicBezTo>
                    <a:pt x="2909" y="383"/>
                    <a:pt x="2943" y="380"/>
                    <a:pt x="2974" y="373"/>
                  </a:cubicBezTo>
                  <a:cubicBezTo>
                    <a:pt x="3103" y="353"/>
                    <a:pt x="3232" y="329"/>
                    <a:pt x="3368" y="315"/>
                  </a:cubicBezTo>
                  <a:cubicBezTo>
                    <a:pt x="3433" y="305"/>
                    <a:pt x="3501" y="298"/>
                    <a:pt x="3572" y="288"/>
                  </a:cubicBezTo>
                  <a:cubicBezTo>
                    <a:pt x="3640" y="281"/>
                    <a:pt x="3709" y="278"/>
                    <a:pt x="3780" y="271"/>
                  </a:cubicBezTo>
                  <a:cubicBezTo>
                    <a:pt x="3919" y="254"/>
                    <a:pt x="4062" y="257"/>
                    <a:pt x="4208" y="251"/>
                  </a:cubicBezTo>
                  <a:cubicBezTo>
                    <a:pt x="4283" y="251"/>
                    <a:pt x="4355" y="254"/>
                    <a:pt x="4430" y="254"/>
                  </a:cubicBezTo>
                  <a:cubicBezTo>
                    <a:pt x="4505" y="257"/>
                    <a:pt x="4579" y="257"/>
                    <a:pt x="4654" y="261"/>
                  </a:cubicBezTo>
                  <a:cubicBezTo>
                    <a:pt x="4804" y="271"/>
                    <a:pt x="4957" y="274"/>
                    <a:pt x="5110" y="292"/>
                  </a:cubicBezTo>
                  <a:cubicBezTo>
                    <a:pt x="5188" y="298"/>
                    <a:pt x="5266" y="305"/>
                    <a:pt x="5345" y="315"/>
                  </a:cubicBezTo>
                  <a:cubicBezTo>
                    <a:pt x="5423" y="325"/>
                    <a:pt x="5502" y="336"/>
                    <a:pt x="5579" y="345"/>
                  </a:cubicBezTo>
                  <a:cubicBezTo>
                    <a:pt x="5657" y="356"/>
                    <a:pt x="5736" y="373"/>
                    <a:pt x="5814" y="386"/>
                  </a:cubicBezTo>
                  <a:cubicBezTo>
                    <a:pt x="5893" y="403"/>
                    <a:pt x="5974" y="414"/>
                    <a:pt x="6053" y="431"/>
                  </a:cubicBezTo>
                  <a:cubicBezTo>
                    <a:pt x="6130" y="447"/>
                    <a:pt x="6209" y="468"/>
                    <a:pt x="6290" y="482"/>
                  </a:cubicBezTo>
                  <a:cubicBezTo>
                    <a:pt x="6372" y="499"/>
                    <a:pt x="6450" y="519"/>
                    <a:pt x="6532" y="540"/>
                  </a:cubicBezTo>
                  <a:cubicBezTo>
                    <a:pt x="6569" y="550"/>
                    <a:pt x="6610" y="557"/>
                    <a:pt x="6651" y="567"/>
                  </a:cubicBezTo>
                  <a:cubicBezTo>
                    <a:pt x="6692" y="574"/>
                    <a:pt x="6733" y="584"/>
                    <a:pt x="6774" y="594"/>
                  </a:cubicBezTo>
                  <a:cubicBezTo>
                    <a:pt x="6852" y="611"/>
                    <a:pt x="6934" y="631"/>
                    <a:pt x="7015" y="648"/>
                  </a:cubicBezTo>
                  <a:lnTo>
                    <a:pt x="7260" y="710"/>
                  </a:lnTo>
                  <a:cubicBezTo>
                    <a:pt x="7342" y="730"/>
                    <a:pt x="7423" y="754"/>
                    <a:pt x="7505" y="778"/>
                  </a:cubicBezTo>
                  <a:cubicBezTo>
                    <a:pt x="7587" y="802"/>
                    <a:pt x="7672" y="825"/>
                    <a:pt x="7753" y="849"/>
                  </a:cubicBezTo>
                  <a:cubicBezTo>
                    <a:pt x="7835" y="876"/>
                    <a:pt x="7916" y="904"/>
                    <a:pt x="7998" y="931"/>
                  </a:cubicBezTo>
                  <a:cubicBezTo>
                    <a:pt x="8325" y="1039"/>
                    <a:pt x="8651" y="1162"/>
                    <a:pt x="8975" y="1301"/>
                  </a:cubicBezTo>
                  <a:cubicBezTo>
                    <a:pt x="9298" y="1441"/>
                    <a:pt x="9617" y="1595"/>
                    <a:pt x="9931" y="1758"/>
                  </a:cubicBezTo>
                  <a:cubicBezTo>
                    <a:pt x="10243" y="1928"/>
                    <a:pt x="10553" y="2101"/>
                    <a:pt x="10856" y="2292"/>
                  </a:cubicBezTo>
                  <a:cubicBezTo>
                    <a:pt x="11162" y="2482"/>
                    <a:pt x="11465" y="2680"/>
                    <a:pt x="11771" y="2880"/>
                  </a:cubicBezTo>
                  <a:cubicBezTo>
                    <a:pt x="12077" y="3077"/>
                    <a:pt x="12386" y="3271"/>
                    <a:pt x="12702" y="3452"/>
                  </a:cubicBezTo>
                  <a:cubicBezTo>
                    <a:pt x="12862" y="3543"/>
                    <a:pt x="13026" y="3628"/>
                    <a:pt x="13186" y="3710"/>
                  </a:cubicBezTo>
                  <a:cubicBezTo>
                    <a:pt x="13349" y="3791"/>
                    <a:pt x="13515" y="3870"/>
                    <a:pt x="13682" y="3942"/>
                  </a:cubicBezTo>
                  <a:cubicBezTo>
                    <a:pt x="13849" y="4013"/>
                    <a:pt x="14016" y="4080"/>
                    <a:pt x="14186" y="4138"/>
                  </a:cubicBezTo>
                  <a:cubicBezTo>
                    <a:pt x="14355" y="4196"/>
                    <a:pt x="14526" y="4248"/>
                    <a:pt x="14699" y="4289"/>
                  </a:cubicBezTo>
                  <a:cubicBezTo>
                    <a:pt x="14740" y="4298"/>
                    <a:pt x="14784" y="4309"/>
                    <a:pt x="14829" y="4319"/>
                  </a:cubicBezTo>
                  <a:cubicBezTo>
                    <a:pt x="14870" y="4325"/>
                    <a:pt x="14914" y="4336"/>
                    <a:pt x="14958" y="4343"/>
                  </a:cubicBezTo>
                  <a:cubicBezTo>
                    <a:pt x="15043" y="4360"/>
                    <a:pt x="15131" y="4377"/>
                    <a:pt x="15217" y="4383"/>
                  </a:cubicBezTo>
                  <a:cubicBezTo>
                    <a:pt x="15305" y="4397"/>
                    <a:pt x="15390" y="4404"/>
                    <a:pt x="15475" y="4411"/>
                  </a:cubicBezTo>
                  <a:cubicBezTo>
                    <a:pt x="15519" y="4414"/>
                    <a:pt x="15564" y="4414"/>
                    <a:pt x="15605" y="4418"/>
                  </a:cubicBezTo>
                  <a:cubicBezTo>
                    <a:pt x="15649" y="4418"/>
                    <a:pt x="15693" y="4421"/>
                    <a:pt x="15734" y="4421"/>
                  </a:cubicBezTo>
                  <a:lnTo>
                    <a:pt x="15863" y="4421"/>
                  </a:lnTo>
                  <a:cubicBezTo>
                    <a:pt x="15907" y="4418"/>
                    <a:pt x="15952" y="4418"/>
                    <a:pt x="15992" y="4414"/>
                  </a:cubicBezTo>
                  <a:cubicBezTo>
                    <a:pt x="16077" y="4407"/>
                    <a:pt x="16162" y="4400"/>
                    <a:pt x="16247" y="4387"/>
                  </a:cubicBezTo>
                  <a:cubicBezTo>
                    <a:pt x="16414" y="4360"/>
                    <a:pt x="16574" y="4322"/>
                    <a:pt x="16730" y="4278"/>
                  </a:cubicBezTo>
                  <a:cubicBezTo>
                    <a:pt x="17040" y="4187"/>
                    <a:pt x="17332" y="4064"/>
                    <a:pt x="17597" y="3911"/>
                  </a:cubicBezTo>
                  <a:cubicBezTo>
                    <a:pt x="17730" y="3836"/>
                    <a:pt x="17856" y="3754"/>
                    <a:pt x="17972" y="3662"/>
                  </a:cubicBezTo>
                  <a:cubicBezTo>
                    <a:pt x="18091" y="3574"/>
                    <a:pt x="18200" y="3476"/>
                    <a:pt x="18295" y="3370"/>
                  </a:cubicBezTo>
                  <a:cubicBezTo>
                    <a:pt x="18393" y="3261"/>
                    <a:pt x="18478" y="3149"/>
                    <a:pt x="18544" y="3026"/>
                  </a:cubicBezTo>
                  <a:cubicBezTo>
                    <a:pt x="18611" y="2904"/>
                    <a:pt x="18659" y="2774"/>
                    <a:pt x="18686" y="2642"/>
                  </a:cubicBezTo>
                  <a:cubicBezTo>
                    <a:pt x="18717" y="2513"/>
                    <a:pt x="18717" y="2380"/>
                    <a:pt x="18707" y="2257"/>
                  </a:cubicBezTo>
                  <a:cubicBezTo>
                    <a:pt x="18696" y="2132"/>
                    <a:pt x="18662" y="2009"/>
                    <a:pt x="18615" y="1904"/>
                  </a:cubicBezTo>
                  <a:cubicBezTo>
                    <a:pt x="18519" y="1686"/>
                    <a:pt x="18370" y="1519"/>
                    <a:pt x="18203" y="1403"/>
                  </a:cubicBezTo>
                  <a:cubicBezTo>
                    <a:pt x="18037" y="1292"/>
                    <a:pt x="17856" y="1234"/>
                    <a:pt x="17693" y="1220"/>
                  </a:cubicBezTo>
                  <a:cubicBezTo>
                    <a:pt x="17659" y="1217"/>
                    <a:pt x="17626" y="1216"/>
                    <a:pt x="17594" y="1216"/>
                  </a:cubicBezTo>
                  <a:cubicBezTo>
                    <a:pt x="17470" y="1216"/>
                    <a:pt x="17358" y="1235"/>
                    <a:pt x="17261" y="1264"/>
                  </a:cubicBezTo>
                  <a:cubicBezTo>
                    <a:pt x="17142" y="1301"/>
                    <a:pt x="17046" y="1353"/>
                    <a:pt x="16975" y="1400"/>
                  </a:cubicBezTo>
                  <a:cubicBezTo>
                    <a:pt x="16955" y="1411"/>
                    <a:pt x="16941" y="1421"/>
                    <a:pt x="16924" y="1434"/>
                  </a:cubicBezTo>
                  <a:cubicBezTo>
                    <a:pt x="16911" y="1444"/>
                    <a:pt x="16897" y="1455"/>
                    <a:pt x="16883" y="1465"/>
                  </a:cubicBezTo>
                  <a:cubicBezTo>
                    <a:pt x="16859" y="1488"/>
                    <a:pt x="16836" y="1506"/>
                    <a:pt x="16822" y="1523"/>
                  </a:cubicBezTo>
                  <a:cubicBezTo>
                    <a:pt x="16839" y="1509"/>
                    <a:pt x="16863" y="1492"/>
                    <a:pt x="16886" y="1472"/>
                  </a:cubicBezTo>
                  <a:cubicBezTo>
                    <a:pt x="16900" y="1461"/>
                    <a:pt x="16914" y="1455"/>
                    <a:pt x="16931" y="1444"/>
                  </a:cubicBezTo>
                  <a:cubicBezTo>
                    <a:pt x="16938" y="1438"/>
                    <a:pt x="16948" y="1431"/>
                    <a:pt x="16955" y="1427"/>
                  </a:cubicBezTo>
                  <a:cubicBezTo>
                    <a:pt x="16965" y="1421"/>
                    <a:pt x="16972" y="1417"/>
                    <a:pt x="16982" y="1411"/>
                  </a:cubicBezTo>
                  <a:cubicBezTo>
                    <a:pt x="17057" y="1370"/>
                    <a:pt x="17152" y="1325"/>
                    <a:pt x="17271" y="1298"/>
                  </a:cubicBezTo>
                  <a:cubicBezTo>
                    <a:pt x="17344" y="1282"/>
                    <a:pt x="17427" y="1271"/>
                    <a:pt x="17515" y="1271"/>
                  </a:cubicBezTo>
                  <a:cubicBezTo>
                    <a:pt x="17570" y="1271"/>
                    <a:pt x="17627" y="1275"/>
                    <a:pt x="17686" y="1284"/>
                  </a:cubicBezTo>
                  <a:cubicBezTo>
                    <a:pt x="17839" y="1305"/>
                    <a:pt x="18002" y="1366"/>
                    <a:pt x="18148" y="1482"/>
                  </a:cubicBezTo>
                  <a:cubicBezTo>
                    <a:pt x="18295" y="1595"/>
                    <a:pt x="18421" y="1754"/>
                    <a:pt x="18492" y="1951"/>
                  </a:cubicBezTo>
                  <a:cubicBezTo>
                    <a:pt x="18530" y="2050"/>
                    <a:pt x="18553" y="2155"/>
                    <a:pt x="18553" y="2268"/>
                  </a:cubicBezTo>
                  <a:cubicBezTo>
                    <a:pt x="18557" y="2377"/>
                    <a:pt x="18550" y="2493"/>
                    <a:pt x="18519" y="2604"/>
                  </a:cubicBezTo>
                  <a:cubicBezTo>
                    <a:pt x="18489" y="2717"/>
                    <a:pt x="18442" y="2826"/>
                    <a:pt x="18380" y="2931"/>
                  </a:cubicBezTo>
                  <a:cubicBezTo>
                    <a:pt x="18315" y="3036"/>
                    <a:pt x="18237" y="3135"/>
                    <a:pt x="18145" y="3227"/>
                  </a:cubicBezTo>
                  <a:cubicBezTo>
                    <a:pt x="18057" y="3322"/>
                    <a:pt x="17952" y="3407"/>
                    <a:pt x="17842" y="3489"/>
                  </a:cubicBezTo>
                  <a:cubicBezTo>
                    <a:pt x="17730" y="3567"/>
                    <a:pt x="17611" y="3639"/>
                    <a:pt x="17482" y="3703"/>
                  </a:cubicBezTo>
                  <a:cubicBezTo>
                    <a:pt x="17230" y="3836"/>
                    <a:pt x="16952" y="3942"/>
                    <a:pt x="16659" y="4013"/>
                  </a:cubicBezTo>
                  <a:cubicBezTo>
                    <a:pt x="16509" y="4050"/>
                    <a:pt x="16360" y="4080"/>
                    <a:pt x="16206" y="4098"/>
                  </a:cubicBezTo>
                  <a:cubicBezTo>
                    <a:pt x="16131" y="4108"/>
                    <a:pt x="16054" y="4111"/>
                    <a:pt x="15978" y="4115"/>
                  </a:cubicBezTo>
                  <a:cubicBezTo>
                    <a:pt x="15941" y="4118"/>
                    <a:pt x="15903" y="4118"/>
                    <a:pt x="15863" y="4118"/>
                  </a:cubicBezTo>
                  <a:cubicBezTo>
                    <a:pt x="15822" y="4115"/>
                    <a:pt x="15784" y="4111"/>
                    <a:pt x="15743" y="4111"/>
                  </a:cubicBezTo>
                  <a:cubicBezTo>
                    <a:pt x="15707" y="4111"/>
                    <a:pt x="15666" y="4105"/>
                    <a:pt x="15625" y="4101"/>
                  </a:cubicBezTo>
                  <a:cubicBezTo>
                    <a:pt x="15587" y="4098"/>
                    <a:pt x="15547" y="4094"/>
                    <a:pt x="15509" y="4088"/>
                  </a:cubicBezTo>
                  <a:cubicBezTo>
                    <a:pt x="15427" y="4077"/>
                    <a:pt x="15349" y="4067"/>
                    <a:pt x="15271" y="4050"/>
                  </a:cubicBezTo>
                  <a:cubicBezTo>
                    <a:pt x="15189" y="4036"/>
                    <a:pt x="15111" y="4016"/>
                    <a:pt x="15033" y="3999"/>
                  </a:cubicBezTo>
                  <a:cubicBezTo>
                    <a:pt x="14992" y="3992"/>
                    <a:pt x="14951" y="3978"/>
                    <a:pt x="14914" y="3969"/>
                  </a:cubicBezTo>
                  <a:cubicBezTo>
                    <a:pt x="14873" y="3958"/>
                    <a:pt x="14832" y="3948"/>
                    <a:pt x="14795" y="3934"/>
                  </a:cubicBezTo>
                  <a:cubicBezTo>
                    <a:pt x="14635" y="3890"/>
                    <a:pt x="14478" y="3829"/>
                    <a:pt x="14322" y="3768"/>
                  </a:cubicBezTo>
                  <a:cubicBezTo>
                    <a:pt x="14165" y="3707"/>
                    <a:pt x="14013" y="3636"/>
                    <a:pt x="13859" y="3560"/>
                  </a:cubicBezTo>
                  <a:cubicBezTo>
                    <a:pt x="13553" y="3407"/>
                    <a:pt x="13253" y="3227"/>
                    <a:pt x="12961" y="3033"/>
                  </a:cubicBezTo>
                  <a:cubicBezTo>
                    <a:pt x="12666" y="2840"/>
                    <a:pt x="12369" y="2635"/>
                    <a:pt x="12074" y="2424"/>
                  </a:cubicBezTo>
                  <a:cubicBezTo>
                    <a:pt x="11774" y="2220"/>
                    <a:pt x="11471" y="2013"/>
                    <a:pt x="11162" y="1808"/>
                  </a:cubicBezTo>
                  <a:cubicBezTo>
                    <a:pt x="11005" y="1710"/>
                    <a:pt x="10845" y="1611"/>
                    <a:pt x="10682" y="1519"/>
                  </a:cubicBezTo>
                  <a:cubicBezTo>
                    <a:pt x="10522" y="1424"/>
                    <a:pt x="10359" y="1336"/>
                    <a:pt x="10192" y="1251"/>
                  </a:cubicBezTo>
                  <a:cubicBezTo>
                    <a:pt x="9862" y="1084"/>
                    <a:pt x="9522" y="931"/>
                    <a:pt x="9182" y="794"/>
                  </a:cubicBezTo>
                  <a:cubicBezTo>
                    <a:pt x="8841" y="659"/>
                    <a:pt x="8498" y="540"/>
                    <a:pt x="8155" y="434"/>
                  </a:cubicBezTo>
                  <a:cubicBezTo>
                    <a:pt x="7811" y="332"/>
                    <a:pt x="7467" y="243"/>
                    <a:pt x="7124" y="169"/>
                  </a:cubicBezTo>
                  <a:cubicBezTo>
                    <a:pt x="6783" y="94"/>
                    <a:pt x="6440" y="53"/>
                    <a:pt x="6107" y="29"/>
                  </a:cubicBezTo>
                  <a:cubicBezTo>
                    <a:pt x="6022" y="23"/>
                    <a:pt x="5937" y="23"/>
                    <a:pt x="5855" y="16"/>
                  </a:cubicBezTo>
                  <a:cubicBezTo>
                    <a:pt x="5773" y="12"/>
                    <a:pt x="5692" y="9"/>
                    <a:pt x="5610" y="9"/>
                  </a:cubicBezTo>
                  <a:cubicBezTo>
                    <a:pt x="5525" y="9"/>
                    <a:pt x="5447" y="3"/>
                    <a:pt x="5365" y="3"/>
                  </a:cubicBezTo>
                  <a:cubicBezTo>
                    <a:pt x="5338" y="1"/>
                    <a:pt x="5311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422275" y="666028"/>
              <a:ext cx="219851" cy="574080"/>
            </a:xfrm>
            <a:custGeom>
              <a:avLst/>
              <a:gdLst/>
              <a:ahLst/>
              <a:cxnLst/>
              <a:rect l="l" t="t" r="r" b="b"/>
              <a:pathLst>
                <a:path w="5008" h="13077" extrusionOk="0">
                  <a:moveTo>
                    <a:pt x="2354" y="0"/>
                  </a:moveTo>
                  <a:lnTo>
                    <a:pt x="2354" y="0"/>
                  </a:lnTo>
                  <a:cubicBezTo>
                    <a:pt x="2354" y="0"/>
                    <a:pt x="2277" y="24"/>
                    <a:pt x="2127" y="74"/>
                  </a:cubicBezTo>
                  <a:cubicBezTo>
                    <a:pt x="1977" y="129"/>
                    <a:pt x="1759" y="217"/>
                    <a:pt x="1511" y="381"/>
                  </a:cubicBezTo>
                  <a:cubicBezTo>
                    <a:pt x="1263" y="548"/>
                    <a:pt x="987" y="789"/>
                    <a:pt x="732" y="1119"/>
                  </a:cubicBezTo>
                  <a:cubicBezTo>
                    <a:pt x="715" y="1140"/>
                    <a:pt x="698" y="1160"/>
                    <a:pt x="681" y="1184"/>
                  </a:cubicBezTo>
                  <a:cubicBezTo>
                    <a:pt x="668" y="1204"/>
                    <a:pt x="654" y="1228"/>
                    <a:pt x="637" y="1248"/>
                  </a:cubicBezTo>
                  <a:cubicBezTo>
                    <a:pt x="606" y="1292"/>
                    <a:pt x="575" y="1337"/>
                    <a:pt x="545" y="1385"/>
                  </a:cubicBezTo>
                  <a:cubicBezTo>
                    <a:pt x="490" y="1483"/>
                    <a:pt x="429" y="1578"/>
                    <a:pt x="379" y="1687"/>
                  </a:cubicBezTo>
                  <a:cubicBezTo>
                    <a:pt x="324" y="1789"/>
                    <a:pt x="280" y="1905"/>
                    <a:pt x="232" y="2017"/>
                  </a:cubicBezTo>
                  <a:cubicBezTo>
                    <a:pt x="211" y="2079"/>
                    <a:pt x="191" y="2136"/>
                    <a:pt x="170" y="2197"/>
                  </a:cubicBezTo>
                  <a:cubicBezTo>
                    <a:pt x="167" y="2211"/>
                    <a:pt x="161" y="2228"/>
                    <a:pt x="157" y="2242"/>
                  </a:cubicBezTo>
                  <a:lnTo>
                    <a:pt x="143" y="2289"/>
                  </a:lnTo>
                  <a:cubicBezTo>
                    <a:pt x="137" y="2320"/>
                    <a:pt x="126" y="2351"/>
                    <a:pt x="120" y="2381"/>
                  </a:cubicBezTo>
                  <a:cubicBezTo>
                    <a:pt x="55" y="2636"/>
                    <a:pt x="18" y="2905"/>
                    <a:pt x="7" y="3187"/>
                  </a:cubicBezTo>
                  <a:cubicBezTo>
                    <a:pt x="1" y="3467"/>
                    <a:pt x="21" y="3759"/>
                    <a:pt x="76" y="4051"/>
                  </a:cubicBezTo>
                  <a:cubicBezTo>
                    <a:pt x="181" y="4640"/>
                    <a:pt x="412" y="5238"/>
                    <a:pt x="759" y="5789"/>
                  </a:cubicBezTo>
                  <a:cubicBezTo>
                    <a:pt x="933" y="6062"/>
                    <a:pt x="1137" y="6331"/>
                    <a:pt x="1362" y="6572"/>
                  </a:cubicBezTo>
                  <a:cubicBezTo>
                    <a:pt x="1586" y="6820"/>
                    <a:pt x="1828" y="7051"/>
                    <a:pt x="2076" y="7276"/>
                  </a:cubicBezTo>
                  <a:cubicBezTo>
                    <a:pt x="2569" y="7725"/>
                    <a:pt x="3086" y="8150"/>
                    <a:pt x="3528" y="8634"/>
                  </a:cubicBezTo>
                  <a:cubicBezTo>
                    <a:pt x="3750" y="8871"/>
                    <a:pt x="3957" y="9127"/>
                    <a:pt x="4127" y="9395"/>
                  </a:cubicBezTo>
                  <a:cubicBezTo>
                    <a:pt x="4216" y="9528"/>
                    <a:pt x="4290" y="9671"/>
                    <a:pt x="4359" y="9810"/>
                  </a:cubicBezTo>
                  <a:cubicBezTo>
                    <a:pt x="4423" y="9953"/>
                    <a:pt x="4481" y="10103"/>
                    <a:pt x="4522" y="10249"/>
                  </a:cubicBezTo>
                  <a:cubicBezTo>
                    <a:pt x="4610" y="10542"/>
                    <a:pt x="4640" y="10851"/>
                    <a:pt x="4617" y="11151"/>
                  </a:cubicBezTo>
                  <a:cubicBezTo>
                    <a:pt x="4613" y="11188"/>
                    <a:pt x="4610" y="11226"/>
                    <a:pt x="4603" y="11263"/>
                  </a:cubicBezTo>
                  <a:cubicBezTo>
                    <a:pt x="4599" y="11300"/>
                    <a:pt x="4593" y="11338"/>
                    <a:pt x="4586" y="11375"/>
                  </a:cubicBezTo>
                  <a:lnTo>
                    <a:pt x="4579" y="11430"/>
                  </a:lnTo>
                  <a:lnTo>
                    <a:pt x="4566" y="11484"/>
                  </a:lnTo>
                  <a:cubicBezTo>
                    <a:pt x="4555" y="11518"/>
                    <a:pt x="4549" y="11556"/>
                    <a:pt x="4538" y="11590"/>
                  </a:cubicBezTo>
                  <a:cubicBezTo>
                    <a:pt x="4497" y="11733"/>
                    <a:pt x="4443" y="11868"/>
                    <a:pt x="4375" y="11994"/>
                  </a:cubicBezTo>
                  <a:cubicBezTo>
                    <a:pt x="4359" y="12025"/>
                    <a:pt x="4338" y="12055"/>
                    <a:pt x="4321" y="12086"/>
                  </a:cubicBezTo>
                  <a:cubicBezTo>
                    <a:pt x="4310" y="12100"/>
                    <a:pt x="4301" y="12116"/>
                    <a:pt x="4290" y="12130"/>
                  </a:cubicBezTo>
                  <a:lnTo>
                    <a:pt x="4260" y="12171"/>
                  </a:lnTo>
                  <a:lnTo>
                    <a:pt x="4229" y="12215"/>
                  </a:lnTo>
                  <a:cubicBezTo>
                    <a:pt x="4219" y="12229"/>
                    <a:pt x="4208" y="12243"/>
                    <a:pt x="4195" y="12256"/>
                  </a:cubicBezTo>
                  <a:cubicBezTo>
                    <a:pt x="4175" y="12284"/>
                    <a:pt x="4150" y="12307"/>
                    <a:pt x="4127" y="12334"/>
                  </a:cubicBezTo>
                  <a:cubicBezTo>
                    <a:pt x="4117" y="12348"/>
                    <a:pt x="4103" y="12361"/>
                    <a:pt x="4089" y="12372"/>
                  </a:cubicBezTo>
                  <a:lnTo>
                    <a:pt x="4052" y="12406"/>
                  </a:lnTo>
                  <a:cubicBezTo>
                    <a:pt x="4028" y="12430"/>
                    <a:pt x="4001" y="12457"/>
                    <a:pt x="3974" y="12477"/>
                  </a:cubicBezTo>
                  <a:cubicBezTo>
                    <a:pt x="3923" y="12518"/>
                    <a:pt x="3869" y="12556"/>
                    <a:pt x="3811" y="12586"/>
                  </a:cubicBezTo>
                  <a:cubicBezTo>
                    <a:pt x="3589" y="12711"/>
                    <a:pt x="3331" y="12770"/>
                    <a:pt x="3083" y="12770"/>
                  </a:cubicBezTo>
                  <a:cubicBezTo>
                    <a:pt x="3068" y="12770"/>
                    <a:pt x="3053" y="12770"/>
                    <a:pt x="3038" y="12770"/>
                  </a:cubicBezTo>
                  <a:cubicBezTo>
                    <a:pt x="2905" y="12766"/>
                    <a:pt x="2776" y="12746"/>
                    <a:pt x="2654" y="12708"/>
                  </a:cubicBezTo>
                  <a:cubicBezTo>
                    <a:pt x="2535" y="12672"/>
                    <a:pt x="2420" y="12620"/>
                    <a:pt x="2318" y="12552"/>
                  </a:cubicBezTo>
                  <a:cubicBezTo>
                    <a:pt x="2215" y="12484"/>
                    <a:pt x="2127" y="12402"/>
                    <a:pt x="2059" y="12311"/>
                  </a:cubicBezTo>
                  <a:cubicBezTo>
                    <a:pt x="1991" y="12215"/>
                    <a:pt x="1936" y="12113"/>
                    <a:pt x="1905" y="12005"/>
                  </a:cubicBezTo>
                  <a:cubicBezTo>
                    <a:pt x="1872" y="11899"/>
                    <a:pt x="1858" y="11787"/>
                    <a:pt x="1869" y="11681"/>
                  </a:cubicBezTo>
                  <a:cubicBezTo>
                    <a:pt x="1875" y="11576"/>
                    <a:pt x="1902" y="11477"/>
                    <a:pt x="1953" y="11396"/>
                  </a:cubicBezTo>
                  <a:cubicBezTo>
                    <a:pt x="2004" y="11311"/>
                    <a:pt x="2073" y="11243"/>
                    <a:pt x="2154" y="11195"/>
                  </a:cubicBezTo>
                  <a:cubicBezTo>
                    <a:pt x="2236" y="11144"/>
                    <a:pt x="2327" y="11113"/>
                    <a:pt x="2416" y="11096"/>
                  </a:cubicBezTo>
                  <a:cubicBezTo>
                    <a:pt x="2457" y="11088"/>
                    <a:pt x="2499" y="11085"/>
                    <a:pt x="2539" y="11085"/>
                  </a:cubicBezTo>
                  <a:cubicBezTo>
                    <a:pt x="2678" y="11085"/>
                    <a:pt x="2809" y="11127"/>
                    <a:pt x="2909" y="11195"/>
                  </a:cubicBezTo>
                  <a:cubicBezTo>
                    <a:pt x="2977" y="11239"/>
                    <a:pt x="3028" y="11297"/>
                    <a:pt x="3069" y="11361"/>
                  </a:cubicBezTo>
                  <a:cubicBezTo>
                    <a:pt x="3079" y="11375"/>
                    <a:pt x="3089" y="11392"/>
                    <a:pt x="3096" y="11409"/>
                  </a:cubicBezTo>
                  <a:cubicBezTo>
                    <a:pt x="3106" y="11427"/>
                    <a:pt x="3114" y="11443"/>
                    <a:pt x="3120" y="11460"/>
                  </a:cubicBezTo>
                  <a:cubicBezTo>
                    <a:pt x="3134" y="11491"/>
                    <a:pt x="3140" y="11525"/>
                    <a:pt x="3150" y="11559"/>
                  </a:cubicBezTo>
                  <a:cubicBezTo>
                    <a:pt x="3185" y="11695"/>
                    <a:pt x="3178" y="11824"/>
                    <a:pt x="3154" y="11929"/>
                  </a:cubicBezTo>
                  <a:cubicBezTo>
                    <a:pt x="3130" y="12039"/>
                    <a:pt x="3086" y="12127"/>
                    <a:pt x="3042" y="12188"/>
                  </a:cubicBezTo>
                  <a:cubicBezTo>
                    <a:pt x="3018" y="12218"/>
                    <a:pt x="3001" y="12249"/>
                    <a:pt x="2977" y="12270"/>
                  </a:cubicBezTo>
                  <a:cubicBezTo>
                    <a:pt x="2957" y="12290"/>
                    <a:pt x="2940" y="12307"/>
                    <a:pt x="2923" y="12320"/>
                  </a:cubicBezTo>
                  <a:cubicBezTo>
                    <a:pt x="2892" y="12345"/>
                    <a:pt x="2875" y="12358"/>
                    <a:pt x="2875" y="12358"/>
                  </a:cubicBezTo>
                  <a:cubicBezTo>
                    <a:pt x="2875" y="12358"/>
                    <a:pt x="2892" y="12348"/>
                    <a:pt x="2926" y="12325"/>
                  </a:cubicBezTo>
                  <a:cubicBezTo>
                    <a:pt x="2943" y="12314"/>
                    <a:pt x="2963" y="12297"/>
                    <a:pt x="2987" y="12280"/>
                  </a:cubicBezTo>
                  <a:cubicBezTo>
                    <a:pt x="3011" y="12259"/>
                    <a:pt x="3035" y="12232"/>
                    <a:pt x="3062" y="12205"/>
                  </a:cubicBezTo>
                  <a:cubicBezTo>
                    <a:pt x="3114" y="12144"/>
                    <a:pt x="3167" y="12059"/>
                    <a:pt x="3208" y="11947"/>
                  </a:cubicBezTo>
                  <a:cubicBezTo>
                    <a:pt x="3243" y="11835"/>
                    <a:pt x="3266" y="11695"/>
                    <a:pt x="3243" y="11542"/>
                  </a:cubicBezTo>
                  <a:cubicBezTo>
                    <a:pt x="3236" y="11504"/>
                    <a:pt x="3229" y="11463"/>
                    <a:pt x="3216" y="11422"/>
                  </a:cubicBezTo>
                  <a:cubicBezTo>
                    <a:pt x="3205" y="11406"/>
                    <a:pt x="3202" y="11386"/>
                    <a:pt x="3191" y="11365"/>
                  </a:cubicBezTo>
                  <a:cubicBezTo>
                    <a:pt x="3185" y="11345"/>
                    <a:pt x="3175" y="11324"/>
                    <a:pt x="3164" y="11307"/>
                  </a:cubicBezTo>
                  <a:cubicBezTo>
                    <a:pt x="3123" y="11229"/>
                    <a:pt x="3065" y="11154"/>
                    <a:pt x="2987" y="11089"/>
                  </a:cubicBezTo>
                  <a:cubicBezTo>
                    <a:pt x="2858" y="10986"/>
                    <a:pt x="2677" y="10921"/>
                    <a:pt x="2484" y="10921"/>
                  </a:cubicBezTo>
                  <a:cubicBezTo>
                    <a:pt x="2455" y="10921"/>
                    <a:pt x="2425" y="10923"/>
                    <a:pt x="2395" y="10926"/>
                  </a:cubicBezTo>
                  <a:cubicBezTo>
                    <a:pt x="2283" y="10937"/>
                    <a:pt x="2167" y="10970"/>
                    <a:pt x="2059" y="11028"/>
                  </a:cubicBezTo>
                  <a:cubicBezTo>
                    <a:pt x="1950" y="11083"/>
                    <a:pt x="1851" y="11171"/>
                    <a:pt x="1776" y="11284"/>
                  </a:cubicBezTo>
                  <a:cubicBezTo>
                    <a:pt x="1701" y="11392"/>
                    <a:pt x="1660" y="11525"/>
                    <a:pt x="1644" y="11661"/>
                  </a:cubicBezTo>
                  <a:cubicBezTo>
                    <a:pt x="1627" y="11794"/>
                    <a:pt x="1640" y="11933"/>
                    <a:pt x="1674" y="12069"/>
                  </a:cubicBezTo>
                  <a:cubicBezTo>
                    <a:pt x="1709" y="12205"/>
                    <a:pt x="1770" y="12338"/>
                    <a:pt x="1855" y="12457"/>
                  </a:cubicBezTo>
                  <a:cubicBezTo>
                    <a:pt x="1936" y="12579"/>
                    <a:pt x="2042" y="12685"/>
                    <a:pt x="2164" y="12774"/>
                  </a:cubicBezTo>
                  <a:cubicBezTo>
                    <a:pt x="2287" y="12862"/>
                    <a:pt x="2423" y="12930"/>
                    <a:pt x="2566" y="12981"/>
                  </a:cubicBezTo>
                  <a:cubicBezTo>
                    <a:pt x="2712" y="13032"/>
                    <a:pt x="2865" y="13063"/>
                    <a:pt x="3021" y="13072"/>
                  </a:cubicBezTo>
                  <a:cubicBezTo>
                    <a:pt x="3067" y="13075"/>
                    <a:pt x="3112" y="13077"/>
                    <a:pt x="3158" y="13077"/>
                  </a:cubicBezTo>
                  <a:cubicBezTo>
                    <a:pt x="3272" y="13077"/>
                    <a:pt x="3387" y="13067"/>
                    <a:pt x="3501" y="13045"/>
                  </a:cubicBezTo>
                  <a:cubicBezTo>
                    <a:pt x="3579" y="13032"/>
                    <a:pt x="3661" y="13008"/>
                    <a:pt x="3739" y="12984"/>
                  </a:cubicBezTo>
                  <a:cubicBezTo>
                    <a:pt x="3817" y="12957"/>
                    <a:pt x="3896" y="12923"/>
                    <a:pt x="3971" y="12885"/>
                  </a:cubicBezTo>
                  <a:cubicBezTo>
                    <a:pt x="4277" y="12725"/>
                    <a:pt x="4511" y="12467"/>
                    <a:pt x="4688" y="12171"/>
                  </a:cubicBezTo>
                  <a:cubicBezTo>
                    <a:pt x="4773" y="12022"/>
                    <a:pt x="4841" y="11862"/>
                    <a:pt x="4892" y="11695"/>
                  </a:cubicBezTo>
                  <a:cubicBezTo>
                    <a:pt x="4906" y="11654"/>
                    <a:pt x="4916" y="11613"/>
                    <a:pt x="4926" y="11569"/>
                  </a:cubicBezTo>
                  <a:lnTo>
                    <a:pt x="4943" y="11508"/>
                  </a:lnTo>
                  <a:lnTo>
                    <a:pt x="4954" y="11443"/>
                  </a:lnTo>
                  <a:cubicBezTo>
                    <a:pt x="4964" y="11402"/>
                    <a:pt x="4971" y="11358"/>
                    <a:pt x="4977" y="11314"/>
                  </a:cubicBezTo>
                  <a:cubicBezTo>
                    <a:pt x="4984" y="11273"/>
                    <a:pt x="4987" y="11229"/>
                    <a:pt x="4995" y="11185"/>
                  </a:cubicBezTo>
                  <a:cubicBezTo>
                    <a:pt x="4998" y="11144"/>
                    <a:pt x="4998" y="11100"/>
                    <a:pt x="5001" y="11055"/>
                  </a:cubicBezTo>
                  <a:cubicBezTo>
                    <a:pt x="5004" y="11011"/>
                    <a:pt x="5008" y="10967"/>
                    <a:pt x="5004" y="10923"/>
                  </a:cubicBezTo>
                  <a:lnTo>
                    <a:pt x="5004" y="10794"/>
                  </a:lnTo>
                  <a:cubicBezTo>
                    <a:pt x="5001" y="10749"/>
                    <a:pt x="4998" y="10705"/>
                    <a:pt x="4995" y="10661"/>
                  </a:cubicBezTo>
                  <a:cubicBezTo>
                    <a:pt x="4977" y="10488"/>
                    <a:pt x="4946" y="10311"/>
                    <a:pt x="4896" y="10141"/>
                  </a:cubicBezTo>
                  <a:cubicBezTo>
                    <a:pt x="4848" y="9970"/>
                    <a:pt x="4787" y="9807"/>
                    <a:pt x="4712" y="9647"/>
                  </a:cubicBezTo>
                  <a:cubicBezTo>
                    <a:pt x="4637" y="9488"/>
                    <a:pt x="4555" y="9331"/>
                    <a:pt x="4461" y="9185"/>
                  </a:cubicBezTo>
                  <a:cubicBezTo>
                    <a:pt x="4277" y="8888"/>
                    <a:pt x="4056" y="8616"/>
                    <a:pt x="3821" y="8361"/>
                  </a:cubicBezTo>
                  <a:cubicBezTo>
                    <a:pt x="3351" y="7855"/>
                    <a:pt x="2820" y="7426"/>
                    <a:pt x="2331" y="6990"/>
                  </a:cubicBezTo>
                  <a:cubicBezTo>
                    <a:pt x="2086" y="6773"/>
                    <a:pt x="1848" y="6555"/>
                    <a:pt x="1633" y="6324"/>
                  </a:cubicBezTo>
                  <a:cubicBezTo>
                    <a:pt x="1525" y="6208"/>
                    <a:pt x="1420" y="6092"/>
                    <a:pt x="1324" y="5970"/>
                  </a:cubicBezTo>
                  <a:cubicBezTo>
                    <a:pt x="1277" y="5908"/>
                    <a:pt x="1228" y="5850"/>
                    <a:pt x="1184" y="5786"/>
                  </a:cubicBezTo>
                  <a:cubicBezTo>
                    <a:pt x="1137" y="5725"/>
                    <a:pt x="1093" y="5664"/>
                    <a:pt x="1052" y="5599"/>
                  </a:cubicBezTo>
                  <a:cubicBezTo>
                    <a:pt x="715" y="5092"/>
                    <a:pt x="477" y="4541"/>
                    <a:pt x="354" y="3997"/>
                  </a:cubicBezTo>
                  <a:cubicBezTo>
                    <a:pt x="293" y="3721"/>
                    <a:pt x="259" y="3453"/>
                    <a:pt x="256" y="3187"/>
                  </a:cubicBezTo>
                  <a:cubicBezTo>
                    <a:pt x="252" y="2925"/>
                    <a:pt x="280" y="2671"/>
                    <a:pt x="330" y="2432"/>
                  </a:cubicBezTo>
                  <a:cubicBezTo>
                    <a:pt x="338" y="2401"/>
                    <a:pt x="344" y="2371"/>
                    <a:pt x="351" y="2344"/>
                  </a:cubicBezTo>
                  <a:lnTo>
                    <a:pt x="358" y="2299"/>
                  </a:lnTo>
                  <a:cubicBezTo>
                    <a:pt x="361" y="2283"/>
                    <a:pt x="368" y="2269"/>
                    <a:pt x="371" y="2255"/>
                  </a:cubicBezTo>
                  <a:cubicBezTo>
                    <a:pt x="388" y="2197"/>
                    <a:pt x="406" y="2140"/>
                    <a:pt x="419" y="2085"/>
                  </a:cubicBezTo>
                  <a:cubicBezTo>
                    <a:pt x="460" y="1973"/>
                    <a:pt x="497" y="1864"/>
                    <a:pt x="542" y="1762"/>
                  </a:cubicBezTo>
                  <a:cubicBezTo>
                    <a:pt x="586" y="1660"/>
                    <a:pt x="637" y="1561"/>
                    <a:pt x="685" y="1466"/>
                  </a:cubicBezTo>
                  <a:cubicBezTo>
                    <a:pt x="712" y="1421"/>
                    <a:pt x="739" y="1377"/>
                    <a:pt x="766" y="1330"/>
                  </a:cubicBezTo>
                  <a:cubicBezTo>
                    <a:pt x="776" y="1310"/>
                    <a:pt x="790" y="1286"/>
                    <a:pt x="803" y="1266"/>
                  </a:cubicBezTo>
                  <a:cubicBezTo>
                    <a:pt x="817" y="1245"/>
                    <a:pt x="831" y="1225"/>
                    <a:pt x="848" y="1204"/>
                  </a:cubicBezTo>
                  <a:cubicBezTo>
                    <a:pt x="1068" y="867"/>
                    <a:pt x="1321" y="616"/>
                    <a:pt x="1552" y="439"/>
                  </a:cubicBezTo>
                  <a:cubicBezTo>
                    <a:pt x="1783" y="258"/>
                    <a:pt x="1991" y="156"/>
                    <a:pt x="2130" y="88"/>
                  </a:cubicBezTo>
                  <a:cubicBezTo>
                    <a:pt x="2202" y="58"/>
                    <a:pt x="2260" y="38"/>
                    <a:pt x="2297" y="21"/>
                  </a:cubicBezTo>
                  <a:cubicBezTo>
                    <a:pt x="2338" y="7"/>
                    <a:pt x="2354" y="0"/>
                    <a:pt x="2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405110" y="1116448"/>
              <a:ext cx="218403" cy="649896"/>
            </a:xfrm>
            <a:custGeom>
              <a:avLst/>
              <a:gdLst/>
              <a:ahLst/>
              <a:cxnLst/>
              <a:rect l="l" t="t" r="r" b="b"/>
              <a:pathLst>
                <a:path w="4975" h="14804" extrusionOk="0">
                  <a:moveTo>
                    <a:pt x="2716" y="0"/>
                  </a:moveTo>
                  <a:cubicBezTo>
                    <a:pt x="2604" y="0"/>
                    <a:pt x="2486" y="13"/>
                    <a:pt x="2365" y="37"/>
                  </a:cubicBezTo>
                  <a:cubicBezTo>
                    <a:pt x="1984" y="112"/>
                    <a:pt x="1582" y="313"/>
                    <a:pt x="1222" y="622"/>
                  </a:cubicBezTo>
                  <a:cubicBezTo>
                    <a:pt x="1041" y="779"/>
                    <a:pt x="872" y="962"/>
                    <a:pt x="718" y="1167"/>
                  </a:cubicBezTo>
                  <a:cubicBezTo>
                    <a:pt x="565" y="1374"/>
                    <a:pt x="432" y="1605"/>
                    <a:pt x="324" y="1856"/>
                  </a:cubicBezTo>
                  <a:cubicBezTo>
                    <a:pt x="214" y="2109"/>
                    <a:pt x="130" y="2377"/>
                    <a:pt x="76" y="2663"/>
                  </a:cubicBezTo>
                  <a:cubicBezTo>
                    <a:pt x="21" y="2945"/>
                    <a:pt x="1" y="3241"/>
                    <a:pt x="10" y="3541"/>
                  </a:cubicBezTo>
                  <a:cubicBezTo>
                    <a:pt x="24" y="3840"/>
                    <a:pt x="65" y="4139"/>
                    <a:pt x="140" y="4439"/>
                  </a:cubicBezTo>
                  <a:cubicBezTo>
                    <a:pt x="211" y="4738"/>
                    <a:pt x="310" y="5031"/>
                    <a:pt x="432" y="5316"/>
                  </a:cubicBezTo>
                  <a:cubicBezTo>
                    <a:pt x="555" y="5602"/>
                    <a:pt x="704" y="5881"/>
                    <a:pt x="872" y="6150"/>
                  </a:cubicBezTo>
                  <a:cubicBezTo>
                    <a:pt x="1038" y="6415"/>
                    <a:pt x="1225" y="6670"/>
                    <a:pt x="1423" y="6912"/>
                  </a:cubicBezTo>
                  <a:cubicBezTo>
                    <a:pt x="1623" y="7153"/>
                    <a:pt x="1831" y="7381"/>
                    <a:pt x="2042" y="7606"/>
                  </a:cubicBezTo>
                  <a:cubicBezTo>
                    <a:pt x="2252" y="7827"/>
                    <a:pt x="2460" y="8048"/>
                    <a:pt x="2668" y="8265"/>
                  </a:cubicBezTo>
                  <a:cubicBezTo>
                    <a:pt x="2872" y="8486"/>
                    <a:pt x="3069" y="8704"/>
                    <a:pt x="3249" y="8929"/>
                  </a:cubicBezTo>
                  <a:cubicBezTo>
                    <a:pt x="3433" y="9153"/>
                    <a:pt x="3603" y="9384"/>
                    <a:pt x="3756" y="9620"/>
                  </a:cubicBezTo>
                  <a:cubicBezTo>
                    <a:pt x="3909" y="9854"/>
                    <a:pt x="4045" y="10092"/>
                    <a:pt x="4167" y="10334"/>
                  </a:cubicBezTo>
                  <a:cubicBezTo>
                    <a:pt x="4287" y="10576"/>
                    <a:pt x="4392" y="10816"/>
                    <a:pt x="4477" y="11061"/>
                  </a:cubicBezTo>
                  <a:cubicBezTo>
                    <a:pt x="4562" y="11303"/>
                    <a:pt x="4627" y="11545"/>
                    <a:pt x="4668" y="11780"/>
                  </a:cubicBezTo>
                  <a:cubicBezTo>
                    <a:pt x="4712" y="12017"/>
                    <a:pt x="4736" y="12249"/>
                    <a:pt x="4736" y="12474"/>
                  </a:cubicBezTo>
                  <a:cubicBezTo>
                    <a:pt x="4739" y="12698"/>
                    <a:pt x="4722" y="12912"/>
                    <a:pt x="4692" y="13113"/>
                  </a:cubicBezTo>
                  <a:cubicBezTo>
                    <a:pt x="4688" y="13137"/>
                    <a:pt x="4684" y="13164"/>
                    <a:pt x="4681" y="13188"/>
                  </a:cubicBezTo>
                  <a:cubicBezTo>
                    <a:pt x="4678" y="13212"/>
                    <a:pt x="4671" y="13239"/>
                    <a:pt x="4668" y="13262"/>
                  </a:cubicBezTo>
                  <a:cubicBezTo>
                    <a:pt x="4657" y="13311"/>
                    <a:pt x="4648" y="13358"/>
                    <a:pt x="4637" y="13405"/>
                  </a:cubicBezTo>
                  <a:cubicBezTo>
                    <a:pt x="4613" y="13498"/>
                    <a:pt x="4586" y="13589"/>
                    <a:pt x="4555" y="13674"/>
                  </a:cubicBezTo>
                  <a:cubicBezTo>
                    <a:pt x="4433" y="14014"/>
                    <a:pt x="4252" y="14286"/>
                    <a:pt x="4059" y="14463"/>
                  </a:cubicBezTo>
                  <a:cubicBezTo>
                    <a:pt x="3872" y="14647"/>
                    <a:pt x="3674" y="14732"/>
                    <a:pt x="3538" y="14769"/>
                  </a:cubicBezTo>
                  <a:cubicBezTo>
                    <a:pt x="3470" y="14787"/>
                    <a:pt x="3416" y="14796"/>
                    <a:pt x="3378" y="14801"/>
                  </a:cubicBezTo>
                  <a:cubicBezTo>
                    <a:pt x="3341" y="14804"/>
                    <a:pt x="3321" y="14804"/>
                    <a:pt x="3321" y="14804"/>
                  </a:cubicBezTo>
                  <a:lnTo>
                    <a:pt x="3378" y="14804"/>
                  </a:lnTo>
                  <a:cubicBezTo>
                    <a:pt x="3416" y="14804"/>
                    <a:pt x="3470" y="14801"/>
                    <a:pt x="3541" y="14790"/>
                  </a:cubicBezTo>
                  <a:cubicBezTo>
                    <a:pt x="3684" y="14766"/>
                    <a:pt x="3896" y="14694"/>
                    <a:pt x="4113" y="14525"/>
                  </a:cubicBezTo>
                  <a:cubicBezTo>
                    <a:pt x="4324" y="14351"/>
                    <a:pt x="4541" y="14082"/>
                    <a:pt x="4698" y="13732"/>
                  </a:cubicBezTo>
                  <a:cubicBezTo>
                    <a:pt x="4739" y="13644"/>
                    <a:pt x="4776" y="13551"/>
                    <a:pt x="4807" y="13453"/>
                  </a:cubicBezTo>
                  <a:cubicBezTo>
                    <a:pt x="4821" y="13405"/>
                    <a:pt x="4834" y="13355"/>
                    <a:pt x="4848" y="13303"/>
                  </a:cubicBezTo>
                  <a:cubicBezTo>
                    <a:pt x="4855" y="13280"/>
                    <a:pt x="4861" y="13253"/>
                    <a:pt x="4868" y="13225"/>
                  </a:cubicBezTo>
                  <a:cubicBezTo>
                    <a:pt x="4875" y="13201"/>
                    <a:pt x="4879" y="13174"/>
                    <a:pt x="4885" y="13147"/>
                  </a:cubicBezTo>
                  <a:cubicBezTo>
                    <a:pt x="4929" y="12939"/>
                    <a:pt x="4960" y="12711"/>
                    <a:pt x="4967" y="12477"/>
                  </a:cubicBezTo>
                  <a:cubicBezTo>
                    <a:pt x="4974" y="12239"/>
                    <a:pt x="4960" y="11994"/>
                    <a:pt x="4926" y="11739"/>
                  </a:cubicBezTo>
                  <a:cubicBezTo>
                    <a:pt x="4892" y="11487"/>
                    <a:pt x="4834" y="11229"/>
                    <a:pt x="4759" y="10970"/>
                  </a:cubicBezTo>
                  <a:cubicBezTo>
                    <a:pt x="4681" y="10711"/>
                    <a:pt x="4582" y="10449"/>
                    <a:pt x="4467" y="10191"/>
                  </a:cubicBezTo>
                  <a:cubicBezTo>
                    <a:pt x="4351" y="9932"/>
                    <a:pt x="4212" y="9678"/>
                    <a:pt x="4059" y="9425"/>
                  </a:cubicBezTo>
                  <a:cubicBezTo>
                    <a:pt x="3905" y="9174"/>
                    <a:pt x="3736" y="8929"/>
                    <a:pt x="3552" y="8691"/>
                  </a:cubicBezTo>
                  <a:cubicBezTo>
                    <a:pt x="3365" y="8449"/>
                    <a:pt x="3164" y="8221"/>
                    <a:pt x="2960" y="7997"/>
                  </a:cubicBezTo>
                  <a:cubicBezTo>
                    <a:pt x="2549" y="7548"/>
                    <a:pt x="2113" y="7119"/>
                    <a:pt x="1729" y="6657"/>
                  </a:cubicBezTo>
                  <a:cubicBezTo>
                    <a:pt x="1535" y="6428"/>
                    <a:pt x="1354" y="6191"/>
                    <a:pt x="1194" y="5943"/>
                  </a:cubicBezTo>
                  <a:cubicBezTo>
                    <a:pt x="1035" y="5694"/>
                    <a:pt x="892" y="5436"/>
                    <a:pt x="770" y="5170"/>
                  </a:cubicBezTo>
                  <a:cubicBezTo>
                    <a:pt x="525" y="4640"/>
                    <a:pt x="382" y="4075"/>
                    <a:pt x="351" y="3523"/>
                  </a:cubicBezTo>
                  <a:cubicBezTo>
                    <a:pt x="316" y="2972"/>
                    <a:pt x="405" y="2438"/>
                    <a:pt x="589" y="1966"/>
                  </a:cubicBezTo>
                  <a:cubicBezTo>
                    <a:pt x="677" y="1731"/>
                    <a:pt x="790" y="1506"/>
                    <a:pt x="919" y="1309"/>
                  </a:cubicBezTo>
                  <a:cubicBezTo>
                    <a:pt x="1051" y="1109"/>
                    <a:pt x="1201" y="931"/>
                    <a:pt x="1361" y="779"/>
                  </a:cubicBezTo>
                  <a:cubicBezTo>
                    <a:pt x="1521" y="622"/>
                    <a:pt x="1698" y="500"/>
                    <a:pt x="1868" y="394"/>
                  </a:cubicBezTo>
                  <a:cubicBezTo>
                    <a:pt x="2045" y="292"/>
                    <a:pt x="2222" y="214"/>
                    <a:pt x="2395" y="166"/>
                  </a:cubicBezTo>
                  <a:cubicBezTo>
                    <a:pt x="2484" y="142"/>
                    <a:pt x="2569" y="126"/>
                    <a:pt x="2651" y="115"/>
                  </a:cubicBezTo>
                  <a:cubicBezTo>
                    <a:pt x="2713" y="108"/>
                    <a:pt x="2774" y="104"/>
                    <a:pt x="2834" y="104"/>
                  </a:cubicBezTo>
                  <a:cubicBezTo>
                    <a:pt x="2855" y="104"/>
                    <a:pt x="2875" y="104"/>
                    <a:pt x="2896" y="105"/>
                  </a:cubicBezTo>
                  <a:cubicBezTo>
                    <a:pt x="3051" y="112"/>
                    <a:pt x="3194" y="149"/>
                    <a:pt x="3314" y="200"/>
                  </a:cubicBezTo>
                  <a:cubicBezTo>
                    <a:pt x="3436" y="248"/>
                    <a:pt x="3535" y="313"/>
                    <a:pt x="3616" y="377"/>
                  </a:cubicBezTo>
                  <a:cubicBezTo>
                    <a:pt x="3695" y="442"/>
                    <a:pt x="3756" y="506"/>
                    <a:pt x="3797" y="564"/>
                  </a:cubicBezTo>
                  <a:cubicBezTo>
                    <a:pt x="3841" y="622"/>
                    <a:pt x="3868" y="669"/>
                    <a:pt x="3882" y="704"/>
                  </a:cubicBezTo>
                  <a:cubicBezTo>
                    <a:pt x="3899" y="734"/>
                    <a:pt x="3905" y="754"/>
                    <a:pt x="3905" y="754"/>
                  </a:cubicBezTo>
                  <a:cubicBezTo>
                    <a:pt x="3905" y="754"/>
                    <a:pt x="3899" y="734"/>
                    <a:pt x="3885" y="700"/>
                  </a:cubicBezTo>
                  <a:cubicBezTo>
                    <a:pt x="3872" y="666"/>
                    <a:pt x="3847" y="615"/>
                    <a:pt x="3811" y="554"/>
                  </a:cubicBezTo>
                  <a:cubicBezTo>
                    <a:pt x="3770" y="496"/>
                    <a:pt x="3715" y="421"/>
                    <a:pt x="3640" y="350"/>
                  </a:cubicBezTo>
                  <a:cubicBezTo>
                    <a:pt x="3562" y="278"/>
                    <a:pt x="3464" y="203"/>
                    <a:pt x="3341" y="142"/>
                  </a:cubicBezTo>
                  <a:cubicBezTo>
                    <a:pt x="3215" y="81"/>
                    <a:pt x="3069" y="33"/>
                    <a:pt x="2902" y="13"/>
                  </a:cubicBezTo>
                  <a:cubicBezTo>
                    <a:pt x="2842" y="4"/>
                    <a:pt x="2780" y="0"/>
                    <a:pt x="2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1392221" y="384317"/>
              <a:ext cx="179068" cy="143904"/>
            </a:xfrm>
            <a:custGeom>
              <a:avLst/>
              <a:gdLst/>
              <a:ahLst/>
              <a:cxnLst/>
              <a:rect l="l" t="t" r="r" b="b"/>
              <a:pathLst>
                <a:path w="4079" h="3278" extrusionOk="0">
                  <a:moveTo>
                    <a:pt x="2751" y="1"/>
                  </a:moveTo>
                  <a:cubicBezTo>
                    <a:pt x="2741" y="1"/>
                    <a:pt x="2731" y="1"/>
                    <a:pt x="2722" y="1"/>
                  </a:cubicBezTo>
                  <a:cubicBezTo>
                    <a:pt x="2600" y="1"/>
                    <a:pt x="2487" y="18"/>
                    <a:pt x="2382" y="52"/>
                  </a:cubicBezTo>
                  <a:cubicBezTo>
                    <a:pt x="2276" y="83"/>
                    <a:pt x="2181" y="134"/>
                    <a:pt x="2099" y="192"/>
                  </a:cubicBezTo>
                  <a:cubicBezTo>
                    <a:pt x="2017" y="250"/>
                    <a:pt x="1956" y="314"/>
                    <a:pt x="1902" y="382"/>
                  </a:cubicBezTo>
                  <a:cubicBezTo>
                    <a:pt x="1800" y="519"/>
                    <a:pt x="1752" y="654"/>
                    <a:pt x="1719" y="764"/>
                  </a:cubicBezTo>
                  <a:cubicBezTo>
                    <a:pt x="1695" y="879"/>
                    <a:pt x="1691" y="964"/>
                    <a:pt x="1691" y="1026"/>
                  </a:cubicBezTo>
                  <a:cubicBezTo>
                    <a:pt x="1691" y="1053"/>
                    <a:pt x="1695" y="1076"/>
                    <a:pt x="1695" y="1090"/>
                  </a:cubicBezTo>
                  <a:lnTo>
                    <a:pt x="1695" y="1114"/>
                  </a:lnTo>
                  <a:cubicBezTo>
                    <a:pt x="1695" y="1114"/>
                    <a:pt x="1695" y="1107"/>
                    <a:pt x="1698" y="1090"/>
                  </a:cubicBezTo>
                  <a:cubicBezTo>
                    <a:pt x="1701" y="1076"/>
                    <a:pt x="1705" y="1056"/>
                    <a:pt x="1711" y="1029"/>
                  </a:cubicBezTo>
                  <a:cubicBezTo>
                    <a:pt x="1728" y="971"/>
                    <a:pt x="1759" y="893"/>
                    <a:pt x="1821" y="808"/>
                  </a:cubicBezTo>
                  <a:cubicBezTo>
                    <a:pt x="1848" y="764"/>
                    <a:pt x="1882" y="719"/>
                    <a:pt x="1923" y="675"/>
                  </a:cubicBezTo>
                  <a:cubicBezTo>
                    <a:pt x="1967" y="630"/>
                    <a:pt x="2014" y="590"/>
                    <a:pt x="2069" y="552"/>
                  </a:cubicBezTo>
                  <a:cubicBezTo>
                    <a:pt x="2181" y="478"/>
                    <a:pt x="2314" y="423"/>
                    <a:pt x="2463" y="406"/>
                  </a:cubicBezTo>
                  <a:cubicBezTo>
                    <a:pt x="2492" y="402"/>
                    <a:pt x="2523" y="400"/>
                    <a:pt x="2553" y="400"/>
                  </a:cubicBezTo>
                  <a:cubicBezTo>
                    <a:pt x="2675" y="400"/>
                    <a:pt x="2805" y="432"/>
                    <a:pt x="2920" y="495"/>
                  </a:cubicBezTo>
                  <a:cubicBezTo>
                    <a:pt x="2936" y="505"/>
                    <a:pt x="2953" y="511"/>
                    <a:pt x="2970" y="522"/>
                  </a:cubicBezTo>
                  <a:cubicBezTo>
                    <a:pt x="2987" y="532"/>
                    <a:pt x="3004" y="546"/>
                    <a:pt x="3018" y="556"/>
                  </a:cubicBezTo>
                  <a:cubicBezTo>
                    <a:pt x="3035" y="569"/>
                    <a:pt x="3049" y="583"/>
                    <a:pt x="3066" y="593"/>
                  </a:cubicBezTo>
                  <a:cubicBezTo>
                    <a:pt x="3079" y="607"/>
                    <a:pt x="3096" y="621"/>
                    <a:pt x="3110" y="638"/>
                  </a:cubicBezTo>
                  <a:cubicBezTo>
                    <a:pt x="3168" y="695"/>
                    <a:pt x="3226" y="770"/>
                    <a:pt x="3280" y="855"/>
                  </a:cubicBezTo>
                  <a:cubicBezTo>
                    <a:pt x="3385" y="1032"/>
                    <a:pt x="3474" y="1213"/>
                    <a:pt x="3484" y="1379"/>
                  </a:cubicBezTo>
                  <a:cubicBezTo>
                    <a:pt x="3498" y="1546"/>
                    <a:pt x="3446" y="1723"/>
                    <a:pt x="3341" y="1889"/>
                  </a:cubicBezTo>
                  <a:cubicBezTo>
                    <a:pt x="3239" y="2059"/>
                    <a:pt x="3089" y="2216"/>
                    <a:pt x="2923" y="2345"/>
                  </a:cubicBezTo>
                  <a:cubicBezTo>
                    <a:pt x="2882" y="2376"/>
                    <a:pt x="2834" y="2406"/>
                    <a:pt x="2790" y="2437"/>
                  </a:cubicBezTo>
                  <a:cubicBezTo>
                    <a:pt x="2769" y="2450"/>
                    <a:pt x="2746" y="2467"/>
                    <a:pt x="2722" y="2481"/>
                  </a:cubicBezTo>
                  <a:cubicBezTo>
                    <a:pt x="2698" y="2495"/>
                    <a:pt x="2678" y="2508"/>
                    <a:pt x="2654" y="2522"/>
                  </a:cubicBezTo>
                  <a:cubicBezTo>
                    <a:pt x="2630" y="2536"/>
                    <a:pt x="2606" y="2549"/>
                    <a:pt x="2582" y="2563"/>
                  </a:cubicBezTo>
                  <a:cubicBezTo>
                    <a:pt x="2559" y="2577"/>
                    <a:pt x="2535" y="2587"/>
                    <a:pt x="2511" y="2600"/>
                  </a:cubicBezTo>
                  <a:cubicBezTo>
                    <a:pt x="2463" y="2624"/>
                    <a:pt x="2416" y="2651"/>
                    <a:pt x="2368" y="2671"/>
                  </a:cubicBezTo>
                  <a:cubicBezTo>
                    <a:pt x="1981" y="2849"/>
                    <a:pt x="1573" y="2951"/>
                    <a:pt x="1218" y="2988"/>
                  </a:cubicBezTo>
                  <a:cubicBezTo>
                    <a:pt x="896" y="3025"/>
                    <a:pt x="614" y="3043"/>
                    <a:pt x="405" y="3043"/>
                  </a:cubicBezTo>
                  <a:cubicBezTo>
                    <a:pt x="382" y="3043"/>
                    <a:pt x="361" y="3042"/>
                    <a:pt x="341" y="3042"/>
                  </a:cubicBezTo>
                  <a:cubicBezTo>
                    <a:pt x="287" y="3042"/>
                    <a:pt x="235" y="3042"/>
                    <a:pt x="194" y="3046"/>
                  </a:cubicBezTo>
                  <a:cubicBezTo>
                    <a:pt x="154" y="3042"/>
                    <a:pt x="116" y="3042"/>
                    <a:pt x="89" y="3042"/>
                  </a:cubicBezTo>
                  <a:cubicBezTo>
                    <a:pt x="31" y="3042"/>
                    <a:pt x="1" y="3039"/>
                    <a:pt x="1" y="3039"/>
                  </a:cubicBezTo>
                  <a:lnTo>
                    <a:pt x="1" y="3039"/>
                  </a:lnTo>
                  <a:cubicBezTo>
                    <a:pt x="1" y="3039"/>
                    <a:pt x="28" y="3049"/>
                    <a:pt x="86" y="3067"/>
                  </a:cubicBezTo>
                  <a:cubicBezTo>
                    <a:pt x="113" y="3073"/>
                    <a:pt x="147" y="3083"/>
                    <a:pt x="188" y="3097"/>
                  </a:cubicBezTo>
                  <a:cubicBezTo>
                    <a:pt x="229" y="3107"/>
                    <a:pt x="276" y="3120"/>
                    <a:pt x="327" y="3134"/>
                  </a:cubicBezTo>
                  <a:cubicBezTo>
                    <a:pt x="381" y="3148"/>
                    <a:pt x="439" y="3161"/>
                    <a:pt x="504" y="3175"/>
                  </a:cubicBezTo>
                  <a:cubicBezTo>
                    <a:pt x="568" y="3189"/>
                    <a:pt x="640" y="3202"/>
                    <a:pt x="715" y="3216"/>
                  </a:cubicBezTo>
                  <a:cubicBezTo>
                    <a:pt x="790" y="3233"/>
                    <a:pt x="871" y="3243"/>
                    <a:pt x="956" y="3254"/>
                  </a:cubicBezTo>
                  <a:cubicBezTo>
                    <a:pt x="997" y="3260"/>
                    <a:pt x="1042" y="3263"/>
                    <a:pt x="1089" y="3267"/>
                  </a:cubicBezTo>
                  <a:cubicBezTo>
                    <a:pt x="1133" y="3271"/>
                    <a:pt x="1181" y="3274"/>
                    <a:pt x="1229" y="3274"/>
                  </a:cubicBezTo>
                  <a:cubicBezTo>
                    <a:pt x="1288" y="3276"/>
                    <a:pt x="1350" y="3277"/>
                    <a:pt x="1412" y="3277"/>
                  </a:cubicBezTo>
                  <a:cubicBezTo>
                    <a:pt x="1550" y="3277"/>
                    <a:pt x="1696" y="3272"/>
                    <a:pt x="1848" y="3260"/>
                  </a:cubicBezTo>
                  <a:cubicBezTo>
                    <a:pt x="2069" y="3243"/>
                    <a:pt x="2303" y="3202"/>
                    <a:pt x="2538" y="3124"/>
                  </a:cubicBezTo>
                  <a:cubicBezTo>
                    <a:pt x="2600" y="3107"/>
                    <a:pt x="2658" y="3083"/>
                    <a:pt x="2719" y="3063"/>
                  </a:cubicBezTo>
                  <a:cubicBezTo>
                    <a:pt x="2749" y="3049"/>
                    <a:pt x="2777" y="3039"/>
                    <a:pt x="2807" y="3026"/>
                  </a:cubicBezTo>
                  <a:cubicBezTo>
                    <a:pt x="2838" y="3015"/>
                    <a:pt x="2865" y="3001"/>
                    <a:pt x="2895" y="2988"/>
                  </a:cubicBezTo>
                  <a:cubicBezTo>
                    <a:pt x="2923" y="2974"/>
                    <a:pt x="2953" y="2960"/>
                    <a:pt x="2984" y="2944"/>
                  </a:cubicBezTo>
                  <a:cubicBezTo>
                    <a:pt x="3011" y="2930"/>
                    <a:pt x="3042" y="2913"/>
                    <a:pt x="3069" y="2896"/>
                  </a:cubicBezTo>
                  <a:cubicBezTo>
                    <a:pt x="3127" y="2866"/>
                    <a:pt x="3185" y="2835"/>
                    <a:pt x="3242" y="2794"/>
                  </a:cubicBezTo>
                  <a:cubicBezTo>
                    <a:pt x="3467" y="2641"/>
                    <a:pt x="3675" y="2447"/>
                    <a:pt x="3838" y="2202"/>
                  </a:cubicBezTo>
                  <a:cubicBezTo>
                    <a:pt x="3916" y="2076"/>
                    <a:pt x="3981" y="1940"/>
                    <a:pt x="4022" y="1791"/>
                  </a:cubicBezTo>
                  <a:cubicBezTo>
                    <a:pt x="4063" y="1641"/>
                    <a:pt x="4079" y="1478"/>
                    <a:pt x="4058" y="1321"/>
                  </a:cubicBezTo>
                  <a:cubicBezTo>
                    <a:pt x="4045" y="1161"/>
                    <a:pt x="3994" y="1018"/>
                    <a:pt x="3936" y="889"/>
                  </a:cubicBezTo>
                  <a:cubicBezTo>
                    <a:pt x="3875" y="760"/>
                    <a:pt x="3800" y="651"/>
                    <a:pt x="3725" y="546"/>
                  </a:cubicBezTo>
                  <a:cubicBezTo>
                    <a:pt x="3647" y="443"/>
                    <a:pt x="3559" y="341"/>
                    <a:pt x="3453" y="253"/>
                  </a:cubicBezTo>
                  <a:cubicBezTo>
                    <a:pt x="3426" y="230"/>
                    <a:pt x="3399" y="209"/>
                    <a:pt x="3369" y="192"/>
                  </a:cubicBezTo>
                  <a:cubicBezTo>
                    <a:pt x="3338" y="172"/>
                    <a:pt x="3311" y="151"/>
                    <a:pt x="3280" y="137"/>
                  </a:cubicBezTo>
                  <a:cubicBezTo>
                    <a:pt x="3249" y="120"/>
                    <a:pt x="3218" y="103"/>
                    <a:pt x="3188" y="90"/>
                  </a:cubicBezTo>
                  <a:cubicBezTo>
                    <a:pt x="3157" y="76"/>
                    <a:pt x="3127" y="66"/>
                    <a:pt x="3093" y="56"/>
                  </a:cubicBezTo>
                  <a:cubicBezTo>
                    <a:pt x="2977" y="18"/>
                    <a:pt x="2861" y="1"/>
                    <a:pt x="2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506784" y="1136950"/>
              <a:ext cx="74586" cy="74235"/>
            </a:xfrm>
            <a:custGeom>
              <a:avLst/>
              <a:gdLst/>
              <a:ahLst/>
              <a:cxnLst/>
              <a:rect l="l" t="t" r="r" b="b"/>
              <a:pathLst>
                <a:path w="1699" h="1691" extrusionOk="0">
                  <a:moveTo>
                    <a:pt x="736" y="1"/>
                  </a:moveTo>
                  <a:cubicBezTo>
                    <a:pt x="646" y="1"/>
                    <a:pt x="557" y="16"/>
                    <a:pt x="477" y="46"/>
                  </a:cubicBezTo>
                  <a:cubicBezTo>
                    <a:pt x="362" y="87"/>
                    <a:pt x="270" y="155"/>
                    <a:pt x="195" y="219"/>
                  </a:cubicBezTo>
                  <a:cubicBezTo>
                    <a:pt x="120" y="287"/>
                    <a:pt x="73" y="366"/>
                    <a:pt x="46" y="437"/>
                  </a:cubicBezTo>
                  <a:cubicBezTo>
                    <a:pt x="18" y="512"/>
                    <a:pt x="8" y="580"/>
                    <a:pt x="1" y="631"/>
                  </a:cubicBezTo>
                  <a:lnTo>
                    <a:pt x="1" y="669"/>
                  </a:lnTo>
                  <a:cubicBezTo>
                    <a:pt x="5" y="679"/>
                    <a:pt x="5" y="689"/>
                    <a:pt x="8" y="700"/>
                  </a:cubicBezTo>
                  <a:cubicBezTo>
                    <a:pt x="8" y="720"/>
                    <a:pt x="11" y="736"/>
                    <a:pt x="15" y="750"/>
                  </a:cubicBezTo>
                  <a:cubicBezTo>
                    <a:pt x="21" y="777"/>
                    <a:pt x="25" y="791"/>
                    <a:pt x="25" y="791"/>
                  </a:cubicBezTo>
                  <a:cubicBezTo>
                    <a:pt x="25" y="791"/>
                    <a:pt x="32" y="777"/>
                    <a:pt x="46" y="753"/>
                  </a:cubicBezTo>
                  <a:cubicBezTo>
                    <a:pt x="49" y="744"/>
                    <a:pt x="59" y="730"/>
                    <a:pt x="69" y="716"/>
                  </a:cubicBezTo>
                  <a:cubicBezTo>
                    <a:pt x="76" y="709"/>
                    <a:pt x="82" y="703"/>
                    <a:pt x="90" y="692"/>
                  </a:cubicBezTo>
                  <a:cubicBezTo>
                    <a:pt x="96" y="686"/>
                    <a:pt x="103" y="679"/>
                    <a:pt x="110" y="669"/>
                  </a:cubicBezTo>
                  <a:cubicBezTo>
                    <a:pt x="137" y="634"/>
                    <a:pt x="175" y="601"/>
                    <a:pt x="225" y="573"/>
                  </a:cubicBezTo>
                  <a:cubicBezTo>
                    <a:pt x="273" y="543"/>
                    <a:pt x="327" y="522"/>
                    <a:pt x="385" y="499"/>
                  </a:cubicBezTo>
                  <a:cubicBezTo>
                    <a:pt x="426" y="483"/>
                    <a:pt x="472" y="476"/>
                    <a:pt x="519" y="476"/>
                  </a:cubicBezTo>
                  <a:cubicBezTo>
                    <a:pt x="534" y="476"/>
                    <a:pt x="550" y="476"/>
                    <a:pt x="566" y="478"/>
                  </a:cubicBezTo>
                  <a:cubicBezTo>
                    <a:pt x="624" y="488"/>
                    <a:pt x="678" y="508"/>
                    <a:pt x="735" y="532"/>
                  </a:cubicBezTo>
                  <a:cubicBezTo>
                    <a:pt x="790" y="560"/>
                    <a:pt x="845" y="597"/>
                    <a:pt x="892" y="642"/>
                  </a:cubicBezTo>
                  <a:cubicBezTo>
                    <a:pt x="916" y="665"/>
                    <a:pt x="940" y="689"/>
                    <a:pt x="960" y="713"/>
                  </a:cubicBezTo>
                  <a:cubicBezTo>
                    <a:pt x="980" y="740"/>
                    <a:pt x="998" y="767"/>
                    <a:pt x="1015" y="794"/>
                  </a:cubicBezTo>
                  <a:cubicBezTo>
                    <a:pt x="1049" y="849"/>
                    <a:pt x="1076" y="910"/>
                    <a:pt x="1090" y="968"/>
                  </a:cubicBezTo>
                  <a:cubicBezTo>
                    <a:pt x="1100" y="1026"/>
                    <a:pt x="1103" y="1077"/>
                    <a:pt x="1100" y="1124"/>
                  </a:cubicBezTo>
                  <a:cubicBezTo>
                    <a:pt x="1093" y="1162"/>
                    <a:pt x="1082" y="1216"/>
                    <a:pt x="1055" y="1260"/>
                  </a:cubicBezTo>
                  <a:cubicBezTo>
                    <a:pt x="1042" y="1281"/>
                    <a:pt x="1029" y="1301"/>
                    <a:pt x="1008" y="1318"/>
                  </a:cubicBezTo>
                  <a:cubicBezTo>
                    <a:pt x="991" y="1332"/>
                    <a:pt x="971" y="1345"/>
                    <a:pt x="950" y="1353"/>
                  </a:cubicBezTo>
                  <a:cubicBezTo>
                    <a:pt x="926" y="1366"/>
                    <a:pt x="896" y="1372"/>
                    <a:pt x="864" y="1372"/>
                  </a:cubicBezTo>
                  <a:cubicBezTo>
                    <a:pt x="845" y="1372"/>
                    <a:pt x="826" y="1370"/>
                    <a:pt x="807" y="1366"/>
                  </a:cubicBezTo>
                  <a:cubicBezTo>
                    <a:pt x="756" y="1356"/>
                    <a:pt x="712" y="1332"/>
                    <a:pt x="685" y="1301"/>
                  </a:cubicBezTo>
                  <a:cubicBezTo>
                    <a:pt x="654" y="1274"/>
                    <a:pt x="633" y="1243"/>
                    <a:pt x="624" y="1220"/>
                  </a:cubicBezTo>
                  <a:cubicBezTo>
                    <a:pt x="617" y="1210"/>
                    <a:pt x="613" y="1199"/>
                    <a:pt x="613" y="1193"/>
                  </a:cubicBezTo>
                  <a:cubicBezTo>
                    <a:pt x="613" y="1185"/>
                    <a:pt x="610" y="1182"/>
                    <a:pt x="610" y="1182"/>
                  </a:cubicBezTo>
                  <a:lnTo>
                    <a:pt x="610" y="1182"/>
                  </a:lnTo>
                  <a:cubicBezTo>
                    <a:pt x="610" y="1182"/>
                    <a:pt x="613" y="1196"/>
                    <a:pt x="603" y="1223"/>
                  </a:cubicBezTo>
                  <a:cubicBezTo>
                    <a:pt x="597" y="1247"/>
                    <a:pt x="593" y="1287"/>
                    <a:pt x="600" y="1342"/>
                  </a:cubicBezTo>
                  <a:cubicBezTo>
                    <a:pt x="613" y="1397"/>
                    <a:pt x="637" y="1461"/>
                    <a:pt x="688" y="1526"/>
                  </a:cubicBezTo>
                  <a:cubicBezTo>
                    <a:pt x="715" y="1560"/>
                    <a:pt x="746" y="1590"/>
                    <a:pt x="790" y="1621"/>
                  </a:cubicBezTo>
                  <a:cubicBezTo>
                    <a:pt x="831" y="1648"/>
                    <a:pt x="882" y="1672"/>
                    <a:pt x="944" y="1682"/>
                  </a:cubicBezTo>
                  <a:cubicBezTo>
                    <a:pt x="973" y="1688"/>
                    <a:pt x="1003" y="1690"/>
                    <a:pt x="1034" y="1690"/>
                  </a:cubicBezTo>
                  <a:cubicBezTo>
                    <a:pt x="1125" y="1690"/>
                    <a:pt x="1222" y="1668"/>
                    <a:pt x="1311" y="1625"/>
                  </a:cubicBezTo>
                  <a:cubicBezTo>
                    <a:pt x="1433" y="1563"/>
                    <a:pt x="1545" y="1468"/>
                    <a:pt x="1610" y="1322"/>
                  </a:cubicBezTo>
                  <a:cubicBezTo>
                    <a:pt x="1678" y="1185"/>
                    <a:pt x="1699" y="1029"/>
                    <a:pt x="1682" y="883"/>
                  </a:cubicBezTo>
                  <a:cubicBezTo>
                    <a:pt x="1668" y="736"/>
                    <a:pt x="1620" y="601"/>
                    <a:pt x="1545" y="471"/>
                  </a:cubicBezTo>
                  <a:cubicBezTo>
                    <a:pt x="1508" y="410"/>
                    <a:pt x="1460" y="356"/>
                    <a:pt x="1413" y="304"/>
                  </a:cubicBezTo>
                  <a:cubicBezTo>
                    <a:pt x="1362" y="254"/>
                    <a:pt x="1307" y="206"/>
                    <a:pt x="1253" y="169"/>
                  </a:cubicBezTo>
                  <a:cubicBezTo>
                    <a:pt x="1137" y="87"/>
                    <a:pt x="1005" y="33"/>
                    <a:pt x="869" y="12"/>
                  </a:cubicBezTo>
                  <a:cubicBezTo>
                    <a:pt x="825" y="4"/>
                    <a:pt x="780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416129" y="1303070"/>
              <a:ext cx="203038" cy="379647"/>
            </a:xfrm>
            <a:custGeom>
              <a:avLst/>
              <a:gdLst/>
              <a:ahLst/>
              <a:cxnLst/>
              <a:rect l="l" t="t" r="r" b="b"/>
              <a:pathLst>
                <a:path w="4625" h="8648" extrusionOk="0">
                  <a:moveTo>
                    <a:pt x="15" y="1"/>
                  </a:moveTo>
                  <a:cubicBezTo>
                    <a:pt x="15" y="2"/>
                    <a:pt x="12" y="49"/>
                    <a:pt x="8" y="136"/>
                  </a:cubicBezTo>
                  <a:cubicBezTo>
                    <a:pt x="4" y="181"/>
                    <a:pt x="4" y="235"/>
                    <a:pt x="1" y="304"/>
                  </a:cubicBezTo>
                  <a:lnTo>
                    <a:pt x="1" y="524"/>
                  </a:lnTo>
                  <a:cubicBezTo>
                    <a:pt x="8" y="858"/>
                    <a:pt x="35" y="1337"/>
                    <a:pt x="164" y="1896"/>
                  </a:cubicBezTo>
                  <a:cubicBezTo>
                    <a:pt x="229" y="2174"/>
                    <a:pt x="310" y="2477"/>
                    <a:pt x="433" y="2783"/>
                  </a:cubicBezTo>
                  <a:cubicBezTo>
                    <a:pt x="491" y="2937"/>
                    <a:pt x="563" y="3092"/>
                    <a:pt x="651" y="3243"/>
                  </a:cubicBezTo>
                  <a:cubicBezTo>
                    <a:pt x="671" y="3283"/>
                    <a:pt x="695" y="3317"/>
                    <a:pt x="719" y="3355"/>
                  </a:cubicBezTo>
                  <a:cubicBezTo>
                    <a:pt x="743" y="3392"/>
                    <a:pt x="767" y="3430"/>
                    <a:pt x="794" y="3467"/>
                  </a:cubicBezTo>
                  <a:cubicBezTo>
                    <a:pt x="848" y="3538"/>
                    <a:pt x="906" y="3610"/>
                    <a:pt x="968" y="3675"/>
                  </a:cubicBezTo>
                  <a:cubicBezTo>
                    <a:pt x="1049" y="3763"/>
                    <a:pt x="1141" y="3844"/>
                    <a:pt x="1243" y="3912"/>
                  </a:cubicBezTo>
                  <a:cubicBezTo>
                    <a:pt x="1345" y="3984"/>
                    <a:pt x="1461" y="4042"/>
                    <a:pt x="1586" y="4072"/>
                  </a:cubicBezTo>
                  <a:cubicBezTo>
                    <a:pt x="1651" y="4089"/>
                    <a:pt x="1715" y="4100"/>
                    <a:pt x="1784" y="4100"/>
                  </a:cubicBezTo>
                  <a:cubicBezTo>
                    <a:pt x="1852" y="4100"/>
                    <a:pt x="1920" y="4089"/>
                    <a:pt x="1984" y="4069"/>
                  </a:cubicBezTo>
                  <a:cubicBezTo>
                    <a:pt x="2049" y="4052"/>
                    <a:pt x="2114" y="4022"/>
                    <a:pt x="2172" y="3984"/>
                  </a:cubicBezTo>
                  <a:cubicBezTo>
                    <a:pt x="2185" y="3973"/>
                    <a:pt x="2199" y="3964"/>
                    <a:pt x="2213" y="3953"/>
                  </a:cubicBezTo>
                  <a:cubicBezTo>
                    <a:pt x="2226" y="3943"/>
                    <a:pt x="2240" y="3929"/>
                    <a:pt x="2253" y="3919"/>
                  </a:cubicBezTo>
                  <a:lnTo>
                    <a:pt x="2274" y="3899"/>
                  </a:lnTo>
                  <a:lnTo>
                    <a:pt x="2274" y="3896"/>
                  </a:lnTo>
                  <a:lnTo>
                    <a:pt x="2277" y="3896"/>
                  </a:lnTo>
                  <a:lnTo>
                    <a:pt x="2277" y="3906"/>
                  </a:lnTo>
                  <a:lnTo>
                    <a:pt x="2277" y="3912"/>
                  </a:lnTo>
                  <a:lnTo>
                    <a:pt x="2280" y="3933"/>
                  </a:lnTo>
                  <a:cubicBezTo>
                    <a:pt x="2284" y="3981"/>
                    <a:pt x="2290" y="4025"/>
                    <a:pt x="2294" y="4072"/>
                  </a:cubicBezTo>
                  <a:cubicBezTo>
                    <a:pt x="2307" y="4164"/>
                    <a:pt x="2321" y="4256"/>
                    <a:pt x="2338" y="4351"/>
                  </a:cubicBezTo>
                  <a:cubicBezTo>
                    <a:pt x="2403" y="4729"/>
                    <a:pt x="2505" y="5103"/>
                    <a:pt x="2645" y="5457"/>
                  </a:cubicBezTo>
                  <a:cubicBezTo>
                    <a:pt x="2712" y="5634"/>
                    <a:pt x="2797" y="5807"/>
                    <a:pt x="2910" y="5964"/>
                  </a:cubicBezTo>
                  <a:cubicBezTo>
                    <a:pt x="2968" y="6039"/>
                    <a:pt x="3032" y="6110"/>
                    <a:pt x="3107" y="6171"/>
                  </a:cubicBezTo>
                  <a:cubicBezTo>
                    <a:pt x="3124" y="6188"/>
                    <a:pt x="3144" y="6202"/>
                    <a:pt x="3165" y="6215"/>
                  </a:cubicBezTo>
                  <a:cubicBezTo>
                    <a:pt x="3185" y="6229"/>
                    <a:pt x="3205" y="6243"/>
                    <a:pt x="3226" y="6256"/>
                  </a:cubicBezTo>
                  <a:cubicBezTo>
                    <a:pt x="3267" y="6280"/>
                    <a:pt x="3311" y="6300"/>
                    <a:pt x="3356" y="6317"/>
                  </a:cubicBezTo>
                  <a:cubicBezTo>
                    <a:pt x="3451" y="6355"/>
                    <a:pt x="3555" y="6374"/>
                    <a:pt x="3655" y="6374"/>
                  </a:cubicBezTo>
                  <a:cubicBezTo>
                    <a:pt x="3693" y="6374"/>
                    <a:pt x="3730" y="6371"/>
                    <a:pt x="3767" y="6365"/>
                  </a:cubicBezTo>
                  <a:cubicBezTo>
                    <a:pt x="3835" y="6355"/>
                    <a:pt x="3896" y="6334"/>
                    <a:pt x="3954" y="6307"/>
                  </a:cubicBezTo>
                  <a:lnTo>
                    <a:pt x="3971" y="6297"/>
                  </a:lnTo>
                  <a:lnTo>
                    <a:pt x="3974" y="6294"/>
                  </a:lnTo>
                  <a:cubicBezTo>
                    <a:pt x="3978" y="6290"/>
                    <a:pt x="3981" y="6290"/>
                    <a:pt x="3981" y="6287"/>
                  </a:cubicBezTo>
                  <a:cubicBezTo>
                    <a:pt x="3988" y="6284"/>
                    <a:pt x="3992" y="6280"/>
                    <a:pt x="3998" y="6273"/>
                  </a:cubicBezTo>
                  <a:lnTo>
                    <a:pt x="3998" y="6311"/>
                  </a:lnTo>
                  <a:cubicBezTo>
                    <a:pt x="3995" y="6361"/>
                    <a:pt x="3988" y="6419"/>
                    <a:pt x="3981" y="6474"/>
                  </a:cubicBezTo>
                  <a:cubicBezTo>
                    <a:pt x="3971" y="6583"/>
                    <a:pt x="3961" y="6685"/>
                    <a:pt x="3951" y="6787"/>
                  </a:cubicBezTo>
                  <a:cubicBezTo>
                    <a:pt x="3930" y="6988"/>
                    <a:pt x="3910" y="7174"/>
                    <a:pt x="3893" y="7355"/>
                  </a:cubicBezTo>
                  <a:cubicBezTo>
                    <a:pt x="3879" y="7498"/>
                    <a:pt x="3862" y="7634"/>
                    <a:pt x="3852" y="7763"/>
                  </a:cubicBezTo>
                  <a:cubicBezTo>
                    <a:pt x="3838" y="7892"/>
                    <a:pt x="3835" y="8019"/>
                    <a:pt x="3849" y="8137"/>
                  </a:cubicBezTo>
                  <a:cubicBezTo>
                    <a:pt x="3855" y="8195"/>
                    <a:pt x="3866" y="8253"/>
                    <a:pt x="3882" y="8308"/>
                  </a:cubicBezTo>
                  <a:cubicBezTo>
                    <a:pt x="3903" y="8358"/>
                    <a:pt x="3927" y="8410"/>
                    <a:pt x="3954" y="8451"/>
                  </a:cubicBezTo>
                  <a:cubicBezTo>
                    <a:pt x="3981" y="8495"/>
                    <a:pt x="4019" y="8532"/>
                    <a:pt x="4056" y="8562"/>
                  </a:cubicBezTo>
                  <a:cubicBezTo>
                    <a:pt x="4066" y="8570"/>
                    <a:pt x="4076" y="8573"/>
                    <a:pt x="4086" y="8580"/>
                  </a:cubicBezTo>
                  <a:cubicBezTo>
                    <a:pt x="4097" y="8586"/>
                    <a:pt x="4107" y="8593"/>
                    <a:pt x="4117" y="8597"/>
                  </a:cubicBezTo>
                  <a:cubicBezTo>
                    <a:pt x="4138" y="8606"/>
                    <a:pt x="4158" y="8614"/>
                    <a:pt x="4179" y="8624"/>
                  </a:cubicBezTo>
                  <a:cubicBezTo>
                    <a:pt x="4229" y="8641"/>
                    <a:pt x="4278" y="8647"/>
                    <a:pt x="4324" y="8647"/>
                  </a:cubicBezTo>
                  <a:cubicBezTo>
                    <a:pt x="4352" y="8647"/>
                    <a:pt x="4378" y="8645"/>
                    <a:pt x="4403" y="8641"/>
                  </a:cubicBezTo>
                  <a:cubicBezTo>
                    <a:pt x="4468" y="8627"/>
                    <a:pt x="4519" y="8600"/>
                    <a:pt x="4552" y="8570"/>
                  </a:cubicBezTo>
                  <a:cubicBezTo>
                    <a:pt x="4587" y="8539"/>
                    <a:pt x="4604" y="8508"/>
                    <a:pt x="4610" y="8488"/>
                  </a:cubicBezTo>
                  <a:cubicBezTo>
                    <a:pt x="4621" y="8464"/>
                    <a:pt x="4624" y="8454"/>
                    <a:pt x="4624" y="8454"/>
                  </a:cubicBezTo>
                  <a:lnTo>
                    <a:pt x="4624" y="8454"/>
                  </a:lnTo>
                  <a:cubicBezTo>
                    <a:pt x="4624" y="8454"/>
                    <a:pt x="4621" y="8464"/>
                    <a:pt x="4610" y="8484"/>
                  </a:cubicBezTo>
                  <a:cubicBezTo>
                    <a:pt x="4601" y="8508"/>
                    <a:pt x="4580" y="8535"/>
                    <a:pt x="4549" y="8562"/>
                  </a:cubicBezTo>
                  <a:cubicBezTo>
                    <a:pt x="4512" y="8590"/>
                    <a:pt x="4464" y="8614"/>
                    <a:pt x="4400" y="8624"/>
                  </a:cubicBezTo>
                  <a:cubicBezTo>
                    <a:pt x="4385" y="8625"/>
                    <a:pt x="4370" y="8626"/>
                    <a:pt x="4353" y="8626"/>
                  </a:cubicBezTo>
                  <a:cubicBezTo>
                    <a:pt x="4302" y="8626"/>
                    <a:pt x="4245" y="8617"/>
                    <a:pt x="4185" y="8597"/>
                  </a:cubicBezTo>
                  <a:cubicBezTo>
                    <a:pt x="4168" y="8586"/>
                    <a:pt x="4148" y="8580"/>
                    <a:pt x="4131" y="8570"/>
                  </a:cubicBezTo>
                  <a:cubicBezTo>
                    <a:pt x="4111" y="8559"/>
                    <a:pt x="4094" y="8549"/>
                    <a:pt x="4076" y="8535"/>
                  </a:cubicBezTo>
                  <a:cubicBezTo>
                    <a:pt x="4042" y="8504"/>
                    <a:pt x="4012" y="8474"/>
                    <a:pt x="3988" y="8430"/>
                  </a:cubicBezTo>
                  <a:cubicBezTo>
                    <a:pt x="3961" y="8389"/>
                    <a:pt x="3943" y="8341"/>
                    <a:pt x="3927" y="8294"/>
                  </a:cubicBezTo>
                  <a:cubicBezTo>
                    <a:pt x="3913" y="8243"/>
                    <a:pt x="3903" y="8188"/>
                    <a:pt x="3899" y="8130"/>
                  </a:cubicBezTo>
                  <a:cubicBezTo>
                    <a:pt x="3890" y="8019"/>
                    <a:pt x="3899" y="7896"/>
                    <a:pt x="3916" y="7770"/>
                  </a:cubicBezTo>
                  <a:cubicBezTo>
                    <a:pt x="3934" y="7641"/>
                    <a:pt x="3951" y="7504"/>
                    <a:pt x="3968" y="7361"/>
                  </a:cubicBezTo>
                  <a:cubicBezTo>
                    <a:pt x="4015" y="6970"/>
                    <a:pt x="4070" y="6535"/>
                    <a:pt x="4134" y="6018"/>
                  </a:cubicBezTo>
                  <a:lnTo>
                    <a:pt x="4134" y="6018"/>
                  </a:lnTo>
                  <a:cubicBezTo>
                    <a:pt x="4097" y="6052"/>
                    <a:pt x="4059" y="6086"/>
                    <a:pt x="4019" y="6121"/>
                  </a:cubicBezTo>
                  <a:cubicBezTo>
                    <a:pt x="3998" y="6137"/>
                    <a:pt x="3974" y="6161"/>
                    <a:pt x="3954" y="6171"/>
                  </a:cubicBezTo>
                  <a:cubicBezTo>
                    <a:pt x="3943" y="6182"/>
                    <a:pt x="3934" y="6185"/>
                    <a:pt x="3920" y="6192"/>
                  </a:cubicBezTo>
                  <a:lnTo>
                    <a:pt x="3903" y="6202"/>
                  </a:lnTo>
                  <a:cubicBezTo>
                    <a:pt x="3855" y="6223"/>
                    <a:pt x="3805" y="6239"/>
                    <a:pt x="3750" y="6249"/>
                  </a:cubicBezTo>
                  <a:cubicBezTo>
                    <a:pt x="3722" y="6253"/>
                    <a:pt x="3694" y="6255"/>
                    <a:pt x="3665" y="6255"/>
                  </a:cubicBezTo>
                  <a:cubicBezTo>
                    <a:pt x="3577" y="6255"/>
                    <a:pt x="3486" y="6239"/>
                    <a:pt x="3400" y="6205"/>
                  </a:cubicBezTo>
                  <a:cubicBezTo>
                    <a:pt x="3243" y="6147"/>
                    <a:pt x="3117" y="6028"/>
                    <a:pt x="3012" y="5889"/>
                  </a:cubicBezTo>
                  <a:cubicBezTo>
                    <a:pt x="2910" y="5746"/>
                    <a:pt x="2831" y="5579"/>
                    <a:pt x="2764" y="5409"/>
                  </a:cubicBezTo>
                  <a:cubicBezTo>
                    <a:pt x="2631" y="5062"/>
                    <a:pt x="2529" y="4698"/>
                    <a:pt x="2464" y="4328"/>
                  </a:cubicBezTo>
                  <a:cubicBezTo>
                    <a:pt x="2450" y="4235"/>
                    <a:pt x="2437" y="4147"/>
                    <a:pt x="2427" y="4055"/>
                  </a:cubicBezTo>
                  <a:cubicBezTo>
                    <a:pt x="2420" y="4011"/>
                    <a:pt x="2417" y="3964"/>
                    <a:pt x="2413" y="3919"/>
                  </a:cubicBezTo>
                  <a:lnTo>
                    <a:pt x="2409" y="3906"/>
                  </a:lnTo>
                  <a:lnTo>
                    <a:pt x="2409" y="3875"/>
                  </a:lnTo>
                  <a:cubicBezTo>
                    <a:pt x="2406" y="3855"/>
                    <a:pt x="2406" y="3835"/>
                    <a:pt x="2403" y="3810"/>
                  </a:cubicBezTo>
                  <a:cubicBezTo>
                    <a:pt x="2400" y="3769"/>
                    <a:pt x="2396" y="3728"/>
                    <a:pt x="2392" y="3688"/>
                  </a:cubicBezTo>
                  <a:cubicBezTo>
                    <a:pt x="2372" y="3684"/>
                    <a:pt x="2348" y="3681"/>
                    <a:pt x="2328" y="3678"/>
                  </a:cubicBezTo>
                  <a:lnTo>
                    <a:pt x="2324" y="3678"/>
                  </a:lnTo>
                  <a:cubicBezTo>
                    <a:pt x="2318" y="3678"/>
                    <a:pt x="2315" y="3678"/>
                    <a:pt x="2311" y="3675"/>
                  </a:cubicBezTo>
                  <a:cubicBezTo>
                    <a:pt x="2294" y="3675"/>
                    <a:pt x="2280" y="3671"/>
                    <a:pt x="2263" y="3671"/>
                  </a:cubicBezTo>
                  <a:cubicBezTo>
                    <a:pt x="2253" y="3695"/>
                    <a:pt x="2243" y="3708"/>
                    <a:pt x="2236" y="3725"/>
                  </a:cubicBezTo>
                  <a:lnTo>
                    <a:pt x="2205" y="3773"/>
                  </a:lnTo>
                  <a:cubicBezTo>
                    <a:pt x="2202" y="3783"/>
                    <a:pt x="2195" y="3786"/>
                    <a:pt x="2192" y="3794"/>
                  </a:cubicBezTo>
                  <a:cubicBezTo>
                    <a:pt x="2188" y="3797"/>
                    <a:pt x="2185" y="3800"/>
                    <a:pt x="2185" y="3804"/>
                  </a:cubicBezTo>
                  <a:lnTo>
                    <a:pt x="2178" y="3810"/>
                  </a:lnTo>
                  <a:lnTo>
                    <a:pt x="2164" y="3824"/>
                  </a:lnTo>
                  <a:cubicBezTo>
                    <a:pt x="2155" y="3835"/>
                    <a:pt x="2144" y="3844"/>
                    <a:pt x="2131" y="3851"/>
                  </a:cubicBezTo>
                  <a:cubicBezTo>
                    <a:pt x="2120" y="3862"/>
                    <a:pt x="2111" y="3868"/>
                    <a:pt x="2100" y="3875"/>
                  </a:cubicBezTo>
                  <a:cubicBezTo>
                    <a:pt x="2053" y="3909"/>
                    <a:pt x="2001" y="3933"/>
                    <a:pt x="1947" y="3950"/>
                  </a:cubicBezTo>
                  <a:cubicBezTo>
                    <a:pt x="1891" y="3968"/>
                    <a:pt x="1832" y="3976"/>
                    <a:pt x="1773" y="3976"/>
                  </a:cubicBezTo>
                  <a:cubicBezTo>
                    <a:pt x="1721" y="3976"/>
                    <a:pt x="1668" y="3970"/>
                    <a:pt x="1617" y="3957"/>
                  </a:cubicBezTo>
                  <a:cubicBezTo>
                    <a:pt x="1505" y="3929"/>
                    <a:pt x="1403" y="3882"/>
                    <a:pt x="1307" y="3821"/>
                  </a:cubicBezTo>
                  <a:cubicBezTo>
                    <a:pt x="1213" y="3756"/>
                    <a:pt x="1124" y="3681"/>
                    <a:pt x="1045" y="3603"/>
                  </a:cubicBezTo>
                  <a:cubicBezTo>
                    <a:pt x="800" y="3355"/>
                    <a:pt x="634" y="3052"/>
                    <a:pt x="505" y="2753"/>
                  </a:cubicBezTo>
                  <a:cubicBezTo>
                    <a:pt x="382" y="2453"/>
                    <a:pt x="290" y="2157"/>
                    <a:pt x="219" y="1882"/>
                  </a:cubicBezTo>
                  <a:cubicBezTo>
                    <a:pt x="83" y="1331"/>
                    <a:pt x="32" y="855"/>
                    <a:pt x="18" y="524"/>
                  </a:cubicBezTo>
                  <a:cubicBezTo>
                    <a:pt x="8" y="357"/>
                    <a:pt x="8" y="225"/>
                    <a:pt x="12" y="136"/>
                  </a:cubicBezTo>
                  <a:cubicBezTo>
                    <a:pt x="12" y="49"/>
                    <a:pt x="15" y="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503535" y="1620691"/>
              <a:ext cx="116379" cy="158699"/>
            </a:xfrm>
            <a:custGeom>
              <a:avLst/>
              <a:gdLst/>
              <a:ahLst/>
              <a:cxnLst/>
              <a:rect l="l" t="t" r="r" b="b"/>
              <a:pathLst>
                <a:path w="2651" h="3615" extrusionOk="0">
                  <a:moveTo>
                    <a:pt x="2503" y="1"/>
                  </a:moveTo>
                  <a:lnTo>
                    <a:pt x="2503" y="82"/>
                  </a:lnTo>
                  <a:cubicBezTo>
                    <a:pt x="2503" y="137"/>
                    <a:pt x="2503" y="215"/>
                    <a:pt x="2500" y="314"/>
                  </a:cubicBezTo>
                  <a:cubicBezTo>
                    <a:pt x="2494" y="514"/>
                    <a:pt x="2480" y="800"/>
                    <a:pt x="2436" y="1134"/>
                  </a:cubicBezTo>
                  <a:cubicBezTo>
                    <a:pt x="2426" y="1216"/>
                    <a:pt x="2412" y="1300"/>
                    <a:pt x="2395" y="1389"/>
                  </a:cubicBezTo>
                  <a:cubicBezTo>
                    <a:pt x="2378" y="1478"/>
                    <a:pt x="2354" y="1566"/>
                    <a:pt x="2330" y="1657"/>
                  </a:cubicBezTo>
                  <a:cubicBezTo>
                    <a:pt x="2307" y="1746"/>
                    <a:pt x="2276" y="1838"/>
                    <a:pt x="2242" y="1927"/>
                  </a:cubicBezTo>
                  <a:cubicBezTo>
                    <a:pt x="2208" y="2018"/>
                    <a:pt x="2167" y="2106"/>
                    <a:pt x="2123" y="2195"/>
                  </a:cubicBezTo>
                  <a:cubicBezTo>
                    <a:pt x="2109" y="2216"/>
                    <a:pt x="2099" y="2236"/>
                    <a:pt x="2085" y="2260"/>
                  </a:cubicBezTo>
                  <a:cubicBezTo>
                    <a:pt x="2075" y="2280"/>
                    <a:pt x="2062" y="2301"/>
                    <a:pt x="2048" y="2324"/>
                  </a:cubicBezTo>
                  <a:cubicBezTo>
                    <a:pt x="2038" y="2345"/>
                    <a:pt x="2024" y="2365"/>
                    <a:pt x="2010" y="2385"/>
                  </a:cubicBezTo>
                  <a:cubicBezTo>
                    <a:pt x="1997" y="2406"/>
                    <a:pt x="1987" y="2430"/>
                    <a:pt x="1970" y="2450"/>
                  </a:cubicBezTo>
                  <a:cubicBezTo>
                    <a:pt x="1916" y="2532"/>
                    <a:pt x="1854" y="2610"/>
                    <a:pt x="1789" y="2685"/>
                  </a:cubicBezTo>
                  <a:cubicBezTo>
                    <a:pt x="1725" y="2756"/>
                    <a:pt x="1650" y="2825"/>
                    <a:pt x="1575" y="2886"/>
                  </a:cubicBezTo>
                  <a:cubicBezTo>
                    <a:pt x="1497" y="2943"/>
                    <a:pt x="1415" y="2994"/>
                    <a:pt x="1330" y="3035"/>
                  </a:cubicBezTo>
                  <a:cubicBezTo>
                    <a:pt x="1245" y="3079"/>
                    <a:pt x="1164" y="3106"/>
                    <a:pt x="1089" y="3117"/>
                  </a:cubicBezTo>
                  <a:cubicBezTo>
                    <a:pt x="1071" y="3119"/>
                    <a:pt x="1054" y="3120"/>
                    <a:pt x="1038" y="3120"/>
                  </a:cubicBezTo>
                  <a:cubicBezTo>
                    <a:pt x="983" y="3120"/>
                    <a:pt x="933" y="3109"/>
                    <a:pt x="881" y="3093"/>
                  </a:cubicBezTo>
                  <a:cubicBezTo>
                    <a:pt x="844" y="3083"/>
                    <a:pt x="809" y="3062"/>
                    <a:pt x="776" y="3042"/>
                  </a:cubicBezTo>
                  <a:cubicBezTo>
                    <a:pt x="742" y="3021"/>
                    <a:pt x="707" y="2998"/>
                    <a:pt x="677" y="2971"/>
                  </a:cubicBezTo>
                  <a:lnTo>
                    <a:pt x="585" y="2879"/>
                  </a:lnTo>
                  <a:cubicBezTo>
                    <a:pt x="572" y="2861"/>
                    <a:pt x="558" y="2845"/>
                    <a:pt x="544" y="2825"/>
                  </a:cubicBezTo>
                  <a:cubicBezTo>
                    <a:pt x="531" y="2808"/>
                    <a:pt x="517" y="2790"/>
                    <a:pt x="503" y="2773"/>
                  </a:cubicBezTo>
                  <a:cubicBezTo>
                    <a:pt x="497" y="2763"/>
                    <a:pt x="493" y="2753"/>
                    <a:pt x="487" y="2743"/>
                  </a:cubicBezTo>
                  <a:cubicBezTo>
                    <a:pt x="480" y="2732"/>
                    <a:pt x="476" y="2726"/>
                    <a:pt x="470" y="2715"/>
                  </a:cubicBezTo>
                  <a:lnTo>
                    <a:pt x="439" y="2654"/>
                  </a:lnTo>
                  <a:cubicBezTo>
                    <a:pt x="422" y="2616"/>
                    <a:pt x="405" y="2572"/>
                    <a:pt x="391" y="2532"/>
                  </a:cubicBezTo>
                  <a:cubicBezTo>
                    <a:pt x="364" y="2450"/>
                    <a:pt x="347" y="2372"/>
                    <a:pt x="347" y="2297"/>
                  </a:cubicBezTo>
                  <a:cubicBezTo>
                    <a:pt x="337" y="2141"/>
                    <a:pt x="422" y="2029"/>
                    <a:pt x="534" y="1967"/>
                  </a:cubicBezTo>
                  <a:cubicBezTo>
                    <a:pt x="611" y="1927"/>
                    <a:pt x="692" y="1906"/>
                    <a:pt x="769" y="1906"/>
                  </a:cubicBezTo>
                  <a:cubicBezTo>
                    <a:pt x="808" y="1906"/>
                    <a:pt x="846" y="1911"/>
                    <a:pt x="881" y="1923"/>
                  </a:cubicBezTo>
                  <a:cubicBezTo>
                    <a:pt x="987" y="1950"/>
                    <a:pt x="1075" y="2025"/>
                    <a:pt x="1126" y="2100"/>
                  </a:cubicBezTo>
                  <a:cubicBezTo>
                    <a:pt x="1153" y="2137"/>
                    <a:pt x="1174" y="2175"/>
                    <a:pt x="1187" y="2208"/>
                  </a:cubicBezTo>
                  <a:cubicBezTo>
                    <a:pt x="1201" y="2243"/>
                    <a:pt x="1211" y="2274"/>
                    <a:pt x="1218" y="2297"/>
                  </a:cubicBezTo>
                  <a:cubicBezTo>
                    <a:pt x="1218" y="2310"/>
                    <a:pt x="1222" y="2324"/>
                    <a:pt x="1222" y="2335"/>
                  </a:cubicBezTo>
                  <a:cubicBezTo>
                    <a:pt x="1225" y="2341"/>
                    <a:pt x="1225" y="2351"/>
                    <a:pt x="1225" y="2358"/>
                  </a:cubicBezTo>
                  <a:cubicBezTo>
                    <a:pt x="1225" y="2372"/>
                    <a:pt x="1228" y="2379"/>
                    <a:pt x="1228" y="2379"/>
                  </a:cubicBezTo>
                  <a:cubicBezTo>
                    <a:pt x="1228" y="2379"/>
                    <a:pt x="1228" y="2372"/>
                    <a:pt x="1232" y="2358"/>
                  </a:cubicBezTo>
                  <a:cubicBezTo>
                    <a:pt x="1235" y="2351"/>
                    <a:pt x="1238" y="2345"/>
                    <a:pt x="1238" y="2335"/>
                  </a:cubicBezTo>
                  <a:cubicBezTo>
                    <a:pt x="1242" y="2324"/>
                    <a:pt x="1242" y="2310"/>
                    <a:pt x="1245" y="2297"/>
                  </a:cubicBezTo>
                  <a:cubicBezTo>
                    <a:pt x="1255" y="2243"/>
                    <a:pt x="1255" y="2158"/>
                    <a:pt x="1225" y="2052"/>
                  </a:cubicBezTo>
                  <a:cubicBezTo>
                    <a:pt x="1205" y="2001"/>
                    <a:pt x="1177" y="1943"/>
                    <a:pt x="1136" y="1889"/>
                  </a:cubicBezTo>
                  <a:cubicBezTo>
                    <a:pt x="1095" y="1834"/>
                    <a:pt x="1041" y="1780"/>
                    <a:pt x="966" y="1736"/>
                  </a:cubicBezTo>
                  <a:cubicBezTo>
                    <a:pt x="886" y="1686"/>
                    <a:pt x="786" y="1658"/>
                    <a:pt x="680" y="1658"/>
                  </a:cubicBezTo>
                  <a:cubicBezTo>
                    <a:pt x="592" y="1658"/>
                    <a:pt x="500" y="1677"/>
                    <a:pt x="412" y="1718"/>
                  </a:cubicBezTo>
                  <a:cubicBezTo>
                    <a:pt x="364" y="1743"/>
                    <a:pt x="316" y="1770"/>
                    <a:pt x="272" y="1804"/>
                  </a:cubicBezTo>
                  <a:cubicBezTo>
                    <a:pt x="228" y="1841"/>
                    <a:pt x="187" y="1882"/>
                    <a:pt x="153" y="1930"/>
                  </a:cubicBezTo>
                  <a:cubicBezTo>
                    <a:pt x="115" y="1980"/>
                    <a:pt x="89" y="2035"/>
                    <a:pt x="68" y="2090"/>
                  </a:cubicBezTo>
                  <a:cubicBezTo>
                    <a:pt x="44" y="2147"/>
                    <a:pt x="27" y="2205"/>
                    <a:pt x="18" y="2266"/>
                  </a:cubicBezTo>
                  <a:cubicBezTo>
                    <a:pt x="0" y="2385"/>
                    <a:pt x="7" y="2508"/>
                    <a:pt x="27" y="2624"/>
                  </a:cubicBezTo>
                  <a:cubicBezTo>
                    <a:pt x="48" y="2739"/>
                    <a:pt x="89" y="2855"/>
                    <a:pt x="143" y="2968"/>
                  </a:cubicBezTo>
                  <a:cubicBezTo>
                    <a:pt x="194" y="3083"/>
                    <a:pt x="262" y="3192"/>
                    <a:pt x="354" y="3290"/>
                  </a:cubicBezTo>
                  <a:cubicBezTo>
                    <a:pt x="398" y="3341"/>
                    <a:pt x="449" y="3389"/>
                    <a:pt x="507" y="3433"/>
                  </a:cubicBezTo>
                  <a:cubicBezTo>
                    <a:pt x="565" y="3474"/>
                    <a:pt x="626" y="3511"/>
                    <a:pt x="698" y="3542"/>
                  </a:cubicBezTo>
                  <a:cubicBezTo>
                    <a:pt x="800" y="3591"/>
                    <a:pt x="920" y="3614"/>
                    <a:pt x="1036" y="3614"/>
                  </a:cubicBezTo>
                  <a:cubicBezTo>
                    <a:pt x="1075" y="3614"/>
                    <a:pt x="1113" y="3612"/>
                    <a:pt x="1150" y="3607"/>
                  </a:cubicBezTo>
                  <a:cubicBezTo>
                    <a:pt x="1299" y="3586"/>
                    <a:pt x="1436" y="3535"/>
                    <a:pt x="1555" y="3478"/>
                  </a:cubicBezTo>
                  <a:cubicBezTo>
                    <a:pt x="1671" y="3412"/>
                    <a:pt x="1779" y="3341"/>
                    <a:pt x="1878" y="3257"/>
                  </a:cubicBezTo>
                  <a:cubicBezTo>
                    <a:pt x="1977" y="3172"/>
                    <a:pt x="2065" y="3079"/>
                    <a:pt x="2143" y="2981"/>
                  </a:cubicBezTo>
                  <a:cubicBezTo>
                    <a:pt x="2296" y="2784"/>
                    <a:pt x="2415" y="2569"/>
                    <a:pt x="2490" y="2351"/>
                  </a:cubicBezTo>
                  <a:cubicBezTo>
                    <a:pt x="2572" y="2137"/>
                    <a:pt x="2613" y="1916"/>
                    <a:pt x="2633" y="1712"/>
                  </a:cubicBezTo>
                  <a:cubicBezTo>
                    <a:pt x="2640" y="1610"/>
                    <a:pt x="2646" y="1511"/>
                    <a:pt x="2650" y="1416"/>
                  </a:cubicBezTo>
                  <a:cubicBezTo>
                    <a:pt x="2650" y="1321"/>
                    <a:pt x="2646" y="1229"/>
                    <a:pt x="2646" y="1140"/>
                  </a:cubicBezTo>
                  <a:cubicBezTo>
                    <a:pt x="2640" y="967"/>
                    <a:pt x="2619" y="811"/>
                    <a:pt x="2602" y="671"/>
                  </a:cubicBezTo>
                  <a:cubicBezTo>
                    <a:pt x="2585" y="531"/>
                    <a:pt x="2561" y="409"/>
                    <a:pt x="2548" y="310"/>
                  </a:cubicBezTo>
                  <a:cubicBezTo>
                    <a:pt x="2517" y="113"/>
                    <a:pt x="2503" y="1"/>
                    <a:pt x="2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468854" y="1650236"/>
              <a:ext cx="100882" cy="142543"/>
            </a:xfrm>
            <a:custGeom>
              <a:avLst/>
              <a:gdLst/>
              <a:ahLst/>
              <a:cxnLst/>
              <a:rect l="l" t="t" r="r" b="b"/>
              <a:pathLst>
                <a:path w="2298" h="3247" extrusionOk="0">
                  <a:moveTo>
                    <a:pt x="681" y="1821"/>
                  </a:moveTo>
                  <a:lnTo>
                    <a:pt x="681" y="1825"/>
                  </a:lnTo>
                  <a:cubicBezTo>
                    <a:pt x="685" y="1825"/>
                    <a:pt x="681" y="1825"/>
                    <a:pt x="681" y="1821"/>
                  </a:cubicBezTo>
                  <a:close/>
                  <a:moveTo>
                    <a:pt x="1360" y="0"/>
                  </a:moveTo>
                  <a:cubicBezTo>
                    <a:pt x="1328" y="0"/>
                    <a:pt x="1296" y="3"/>
                    <a:pt x="1263" y="9"/>
                  </a:cubicBezTo>
                  <a:cubicBezTo>
                    <a:pt x="1208" y="15"/>
                    <a:pt x="1150" y="29"/>
                    <a:pt x="1097" y="53"/>
                  </a:cubicBezTo>
                  <a:cubicBezTo>
                    <a:pt x="991" y="97"/>
                    <a:pt x="889" y="165"/>
                    <a:pt x="808" y="254"/>
                  </a:cubicBezTo>
                  <a:cubicBezTo>
                    <a:pt x="722" y="342"/>
                    <a:pt x="654" y="444"/>
                    <a:pt x="603" y="556"/>
                  </a:cubicBezTo>
                  <a:cubicBezTo>
                    <a:pt x="555" y="662"/>
                    <a:pt x="522" y="774"/>
                    <a:pt x="505" y="889"/>
                  </a:cubicBezTo>
                  <a:cubicBezTo>
                    <a:pt x="487" y="1009"/>
                    <a:pt x="487" y="1127"/>
                    <a:pt x="497" y="1246"/>
                  </a:cubicBezTo>
                  <a:cubicBezTo>
                    <a:pt x="511" y="1362"/>
                    <a:pt x="538" y="1481"/>
                    <a:pt x="579" y="1597"/>
                  </a:cubicBezTo>
                  <a:cubicBezTo>
                    <a:pt x="590" y="1624"/>
                    <a:pt x="603" y="1651"/>
                    <a:pt x="613" y="1682"/>
                  </a:cubicBezTo>
                  <a:cubicBezTo>
                    <a:pt x="627" y="1709"/>
                    <a:pt x="637" y="1736"/>
                    <a:pt x="651" y="1764"/>
                  </a:cubicBezTo>
                  <a:lnTo>
                    <a:pt x="678" y="1818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1" y="1821"/>
                  </a:lnTo>
                  <a:lnTo>
                    <a:pt x="685" y="1825"/>
                  </a:lnTo>
                  <a:lnTo>
                    <a:pt x="681" y="1825"/>
                  </a:lnTo>
                  <a:cubicBezTo>
                    <a:pt x="683" y="1826"/>
                    <a:pt x="684" y="1826"/>
                    <a:pt x="684" y="1826"/>
                  </a:cubicBezTo>
                  <a:cubicBezTo>
                    <a:pt x="683" y="1826"/>
                    <a:pt x="648" y="1810"/>
                    <a:pt x="627" y="1801"/>
                  </a:cubicBezTo>
                  <a:cubicBezTo>
                    <a:pt x="569" y="1784"/>
                    <a:pt x="505" y="1770"/>
                    <a:pt x="443" y="1770"/>
                  </a:cubicBezTo>
                  <a:cubicBezTo>
                    <a:pt x="379" y="1774"/>
                    <a:pt x="314" y="1791"/>
                    <a:pt x="260" y="1821"/>
                  </a:cubicBezTo>
                  <a:cubicBezTo>
                    <a:pt x="202" y="1852"/>
                    <a:pt x="154" y="1893"/>
                    <a:pt x="117" y="1940"/>
                  </a:cubicBezTo>
                  <a:cubicBezTo>
                    <a:pt x="79" y="1988"/>
                    <a:pt x="48" y="2039"/>
                    <a:pt x="32" y="2097"/>
                  </a:cubicBezTo>
                  <a:cubicBezTo>
                    <a:pt x="12" y="2155"/>
                    <a:pt x="4" y="2213"/>
                    <a:pt x="1" y="2270"/>
                  </a:cubicBezTo>
                  <a:cubicBezTo>
                    <a:pt x="1" y="2386"/>
                    <a:pt x="25" y="2499"/>
                    <a:pt x="69" y="2597"/>
                  </a:cubicBezTo>
                  <a:cubicBezTo>
                    <a:pt x="120" y="2716"/>
                    <a:pt x="191" y="2818"/>
                    <a:pt x="277" y="2903"/>
                  </a:cubicBezTo>
                  <a:cubicBezTo>
                    <a:pt x="362" y="2988"/>
                    <a:pt x="461" y="3053"/>
                    <a:pt x="563" y="3104"/>
                  </a:cubicBezTo>
                  <a:cubicBezTo>
                    <a:pt x="665" y="3155"/>
                    <a:pt x="767" y="3188"/>
                    <a:pt x="872" y="3213"/>
                  </a:cubicBezTo>
                  <a:cubicBezTo>
                    <a:pt x="974" y="3237"/>
                    <a:pt x="1076" y="3246"/>
                    <a:pt x="1175" y="3246"/>
                  </a:cubicBezTo>
                  <a:cubicBezTo>
                    <a:pt x="1372" y="3246"/>
                    <a:pt x="1549" y="3202"/>
                    <a:pt x="1695" y="3144"/>
                  </a:cubicBezTo>
                  <a:cubicBezTo>
                    <a:pt x="1767" y="3117"/>
                    <a:pt x="1835" y="3083"/>
                    <a:pt x="1893" y="3053"/>
                  </a:cubicBezTo>
                  <a:cubicBezTo>
                    <a:pt x="1954" y="3019"/>
                    <a:pt x="2004" y="2984"/>
                    <a:pt x="2053" y="2951"/>
                  </a:cubicBezTo>
                  <a:cubicBezTo>
                    <a:pt x="2141" y="2886"/>
                    <a:pt x="2205" y="2825"/>
                    <a:pt x="2249" y="2784"/>
                  </a:cubicBezTo>
                  <a:cubicBezTo>
                    <a:pt x="2270" y="2764"/>
                    <a:pt x="2287" y="2744"/>
                    <a:pt x="2297" y="2733"/>
                  </a:cubicBezTo>
                  <a:lnTo>
                    <a:pt x="2297" y="2733"/>
                  </a:lnTo>
                  <a:cubicBezTo>
                    <a:pt x="2284" y="2744"/>
                    <a:pt x="2270" y="2760"/>
                    <a:pt x="2246" y="2780"/>
                  </a:cubicBezTo>
                  <a:cubicBezTo>
                    <a:pt x="2202" y="2821"/>
                    <a:pt x="2137" y="2879"/>
                    <a:pt x="2042" y="2937"/>
                  </a:cubicBezTo>
                  <a:cubicBezTo>
                    <a:pt x="1950" y="2998"/>
                    <a:pt x="1828" y="3063"/>
                    <a:pt x="1681" y="3111"/>
                  </a:cubicBezTo>
                  <a:cubicBezTo>
                    <a:pt x="1543" y="3156"/>
                    <a:pt x="1381" y="3189"/>
                    <a:pt x="1205" y="3189"/>
                  </a:cubicBezTo>
                  <a:cubicBezTo>
                    <a:pt x="1195" y="3189"/>
                    <a:pt x="1185" y="3189"/>
                    <a:pt x="1175" y="3188"/>
                  </a:cubicBezTo>
                  <a:cubicBezTo>
                    <a:pt x="1083" y="3182"/>
                    <a:pt x="984" y="3172"/>
                    <a:pt x="889" y="3144"/>
                  </a:cubicBezTo>
                  <a:cubicBezTo>
                    <a:pt x="790" y="3121"/>
                    <a:pt x="692" y="3083"/>
                    <a:pt x="599" y="3033"/>
                  </a:cubicBezTo>
                  <a:cubicBezTo>
                    <a:pt x="409" y="2937"/>
                    <a:pt x="239" y="2774"/>
                    <a:pt x="154" y="2563"/>
                  </a:cubicBezTo>
                  <a:cubicBezTo>
                    <a:pt x="114" y="2471"/>
                    <a:pt x="93" y="2372"/>
                    <a:pt x="96" y="2274"/>
                  </a:cubicBezTo>
                  <a:cubicBezTo>
                    <a:pt x="100" y="2175"/>
                    <a:pt x="130" y="2077"/>
                    <a:pt x="195" y="2001"/>
                  </a:cubicBezTo>
                  <a:cubicBezTo>
                    <a:pt x="258" y="1930"/>
                    <a:pt x="342" y="1882"/>
                    <a:pt x="434" y="1882"/>
                  </a:cubicBezTo>
                  <a:cubicBezTo>
                    <a:pt x="437" y="1882"/>
                    <a:pt x="440" y="1882"/>
                    <a:pt x="443" y="1882"/>
                  </a:cubicBezTo>
                  <a:cubicBezTo>
                    <a:pt x="491" y="1882"/>
                    <a:pt x="538" y="1893"/>
                    <a:pt x="586" y="1910"/>
                  </a:cubicBezTo>
                  <a:cubicBezTo>
                    <a:pt x="613" y="1923"/>
                    <a:pt x="620" y="1923"/>
                    <a:pt x="685" y="1957"/>
                  </a:cubicBezTo>
                  <a:cubicBezTo>
                    <a:pt x="709" y="1974"/>
                    <a:pt x="736" y="1984"/>
                    <a:pt x="763" y="2005"/>
                  </a:cubicBezTo>
                  <a:lnTo>
                    <a:pt x="803" y="2036"/>
                  </a:lnTo>
                  <a:lnTo>
                    <a:pt x="852" y="2066"/>
                  </a:lnTo>
                  <a:cubicBezTo>
                    <a:pt x="861" y="2053"/>
                    <a:pt x="879" y="2039"/>
                    <a:pt x="892" y="2022"/>
                  </a:cubicBezTo>
                  <a:lnTo>
                    <a:pt x="896" y="2019"/>
                  </a:lnTo>
                  <a:lnTo>
                    <a:pt x="910" y="2005"/>
                  </a:lnTo>
                  <a:lnTo>
                    <a:pt x="916" y="1995"/>
                  </a:lnTo>
                  <a:cubicBezTo>
                    <a:pt x="919" y="1992"/>
                    <a:pt x="919" y="1992"/>
                    <a:pt x="923" y="1988"/>
                  </a:cubicBezTo>
                  <a:lnTo>
                    <a:pt x="933" y="1978"/>
                  </a:lnTo>
                  <a:lnTo>
                    <a:pt x="858" y="1886"/>
                  </a:lnTo>
                  <a:cubicBezTo>
                    <a:pt x="855" y="1879"/>
                    <a:pt x="844" y="1872"/>
                    <a:pt x="841" y="1866"/>
                  </a:cubicBezTo>
                  <a:lnTo>
                    <a:pt x="831" y="1849"/>
                  </a:lnTo>
                  <a:lnTo>
                    <a:pt x="808" y="1814"/>
                  </a:lnTo>
                  <a:lnTo>
                    <a:pt x="787" y="1780"/>
                  </a:lnTo>
                  <a:cubicBezTo>
                    <a:pt x="780" y="1770"/>
                    <a:pt x="770" y="1753"/>
                    <a:pt x="770" y="1750"/>
                  </a:cubicBezTo>
                  <a:lnTo>
                    <a:pt x="750" y="1712"/>
                  </a:lnTo>
                  <a:cubicBezTo>
                    <a:pt x="736" y="1689"/>
                    <a:pt x="726" y="1662"/>
                    <a:pt x="712" y="1637"/>
                  </a:cubicBezTo>
                  <a:cubicBezTo>
                    <a:pt x="701" y="1610"/>
                    <a:pt x="692" y="1587"/>
                    <a:pt x="681" y="1560"/>
                  </a:cubicBezTo>
                  <a:cubicBezTo>
                    <a:pt x="640" y="1454"/>
                    <a:pt x="613" y="1345"/>
                    <a:pt x="599" y="1233"/>
                  </a:cubicBezTo>
                  <a:cubicBezTo>
                    <a:pt x="586" y="1124"/>
                    <a:pt x="590" y="1012"/>
                    <a:pt x="603" y="903"/>
                  </a:cubicBezTo>
                  <a:cubicBezTo>
                    <a:pt x="616" y="797"/>
                    <a:pt x="648" y="695"/>
                    <a:pt x="692" y="596"/>
                  </a:cubicBezTo>
                  <a:cubicBezTo>
                    <a:pt x="783" y="389"/>
                    <a:pt x="940" y="213"/>
                    <a:pt x="1130" y="134"/>
                  </a:cubicBezTo>
                  <a:cubicBezTo>
                    <a:pt x="1178" y="114"/>
                    <a:pt x="1229" y="100"/>
                    <a:pt x="1277" y="90"/>
                  </a:cubicBezTo>
                  <a:cubicBezTo>
                    <a:pt x="1307" y="86"/>
                    <a:pt x="1338" y="83"/>
                    <a:pt x="1368" y="83"/>
                  </a:cubicBezTo>
                  <a:cubicBezTo>
                    <a:pt x="1387" y="83"/>
                    <a:pt x="1405" y="84"/>
                    <a:pt x="1423" y="86"/>
                  </a:cubicBezTo>
                  <a:cubicBezTo>
                    <a:pt x="1518" y="97"/>
                    <a:pt x="1610" y="131"/>
                    <a:pt x="1681" y="182"/>
                  </a:cubicBezTo>
                  <a:cubicBezTo>
                    <a:pt x="1701" y="196"/>
                    <a:pt x="1719" y="209"/>
                    <a:pt x="1736" y="222"/>
                  </a:cubicBezTo>
                  <a:cubicBezTo>
                    <a:pt x="1750" y="240"/>
                    <a:pt x="1767" y="254"/>
                    <a:pt x="1780" y="270"/>
                  </a:cubicBezTo>
                  <a:cubicBezTo>
                    <a:pt x="1808" y="301"/>
                    <a:pt x="1828" y="338"/>
                    <a:pt x="1841" y="376"/>
                  </a:cubicBezTo>
                  <a:cubicBezTo>
                    <a:pt x="1848" y="392"/>
                    <a:pt x="1858" y="413"/>
                    <a:pt x="1858" y="433"/>
                  </a:cubicBezTo>
                  <a:cubicBezTo>
                    <a:pt x="1865" y="450"/>
                    <a:pt x="1869" y="471"/>
                    <a:pt x="1869" y="491"/>
                  </a:cubicBezTo>
                  <a:cubicBezTo>
                    <a:pt x="1872" y="529"/>
                    <a:pt x="1869" y="566"/>
                    <a:pt x="1862" y="604"/>
                  </a:cubicBezTo>
                  <a:cubicBezTo>
                    <a:pt x="1848" y="678"/>
                    <a:pt x="1828" y="747"/>
                    <a:pt x="1804" y="811"/>
                  </a:cubicBezTo>
                  <a:cubicBezTo>
                    <a:pt x="1780" y="872"/>
                    <a:pt x="1756" y="927"/>
                    <a:pt x="1729" y="974"/>
                  </a:cubicBezTo>
                  <a:cubicBezTo>
                    <a:pt x="1671" y="1070"/>
                    <a:pt x="1607" y="1131"/>
                    <a:pt x="1552" y="1158"/>
                  </a:cubicBezTo>
                  <a:cubicBezTo>
                    <a:pt x="1546" y="1161"/>
                    <a:pt x="1542" y="1165"/>
                    <a:pt x="1535" y="1168"/>
                  </a:cubicBezTo>
                  <a:cubicBezTo>
                    <a:pt x="1528" y="1172"/>
                    <a:pt x="1522" y="1172"/>
                    <a:pt x="1518" y="1175"/>
                  </a:cubicBezTo>
                  <a:cubicBezTo>
                    <a:pt x="1508" y="1179"/>
                    <a:pt x="1497" y="1182"/>
                    <a:pt x="1491" y="1185"/>
                  </a:cubicBezTo>
                  <a:cubicBezTo>
                    <a:pt x="1497" y="1185"/>
                    <a:pt x="1508" y="1182"/>
                    <a:pt x="1518" y="1179"/>
                  </a:cubicBezTo>
                  <a:cubicBezTo>
                    <a:pt x="1525" y="1175"/>
                    <a:pt x="1532" y="1175"/>
                    <a:pt x="1538" y="1172"/>
                  </a:cubicBezTo>
                  <a:cubicBezTo>
                    <a:pt x="1542" y="1168"/>
                    <a:pt x="1549" y="1168"/>
                    <a:pt x="1555" y="1165"/>
                  </a:cubicBezTo>
                  <a:cubicBezTo>
                    <a:pt x="1613" y="1141"/>
                    <a:pt x="1685" y="1083"/>
                    <a:pt x="1750" y="988"/>
                  </a:cubicBezTo>
                  <a:cubicBezTo>
                    <a:pt x="1780" y="940"/>
                    <a:pt x="1811" y="886"/>
                    <a:pt x="1838" y="825"/>
                  </a:cubicBezTo>
                  <a:cubicBezTo>
                    <a:pt x="1865" y="760"/>
                    <a:pt x="1893" y="692"/>
                    <a:pt x="1910" y="614"/>
                  </a:cubicBezTo>
                  <a:cubicBezTo>
                    <a:pt x="1919" y="573"/>
                    <a:pt x="1926" y="532"/>
                    <a:pt x="1926" y="488"/>
                  </a:cubicBezTo>
                  <a:cubicBezTo>
                    <a:pt x="1926" y="467"/>
                    <a:pt x="1923" y="444"/>
                    <a:pt x="1919" y="420"/>
                  </a:cubicBezTo>
                  <a:cubicBezTo>
                    <a:pt x="1916" y="400"/>
                    <a:pt x="1910" y="376"/>
                    <a:pt x="1902" y="351"/>
                  </a:cubicBezTo>
                  <a:cubicBezTo>
                    <a:pt x="1885" y="307"/>
                    <a:pt x="1865" y="267"/>
                    <a:pt x="1831" y="226"/>
                  </a:cubicBezTo>
                  <a:cubicBezTo>
                    <a:pt x="1817" y="205"/>
                    <a:pt x="1800" y="188"/>
                    <a:pt x="1783" y="172"/>
                  </a:cubicBezTo>
                  <a:cubicBezTo>
                    <a:pt x="1763" y="155"/>
                    <a:pt x="1746" y="138"/>
                    <a:pt x="1726" y="124"/>
                  </a:cubicBezTo>
                  <a:cubicBezTo>
                    <a:pt x="1644" y="62"/>
                    <a:pt x="1542" y="22"/>
                    <a:pt x="1433" y="5"/>
                  </a:cubicBezTo>
                  <a:cubicBezTo>
                    <a:pt x="1409" y="2"/>
                    <a:pt x="1385" y="0"/>
                    <a:pt x="1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571757" y="1009770"/>
              <a:ext cx="1580" cy="2853"/>
            </a:xfrm>
            <a:custGeom>
              <a:avLst/>
              <a:gdLst/>
              <a:ahLst/>
              <a:cxnLst/>
              <a:rect l="l" t="t" r="r" b="b"/>
              <a:pathLst>
                <a:path w="36" h="65" extrusionOk="0">
                  <a:moveTo>
                    <a:pt x="4" y="0"/>
                  </a:moveTo>
                  <a:lnTo>
                    <a:pt x="4" y="4"/>
                  </a:lnTo>
                  <a:cubicBezTo>
                    <a:pt x="7" y="8"/>
                    <a:pt x="4" y="11"/>
                    <a:pt x="4" y="14"/>
                  </a:cubicBezTo>
                  <a:cubicBezTo>
                    <a:pt x="7" y="17"/>
                    <a:pt x="4" y="21"/>
                    <a:pt x="4" y="21"/>
                  </a:cubicBezTo>
                  <a:lnTo>
                    <a:pt x="4" y="31"/>
                  </a:lnTo>
                  <a:lnTo>
                    <a:pt x="4" y="41"/>
                  </a:lnTo>
                  <a:lnTo>
                    <a:pt x="4" y="48"/>
                  </a:lnTo>
                  <a:cubicBezTo>
                    <a:pt x="4" y="52"/>
                    <a:pt x="4" y="55"/>
                    <a:pt x="1" y="58"/>
                  </a:cubicBezTo>
                  <a:lnTo>
                    <a:pt x="1" y="61"/>
                  </a:lnTo>
                  <a:lnTo>
                    <a:pt x="4" y="61"/>
                  </a:lnTo>
                  <a:cubicBezTo>
                    <a:pt x="6" y="64"/>
                    <a:pt x="8" y="65"/>
                    <a:pt x="11" y="65"/>
                  </a:cubicBezTo>
                  <a:cubicBezTo>
                    <a:pt x="14" y="65"/>
                    <a:pt x="16" y="64"/>
                    <a:pt x="18" y="61"/>
                  </a:cubicBezTo>
                  <a:cubicBezTo>
                    <a:pt x="21" y="58"/>
                    <a:pt x="24" y="55"/>
                    <a:pt x="28" y="52"/>
                  </a:cubicBezTo>
                  <a:cubicBezTo>
                    <a:pt x="31" y="45"/>
                    <a:pt x="35" y="38"/>
                    <a:pt x="35" y="35"/>
                  </a:cubicBezTo>
                  <a:cubicBezTo>
                    <a:pt x="35" y="28"/>
                    <a:pt x="35" y="21"/>
                    <a:pt x="31" y="14"/>
                  </a:cubicBezTo>
                  <a:cubicBezTo>
                    <a:pt x="28" y="11"/>
                    <a:pt x="24" y="8"/>
                    <a:pt x="21" y="4"/>
                  </a:cubicBezTo>
                  <a:cubicBezTo>
                    <a:pt x="15" y="0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554285" y="1012009"/>
              <a:ext cx="105492" cy="93990"/>
            </a:xfrm>
            <a:custGeom>
              <a:avLst/>
              <a:gdLst/>
              <a:ahLst/>
              <a:cxnLst/>
              <a:rect l="l" t="t" r="r" b="b"/>
              <a:pathLst>
                <a:path w="2403" h="2141" extrusionOk="0">
                  <a:moveTo>
                    <a:pt x="0" y="1"/>
                  </a:moveTo>
                  <a:cubicBezTo>
                    <a:pt x="0" y="1"/>
                    <a:pt x="52" y="31"/>
                    <a:pt x="147" y="89"/>
                  </a:cubicBezTo>
                  <a:cubicBezTo>
                    <a:pt x="239" y="147"/>
                    <a:pt x="368" y="232"/>
                    <a:pt x="528" y="334"/>
                  </a:cubicBezTo>
                  <a:cubicBezTo>
                    <a:pt x="688" y="433"/>
                    <a:pt x="868" y="552"/>
                    <a:pt x="1069" y="671"/>
                  </a:cubicBezTo>
                  <a:cubicBezTo>
                    <a:pt x="1171" y="732"/>
                    <a:pt x="1273" y="793"/>
                    <a:pt x="1382" y="855"/>
                  </a:cubicBezTo>
                  <a:cubicBezTo>
                    <a:pt x="1487" y="916"/>
                    <a:pt x="1596" y="977"/>
                    <a:pt x="1699" y="1042"/>
                  </a:cubicBezTo>
                  <a:cubicBezTo>
                    <a:pt x="1804" y="1106"/>
                    <a:pt x="1903" y="1174"/>
                    <a:pt x="1994" y="1249"/>
                  </a:cubicBezTo>
                  <a:cubicBezTo>
                    <a:pt x="2082" y="1327"/>
                    <a:pt x="2164" y="1409"/>
                    <a:pt x="2219" y="1500"/>
                  </a:cubicBezTo>
                  <a:cubicBezTo>
                    <a:pt x="2246" y="1545"/>
                    <a:pt x="2266" y="1593"/>
                    <a:pt x="2280" y="1640"/>
                  </a:cubicBezTo>
                  <a:cubicBezTo>
                    <a:pt x="2290" y="1688"/>
                    <a:pt x="2297" y="1739"/>
                    <a:pt x="2290" y="1786"/>
                  </a:cubicBezTo>
                  <a:cubicBezTo>
                    <a:pt x="2283" y="1882"/>
                    <a:pt x="2239" y="1963"/>
                    <a:pt x="2171" y="2011"/>
                  </a:cubicBezTo>
                  <a:cubicBezTo>
                    <a:pt x="2137" y="2035"/>
                    <a:pt x="2099" y="2056"/>
                    <a:pt x="2062" y="2065"/>
                  </a:cubicBezTo>
                  <a:cubicBezTo>
                    <a:pt x="2025" y="2076"/>
                    <a:pt x="1988" y="2083"/>
                    <a:pt x="1950" y="2086"/>
                  </a:cubicBezTo>
                  <a:cubicBezTo>
                    <a:pt x="1929" y="2088"/>
                    <a:pt x="1909" y="2089"/>
                    <a:pt x="1889" y="2089"/>
                  </a:cubicBezTo>
                  <a:cubicBezTo>
                    <a:pt x="1841" y="2089"/>
                    <a:pt x="1798" y="2084"/>
                    <a:pt x="1760" y="2079"/>
                  </a:cubicBezTo>
                  <a:cubicBezTo>
                    <a:pt x="1705" y="2072"/>
                    <a:pt x="1664" y="2062"/>
                    <a:pt x="1633" y="2059"/>
                  </a:cubicBezTo>
                  <a:cubicBezTo>
                    <a:pt x="1606" y="2052"/>
                    <a:pt x="1589" y="2048"/>
                    <a:pt x="1589" y="2048"/>
                  </a:cubicBezTo>
                  <a:lnTo>
                    <a:pt x="1589" y="2048"/>
                  </a:lnTo>
                  <a:cubicBezTo>
                    <a:pt x="1589" y="2048"/>
                    <a:pt x="1606" y="2056"/>
                    <a:pt x="1633" y="2065"/>
                  </a:cubicBezTo>
                  <a:cubicBezTo>
                    <a:pt x="1661" y="2076"/>
                    <a:pt x="1702" y="2089"/>
                    <a:pt x="1752" y="2106"/>
                  </a:cubicBezTo>
                  <a:cubicBezTo>
                    <a:pt x="1807" y="2120"/>
                    <a:pt x="1872" y="2133"/>
                    <a:pt x="1953" y="2141"/>
                  </a:cubicBezTo>
                  <a:cubicBezTo>
                    <a:pt x="1991" y="2141"/>
                    <a:pt x="2035" y="2141"/>
                    <a:pt x="2079" y="2130"/>
                  </a:cubicBezTo>
                  <a:cubicBezTo>
                    <a:pt x="2123" y="2123"/>
                    <a:pt x="2171" y="2106"/>
                    <a:pt x="2215" y="2076"/>
                  </a:cubicBezTo>
                  <a:cubicBezTo>
                    <a:pt x="2259" y="2048"/>
                    <a:pt x="2300" y="2011"/>
                    <a:pt x="2331" y="1963"/>
                  </a:cubicBezTo>
                  <a:cubicBezTo>
                    <a:pt x="2361" y="1913"/>
                    <a:pt x="2382" y="1858"/>
                    <a:pt x="2392" y="1800"/>
                  </a:cubicBezTo>
                  <a:cubicBezTo>
                    <a:pt x="2402" y="1739"/>
                    <a:pt x="2402" y="1678"/>
                    <a:pt x="2392" y="1616"/>
                  </a:cubicBezTo>
                  <a:cubicBezTo>
                    <a:pt x="2379" y="1555"/>
                    <a:pt x="2355" y="1494"/>
                    <a:pt x="2324" y="1439"/>
                  </a:cubicBezTo>
                  <a:cubicBezTo>
                    <a:pt x="2266" y="1327"/>
                    <a:pt x="2174" y="1232"/>
                    <a:pt x="2079" y="1147"/>
                  </a:cubicBezTo>
                  <a:cubicBezTo>
                    <a:pt x="1984" y="1065"/>
                    <a:pt x="1878" y="990"/>
                    <a:pt x="1770" y="926"/>
                  </a:cubicBezTo>
                  <a:cubicBezTo>
                    <a:pt x="1661" y="858"/>
                    <a:pt x="1552" y="797"/>
                    <a:pt x="1446" y="739"/>
                  </a:cubicBezTo>
                  <a:cubicBezTo>
                    <a:pt x="1338" y="681"/>
                    <a:pt x="1232" y="623"/>
                    <a:pt x="1127" y="569"/>
                  </a:cubicBezTo>
                  <a:cubicBezTo>
                    <a:pt x="923" y="456"/>
                    <a:pt x="725" y="365"/>
                    <a:pt x="559" y="280"/>
                  </a:cubicBezTo>
                  <a:cubicBezTo>
                    <a:pt x="392" y="194"/>
                    <a:pt x="249" y="130"/>
                    <a:pt x="154" y="79"/>
                  </a:cubicBezTo>
                  <a:cubicBezTo>
                    <a:pt x="55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590108" y="1102664"/>
              <a:ext cx="78318" cy="145836"/>
            </a:xfrm>
            <a:custGeom>
              <a:avLst/>
              <a:gdLst/>
              <a:ahLst/>
              <a:cxnLst/>
              <a:rect l="l" t="t" r="r" b="b"/>
              <a:pathLst>
                <a:path w="1784" h="3322" extrusionOk="0">
                  <a:moveTo>
                    <a:pt x="1049" y="1975"/>
                  </a:moveTo>
                  <a:lnTo>
                    <a:pt x="1049" y="1975"/>
                  </a:lnTo>
                  <a:cubicBezTo>
                    <a:pt x="1049" y="1976"/>
                    <a:pt x="1049" y="1978"/>
                    <a:pt x="1049" y="1980"/>
                  </a:cubicBezTo>
                  <a:lnTo>
                    <a:pt x="1049" y="1980"/>
                  </a:lnTo>
                  <a:lnTo>
                    <a:pt x="1049" y="1980"/>
                  </a:lnTo>
                  <a:cubicBezTo>
                    <a:pt x="1049" y="1978"/>
                    <a:pt x="1049" y="1976"/>
                    <a:pt x="1049" y="1975"/>
                  </a:cubicBezTo>
                  <a:close/>
                  <a:moveTo>
                    <a:pt x="770" y="0"/>
                  </a:moveTo>
                  <a:cubicBezTo>
                    <a:pt x="770" y="1"/>
                    <a:pt x="787" y="11"/>
                    <a:pt x="821" y="35"/>
                  </a:cubicBezTo>
                  <a:cubicBezTo>
                    <a:pt x="855" y="55"/>
                    <a:pt x="903" y="89"/>
                    <a:pt x="957" y="137"/>
                  </a:cubicBezTo>
                  <a:cubicBezTo>
                    <a:pt x="1012" y="187"/>
                    <a:pt x="1076" y="249"/>
                    <a:pt x="1144" y="327"/>
                  </a:cubicBezTo>
                  <a:cubicBezTo>
                    <a:pt x="1209" y="405"/>
                    <a:pt x="1274" y="501"/>
                    <a:pt x="1341" y="606"/>
                  </a:cubicBezTo>
                  <a:cubicBezTo>
                    <a:pt x="1409" y="711"/>
                    <a:pt x="1470" y="834"/>
                    <a:pt x="1525" y="966"/>
                  </a:cubicBezTo>
                  <a:cubicBezTo>
                    <a:pt x="1583" y="1099"/>
                    <a:pt x="1634" y="1239"/>
                    <a:pt x="1647" y="1388"/>
                  </a:cubicBezTo>
                  <a:cubicBezTo>
                    <a:pt x="1654" y="1463"/>
                    <a:pt x="1651" y="1538"/>
                    <a:pt x="1630" y="1610"/>
                  </a:cubicBezTo>
                  <a:cubicBezTo>
                    <a:pt x="1613" y="1681"/>
                    <a:pt x="1580" y="1749"/>
                    <a:pt x="1532" y="1803"/>
                  </a:cubicBezTo>
                  <a:cubicBezTo>
                    <a:pt x="1508" y="1831"/>
                    <a:pt x="1484" y="1858"/>
                    <a:pt x="1454" y="1875"/>
                  </a:cubicBezTo>
                  <a:cubicBezTo>
                    <a:pt x="1423" y="1895"/>
                    <a:pt x="1393" y="1909"/>
                    <a:pt x="1358" y="1919"/>
                  </a:cubicBezTo>
                  <a:cubicBezTo>
                    <a:pt x="1338" y="1925"/>
                    <a:pt x="1316" y="1927"/>
                    <a:pt x="1293" y="1927"/>
                  </a:cubicBezTo>
                  <a:cubicBezTo>
                    <a:pt x="1246" y="1927"/>
                    <a:pt x="1198" y="1916"/>
                    <a:pt x="1154" y="1895"/>
                  </a:cubicBezTo>
                  <a:cubicBezTo>
                    <a:pt x="1148" y="1892"/>
                    <a:pt x="1141" y="1889"/>
                    <a:pt x="1134" y="1885"/>
                  </a:cubicBezTo>
                  <a:lnTo>
                    <a:pt x="1127" y="1881"/>
                  </a:lnTo>
                  <a:lnTo>
                    <a:pt x="1120" y="1878"/>
                  </a:lnTo>
                  <a:lnTo>
                    <a:pt x="1110" y="1868"/>
                  </a:lnTo>
                  <a:cubicBezTo>
                    <a:pt x="1096" y="1858"/>
                    <a:pt x="1083" y="1844"/>
                    <a:pt x="1069" y="1834"/>
                  </a:cubicBezTo>
                  <a:cubicBezTo>
                    <a:pt x="1069" y="1834"/>
                    <a:pt x="1062" y="1823"/>
                    <a:pt x="1059" y="1817"/>
                  </a:cubicBezTo>
                  <a:lnTo>
                    <a:pt x="1049" y="1796"/>
                  </a:lnTo>
                  <a:cubicBezTo>
                    <a:pt x="1042" y="1783"/>
                    <a:pt x="1035" y="1770"/>
                    <a:pt x="1029" y="1756"/>
                  </a:cubicBezTo>
                  <a:cubicBezTo>
                    <a:pt x="1012" y="1759"/>
                    <a:pt x="998" y="1759"/>
                    <a:pt x="985" y="1762"/>
                  </a:cubicBezTo>
                  <a:lnTo>
                    <a:pt x="974" y="1766"/>
                  </a:lnTo>
                  <a:lnTo>
                    <a:pt x="957" y="1766"/>
                  </a:lnTo>
                  <a:cubicBezTo>
                    <a:pt x="940" y="1770"/>
                    <a:pt x="923" y="1773"/>
                    <a:pt x="906" y="1779"/>
                  </a:cubicBezTo>
                  <a:cubicBezTo>
                    <a:pt x="916" y="1881"/>
                    <a:pt x="927" y="2018"/>
                    <a:pt x="930" y="2045"/>
                  </a:cubicBezTo>
                  <a:cubicBezTo>
                    <a:pt x="933" y="2099"/>
                    <a:pt x="936" y="2150"/>
                    <a:pt x="936" y="2205"/>
                  </a:cubicBezTo>
                  <a:cubicBezTo>
                    <a:pt x="940" y="2307"/>
                    <a:pt x="936" y="2406"/>
                    <a:pt x="923" y="2504"/>
                  </a:cubicBezTo>
                  <a:cubicBezTo>
                    <a:pt x="903" y="2654"/>
                    <a:pt x="862" y="2797"/>
                    <a:pt x="797" y="2919"/>
                  </a:cubicBezTo>
                  <a:cubicBezTo>
                    <a:pt x="763" y="2980"/>
                    <a:pt x="726" y="3035"/>
                    <a:pt x="682" y="3082"/>
                  </a:cubicBezTo>
                  <a:cubicBezTo>
                    <a:pt x="638" y="3130"/>
                    <a:pt x="589" y="3175"/>
                    <a:pt x="539" y="3205"/>
                  </a:cubicBezTo>
                  <a:cubicBezTo>
                    <a:pt x="487" y="3236"/>
                    <a:pt x="437" y="3252"/>
                    <a:pt x="382" y="3259"/>
                  </a:cubicBezTo>
                  <a:cubicBezTo>
                    <a:pt x="372" y="3261"/>
                    <a:pt x="361" y="3261"/>
                    <a:pt x="351" y="3261"/>
                  </a:cubicBezTo>
                  <a:cubicBezTo>
                    <a:pt x="311" y="3261"/>
                    <a:pt x="272" y="3252"/>
                    <a:pt x="239" y="3236"/>
                  </a:cubicBezTo>
                  <a:cubicBezTo>
                    <a:pt x="195" y="3215"/>
                    <a:pt x="158" y="3188"/>
                    <a:pt x="127" y="3157"/>
                  </a:cubicBezTo>
                  <a:cubicBezTo>
                    <a:pt x="96" y="3126"/>
                    <a:pt x="73" y="3093"/>
                    <a:pt x="59" y="3062"/>
                  </a:cubicBezTo>
                  <a:cubicBezTo>
                    <a:pt x="25" y="2997"/>
                    <a:pt x="11" y="2939"/>
                    <a:pt x="11" y="2899"/>
                  </a:cubicBezTo>
                  <a:cubicBezTo>
                    <a:pt x="8" y="2881"/>
                    <a:pt x="11" y="2864"/>
                    <a:pt x="11" y="2855"/>
                  </a:cubicBezTo>
                  <a:lnTo>
                    <a:pt x="11" y="2841"/>
                  </a:lnTo>
                  <a:cubicBezTo>
                    <a:pt x="11" y="2841"/>
                    <a:pt x="11" y="2844"/>
                    <a:pt x="8" y="2855"/>
                  </a:cubicBezTo>
                  <a:cubicBezTo>
                    <a:pt x="8" y="2864"/>
                    <a:pt x="5" y="2881"/>
                    <a:pt x="5" y="2899"/>
                  </a:cubicBezTo>
                  <a:cubicBezTo>
                    <a:pt x="1" y="2939"/>
                    <a:pt x="8" y="3001"/>
                    <a:pt x="35" y="3073"/>
                  </a:cubicBezTo>
                  <a:cubicBezTo>
                    <a:pt x="49" y="3106"/>
                    <a:pt x="73" y="3144"/>
                    <a:pt x="100" y="3181"/>
                  </a:cubicBezTo>
                  <a:cubicBezTo>
                    <a:pt x="131" y="3215"/>
                    <a:pt x="168" y="3252"/>
                    <a:pt x="216" y="3280"/>
                  </a:cubicBezTo>
                  <a:cubicBezTo>
                    <a:pt x="259" y="3305"/>
                    <a:pt x="314" y="3321"/>
                    <a:pt x="373" y="3321"/>
                  </a:cubicBezTo>
                  <a:cubicBezTo>
                    <a:pt x="378" y="3321"/>
                    <a:pt x="383" y="3321"/>
                    <a:pt x="389" y="3321"/>
                  </a:cubicBezTo>
                  <a:cubicBezTo>
                    <a:pt x="450" y="3321"/>
                    <a:pt x="518" y="3300"/>
                    <a:pt x="576" y="3269"/>
                  </a:cubicBezTo>
                  <a:cubicBezTo>
                    <a:pt x="638" y="3236"/>
                    <a:pt x="691" y="3195"/>
                    <a:pt x="743" y="3144"/>
                  </a:cubicBezTo>
                  <a:cubicBezTo>
                    <a:pt x="794" y="3093"/>
                    <a:pt x="842" y="3032"/>
                    <a:pt x="883" y="2966"/>
                  </a:cubicBezTo>
                  <a:cubicBezTo>
                    <a:pt x="960" y="2837"/>
                    <a:pt x="1015" y="2681"/>
                    <a:pt x="1038" y="2517"/>
                  </a:cubicBezTo>
                  <a:cubicBezTo>
                    <a:pt x="1056" y="2415"/>
                    <a:pt x="1059" y="2310"/>
                    <a:pt x="1059" y="2201"/>
                  </a:cubicBezTo>
                  <a:cubicBezTo>
                    <a:pt x="1059" y="2130"/>
                    <a:pt x="1052" y="2018"/>
                    <a:pt x="1049" y="1983"/>
                  </a:cubicBezTo>
                  <a:lnTo>
                    <a:pt x="1052" y="1983"/>
                  </a:lnTo>
                  <a:lnTo>
                    <a:pt x="1059" y="1987"/>
                  </a:lnTo>
                  <a:lnTo>
                    <a:pt x="1073" y="1997"/>
                  </a:lnTo>
                  <a:cubicBezTo>
                    <a:pt x="1079" y="2001"/>
                    <a:pt x="1090" y="2007"/>
                    <a:pt x="1100" y="2011"/>
                  </a:cubicBezTo>
                  <a:cubicBezTo>
                    <a:pt x="1157" y="2040"/>
                    <a:pt x="1222" y="2054"/>
                    <a:pt x="1286" y="2054"/>
                  </a:cubicBezTo>
                  <a:cubicBezTo>
                    <a:pt x="1321" y="2054"/>
                    <a:pt x="1355" y="2050"/>
                    <a:pt x="1389" y="2041"/>
                  </a:cubicBezTo>
                  <a:cubicBezTo>
                    <a:pt x="1491" y="2018"/>
                    <a:pt x="1569" y="1956"/>
                    <a:pt x="1630" y="1881"/>
                  </a:cubicBezTo>
                  <a:cubicBezTo>
                    <a:pt x="1750" y="1735"/>
                    <a:pt x="1784" y="1542"/>
                    <a:pt x="1760" y="1374"/>
                  </a:cubicBezTo>
                  <a:cubicBezTo>
                    <a:pt x="1740" y="1208"/>
                    <a:pt x="1674" y="1058"/>
                    <a:pt x="1610" y="929"/>
                  </a:cubicBezTo>
                  <a:cubicBezTo>
                    <a:pt x="1542" y="796"/>
                    <a:pt x="1474" y="674"/>
                    <a:pt x="1399" y="569"/>
                  </a:cubicBezTo>
                  <a:cubicBezTo>
                    <a:pt x="1250" y="358"/>
                    <a:pt x="1087" y="211"/>
                    <a:pt x="967" y="123"/>
                  </a:cubicBezTo>
                  <a:cubicBezTo>
                    <a:pt x="906" y="82"/>
                    <a:pt x="858" y="52"/>
                    <a:pt x="825" y="31"/>
                  </a:cubicBezTo>
                  <a:cubicBezTo>
                    <a:pt x="787" y="11"/>
                    <a:pt x="770" y="1"/>
                    <a:pt x="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1191945" y="408550"/>
              <a:ext cx="378023" cy="149699"/>
            </a:xfrm>
            <a:custGeom>
              <a:avLst/>
              <a:gdLst/>
              <a:ahLst/>
              <a:cxnLst/>
              <a:rect l="l" t="t" r="r" b="b"/>
              <a:pathLst>
                <a:path w="8611" h="341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5" y="45"/>
                    <a:pt x="76" y="127"/>
                  </a:cubicBezTo>
                  <a:cubicBezTo>
                    <a:pt x="127" y="208"/>
                    <a:pt x="198" y="327"/>
                    <a:pt x="297" y="474"/>
                  </a:cubicBezTo>
                  <a:cubicBezTo>
                    <a:pt x="494" y="769"/>
                    <a:pt x="790" y="1184"/>
                    <a:pt x="1191" y="1640"/>
                  </a:cubicBezTo>
                  <a:cubicBezTo>
                    <a:pt x="1290" y="1755"/>
                    <a:pt x="1399" y="1875"/>
                    <a:pt x="1511" y="1994"/>
                  </a:cubicBezTo>
                  <a:cubicBezTo>
                    <a:pt x="1569" y="2052"/>
                    <a:pt x="1627" y="2113"/>
                    <a:pt x="1685" y="2174"/>
                  </a:cubicBezTo>
                  <a:cubicBezTo>
                    <a:pt x="1746" y="2232"/>
                    <a:pt x="1808" y="2293"/>
                    <a:pt x="1875" y="2351"/>
                  </a:cubicBezTo>
                  <a:cubicBezTo>
                    <a:pt x="1946" y="2408"/>
                    <a:pt x="2021" y="2460"/>
                    <a:pt x="2110" y="2497"/>
                  </a:cubicBezTo>
                  <a:cubicBezTo>
                    <a:pt x="2182" y="2525"/>
                    <a:pt x="2260" y="2541"/>
                    <a:pt x="2340" y="2541"/>
                  </a:cubicBezTo>
                  <a:cubicBezTo>
                    <a:pt x="2358" y="2541"/>
                    <a:pt x="2377" y="2540"/>
                    <a:pt x="2395" y="2538"/>
                  </a:cubicBezTo>
                  <a:cubicBezTo>
                    <a:pt x="2494" y="2524"/>
                    <a:pt x="2599" y="2484"/>
                    <a:pt x="2668" y="2402"/>
                  </a:cubicBezTo>
                  <a:cubicBezTo>
                    <a:pt x="2739" y="2320"/>
                    <a:pt x="2770" y="2215"/>
                    <a:pt x="2777" y="2113"/>
                  </a:cubicBezTo>
                  <a:cubicBezTo>
                    <a:pt x="2780" y="2072"/>
                    <a:pt x="2780" y="2031"/>
                    <a:pt x="2780" y="1990"/>
                  </a:cubicBezTo>
                  <a:lnTo>
                    <a:pt x="2777" y="1980"/>
                  </a:lnTo>
                  <a:lnTo>
                    <a:pt x="2777" y="1977"/>
                  </a:lnTo>
                  <a:lnTo>
                    <a:pt x="2777" y="1970"/>
                  </a:lnTo>
                  <a:lnTo>
                    <a:pt x="2777" y="1959"/>
                  </a:lnTo>
                  <a:cubicBezTo>
                    <a:pt x="2777" y="1964"/>
                    <a:pt x="2780" y="1964"/>
                    <a:pt x="2783" y="1967"/>
                  </a:cubicBezTo>
                  <a:lnTo>
                    <a:pt x="2783" y="1973"/>
                  </a:lnTo>
                  <a:lnTo>
                    <a:pt x="2787" y="1977"/>
                  </a:lnTo>
                  <a:lnTo>
                    <a:pt x="2787" y="1980"/>
                  </a:lnTo>
                  <a:lnTo>
                    <a:pt x="2817" y="2021"/>
                  </a:lnTo>
                  <a:cubicBezTo>
                    <a:pt x="2828" y="2035"/>
                    <a:pt x="2838" y="2052"/>
                    <a:pt x="2852" y="2066"/>
                  </a:cubicBezTo>
                  <a:cubicBezTo>
                    <a:pt x="2899" y="2127"/>
                    <a:pt x="2946" y="2188"/>
                    <a:pt x="2998" y="2242"/>
                  </a:cubicBezTo>
                  <a:cubicBezTo>
                    <a:pt x="3100" y="2361"/>
                    <a:pt x="3209" y="2470"/>
                    <a:pt x="3328" y="2576"/>
                  </a:cubicBezTo>
                  <a:cubicBezTo>
                    <a:pt x="3389" y="2630"/>
                    <a:pt x="3447" y="2681"/>
                    <a:pt x="3511" y="2728"/>
                  </a:cubicBezTo>
                  <a:cubicBezTo>
                    <a:pt x="3573" y="2780"/>
                    <a:pt x="3637" y="2824"/>
                    <a:pt x="3706" y="2868"/>
                  </a:cubicBezTo>
                  <a:cubicBezTo>
                    <a:pt x="3736" y="2892"/>
                    <a:pt x="3770" y="2912"/>
                    <a:pt x="3804" y="2933"/>
                  </a:cubicBezTo>
                  <a:cubicBezTo>
                    <a:pt x="3838" y="2956"/>
                    <a:pt x="3872" y="2977"/>
                    <a:pt x="3906" y="2997"/>
                  </a:cubicBezTo>
                  <a:lnTo>
                    <a:pt x="4012" y="3055"/>
                  </a:lnTo>
                  <a:lnTo>
                    <a:pt x="4120" y="3110"/>
                  </a:lnTo>
                  <a:cubicBezTo>
                    <a:pt x="4138" y="3120"/>
                    <a:pt x="4155" y="3130"/>
                    <a:pt x="4175" y="3137"/>
                  </a:cubicBezTo>
                  <a:lnTo>
                    <a:pt x="4232" y="3164"/>
                  </a:lnTo>
                  <a:cubicBezTo>
                    <a:pt x="4270" y="3181"/>
                    <a:pt x="4307" y="3198"/>
                    <a:pt x="4345" y="3215"/>
                  </a:cubicBezTo>
                  <a:cubicBezTo>
                    <a:pt x="4423" y="3242"/>
                    <a:pt x="4498" y="3276"/>
                    <a:pt x="4576" y="3300"/>
                  </a:cubicBezTo>
                  <a:cubicBezTo>
                    <a:pt x="4654" y="3327"/>
                    <a:pt x="4736" y="3347"/>
                    <a:pt x="4814" y="3368"/>
                  </a:cubicBezTo>
                  <a:cubicBezTo>
                    <a:pt x="4896" y="3392"/>
                    <a:pt x="4978" y="3405"/>
                    <a:pt x="5063" y="3409"/>
                  </a:cubicBezTo>
                  <a:cubicBezTo>
                    <a:pt x="5074" y="3409"/>
                    <a:pt x="5086" y="3409"/>
                    <a:pt x="5097" y="3409"/>
                  </a:cubicBezTo>
                  <a:cubicBezTo>
                    <a:pt x="5174" y="3409"/>
                    <a:pt x="5251" y="3397"/>
                    <a:pt x="5325" y="3361"/>
                  </a:cubicBezTo>
                  <a:cubicBezTo>
                    <a:pt x="5410" y="3324"/>
                    <a:pt x="5477" y="3249"/>
                    <a:pt x="5512" y="3160"/>
                  </a:cubicBezTo>
                  <a:cubicBezTo>
                    <a:pt x="5543" y="3075"/>
                    <a:pt x="5543" y="2984"/>
                    <a:pt x="5532" y="2902"/>
                  </a:cubicBezTo>
                  <a:cubicBezTo>
                    <a:pt x="5525" y="2882"/>
                    <a:pt x="5522" y="2862"/>
                    <a:pt x="5515" y="2841"/>
                  </a:cubicBezTo>
                  <a:lnTo>
                    <a:pt x="5508" y="2813"/>
                  </a:lnTo>
                  <a:lnTo>
                    <a:pt x="5508" y="2807"/>
                  </a:lnTo>
                  <a:lnTo>
                    <a:pt x="5505" y="2804"/>
                  </a:lnTo>
                  <a:lnTo>
                    <a:pt x="5505" y="2800"/>
                  </a:lnTo>
                  <a:lnTo>
                    <a:pt x="5502" y="2800"/>
                  </a:lnTo>
                  <a:lnTo>
                    <a:pt x="5502" y="2796"/>
                  </a:lnTo>
                  <a:lnTo>
                    <a:pt x="5505" y="2800"/>
                  </a:lnTo>
                  <a:lnTo>
                    <a:pt x="5512" y="2800"/>
                  </a:lnTo>
                  <a:cubicBezTo>
                    <a:pt x="5525" y="2807"/>
                    <a:pt x="5539" y="2813"/>
                    <a:pt x="5549" y="2817"/>
                  </a:cubicBezTo>
                  <a:cubicBezTo>
                    <a:pt x="5570" y="2827"/>
                    <a:pt x="5587" y="2834"/>
                    <a:pt x="5604" y="2841"/>
                  </a:cubicBezTo>
                  <a:cubicBezTo>
                    <a:pt x="5678" y="2871"/>
                    <a:pt x="5747" y="2898"/>
                    <a:pt x="5818" y="2923"/>
                  </a:cubicBezTo>
                  <a:cubicBezTo>
                    <a:pt x="6182" y="3052"/>
                    <a:pt x="6549" y="3123"/>
                    <a:pt x="6903" y="3140"/>
                  </a:cubicBezTo>
                  <a:cubicBezTo>
                    <a:pt x="6984" y="3145"/>
                    <a:pt x="7065" y="3148"/>
                    <a:pt x="7145" y="3148"/>
                  </a:cubicBezTo>
                  <a:cubicBezTo>
                    <a:pt x="7236" y="3148"/>
                    <a:pt x="7326" y="3144"/>
                    <a:pt x="7413" y="3137"/>
                  </a:cubicBezTo>
                  <a:cubicBezTo>
                    <a:pt x="7580" y="3123"/>
                    <a:pt x="7740" y="3096"/>
                    <a:pt x="7886" y="3052"/>
                  </a:cubicBezTo>
                  <a:cubicBezTo>
                    <a:pt x="8036" y="3008"/>
                    <a:pt x="8171" y="2939"/>
                    <a:pt x="8284" y="2851"/>
                  </a:cubicBezTo>
                  <a:cubicBezTo>
                    <a:pt x="8396" y="2760"/>
                    <a:pt x="8482" y="2650"/>
                    <a:pt x="8536" y="2535"/>
                  </a:cubicBezTo>
                  <a:cubicBezTo>
                    <a:pt x="8590" y="2422"/>
                    <a:pt x="8611" y="2300"/>
                    <a:pt x="8600" y="2191"/>
                  </a:cubicBezTo>
                  <a:cubicBezTo>
                    <a:pt x="8600" y="2164"/>
                    <a:pt x="8594" y="2137"/>
                    <a:pt x="8587" y="2110"/>
                  </a:cubicBezTo>
                  <a:cubicBezTo>
                    <a:pt x="8580" y="2086"/>
                    <a:pt x="8576" y="2058"/>
                    <a:pt x="8563" y="2038"/>
                  </a:cubicBezTo>
                  <a:cubicBezTo>
                    <a:pt x="8546" y="1990"/>
                    <a:pt x="8522" y="1950"/>
                    <a:pt x="8495" y="1912"/>
                  </a:cubicBezTo>
                  <a:cubicBezTo>
                    <a:pt x="8441" y="1841"/>
                    <a:pt x="8376" y="1786"/>
                    <a:pt x="8318" y="1752"/>
                  </a:cubicBezTo>
                  <a:cubicBezTo>
                    <a:pt x="8257" y="1719"/>
                    <a:pt x="8199" y="1705"/>
                    <a:pt x="8151" y="1698"/>
                  </a:cubicBezTo>
                  <a:cubicBezTo>
                    <a:pt x="8127" y="1694"/>
                    <a:pt x="8107" y="1691"/>
                    <a:pt x="8087" y="1691"/>
                  </a:cubicBezTo>
                  <a:cubicBezTo>
                    <a:pt x="8069" y="1694"/>
                    <a:pt x="8056" y="1694"/>
                    <a:pt x="8042" y="1694"/>
                  </a:cubicBezTo>
                  <a:cubicBezTo>
                    <a:pt x="8019" y="1701"/>
                    <a:pt x="8005" y="1701"/>
                    <a:pt x="8005" y="1701"/>
                  </a:cubicBezTo>
                  <a:cubicBezTo>
                    <a:pt x="8005" y="1701"/>
                    <a:pt x="8019" y="1701"/>
                    <a:pt x="8042" y="1698"/>
                  </a:cubicBezTo>
                  <a:cubicBezTo>
                    <a:pt x="8056" y="1694"/>
                    <a:pt x="8069" y="1694"/>
                    <a:pt x="8087" y="1694"/>
                  </a:cubicBezTo>
                  <a:cubicBezTo>
                    <a:pt x="8107" y="1694"/>
                    <a:pt x="8127" y="1698"/>
                    <a:pt x="8151" y="1701"/>
                  </a:cubicBezTo>
                  <a:cubicBezTo>
                    <a:pt x="8196" y="1711"/>
                    <a:pt x="8253" y="1728"/>
                    <a:pt x="8311" y="1766"/>
                  </a:cubicBezTo>
                  <a:cubicBezTo>
                    <a:pt x="8369" y="1800"/>
                    <a:pt x="8427" y="1854"/>
                    <a:pt x="8478" y="1926"/>
                  </a:cubicBezTo>
                  <a:cubicBezTo>
                    <a:pt x="8502" y="1964"/>
                    <a:pt x="8526" y="2000"/>
                    <a:pt x="8539" y="2048"/>
                  </a:cubicBezTo>
                  <a:cubicBezTo>
                    <a:pt x="8549" y="2069"/>
                    <a:pt x="8553" y="2093"/>
                    <a:pt x="8559" y="2116"/>
                  </a:cubicBezTo>
                  <a:cubicBezTo>
                    <a:pt x="8563" y="2140"/>
                    <a:pt x="8567" y="2168"/>
                    <a:pt x="8567" y="2191"/>
                  </a:cubicBezTo>
                  <a:cubicBezTo>
                    <a:pt x="8573" y="2297"/>
                    <a:pt x="8549" y="2408"/>
                    <a:pt x="8495" y="2518"/>
                  </a:cubicBezTo>
                  <a:cubicBezTo>
                    <a:pt x="8441" y="2623"/>
                    <a:pt x="8355" y="2725"/>
                    <a:pt x="8250" y="2804"/>
                  </a:cubicBezTo>
                  <a:cubicBezTo>
                    <a:pt x="8141" y="2885"/>
                    <a:pt x="8012" y="2946"/>
                    <a:pt x="7869" y="2987"/>
                  </a:cubicBezTo>
                  <a:cubicBezTo>
                    <a:pt x="7726" y="3028"/>
                    <a:pt x="7570" y="3052"/>
                    <a:pt x="7410" y="3062"/>
                  </a:cubicBezTo>
                  <a:cubicBezTo>
                    <a:pt x="7340" y="3066"/>
                    <a:pt x="7270" y="3068"/>
                    <a:pt x="7200" y="3068"/>
                  </a:cubicBezTo>
                  <a:cubicBezTo>
                    <a:pt x="7104" y="3068"/>
                    <a:pt x="7006" y="3064"/>
                    <a:pt x="6906" y="3058"/>
                  </a:cubicBezTo>
                  <a:cubicBezTo>
                    <a:pt x="6563" y="3031"/>
                    <a:pt x="6206" y="2960"/>
                    <a:pt x="5852" y="2831"/>
                  </a:cubicBezTo>
                  <a:cubicBezTo>
                    <a:pt x="5780" y="2807"/>
                    <a:pt x="5712" y="2780"/>
                    <a:pt x="5645" y="2749"/>
                  </a:cubicBezTo>
                  <a:cubicBezTo>
                    <a:pt x="5628" y="2742"/>
                    <a:pt x="5607" y="2735"/>
                    <a:pt x="5590" y="2725"/>
                  </a:cubicBezTo>
                  <a:lnTo>
                    <a:pt x="5563" y="2715"/>
                  </a:lnTo>
                  <a:lnTo>
                    <a:pt x="5546" y="2708"/>
                  </a:lnTo>
                  <a:lnTo>
                    <a:pt x="5522" y="2694"/>
                  </a:lnTo>
                  <a:cubicBezTo>
                    <a:pt x="5485" y="2678"/>
                    <a:pt x="5450" y="2661"/>
                    <a:pt x="5413" y="2640"/>
                  </a:cubicBezTo>
                  <a:cubicBezTo>
                    <a:pt x="5375" y="2623"/>
                    <a:pt x="5339" y="2603"/>
                    <a:pt x="5298" y="2582"/>
                  </a:cubicBezTo>
                  <a:lnTo>
                    <a:pt x="5298" y="2582"/>
                  </a:lnTo>
                  <a:cubicBezTo>
                    <a:pt x="5314" y="2620"/>
                    <a:pt x="5325" y="2647"/>
                    <a:pt x="5342" y="2684"/>
                  </a:cubicBezTo>
                  <a:cubicBezTo>
                    <a:pt x="5359" y="2719"/>
                    <a:pt x="5372" y="2755"/>
                    <a:pt x="5383" y="2790"/>
                  </a:cubicBezTo>
                  <a:lnTo>
                    <a:pt x="5400" y="2837"/>
                  </a:lnTo>
                  <a:lnTo>
                    <a:pt x="5403" y="2848"/>
                  </a:lnTo>
                  <a:lnTo>
                    <a:pt x="5403" y="2854"/>
                  </a:lnTo>
                  <a:lnTo>
                    <a:pt x="5406" y="2868"/>
                  </a:lnTo>
                  <a:cubicBezTo>
                    <a:pt x="5410" y="2885"/>
                    <a:pt x="5413" y="2902"/>
                    <a:pt x="5416" y="2919"/>
                  </a:cubicBezTo>
                  <a:cubicBezTo>
                    <a:pt x="5427" y="2991"/>
                    <a:pt x="5427" y="3062"/>
                    <a:pt x="5403" y="3120"/>
                  </a:cubicBezTo>
                  <a:cubicBezTo>
                    <a:pt x="5379" y="3181"/>
                    <a:pt x="5334" y="3232"/>
                    <a:pt x="5273" y="3259"/>
                  </a:cubicBezTo>
                  <a:cubicBezTo>
                    <a:pt x="5223" y="3286"/>
                    <a:pt x="5159" y="3297"/>
                    <a:pt x="5095" y="3297"/>
                  </a:cubicBezTo>
                  <a:cubicBezTo>
                    <a:pt x="5086" y="3297"/>
                    <a:pt x="5078" y="3297"/>
                    <a:pt x="5069" y="3297"/>
                  </a:cubicBezTo>
                  <a:cubicBezTo>
                    <a:pt x="4995" y="3293"/>
                    <a:pt x="4916" y="3280"/>
                    <a:pt x="4841" y="3262"/>
                  </a:cubicBezTo>
                  <a:cubicBezTo>
                    <a:pt x="4767" y="3239"/>
                    <a:pt x="4689" y="3222"/>
                    <a:pt x="4614" y="3195"/>
                  </a:cubicBezTo>
                  <a:cubicBezTo>
                    <a:pt x="4535" y="3171"/>
                    <a:pt x="4461" y="3140"/>
                    <a:pt x="4386" y="3110"/>
                  </a:cubicBezTo>
                  <a:cubicBezTo>
                    <a:pt x="4351" y="3096"/>
                    <a:pt x="4314" y="3079"/>
                    <a:pt x="4277" y="3062"/>
                  </a:cubicBezTo>
                  <a:lnTo>
                    <a:pt x="4222" y="3038"/>
                  </a:lnTo>
                  <a:cubicBezTo>
                    <a:pt x="4205" y="3028"/>
                    <a:pt x="4185" y="3021"/>
                    <a:pt x="4168" y="3011"/>
                  </a:cubicBezTo>
                  <a:lnTo>
                    <a:pt x="4066" y="2960"/>
                  </a:lnTo>
                  <a:lnTo>
                    <a:pt x="3964" y="2902"/>
                  </a:lnTo>
                  <a:cubicBezTo>
                    <a:pt x="3930" y="2882"/>
                    <a:pt x="3896" y="2862"/>
                    <a:pt x="3862" y="2841"/>
                  </a:cubicBezTo>
                  <a:cubicBezTo>
                    <a:pt x="3831" y="2821"/>
                    <a:pt x="3797" y="2800"/>
                    <a:pt x="3763" y="2780"/>
                  </a:cubicBezTo>
                  <a:cubicBezTo>
                    <a:pt x="3702" y="2735"/>
                    <a:pt x="3637" y="2691"/>
                    <a:pt x="3576" y="2644"/>
                  </a:cubicBezTo>
                  <a:cubicBezTo>
                    <a:pt x="3515" y="2596"/>
                    <a:pt x="3457" y="2548"/>
                    <a:pt x="3400" y="2497"/>
                  </a:cubicBezTo>
                  <a:cubicBezTo>
                    <a:pt x="3284" y="2395"/>
                    <a:pt x="3175" y="2290"/>
                    <a:pt x="3076" y="2174"/>
                  </a:cubicBezTo>
                  <a:cubicBezTo>
                    <a:pt x="3025" y="2119"/>
                    <a:pt x="2981" y="2061"/>
                    <a:pt x="2933" y="2004"/>
                  </a:cubicBezTo>
                  <a:cubicBezTo>
                    <a:pt x="2923" y="1987"/>
                    <a:pt x="2910" y="1973"/>
                    <a:pt x="2899" y="1959"/>
                  </a:cubicBezTo>
                  <a:lnTo>
                    <a:pt x="2865" y="1909"/>
                  </a:lnTo>
                  <a:cubicBezTo>
                    <a:pt x="2844" y="1878"/>
                    <a:pt x="2821" y="1851"/>
                    <a:pt x="2800" y="1813"/>
                  </a:cubicBezTo>
                  <a:lnTo>
                    <a:pt x="2770" y="1763"/>
                  </a:lnTo>
                  <a:lnTo>
                    <a:pt x="2739" y="1719"/>
                  </a:lnTo>
                  <a:cubicBezTo>
                    <a:pt x="2719" y="1722"/>
                    <a:pt x="2698" y="1722"/>
                    <a:pt x="2681" y="1725"/>
                  </a:cubicBezTo>
                  <a:cubicBezTo>
                    <a:pt x="2675" y="1732"/>
                    <a:pt x="2665" y="1742"/>
                    <a:pt x="2634" y="1759"/>
                  </a:cubicBezTo>
                  <a:cubicBezTo>
                    <a:pt x="2640" y="1783"/>
                    <a:pt x="2644" y="1804"/>
                    <a:pt x="2651" y="1827"/>
                  </a:cubicBezTo>
                  <a:cubicBezTo>
                    <a:pt x="2654" y="1851"/>
                    <a:pt x="2657" y="1871"/>
                    <a:pt x="2661" y="1892"/>
                  </a:cubicBezTo>
                  <a:cubicBezTo>
                    <a:pt x="2665" y="1912"/>
                    <a:pt x="2668" y="1932"/>
                    <a:pt x="2671" y="1953"/>
                  </a:cubicBezTo>
                  <a:cubicBezTo>
                    <a:pt x="2671" y="1959"/>
                    <a:pt x="2671" y="1970"/>
                    <a:pt x="2675" y="1980"/>
                  </a:cubicBezTo>
                  <a:lnTo>
                    <a:pt x="2675" y="1997"/>
                  </a:lnTo>
                  <a:cubicBezTo>
                    <a:pt x="2678" y="2035"/>
                    <a:pt x="2678" y="2072"/>
                    <a:pt x="2678" y="2106"/>
                  </a:cubicBezTo>
                  <a:cubicBezTo>
                    <a:pt x="2675" y="2195"/>
                    <a:pt x="2648" y="2276"/>
                    <a:pt x="2596" y="2341"/>
                  </a:cubicBezTo>
                  <a:cubicBezTo>
                    <a:pt x="2546" y="2402"/>
                    <a:pt x="2467" y="2439"/>
                    <a:pt x="2386" y="2453"/>
                  </a:cubicBezTo>
                  <a:cubicBezTo>
                    <a:pt x="2368" y="2455"/>
                    <a:pt x="2350" y="2457"/>
                    <a:pt x="2332" y="2457"/>
                  </a:cubicBezTo>
                  <a:cubicBezTo>
                    <a:pt x="2267" y="2457"/>
                    <a:pt x="2202" y="2443"/>
                    <a:pt x="2141" y="2422"/>
                  </a:cubicBezTo>
                  <a:cubicBezTo>
                    <a:pt x="2062" y="2392"/>
                    <a:pt x="1991" y="2344"/>
                    <a:pt x="1923" y="2293"/>
                  </a:cubicBezTo>
                  <a:cubicBezTo>
                    <a:pt x="1858" y="2239"/>
                    <a:pt x="1797" y="2181"/>
                    <a:pt x="1736" y="2123"/>
                  </a:cubicBezTo>
                  <a:cubicBezTo>
                    <a:pt x="1674" y="2066"/>
                    <a:pt x="1613" y="2008"/>
                    <a:pt x="1559" y="1950"/>
                  </a:cubicBezTo>
                  <a:cubicBezTo>
                    <a:pt x="1443" y="1834"/>
                    <a:pt x="1334" y="1719"/>
                    <a:pt x="1232" y="1606"/>
                  </a:cubicBezTo>
                  <a:cubicBezTo>
                    <a:pt x="824" y="1157"/>
                    <a:pt x="514" y="755"/>
                    <a:pt x="310" y="463"/>
                  </a:cubicBezTo>
                  <a:cubicBezTo>
                    <a:pt x="208" y="320"/>
                    <a:pt x="130" y="204"/>
                    <a:pt x="79" y="123"/>
                  </a:cubicBezTo>
                  <a:cubicBezTo>
                    <a:pt x="28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1473306" y="419526"/>
              <a:ext cx="59177" cy="52460"/>
            </a:xfrm>
            <a:custGeom>
              <a:avLst/>
              <a:gdLst/>
              <a:ahLst/>
              <a:cxnLst/>
              <a:rect l="l" t="t" r="r" b="b"/>
              <a:pathLst>
                <a:path w="1348" h="1195" extrusionOk="0">
                  <a:moveTo>
                    <a:pt x="630" y="1"/>
                  </a:moveTo>
                  <a:cubicBezTo>
                    <a:pt x="555" y="1"/>
                    <a:pt x="478" y="12"/>
                    <a:pt x="402" y="36"/>
                  </a:cubicBezTo>
                  <a:cubicBezTo>
                    <a:pt x="334" y="56"/>
                    <a:pt x="266" y="87"/>
                    <a:pt x="201" y="131"/>
                  </a:cubicBezTo>
                  <a:cubicBezTo>
                    <a:pt x="140" y="175"/>
                    <a:pt x="82" y="237"/>
                    <a:pt x="52" y="312"/>
                  </a:cubicBezTo>
                  <a:cubicBezTo>
                    <a:pt x="18" y="387"/>
                    <a:pt x="7" y="464"/>
                    <a:pt x="4" y="543"/>
                  </a:cubicBezTo>
                  <a:cubicBezTo>
                    <a:pt x="1" y="621"/>
                    <a:pt x="11" y="700"/>
                    <a:pt x="32" y="775"/>
                  </a:cubicBezTo>
                  <a:cubicBezTo>
                    <a:pt x="55" y="849"/>
                    <a:pt x="89" y="921"/>
                    <a:pt x="140" y="985"/>
                  </a:cubicBezTo>
                  <a:cubicBezTo>
                    <a:pt x="188" y="1047"/>
                    <a:pt x="249" y="1101"/>
                    <a:pt x="321" y="1138"/>
                  </a:cubicBezTo>
                  <a:cubicBezTo>
                    <a:pt x="393" y="1175"/>
                    <a:pt x="474" y="1195"/>
                    <a:pt x="555" y="1195"/>
                  </a:cubicBezTo>
                  <a:cubicBezTo>
                    <a:pt x="631" y="1195"/>
                    <a:pt x="706" y="1178"/>
                    <a:pt x="773" y="1142"/>
                  </a:cubicBezTo>
                  <a:cubicBezTo>
                    <a:pt x="844" y="1108"/>
                    <a:pt x="899" y="1047"/>
                    <a:pt x="936" y="982"/>
                  </a:cubicBezTo>
                  <a:cubicBezTo>
                    <a:pt x="971" y="918"/>
                    <a:pt x="987" y="846"/>
                    <a:pt x="984" y="775"/>
                  </a:cubicBezTo>
                  <a:cubicBezTo>
                    <a:pt x="987" y="740"/>
                    <a:pt x="977" y="703"/>
                    <a:pt x="971" y="673"/>
                  </a:cubicBezTo>
                  <a:cubicBezTo>
                    <a:pt x="957" y="638"/>
                    <a:pt x="943" y="607"/>
                    <a:pt x="922" y="580"/>
                  </a:cubicBezTo>
                  <a:cubicBezTo>
                    <a:pt x="885" y="526"/>
                    <a:pt x="831" y="485"/>
                    <a:pt x="779" y="461"/>
                  </a:cubicBezTo>
                  <a:cubicBezTo>
                    <a:pt x="729" y="434"/>
                    <a:pt x="671" y="417"/>
                    <a:pt x="616" y="417"/>
                  </a:cubicBezTo>
                  <a:cubicBezTo>
                    <a:pt x="558" y="417"/>
                    <a:pt x="504" y="441"/>
                    <a:pt x="470" y="478"/>
                  </a:cubicBezTo>
                  <a:cubicBezTo>
                    <a:pt x="440" y="519"/>
                    <a:pt x="426" y="563"/>
                    <a:pt x="423" y="604"/>
                  </a:cubicBezTo>
                  <a:cubicBezTo>
                    <a:pt x="419" y="645"/>
                    <a:pt x="426" y="682"/>
                    <a:pt x="436" y="713"/>
                  </a:cubicBezTo>
                  <a:cubicBezTo>
                    <a:pt x="460" y="778"/>
                    <a:pt x="501" y="815"/>
                    <a:pt x="535" y="829"/>
                  </a:cubicBezTo>
                  <a:cubicBezTo>
                    <a:pt x="552" y="836"/>
                    <a:pt x="562" y="836"/>
                    <a:pt x="572" y="836"/>
                  </a:cubicBezTo>
                  <a:cubicBezTo>
                    <a:pt x="566" y="832"/>
                    <a:pt x="552" y="829"/>
                    <a:pt x="538" y="822"/>
                  </a:cubicBezTo>
                  <a:cubicBezTo>
                    <a:pt x="508" y="805"/>
                    <a:pt x="473" y="767"/>
                    <a:pt x="460" y="706"/>
                  </a:cubicBezTo>
                  <a:cubicBezTo>
                    <a:pt x="450" y="679"/>
                    <a:pt x="450" y="645"/>
                    <a:pt x="453" y="607"/>
                  </a:cubicBezTo>
                  <a:cubicBezTo>
                    <a:pt x="460" y="574"/>
                    <a:pt x="477" y="536"/>
                    <a:pt x="504" y="509"/>
                  </a:cubicBezTo>
                  <a:cubicBezTo>
                    <a:pt x="529" y="484"/>
                    <a:pt x="564" y="471"/>
                    <a:pt x="601" y="471"/>
                  </a:cubicBezTo>
                  <a:cubicBezTo>
                    <a:pt x="605" y="471"/>
                    <a:pt x="609" y="471"/>
                    <a:pt x="613" y="472"/>
                  </a:cubicBezTo>
                  <a:cubicBezTo>
                    <a:pt x="657" y="475"/>
                    <a:pt x="705" y="495"/>
                    <a:pt x="749" y="519"/>
                  </a:cubicBezTo>
                  <a:cubicBezTo>
                    <a:pt x="790" y="546"/>
                    <a:pt x="831" y="580"/>
                    <a:pt x="858" y="624"/>
                  </a:cubicBezTo>
                  <a:cubicBezTo>
                    <a:pt x="872" y="645"/>
                    <a:pt x="878" y="669"/>
                    <a:pt x="885" y="696"/>
                  </a:cubicBezTo>
                  <a:cubicBezTo>
                    <a:pt x="892" y="720"/>
                    <a:pt x="895" y="747"/>
                    <a:pt x="892" y="775"/>
                  </a:cubicBezTo>
                  <a:cubicBezTo>
                    <a:pt x="889" y="883"/>
                    <a:pt x="828" y="999"/>
                    <a:pt x="726" y="1053"/>
                  </a:cubicBezTo>
                  <a:cubicBezTo>
                    <a:pt x="678" y="1078"/>
                    <a:pt x="622" y="1091"/>
                    <a:pt x="564" y="1091"/>
                  </a:cubicBezTo>
                  <a:cubicBezTo>
                    <a:pt x="497" y="1091"/>
                    <a:pt x="428" y="1074"/>
                    <a:pt x="368" y="1043"/>
                  </a:cubicBezTo>
                  <a:cubicBezTo>
                    <a:pt x="252" y="989"/>
                    <a:pt x="170" y="873"/>
                    <a:pt x="134" y="744"/>
                  </a:cubicBezTo>
                  <a:cubicBezTo>
                    <a:pt x="113" y="679"/>
                    <a:pt x="106" y="611"/>
                    <a:pt x="106" y="546"/>
                  </a:cubicBezTo>
                  <a:cubicBezTo>
                    <a:pt x="106" y="478"/>
                    <a:pt x="120" y="411"/>
                    <a:pt x="144" y="353"/>
                  </a:cubicBezTo>
                  <a:cubicBezTo>
                    <a:pt x="191" y="237"/>
                    <a:pt x="310" y="162"/>
                    <a:pt x="429" y="122"/>
                  </a:cubicBezTo>
                  <a:cubicBezTo>
                    <a:pt x="508" y="95"/>
                    <a:pt x="590" y="83"/>
                    <a:pt x="669" y="83"/>
                  </a:cubicBezTo>
                  <a:cubicBezTo>
                    <a:pt x="713" y="83"/>
                    <a:pt x="756" y="87"/>
                    <a:pt x="797" y="94"/>
                  </a:cubicBezTo>
                  <a:cubicBezTo>
                    <a:pt x="916" y="114"/>
                    <a:pt x="1021" y="166"/>
                    <a:pt x="1100" y="233"/>
                  </a:cubicBezTo>
                  <a:cubicBezTo>
                    <a:pt x="1181" y="298"/>
                    <a:pt x="1236" y="380"/>
                    <a:pt x="1273" y="458"/>
                  </a:cubicBezTo>
                  <a:cubicBezTo>
                    <a:pt x="1310" y="536"/>
                    <a:pt x="1327" y="611"/>
                    <a:pt x="1331" y="676"/>
                  </a:cubicBezTo>
                  <a:cubicBezTo>
                    <a:pt x="1338" y="737"/>
                    <a:pt x="1331" y="788"/>
                    <a:pt x="1327" y="822"/>
                  </a:cubicBezTo>
                  <a:cubicBezTo>
                    <a:pt x="1321" y="856"/>
                    <a:pt x="1317" y="873"/>
                    <a:pt x="1317" y="873"/>
                  </a:cubicBezTo>
                  <a:cubicBezTo>
                    <a:pt x="1317" y="873"/>
                    <a:pt x="1321" y="856"/>
                    <a:pt x="1331" y="822"/>
                  </a:cubicBezTo>
                  <a:cubicBezTo>
                    <a:pt x="1338" y="788"/>
                    <a:pt x="1348" y="740"/>
                    <a:pt x="1348" y="676"/>
                  </a:cubicBezTo>
                  <a:cubicBezTo>
                    <a:pt x="1348" y="611"/>
                    <a:pt x="1338" y="530"/>
                    <a:pt x="1307" y="444"/>
                  </a:cubicBezTo>
                  <a:cubicBezTo>
                    <a:pt x="1277" y="359"/>
                    <a:pt x="1222" y="268"/>
                    <a:pt x="1137" y="189"/>
                  </a:cubicBezTo>
                  <a:cubicBezTo>
                    <a:pt x="1055" y="111"/>
                    <a:pt x="939" y="50"/>
                    <a:pt x="814" y="23"/>
                  </a:cubicBezTo>
                  <a:cubicBezTo>
                    <a:pt x="755" y="9"/>
                    <a:pt x="693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952422" y="311925"/>
              <a:ext cx="455638" cy="189692"/>
            </a:xfrm>
            <a:custGeom>
              <a:avLst/>
              <a:gdLst/>
              <a:ahLst/>
              <a:cxnLst/>
              <a:rect l="l" t="t" r="r" b="b"/>
              <a:pathLst>
                <a:path w="10379" h="4321" extrusionOk="0">
                  <a:moveTo>
                    <a:pt x="1232" y="1"/>
                  </a:moveTo>
                  <a:cubicBezTo>
                    <a:pt x="1174" y="1"/>
                    <a:pt x="1116" y="4"/>
                    <a:pt x="1062" y="4"/>
                  </a:cubicBezTo>
                  <a:lnTo>
                    <a:pt x="902" y="4"/>
                  </a:lnTo>
                  <a:cubicBezTo>
                    <a:pt x="851" y="4"/>
                    <a:pt x="800" y="4"/>
                    <a:pt x="753" y="7"/>
                  </a:cubicBezTo>
                  <a:cubicBezTo>
                    <a:pt x="657" y="14"/>
                    <a:pt x="572" y="17"/>
                    <a:pt x="494" y="21"/>
                  </a:cubicBezTo>
                  <a:cubicBezTo>
                    <a:pt x="412" y="25"/>
                    <a:pt x="345" y="31"/>
                    <a:pt x="283" y="38"/>
                  </a:cubicBezTo>
                  <a:cubicBezTo>
                    <a:pt x="222" y="45"/>
                    <a:pt x="171" y="51"/>
                    <a:pt x="130" y="55"/>
                  </a:cubicBezTo>
                  <a:cubicBezTo>
                    <a:pt x="45" y="62"/>
                    <a:pt x="1" y="65"/>
                    <a:pt x="1" y="65"/>
                  </a:cubicBezTo>
                  <a:cubicBezTo>
                    <a:pt x="1" y="65"/>
                    <a:pt x="45" y="69"/>
                    <a:pt x="130" y="69"/>
                  </a:cubicBezTo>
                  <a:lnTo>
                    <a:pt x="283" y="69"/>
                  </a:lnTo>
                  <a:cubicBezTo>
                    <a:pt x="345" y="72"/>
                    <a:pt x="416" y="72"/>
                    <a:pt x="494" y="75"/>
                  </a:cubicBezTo>
                  <a:cubicBezTo>
                    <a:pt x="572" y="78"/>
                    <a:pt x="657" y="82"/>
                    <a:pt x="753" y="86"/>
                  </a:cubicBezTo>
                  <a:cubicBezTo>
                    <a:pt x="800" y="89"/>
                    <a:pt x="847" y="92"/>
                    <a:pt x="899" y="96"/>
                  </a:cubicBezTo>
                  <a:cubicBezTo>
                    <a:pt x="949" y="103"/>
                    <a:pt x="1004" y="106"/>
                    <a:pt x="1055" y="109"/>
                  </a:cubicBezTo>
                  <a:cubicBezTo>
                    <a:pt x="1110" y="113"/>
                    <a:pt x="1167" y="119"/>
                    <a:pt x="1225" y="123"/>
                  </a:cubicBezTo>
                  <a:cubicBezTo>
                    <a:pt x="1283" y="130"/>
                    <a:pt x="1341" y="136"/>
                    <a:pt x="1402" y="144"/>
                  </a:cubicBezTo>
                  <a:cubicBezTo>
                    <a:pt x="1463" y="150"/>
                    <a:pt x="1524" y="157"/>
                    <a:pt x="1590" y="164"/>
                  </a:cubicBezTo>
                  <a:cubicBezTo>
                    <a:pt x="1651" y="171"/>
                    <a:pt x="1715" y="180"/>
                    <a:pt x="1783" y="191"/>
                  </a:cubicBezTo>
                  <a:cubicBezTo>
                    <a:pt x="2310" y="259"/>
                    <a:pt x="2923" y="392"/>
                    <a:pt x="3559" y="582"/>
                  </a:cubicBezTo>
                  <a:cubicBezTo>
                    <a:pt x="3637" y="606"/>
                    <a:pt x="3719" y="637"/>
                    <a:pt x="3797" y="661"/>
                  </a:cubicBezTo>
                  <a:cubicBezTo>
                    <a:pt x="3838" y="674"/>
                    <a:pt x="3879" y="687"/>
                    <a:pt x="3920" y="701"/>
                  </a:cubicBezTo>
                  <a:lnTo>
                    <a:pt x="3978" y="722"/>
                  </a:lnTo>
                  <a:lnTo>
                    <a:pt x="4039" y="742"/>
                  </a:lnTo>
                  <a:cubicBezTo>
                    <a:pt x="4198" y="803"/>
                    <a:pt x="4361" y="861"/>
                    <a:pt x="4521" y="929"/>
                  </a:cubicBezTo>
                  <a:cubicBezTo>
                    <a:pt x="4848" y="1055"/>
                    <a:pt x="5168" y="1212"/>
                    <a:pt x="5481" y="1372"/>
                  </a:cubicBezTo>
                  <a:cubicBezTo>
                    <a:pt x="5637" y="1457"/>
                    <a:pt x="5794" y="1535"/>
                    <a:pt x="5947" y="1630"/>
                  </a:cubicBezTo>
                  <a:cubicBezTo>
                    <a:pt x="6022" y="1674"/>
                    <a:pt x="6096" y="1719"/>
                    <a:pt x="6171" y="1763"/>
                  </a:cubicBezTo>
                  <a:cubicBezTo>
                    <a:pt x="6246" y="1810"/>
                    <a:pt x="6321" y="1858"/>
                    <a:pt x="6396" y="1902"/>
                  </a:cubicBezTo>
                  <a:cubicBezTo>
                    <a:pt x="6688" y="2092"/>
                    <a:pt x="6974" y="2287"/>
                    <a:pt x="7246" y="2480"/>
                  </a:cubicBezTo>
                  <a:cubicBezTo>
                    <a:pt x="7794" y="2868"/>
                    <a:pt x="8311" y="3232"/>
                    <a:pt x="8767" y="3521"/>
                  </a:cubicBezTo>
                  <a:cubicBezTo>
                    <a:pt x="9226" y="3810"/>
                    <a:pt x="9631" y="4011"/>
                    <a:pt x="9920" y="4137"/>
                  </a:cubicBezTo>
                  <a:cubicBezTo>
                    <a:pt x="9991" y="4168"/>
                    <a:pt x="10056" y="4198"/>
                    <a:pt x="10114" y="4218"/>
                  </a:cubicBezTo>
                  <a:cubicBezTo>
                    <a:pt x="10172" y="4239"/>
                    <a:pt x="10219" y="4259"/>
                    <a:pt x="10257" y="4273"/>
                  </a:cubicBezTo>
                  <a:cubicBezTo>
                    <a:pt x="10338" y="4303"/>
                    <a:pt x="10379" y="4320"/>
                    <a:pt x="10379" y="4320"/>
                  </a:cubicBezTo>
                  <a:cubicBezTo>
                    <a:pt x="10379" y="4320"/>
                    <a:pt x="10338" y="4300"/>
                    <a:pt x="10260" y="4267"/>
                  </a:cubicBezTo>
                  <a:cubicBezTo>
                    <a:pt x="10223" y="4246"/>
                    <a:pt x="10175" y="4226"/>
                    <a:pt x="10121" y="4198"/>
                  </a:cubicBezTo>
                  <a:cubicBezTo>
                    <a:pt x="10066" y="4174"/>
                    <a:pt x="10005" y="4140"/>
                    <a:pt x="9937" y="4103"/>
                  </a:cubicBezTo>
                  <a:cubicBezTo>
                    <a:pt x="9900" y="4086"/>
                    <a:pt x="9865" y="4066"/>
                    <a:pt x="9825" y="4045"/>
                  </a:cubicBezTo>
                  <a:cubicBezTo>
                    <a:pt x="9787" y="4025"/>
                    <a:pt x="9750" y="4001"/>
                    <a:pt x="9709" y="3977"/>
                  </a:cubicBezTo>
                  <a:cubicBezTo>
                    <a:pt x="9668" y="3953"/>
                    <a:pt x="9624" y="3929"/>
                    <a:pt x="9583" y="3906"/>
                  </a:cubicBezTo>
                  <a:cubicBezTo>
                    <a:pt x="9539" y="3879"/>
                    <a:pt x="9495" y="3848"/>
                    <a:pt x="9447" y="3821"/>
                  </a:cubicBezTo>
                  <a:cubicBezTo>
                    <a:pt x="9403" y="3790"/>
                    <a:pt x="9355" y="3763"/>
                    <a:pt x="9305" y="3729"/>
                  </a:cubicBezTo>
                  <a:cubicBezTo>
                    <a:pt x="9256" y="3698"/>
                    <a:pt x="9209" y="3664"/>
                    <a:pt x="9158" y="3630"/>
                  </a:cubicBezTo>
                  <a:cubicBezTo>
                    <a:pt x="9056" y="3562"/>
                    <a:pt x="8950" y="3487"/>
                    <a:pt x="8842" y="3413"/>
                  </a:cubicBezTo>
                  <a:cubicBezTo>
                    <a:pt x="8402" y="3103"/>
                    <a:pt x="7920" y="2705"/>
                    <a:pt x="7386" y="2293"/>
                  </a:cubicBezTo>
                  <a:cubicBezTo>
                    <a:pt x="7117" y="2089"/>
                    <a:pt x="6838" y="1879"/>
                    <a:pt x="6542" y="1678"/>
                  </a:cubicBezTo>
                  <a:cubicBezTo>
                    <a:pt x="6468" y="1630"/>
                    <a:pt x="6392" y="1579"/>
                    <a:pt x="6317" y="1532"/>
                  </a:cubicBezTo>
                  <a:cubicBezTo>
                    <a:pt x="6239" y="1483"/>
                    <a:pt x="6161" y="1439"/>
                    <a:pt x="6086" y="1392"/>
                  </a:cubicBezTo>
                  <a:cubicBezTo>
                    <a:pt x="5930" y="1296"/>
                    <a:pt x="5770" y="1212"/>
                    <a:pt x="5610" y="1123"/>
                  </a:cubicBezTo>
                  <a:cubicBezTo>
                    <a:pt x="5287" y="960"/>
                    <a:pt x="4957" y="807"/>
                    <a:pt x="4623" y="678"/>
                  </a:cubicBezTo>
                  <a:cubicBezTo>
                    <a:pt x="4457" y="609"/>
                    <a:pt x="4287" y="555"/>
                    <a:pt x="4124" y="497"/>
                  </a:cubicBezTo>
                  <a:lnTo>
                    <a:pt x="4062" y="477"/>
                  </a:lnTo>
                  <a:lnTo>
                    <a:pt x="3998" y="456"/>
                  </a:lnTo>
                  <a:cubicBezTo>
                    <a:pt x="3957" y="446"/>
                    <a:pt x="3916" y="433"/>
                    <a:pt x="3871" y="419"/>
                  </a:cubicBezTo>
                  <a:cubicBezTo>
                    <a:pt x="3790" y="395"/>
                    <a:pt x="3708" y="372"/>
                    <a:pt x="3626" y="348"/>
                  </a:cubicBezTo>
                  <a:cubicBezTo>
                    <a:pt x="2970" y="171"/>
                    <a:pt x="2341" y="78"/>
                    <a:pt x="1800" y="31"/>
                  </a:cubicBezTo>
                  <a:cubicBezTo>
                    <a:pt x="1732" y="28"/>
                    <a:pt x="1667" y="17"/>
                    <a:pt x="1603" y="14"/>
                  </a:cubicBezTo>
                  <a:cubicBezTo>
                    <a:pt x="1535" y="14"/>
                    <a:pt x="1474" y="11"/>
                    <a:pt x="1412" y="7"/>
                  </a:cubicBezTo>
                  <a:cubicBezTo>
                    <a:pt x="1351" y="7"/>
                    <a:pt x="1290" y="4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1184351" y="341953"/>
              <a:ext cx="219719" cy="139821"/>
            </a:xfrm>
            <a:custGeom>
              <a:avLst/>
              <a:gdLst/>
              <a:ahLst/>
              <a:cxnLst/>
              <a:rect l="l" t="t" r="r" b="b"/>
              <a:pathLst>
                <a:path w="5005" h="3185" extrusionOk="0">
                  <a:moveTo>
                    <a:pt x="1" y="0"/>
                  </a:moveTo>
                  <a:cubicBezTo>
                    <a:pt x="1" y="0"/>
                    <a:pt x="21" y="11"/>
                    <a:pt x="62" y="27"/>
                  </a:cubicBezTo>
                  <a:cubicBezTo>
                    <a:pt x="103" y="44"/>
                    <a:pt x="160" y="72"/>
                    <a:pt x="235" y="109"/>
                  </a:cubicBezTo>
                  <a:cubicBezTo>
                    <a:pt x="381" y="174"/>
                    <a:pt x="589" y="283"/>
                    <a:pt x="838" y="408"/>
                  </a:cubicBezTo>
                  <a:cubicBezTo>
                    <a:pt x="1086" y="534"/>
                    <a:pt x="1361" y="701"/>
                    <a:pt x="1654" y="888"/>
                  </a:cubicBezTo>
                  <a:cubicBezTo>
                    <a:pt x="1943" y="1075"/>
                    <a:pt x="2246" y="1286"/>
                    <a:pt x="2532" y="1517"/>
                  </a:cubicBezTo>
                  <a:cubicBezTo>
                    <a:pt x="2824" y="1746"/>
                    <a:pt x="3110" y="1983"/>
                    <a:pt x="3389" y="2198"/>
                  </a:cubicBezTo>
                  <a:cubicBezTo>
                    <a:pt x="3664" y="2415"/>
                    <a:pt x="3933" y="2606"/>
                    <a:pt x="4171" y="2759"/>
                  </a:cubicBezTo>
                  <a:cubicBezTo>
                    <a:pt x="4409" y="2912"/>
                    <a:pt x="4620" y="3018"/>
                    <a:pt x="4769" y="3085"/>
                  </a:cubicBezTo>
                  <a:cubicBezTo>
                    <a:pt x="4804" y="3103"/>
                    <a:pt x="4838" y="3116"/>
                    <a:pt x="4868" y="3129"/>
                  </a:cubicBezTo>
                  <a:cubicBezTo>
                    <a:pt x="4899" y="3140"/>
                    <a:pt x="4923" y="3150"/>
                    <a:pt x="4943" y="3160"/>
                  </a:cubicBezTo>
                  <a:cubicBezTo>
                    <a:pt x="4984" y="3178"/>
                    <a:pt x="5005" y="3184"/>
                    <a:pt x="5005" y="3184"/>
                  </a:cubicBezTo>
                  <a:cubicBezTo>
                    <a:pt x="5005" y="3184"/>
                    <a:pt x="4984" y="3174"/>
                    <a:pt x="4947" y="3154"/>
                  </a:cubicBezTo>
                  <a:cubicBezTo>
                    <a:pt x="4929" y="3140"/>
                    <a:pt x="4906" y="3126"/>
                    <a:pt x="4879" y="3113"/>
                  </a:cubicBezTo>
                  <a:cubicBezTo>
                    <a:pt x="4851" y="3096"/>
                    <a:pt x="4818" y="3079"/>
                    <a:pt x="4783" y="3055"/>
                  </a:cubicBezTo>
                  <a:cubicBezTo>
                    <a:pt x="4644" y="2974"/>
                    <a:pt x="4453" y="2837"/>
                    <a:pt x="4232" y="2671"/>
                  </a:cubicBezTo>
                  <a:cubicBezTo>
                    <a:pt x="4011" y="2501"/>
                    <a:pt x="3769" y="2286"/>
                    <a:pt x="3511" y="2052"/>
                  </a:cubicBezTo>
                  <a:cubicBezTo>
                    <a:pt x="3253" y="1817"/>
                    <a:pt x="2977" y="1565"/>
                    <a:pt x="2681" y="1327"/>
                  </a:cubicBezTo>
                  <a:cubicBezTo>
                    <a:pt x="2389" y="1093"/>
                    <a:pt x="2075" y="875"/>
                    <a:pt x="1766" y="701"/>
                  </a:cubicBezTo>
                  <a:cubicBezTo>
                    <a:pt x="1460" y="521"/>
                    <a:pt x="1157" y="388"/>
                    <a:pt x="895" y="279"/>
                  </a:cubicBezTo>
                  <a:cubicBezTo>
                    <a:pt x="637" y="170"/>
                    <a:pt x="409" y="109"/>
                    <a:pt x="249" y="61"/>
                  </a:cubicBezTo>
                  <a:cubicBezTo>
                    <a:pt x="171" y="41"/>
                    <a:pt x="109" y="27"/>
                    <a:pt x="65" y="17"/>
                  </a:cubicBezTo>
                  <a:cubicBezTo>
                    <a:pt x="24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475439" y="690963"/>
              <a:ext cx="61416" cy="279116"/>
            </a:xfrm>
            <a:custGeom>
              <a:avLst/>
              <a:gdLst/>
              <a:ahLst/>
              <a:cxnLst/>
              <a:rect l="l" t="t" r="r" b="b"/>
              <a:pathLst>
                <a:path w="1399" h="6358" extrusionOk="0">
                  <a:moveTo>
                    <a:pt x="964" y="0"/>
                  </a:moveTo>
                  <a:cubicBezTo>
                    <a:pt x="964" y="0"/>
                    <a:pt x="950" y="21"/>
                    <a:pt x="923" y="62"/>
                  </a:cubicBezTo>
                  <a:cubicBezTo>
                    <a:pt x="895" y="106"/>
                    <a:pt x="851" y="164"/>
                    <a:pt x="800" y="241"/>
                  </a:cubicBezTo>
                  <a:cubicBezTo>
                    <a:pt x="705" y="401"/>
                    <a:pt x="559" y="629"/>
                    <a:pt x="426" y="925"/>
                  </a:cubicBezTo>
                  <a:cubicBezTo>
                    <a:pt x="395" y="1000"/>
                    <a:pt x="361" y="1075"/>
                    <a:pt x="331" y="1156"/>
                  </a:cubicBezTo>
                  <a:cubicBezTo>
                    <a:pt x="300" y="1241"/>
                    <a:pt x="266" y="1323"/>
                    <a:pt x="239" y="1415"/>
                  </a:cubicBezTo>
                  <a:cubicBezTo>
                    <a:pt x="177" y="1588"/>
                    <a:pt x="127" y="1783"/>
                    <a:pt x="89" y="1983"/>
                  </a:cubicBezTo>
                  <a:cubicBezTo>
                    <a:pt x="69" y="2082"/>
                    <a:pt x="52" y="2184"/>
                    <a:pt x="38" y="2290"/>
                  </a:cubicBezTo>
                  <a:cubicBezTo>
                    <a:pt x="21" y="2395"/>
                    <a:pt x="17" y="2500"/>
                    <a:pt x="8" y="2605"/>
                  </a:cubicBezTo>
                  <a:cubicBezTo>
                    <a:pt x="0" y="2823"/>
                    <a:pt x="0" y="3041"/>
                    <a:pt x="14" y="3259"/>
                  </a:cubicBezTo>
                  <a:cubicBezTo>
                    <a:pt x="35" y="3477"/>
                    <a:pt x="66" y="3695"/>
                    <a:pt x="106" y="3905"/>
                  </a:cubicBezTo>
                  <a:cubicBezTo>
                    <a:pt x="151" y="4113"/>
                    <a:pt x="201" y="4320"/>
                    <a:pt x="266" y="4514"/>
                  </a:cubicBezTo>
                  <a:cubicBezTo>
                    <a:pt x="392" y="4902"/>
                    <a:pt x="572" y="5242"/>
                    <a:pt x="735" y="5521"/>
                  </a:cubicBezTo>
                  <a:cubicBezTo>
                    <a:pt x="898" y="5800"/>
                    <a:pt x="1076" y="6004"/>
                    <a:pt x="1198" y="6147"/>
                  </a:cubicBezTo>
                  <a:cubicBezTo>
                    <a:pt x="1259" y="6218"/>
                    <a:pt x="1314" y="6266"/>
                    <a:pt x="1347" y="6303"/>
                  </a:cubicBezTo>
                  <a:cubicBezTo>
                    <a:pt x="1382" y="6337"/>
                    <a:pt x="1399" y="6358"/>
                    <a:pt x="1399" y="6358"/>
                  </a:cubicBezTo>
                  <a:cubicBezTo>
                    <a:pt x="1399" y="6358"/>
                    <a:pt x="1385" y="6334"/>
                    <a:pt x="1361" y="6293"/>
                  </a:cubicBezTo>
                  <a:cubicBezTo>
                    <a:pt x="1334" y="6249"/>
                    <a:pt x="1294" y="6188"/>
                    <a:pt x="1249" y="6106"/>
                  </a:cubicBezTo>
                  <a:cubicBezTo>
                    <a:pt x="1154" y="5949"/>
                    <a:pt x="1038" y="5711"/>
                    <a:pt x="909" y="5429"/>
                  </a:cubicBezTo>
                  <a:cubicBezTo>
                    <a:pt x="780" y="5144"/>
                    <a:pt x="667" y="4797"/>
                    <a:pt x="572" y="4422"/>
                  </a:cubicBezTo>
                  <a:cubicBezTo>
                    <a:pt x="528" y="4235"/>
                    <a:pt x="487" y="4042"/>
                    <a:pt x="457" y="3841"/>
                  </a:cubicBezTo>
                  <a:cubicBezTo>
                    <a:pt x="426" y="3643"/>
                    <a:pt x="402" y="3439"/>
                    <a:pt x="392" y="3232"/>
                  </a:cubicBezTo>
                  <a:cubicBezTo>
                    <a:pt x="378" y="3028"/>
                    <a:pt x="375" y="2823"/>
                    <a:pt x="378" y="2623"/>
                  </a:cubicBezTo>
                  <a:cubicBezTo>
                    <a:pt x="388" y="2422"/>
                    <a:pt x="395" y="2221"/>
                    <a:pt x="413" y="2031"/>
                  </a:cubicBezTo>
                  <a:cubicBezTo>
                    <a:pt x="419" y="1980"/>
                    <a:pt x="426" y="1935"/>
                    <a:pt x="429" y="1888"/>
                  </a:cubicBezTo>
                  <a:cubicBezTo>
                    <a:pt x="436" y="1841"/>
                    <a:pt x="440" y="1792"/>
                    <a:pt x="446" y="1748"/>
                  </a:cubicBezTo>
                  <a:cubicBezTo>
                    <a:pt x="453" y="1701"/>
                    <a:pt x="460" y="1654"/>
                    <a:pt x="466" y="1609"/>
                  </a:cubicBezTo>
                  <a:cubicBezTo>
                    <a:pt x="470" y="1565"/>
                    <a:pt x="480" y="1520"/>
                    <a:pt x="487" y="1476"/>
                  </a:cubicBezTo>
                  <a:cubicBezTo>
                    <a:pt x="501" y="1388"/>
                    <a:pt x="518" y="1303"/>
                    <a:pt x="535" y="1221"/>
                  </a:cubicBezTo>
                  <a:cubicBezTo>
                    <a:pt x="555" y="1139"/>
                    <a:pt x="576" y="1062"/>
                    <a:pt x="592" y="983"/>
                  </a:cubicBezTo>
                  <a:cubicBezTo>
                    <a:pt x="674" y="680"/>
                    <a:pt x="763" y="432"/>
                    <a:pt x="841" y="262"/>
                  </a:cubicBezTo>
                  <a:cubicBezTo>
                    <a:pt x="875" y="177"/>
                    <a:pt x="909" y="112"/>
                    <a:pt x="929" y="68"/>
                  </a:cubicBezTo>
                  <a:cubicBezTo>
                    <a:pt x="953" y="24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451689" y="748297"/>
              <a:ext cx="17999" cy="125642"/>
            </a:xfrm>
            <a:custGeom>
              <a:avLst/>
              <a:gdLst/>
              <a:ahLst/>
              <a:cxnLst/>
              <a:rect l="l" t="t" r="r" b="b"/>
              <a:pathLst>
                <a:path w="410" h="2862" extrusionOk="0">
                  <a:moveTo>
                    <a:pt x="409" y="1"/>
                  </a:moveTo>
                  <a:lnTo>
                    <a:pt x="409" y="1"/>
                  </a:lnTo>
                  <a:cubicBezTo>
                    <a:pt x="409" y="1"/>
                    <a:pt x="389" y="41"/>
                    <a:pt x="351" y="112"/>
                  </a:cubicBezTo>
                  <a:cubicBezTo>
                    <a:pt x="334" y="150"/>
                    <a:pt x="310" y="194"/>
                    <a:pt x="287" y="246"/>
                  </a:cubicBezTo>
                  <a:cubicBezTo>
                    <a:pt x="276" y="272"/>
                    <a:pt x="263" y="299"/>
                    <a:pt x="249" y="327"/>
                  </a:cubicBezTo>
                  <a:cubicBezTo>
                    <a:pt x="239" y="357"/>
                    <a:pt x="225" y="388"/>
                    <a:pt x="215" y="422"/>
                  </a:cubicBezTo>
                  <a:cubicBezTo>
                    <a:pt x="167" y="552"/>
                    <a:pt x="113" y="708"/>
                    <a:pt x="72" y="881"/>
                  </a:cubicBezTo>
                  <a:cubicBezTo>
                    <a:pt x="31" y="1051"/>
                    <a:pt x="15" y="1242"/>
                    <a:pt x="4" y="1429"/>
                  </a:cubicBezTo>
                  <a:cubicBezTo>
                    <a:pt x="4" y="1524"/>
                    <a:pt x="1" y="1620"/>
                    <a:pt x="11" y="1711"/>
                  </a:cubicBezTo>
                  <a:cubicBezTo>
                    <a:pt x="18" y="1803"/>
                    <a:pt x="31" y="1895"/>
                    <a:pt x="48" y="1980"/>
                  </a:cubicBezTo>
                  <a:cubicBezTo>
                    <a:pt x="79" y="2153"/>
                    <a:pt x="137" y="2313"/>
                    <a:pt x="185" y="2442"/>
                  </a:cubicBezTo>
                  <a:cubicBezTo>
                    <a:pt x="194" y="2477"/>
                    <a:pt x="208" y="2507"/>
                    <a:pt x="222" y="2538"/>
                  </a:cubicBezTo>
                  <a:cubicBezTo>
                    <a:pt x="235" y="2565"/>
                    <a:pt x="249" y="2593"/>
                    <a:pt x="263" y="2620"/>
                  </a:cubicBezTo>
                  <a:cubicBezTo>
                    <a:pt x="276" y="2643"/>
                    <a:pt x="287" y="2667"/>
                    <a:pt x="300" y="2691"/>
                  </a:cubicBezTo>
                  <a:cubicBezTo>
                    <a:pt x="310" y="2711"/>
                    <a:pt x="324" y="2731"/>
                    <a:pt x="331" y="2749"/>
                  </a:cubicBezTo>
                  <a:cubicBezTo>
                    <a:pt x="375" y="2820"/>
                    <a:pt x="395" y="2861"/>
                    <a:pt x="395" y="2861"/>
                  </a:cubicBezTo>
                  <a:cubicBezTo>
                    <a:pt x="395" y="2861"/>
                    <a:pt x="389" y="2813"/>
                    <a:pt x="378" y="2736"/>
                  </a:cubicBezTo>
                  <a:cubicBezTo>
                    <a:pt x="372" y="2695"/>
                    <a:pt x="368" y="2647"/>
                    <a:pt x="365" y="2589"/>
                  </a:cubicBezTo>
                  <a:cubicBezTo>
                    <a:pt x="362" y="2562"/>
                    <a:pt x="358" y="2531"/>
                    <a:pt x="358" y="2500"/>
                  </a:cubicBezTo>
                  <a:cubicBezTo>
                    <a:pt x="354" y="2470"/>
                    <a:pt x="351" y="2439"/>
                    <a:pt x="348" y="2405"/>
                  </a:cubicBezTo>
                  <a:cubicBezTo>
                    <a:pt x="327" y="2273"/>
                    <a:pt x="327" y="2113"/>
                    <a:pt x="314" y="1949"/>
                  </a:cubicBezTo>
                  <a:cubicBezTo>
                    <a:pt x="314" y="1864"/>
                    <a:pt x="307" y="1780"/>
                    <a:pt x="304" y="1695"/>
                  </a:cubicBezTo>
                  <a:cubicBezTo>
                    <a:pt x="300" y="1606"/>
                    <a:pt x="296" y="1517"/>
                    <a:pt x="296" y="1429"/>
                  </a:cubicBezTo>
                  <a:cubicBezTo>
                    <a:pt x="290" y="1255"/>
                    <a:pt x="293" y="1078"/>
                    <a:pt x="300" y="912"/>
                  </a:cubicBezTo>
                  <a:cubicBezTo>
                    <a:pt x="310" y="745"/>
                    <a:pt x="310" y="585"/>
                    <a:pt x="334" y="453"/>
                  </a:cubicBezTo>
                  <a:cubicBezTo>
                    <a:pt x="337" y="419"/>
                    <a:pt x="341" y="384"/>
                    <a:pt x="348" y="354"/>
                  </a:cubicBezTo>
                  <a:cubicBezTo>
                    <a:pt x="351" y="323"/>
                    <a:pt x="354" y="296"/>
                    <a:pt x="362" y="266"/>
                  </a:cubicBezTo>
                  <a:cubicBezTo>
                    <a:pt x="365" y="238"/>
                    <a:pt x="368" y="214"/>
                    <a:pt x="372" y="191"/>
                  </a:cubicBezTo>
                  <a:cubicBezTo>
                    <a:pt x="375" y="167"/>
                    <a:pt x="378" y="143"/>
                    <a:pt x="385" y="126"/>
                  </a:cubicBezTo>
                  <a:cubicBezTo>
                    <a:pt x="398" y="45"/>
                    <a:pt x="40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482902" y="1144150"/>
              <a:ext cx="215681" cy="240440"/>
            </a:xfrm>
            <a:custGeom>
              <a:avLst/>
              <a:gdLst/>
              <a:ahLst/>
              <a:cxnLst/>
              <a:rect l="l" t="t" r="r" b="b"/>
              <a:pathLst>
                <a:path w="4913" h="5477" extrusionOk="0">
                  <a:moveTo>
                    <a:pt x="1409" y="1"/>
                  </a:moveTo>
                  <a:cubicBezTo>
                    <a:pt x="1409" y="1"/>
                    <a:pt x="1402" y="5"/>
                    <a:pt x="1381" y="5"/>
                  </a:cubicBezTo>
                  <a:cubicBezTo>
                    <a:pt x="1365" y="5"/>
                    <a:pt x="1341" y="5"/>
                    <a:pt x="1307" y="11"/>
                  </a:cubicBezTo>
                  <a:cubicBezTo>
                    <a:pt x="1239" y="18"/>
                    <a:pt x="1137" y="35"/>
                    <a:pt x="1014" y="79"/>
                  </a:cubicBezTo>
                  <a:cubicBezTo>
                    <a:pt x="896" y="127"/>
                    <a:pt x="756" y="202"/>
                    <a:pt x="613" y="321"/>
                  </a:cubicBezTo>
                  <a:cubicBezTo>
                    <a:pt x="470" y="437"/>
                    <a:pt x="334" y="603"/>
                    <a:pt x="232" y="811"/>
                  </a:cubicBezTo>
                  <a:cubicBezTo>
                    <a:pt x="133" y="1015"/>
                    <a:pt x="62" y="1256"/>
                    <a:pt x="31" y="1518"/>
                  </a:cubicBezTo>
                  <a:cubicBezTo>
                    <a:pt x="1" y="1776"/>
                    <a:pt x="7" y="2052"/>
                    <a:pt x="48" y="2335"/>
                  </a:cubicBezTo>
                  <a:cubicBezTo>
                    <a:pt x="86" y="2613"/>
                    <a:pt x="157" y="2899"/>
                    <a:pt x="266" y="3178"/>
                  </a:cubicBezTo>
                  <a:cubicBezTo>
                    <a:pt x="375" y="3454"/>
                    <a:pt x="521" y="3720"/>
                    <a:pt x="695" y="3968"/>
                  </a:cubicBezTo>
                  <a:lnTo>
                    <a:pt x="763" y="4059"/>
                  </a:lnTo>
                  <a:cubicBezTo>
                    <a:pt x="783" y="4090"/>
                    <a:pt x="807" y="4117"/>
                    <a:pt x="830" y="4148"/>
                  </a:cubicBezTo>
                  <a:lnTo>
                    <a:pt x="902" y="4236"/>
                  </a:lnTo>
                  <a:lnTo>
                    <a:pt x="977" y="4321"/>
                  </a:lnTo>
                  <a:lnTo>
                    <a:pt x="1052" y="4403"/>
                  </a:lnTo>
                  <a:lnTo>
                    <a:pt x="1130" y="4484"/>
                  </a:lnTo>
                  <a:cubicBezTo>
                    <a:pt x="1157" y="4511"/>
                    <a:pt x="1185" y="4539"/>
                    <a:pt x="1212" y="4563"/>
                  </a:cubicBezTo>
                  <a:lnTo>
                    <a:pt x="1293" y="4638"/>
                  </a:lnTo>
                  <a:cubicBezTo>
                    <a:pt x="1518" y="4835"/>
                    <a:pt x="1763" y="5001"/>
                    <a:pt x="2014" y="5128"/>
                  </a:cubicBezTo>
                  <a:cubicBezTo>
                    <a:pt x="2270" y="5254"/>
                    <a:pt x="2529" y="5338"/>
                    <a:pt x="2780" y="5393"/>
                  </a:cubicBezTo>
                  <a:cubicBezTo>
                    <a:pt x="3031" y="5447"/>
                    <a:pt x="3273" y="5475"/>
                    <a:pt x="3498" y="5475"/>
                  </a:cubicBezTo>
                  <a:cubicBezTo>
                    <a:pt x="3513" y="5476"/>
                    <a:pt x="3529" y="5476"/>
                    <a:pt x="3544" y="5476"/>
                  </a:cubicBezTo>
                  <a:cubicBezTo>
                    <a:pt x="3583" y="5476"/>
                    <a:pt x="3622" y="5474"/>
                    <a:pt x="3661" y="5471"/>
                  </a:cubicBezTo>
                  <a:cubicBezTo>
                    <a:pt x="3688" y="5471"/>
                    <a:pt x="3712" y="5471"/>
                    <a:pt x="3739" y="5467"/>
                  </a:cubicBezTo>
                  <a:cubicBezTo>
                    <a:pt x="3766" y="5464"/>
                    <a:pt x="3790" y="5464"/>
                    <a:pt x="3814" y="5461"/>
                  </a:cubicBezTo>
                  <a:cubicBezTo>
                    <a:pt x="3865" y="5454"/>
                    <a:pt x="3916" y="5450"/>
                    <a:pt x="3964" y="5444"/>
                  </a:cubicBezTo>
                  <a:cubicBezTo>
                    <a:pt x="4011" y="5434"/>
                    <a:pt x="4055" y="5427"/>
                    <a:pt x="4100" y="5420"/>
                  </a:cubicBezTo>
                  <a:cubicBezTo>
                    <a:pt x="4144" y="5414"/>
                    <a:pt x="4185" y="5400"/>
                    <a:pt x="4226" y="5389"/>
                  </a:cubicBezTo>
                  <a:cubicBezTo>
                    <a:pt x="4267" y="5379"/>
                    <a:pt x="4307" y="5369"/>
                    <a:pt x="4345" y="5359"/>
                  </a:cubicBezTo>
                  <a:cubicBezTo>
                    <a:pt x="4419" y="5335"/>
                    <a:pt x="4488" y="5315"/>
                    <a:pt x="4549" y="5294"/>
                  </a:cubicBezTo>
                  <a:cubicBezTo>
                    <a:pt x="4606" y="5271"/>
                    <a:pt x="4661" y="5250"/>
                    <a:pt x="4705" y="5230"/>
                  </a:cubicBezTo>
                  <a:cubicBezTo>
                    <a:pt x="4753" y="5213"/>
                    <a:pt x="4787" y="5189"/>
                    <a:pt x="4821" y="5175"/>
                  </a:cubicBezTo>
                  <a:cubicBezTo>
                    <a:pt x="4879" y="5144"/>
                    <a:pt x="4912" y="5128"/>
                    <a:pt x="4912" y="5128"/>
                  </a:cubicBezTo>
                  <a:lnTo>
                    <a:pt x="4912" y="5128"/>
                  </a:lnTo>
                  <a:cubicBezTo>
                    <a:pt x="4912" y="5128"/>
                    <a:pt x="4879" y="5141"/>
                    <a:pt x="4814" y="5161"/>
                  </a:cubicBezTo>
                  <a:cubicBezTo>
                    <a:pt x="4780" y="5172"/>
                    <a:pt x="4743" y="5189"/>
                    <a:pt x="4695" y="5199"/>
                  </a:cubicBezTo>
                  <a:cubicBezTo>
                    <a:pt x="4647" y="5213"/>
                    <a:pt x="4593" y="5226"/>
                    <a:pt x="4532" y="5243"/>
                  </a:cubicBezTo>
                  <a:cubicBezTo>
                    <a:pt x="4342" y="5290"/>
                    <a:pt x="4083" y="5324"/>
                    <a:pt x="3779" y="5324"/>
                  </a:cubicBezTo>
                  <a:cubicBezTo>
                    <a:pt x="3691" y="5324"/>
                    <a:pt x="3599" y="5321"/>
                    <a:pt x="3504" y="5315"/>
                  </a:cubicBezTo>
                  <a:cubicBezTo>
                    <a:pt x="3080" y="5284"/>
                    <a:pt x="2593" y="5148"/>
                    <a:pt x="2137" y="4896"/>
                  </a:cubicBezTo>
                  <a:cubicBezTo>
                    <a:pt x="1909" y="4770"/>
                    <a:pt x="1688" y="4610"/>
                    <a:pt x="1488" y="4423"/>
                  </a:cubicBezTo>
                  <a:lnTo>
                    <a:pt x="1413" y="4355"/>
                  </a:lnTo>
                  <a:cubicBezTo>
                    <a:pt x="1389" y="4332"/>
                    <a:pt x="1365" y="4304"/>
                    <a:pt x="1341" y="4280"/>
                  </a:cubicBezTo>
                  <a:lnTo>
                    <a:pt x="1270" y="4205"/>
                  </a:lnTo>
                  <a:lnTo>
                    <a:pt x="1202" y="4128"/>
                  </a:lnTo>
                  <a:cubicBezTo>
                    <a:pt x="1177" y="4100"/>
                    <a:pt x="1154" y="4073"/>
                    <a:pt x="1133" y="4046"/>
                  </a:cubicBezTo>
                  <a:lnTo>
                    <a:pt x="1072" y="3964"/>
                  </a:lnTo>
                  <a:cubicBezTo>
                    <a:pt x="1052" y="3933"/>
                    <a:pt x="1031" y="3906"/>
                    <a:pt x="1011" y="3879"/>
                  </a:cubicBezTo>
                  <a:lnTo>
                    <a:pt x="953" y="3791"/>
                  </a:lnTo>
                  <a:cubicBezTo>
                    <a:pt x="800" y="3559"/>
                    <a:pt x="674" y="3311"/>
                    <a:pt x="576" y="3056"/>
                  </a:cubicBezTo>
                  <a:cubicBezTo>
                    <a:pt x="474" y="2801"/>
                    <a:pt x="395" y="2542"/>
                    <a:pt x="348" y="2283"/>
                  </a:cubicBezTo>
                  <a:cubicBezTo>
                    <a:pt x="300" y="2029"/>
                    <a:pt x="273" y="1773"/>
                    <a:pt x="279" y="1536"/>
                  </a:cubicBezTo>
                  <a:cubicBezTo>
                    <a:pt x="283" y="1416"/>
                    <a:pt x="296" y="1304"/>
                    <a:pt x="314" y="1192"/>
                  </a:cubicBezTo>
                  <a:cubicBezTo>
                    <a:pt x="334" y="1083"/>
                    <a:pt x="361" y="977"/>
                    <a:pt x="399" y="883"/>
                  </a:cubicBezTo>
                  <a:cubicBezTo>
                    <a:pt x="474" y="688"/>
                    <a:pt x="576" y="528"/>
                    <a:pt x="688" y="399"/>
                  </a:cubicBezTo>
                  <a:cubicBezTo>
                    <a:pt x="803" y="270"/>
                    <a:pt x="926" y="178"/>
                    <a:pt x="1035" y="123"/>
                  </a:cubicBezTo>
                  <a:cubicBezTo>
                    <a:pt x="1144" y="62"/>
                    <a:pt x="1243" y="32"/>
                    <a:pt x="1307" y="18"/>
                  </a:cubicBezTo>
                  <a:cubicBezTo>
                    <a:pt x="1341" y="11"/>
                    <a:pt x="1365" y="8"/>
                    <a:pt x="1386" y="8"/>
                  </a:cubicBezTo>
                  <a:cubicBezTo>
                    <a:pt x="1402" y="5"/>
                    <a:pt x="1409" y="1"/>
                    <a:pt x="1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457966" y="1143886"/>
              <a:ext cx="111462" cy="275868"/>
            </a:xfrm>
            <a:custGeom>
              <a:avLst/>
              <a:gdLst/>
              <a:ahLst/>
              <a:cxnLst/>
              <a:rect l="l" t="t" r="r" b="b"/>
              <a:pathLst>
                <a:path w="2539" h="6284" extrusionOk="0">
                  <a:moveTo>
                    <a:pt x="1878" y="0"/>
                  </a:moveTo>
                  <a:lnTo>
                    <a:pt x="1878" y="0"/>
                  </a:lnTo>
                  <a:cubicBezTo>
                    <a:pt x="1878" y="0"/>
                    <a:pt x="1847" y="7"/>
                    <a:pt x="1790" y="17"/>
                  </a:cubicBezTo>
                  <a:cubicBezTo>
                    <a:pt x="1759" y="21"/>
                    <a:pt x="1725" y="31"/>
                    <a:pt x="1681" y="41"/>
                  </a:cubicBezTo>
                  <a:cubicBezTo>
                    <a:pt x="1660" y="48"/>
                    <a:pt x="1640" y="52"/>
                    <a:pt x="1616" y="61"/>
                  </a:cubicBezTo>
                  <a:cubicBezTo>
                    <a:pt x="1593" y="68"/>
                    <a:pt x="1569" y="75"/>
                    <a:pt x="1541" y="85"/>
                  </a:cubicBezTo>
                  <a:cubicBezTo>
                    <a:pt x="1436" y="126"/>
                    <a:pt x="1310" y="174"/>
                    <a:pt x="1174" y="256"/>
                  </a:cubicBezTo>
                  <a:cubicBezTo>
                    <a:pt x="1042" y="333"/>
                    <a:pt x="896" y="443"/>
                    <a:pt x="759" y="578"/>
                  </a:cubicBezTo>
                  <a:cubicBezTo>
                    <a:pt x="620" y="715"/>
                    <a:pt x="487" y="881"/>
                    <a:pt x="375" y="1075"/>
                  </a:cubicBezTo>
                  <a:cubicBezTo>
                    <a:pt x="260" y="1269"/>
                    <a:pt x="167" y="1493"/>
                    <a:pt x="106" y="1729"/>
                  </a:cubicBezTo>
                  <a:cubicBezTo>
                    <a:pt x="42" y="1966"/>
                    <a:pt x="7" y="2218"/>
                    <a:pt x="1" y="2476"/>
                  </a:cubicBezTo>
                  <a:cubicBezTo>
                    <a:pt x="1" y="2603"/>
                    <a:pt x="4" y="2732"/>
                    <a:pt x="15" y="2861"/>
                  </a:cubicBezTo>
                  <a:cubicBezTo>
                    <a:pt x="24" y="2991"/>
                    <a:pt x="42" y="3120"/>
                    <a:pt x="62" y="3245"/>
                  </a:cubicBezTo>
                  <a:cubicBezTo>
                    <a:pt x="72" y="3310"/>
                    <a:pt x="89" y="3371"/>
                    <a:pt x="103" y="3436"/>
                  </a:cubicBezTo>
                  <a:cubicBezTo>
                    <a:pt x="120" y="3497"/>
                    <a:pt x="133" y="3562"/>
                    <a:pt x="150" y="3623"/>
                  </a:cubicBezTo>
                  <a:cubicBezTo>
                    <a:pt x="171" y="3685"/>
                    <a:pt x="188" y="3746"/>
                    <a:pt x="208" y="3807"/>
                  </a:cubicBezTo>
                  <a:cubicBezTo>
                    <a:pt x="229" y="3868"/>
                    <a:pt x="249" y="3930"/>
                    <a:pt x="273" y="3987"/>
                  </a:cubicBezTo>
                  <a:cubicBezTo>
                    <a:pt x="293" y="4048"/>
                    <a:pt x="321" y="4106"/>
                    <a:pt x="344" y="4164"/>
                  </a:cubicBezTo>
                  <a:cubicBezTo>
                    <a:pt x="368" y="4222"/>
                    <a:pt x="392" y="4280"/>
                    <a:pt x="423" y="4334"/>
                  </a:cubicBezTo>
                  <a:cubicBezTo>
                    <a:pt x="450" y="4392"/>
                    <a:pt x="477" y="4446"/>
                    <a:pt x="504" y="4501"/>
                  </a:cubicBezTo>
                  <a:cubicBezTo>
                    <a:pt x="535" y="4555"/>
                    <a:pt x="566" y="4606"/>
                    <a:pt x="596" y="4657"/>
                  </a:cubicBezTo>
                  <a:cubicBezTo>
                    <a:pt x="613" y="4685"/>
                    <a:pt x="627" y="4712"/>
                    <a:pt x="643" y="4735"/>
                  </a:cubicBezTo>
                  <a:cubicBezTo>
                    <a:pt x="660" y="4759"/>
                    <a:pt x="678" y="4787"/>
                    <a:pt x="695" y="4811"/>
                  </a:cubicBezTo>
                  <a:cubicBezTo>
                    <a:pt x="725" y="4858"/>
                    <a:pt x="759" y="4909"/>
                    <a:pt x="793" y="4953"/>
                  </a:cubicBezTo>
                  <a:cubicBezTo>
                    <a:pt x="864" y="5045"/>
                    <a:pt x="929" y="5137"/>
                    <a:pt x="1004" y="5219"/>
                  </a:cubicBezTo>
                  <a:cubicBezTo>
                    <a:pt x="1042" y="5260"/>
                    <a:pt x="1076" y="5304"/>
                    <a:pt x="1113" y="5341"/>
                  </a:cubicBezTo>
                  <a:cubicBezTo>
                    <a:pt x="1150" y="5379"/>
                    <a:pt x="1188" y="5415"/>
                    <a:pt x="1225" y="5453"/>
                  </a:cubicBezTo>
                  <a:cubicBezTo>
                    <a:pt x="1242" y="5470"/>
                    <a:pt x="1263" y="5491"/>
                    <a:pt x="1280" y="5508"/>
                  </a:cubicBezTo>
                  <a:cubicBezTo>
                    <a:pt x="1296" y="5525"/>
                    <a:pt x="1317" y="5542"/>
                    <a:pt x="1334" y="5558"/>
                  </a:cubicBezTo>
                  <a:cubicBezTo>
                    <a:pt x="1371" y="5593"/>
                    <a:pt x="1409" y="5624"/>
                    <a:pt x="1443" y="5657"/>
                  </a:cubicBezTo>
                  <a:cubicBezTo>
                    <a:pt x="1518" y="5718"/>
                    <a:pt x="1589" y="5773"/>
                    <a:pt x="1660" y="5828"/>
                  </a:cubicBezTo>
                  <a:cubicBezTo>
                    <a:pt x="1732" y="5875"/>
                    <a:pt x="1800" y="5919"/>
                    <a:pt x="1865" y="5963"/>
                  </a:cubicBezTo>
                  <a:cubicBezTo>
                    <a:pt x="1933" y="6001"/>
                    <a:pt x="1994" y="6035"/>
                    <a:pt x="2056" y="6069"/>
                  </a:cubicBezTo>
                  <a:cubicBezTo>
                    <a:pt x="2083" y="6086"/>
                    <a:pt x="2113" y="6100"/>
                    <a:pt x="2141" y="6113"/>
                  </a:cubicBezTo>
                  <a:cubicBezTo>
                    <a:pt x="2167" y="6127"/>
                    <a:pt x="2194" y="6137"/>
                    <a:pt x="2219" y="6150"/>
                  </a:cubicBezTo>
                  <a:cubicBezTo>
                    <a:pt x="2317" y="6198"/>
                    <a:pt x="2399" y="6225"/>
                    <a:pt x="2453" y="6249"/>
                  </a:cubicBezTo>
                  <a:cubicBezTo>
                    <a:pt x="2508" y="6269"/>
                    <a:pt x="2538" y="6283"/>
                    <a:pt x="2538" y="6283"/>
                  </a:cubicBezTo>
                  <a:cubicBezTo>
                    <a:pt x="2538" y="6283"/>
                    <a:pt x="2511" y="6266"/>
                    <a:pt x="2460" y="6239"/>
                  </a:cubicBezTo>
                  <a:cubicBezTo>
                    <a:pt x="2409" y="6208"/>
                    <a:pt x="2331" y="6171"/>
                    <a:pt x="2239" y="6109"/>
                  </a:cubicBezTo>
                  <a:cubicBezTo>
                    <a:pt x="2052" y="5998"/>
                    <a:pt x="1803" y="5811"/>
                    <a:pt x="1541" y="5549"/>
                  </a:cubicBezTo>
                  <a:cubicBezTo>
                    <a:pt x="1511" y="5514"/>
                    <a:pt x="1477" y="5484"/>
                    <a:pt x="1443" y="5446"/>
                  </a:cubicBezTo>
                  <a:cubicBezTo>
                    <a:pt x="1429" y="5429"/>
                    <a:pt x="1412" y="5412"/>
                    <a:pt x="1395" y="5395"/>
                  </a:cubicBezTo>
                  <a:cubicBezTo>
                    <a:pt x="1378" y="5375"/>
                    <a:pt x="1365" y="5358"/>
                    <a:pt x="1348" y="5338"/>
                  </a:cubicBezTo>
                  <a:cubicBezTo>
                    <a:pt x="1314" y="5300"/>
                    <a:pt x="1283" y="5263"/>
                    <a:pt x="1249" y="5222"/>
                  </a:cubicBezTo>
                  <a:cubicBezTo>
                    <a:pt x="1219" y="5184"/>
                    <a:pt x="1188" y="5140"/>
                    <a:pt x="1158" y="5100"/>
                  </a:cubicBezTo>
                  <a:cubicBezTo>
                    <a:pt x="1092" y="5015"/>
                    <a:pt x="1035" y="4922"/>
                    <a:pt x="974" y="4831"/>
                  </a:cubicBezTo>
                  <a:cubicBezTo>
                    <a:pt x="943" y="4787"/>
                    <a:pt x="919" y="4735"/>
                    <a:pt x="888" y="4688"/>
                  </a:cubicBezTo>
                  <a:cubicBezTo>
                    <a:pt x="875" y="4664"/>
                    <a:pt x="861" y="4640"/>
                    <a:pt x="847" y="4616"/>
                  </a:cubicBezTo>
                  <a:cubicBezTo>
                    <a:pt x="831" y="4589"/>
                    <a:pt x="820" y="4566"/>
                    <a:pt x="807" y="4538"/>
                  </a:cubicBezTo>
                  <a:cubicBezTo>
                    <a:pt x="780" y="4490"/>
                    <a:pt x="753" y="4436"/>
                    <a:pt x="729" y="4385"/>
                  </a:cubicBezTo>
                  <a:cubicBezTo>
                    <a:pt x="704" y="4334"/>
                    <a:pt x="681" y="4280"/>
                    <a:pt x="654" y="4225"/>
                  </a:cubicBezTo>
                  <a:cubicBezTo>
                    <a:pt x="630" y="4175"/>
                    <a:pt x="610" y="4120"/>
                    <a:pt x="589" y="4062"/>
                  </a:cubicBezTo>
                  <a:cubicBezTo>
                    <a:pt x="569" y="4007"/>
                    <a:pt x="541" y="3953"/>
                    <a:pt x="525" y="3895"/>
                  </a:cubicBezTo>
                  <a:cubicBezTo>
                    <a:pt x="508" y="3841"/>
                    <a:pt x="487" y="3783"/>
                    <a:pt x="470" y="3726"/>
                  </a:cubicBezTo>
                  <a:cubicBezTo>
                    <a:pt x="453" y="3668"/>
                    <a:pt x="439" y="3610"/>
                    <a:pt x="423" y="3552"/>
                  </a:cubicBezTo>
                  <a:cubicBezTo>
                    <a:pt x="406" y="3494"/>
                    <a:pt x="395" y="3432"/>
                    <a:pt x="382" y="3374"/>
                  </a:cubicBezTo>
                  <a:cubicBezTo>
                    <a:pt x="371" y="3317"/>
                    <a:pt x="354" y="3256"/>
                    <a:pt x="348" y="3198"/>
                  </a:cubicBezTo>
                  <a:cubicBezTo>
                    <a:pt x="263" y="2718"/>
                    <a:pt x="266" y="2231"/>
                    <a:pt x="362" y="1790"/>
                  </a:cubicBezTo>
                  <a:cubicBezTo>
                    <a:pt x="409" y="1572"/>
                    <a:pt x="477" y="1364"/>
                    <a:pt x="566" y="1181"/>
                  </a:cubicBezTo>
                  <a:cubicBezTo>
                    <a:pt x="579" y="1157"/>
                    <a:pt x="589" y="1133"/>
                    <a:pt x="599" y="1113"/>
                  </a:cubicBezTo>
                  <a:cubicBezTo>
                    <a:pt x="613" y="1089"/>
                    <a:pt x="627" y="1065"/>
                    <a:pt x="637" y="1044"/>
                  </a:cubicBezTo>
                  <a:cubicBezTo>
                    <a:pt x="660" y="1000"/>
                    <a:pt x="688" y="960"/>
                    <a:pt x="715" y="919"/>
                  </a:cubicBezTo>
                  <a:cubicBezTo>
                    <a:pt x="739" y="878"/>
                    <a:pt x="770" y="837"/>
                    <a:pt x="793" y="800"/>
                  </a:cubicBezTo>
                  <a:cubicBezTo>
                    <a:pt x="824" y="762"/>
                    <a:pt x="851" y="725"/>
                    <a:pt x="878" y="691"/>
                  </a:cubicBezTo>
                  <a:cubicBezTo>
                    <a:pt x="1113" y="412"/>
                    <a:pt x="1365" y="225"/>
                    <a:pt x="1558" y="129"/>
                  </a:cubicBezTo>
                  <a:cubicBezTo>
                    <a:pt x="1582" y="116"/>
                    <a:pt x="1607" y="106"/>
                    <a:pt x="1627" y="93"/>
                  </a:cubicBezTo>
                  <a:cubicBezTo>
                    <a:pt x="1651" y="82"/>
                    <a:pt x="1671" y="75"/>
                    <a:pt x="1692" y="65"/>
                  </a:cubicBezTo>
                  <a:cubicBezTo>
                    <a:pt x="1729" y="48"/>
                    <a:pt x="1763" y="35"/>
                    <a:pt x="1790" y="27"/>
                  </a:cubicBezTo>
                  <a:cubicBezTo>
                    <a:pt x="1847" y="11"/>
                    <a:pt x="1878" y="0"/>
                    <a:pt x="1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626414" y="1306538"/>
              <a:ext cx="95175" cy="55577"/>
            </a:xfrm>
            <a:custGeom>
              <a:avLst/>
              <a:gdLst/>
              <a:ahLst/>
              <a:cxnLst/>
              <a:rect l="l" t="t" r="r" b="b"/>
              <a:pathLst>
                <a:path w="2168" h="1266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2168" y="0"/>
                    <a:pt x="2133" y="27"/>
                    <a:pt x="2069" y="71"/>
                  </a:cubicBezTo>
                  <a:cubicBezTo>
                    <a:pt x="2056" y="82"/>
                    <a:pt x="2042" y="95"/>
                    <a:pt x="2021" y="109"/>
                  </a:cubicBezTo>
                  <a:cubicBezTo>
                    <a:pt x="2004" y="118"/>
                    <a:pt x="1984" y="132"/>
                    <a:pt x="1960" y="146"/>
                  </a:cubicBezTo>
                  <a:cubicBezTo>
                    <a:pt x="1940" y="159"/>
                    <a:pt x="1916" y="173"/>
                    <a:pt x="1892" y="187"/>
                  </a:cubicBezTo>
                  <a:cubicBezTo>
                    <a:pt x="1872" y="204"/>
                    <a:pt x="1844" y="217"/>
                    <a:pt x="1824" y="234"/>
                  </a:cubicBezTo>
                  <a:cubicBezTo>
                    <a:pt x="1800" y="252"/>
                    <a:pt x="1777" y="269"/>
                    <a:pt x="1750" y="286"/>
                  </a:cubicBezTo>
                  <a:cubicBezTo>
                    <a:pt x="1722" y="299"/>
                    <a:pt x="1695" y="313"/>
                    <a:pt x="1664" y="330"/>
                  </a:cubicBezTo>
                  <a:cubicBezTo>
                    <a:pt x="1651" y="336"/>
                    <a:pt x="1637" y="347"/>
                    <a:pt x="1623" y="354"/>
                  </a:cubicBezTo>
                  <a:cubicBezTo>
                    <a:pt x="1610" y="360"/>
                    <a:pt x="1596" y="367"/>
                    <a:pt x="1579" y="377"/>
                  </a:cubicBezTo>
                  <a:cubicBezTo>
                    <a:pt x="1552" y="391"/>
                    <a:pt x="1525" y="408"/>
                    <a:pt x="1494" y="425"/>
                  </a:cubicBezTo>
                  <a:cubicBezTo>
                    <a:pt x="1375" y="486"/>
                    <a:pt x="1263" y="564"/>
                    <a:pt x="1137" y="625"/>
                  </a:cubicBezTo>
                  <a:cubicBezTo>
                    <a:pt x="1076" y="660"/>
                    <a:pt x="1015" y="694"/>
                    <a:pt x="949" y="721"/>
                  </a:cubicBezTo>
                  <a:cubicBezTo>
                    <a:pt x="933" y="728"/>
                    <a:pt x="919" y="738"/>
                    <a:pt x="902" y="745"/>
                  </a:cubicBezTo>
                  <a:cubicBezTo>
                    <a:pt x="888" y="751"/>
                    <a:pt x="872" y="759"/>
                    <a:pt x="855" y="768"/>
                  </a:cubicBezTo>
                  <a:cubicBezTo>
                    <a:pt x="824" y="782"/>
                    <a:pt x="794" y="796"/>
                    <a:pt x="763" y="812"/>
                  </a:cubicBezTo>
                  <a:cubicBezTo>
                    <a:pt x="732" y="826"/>
                    <a:pt x="701" y="840"/>
                    <a:pt x="671" y="853"/>
                  </a:cubicBezTo>
                  <a:cubicBezTo>
                    <a:pt x="654" y="861"/>
                    <a:pt x="640" y="870"/>
                    <a:pt x="623" y="878"/>
                  </a:cubicBezTo>
                  <a:cubicBezTo>
                    <a:pt x="610" y="884"/>
                    <a:pt x="593" y="888"/>
                    <a:pt x="579" y="894"/>
                  </a:cubicBezTo>
                  <a:cubicBezTo>
                    <a:pt x="549" y="905"/>
                    <a:pt x="518" y="922"/>
                    <a:pt x="491" y="932"/>
                  </a:cubicBezTo>
                  <a:cubicBezTo>
                    <a:pt x="460" y="946"/>
                    <a:pt x="429" y="952"/>
                    <a:pt x="403" y="959"/>
                  </a:cubicBezTo>
                  <a:cubicBezTo>
                    <a:pt x="375" y="969"/>
                    <a:pt x="348" y="976"/>
                    <a:pt x="321" y="986"/>
                  </a:cubicBezTo>
                  <a:cubicBezTo>
                    <a:pt x="293" y="993"/>
                    <a:pt x="266" y="1000"/>
                    <a:pt x="242" y="1003"/>
                  </a:cubicBezTo>
                  <a:cubicBezTo>
                    <a:pt x="194" y="1017"/>
                    <a:pt x="150" y="1027"/>
                    <a:pt x="117" y="1030"/>
                  </a:cubicBezTo>
                  <a:cubicBezTo>
                    <a:pt x="79" y="1037"/>
                    <a:pt x="51" y="1041"/>
                    <a:pt x="31" y="1041"/>
                  </a:cubicBezTo>
                  <a:lnTo>
                    <a:pt x="1" y="1041"/>
                  </a:lnTo>
                  <a:cubicBezTo>
                    <a:pt x="1" y="1041"/>
                    <a:pt x="11" y="1044"/>
                    <a:pt x="28" y="1051"/>
                  </a:cubicBezTo>
                  <a:cubicBezTo>
                    <a:pt x="48" y="1061"/>
                    <a:pt x="72" y="1071"/>
                    <a:pt x="106" y="1092"/>
                  </a:cubicBezTo>
                  <a:cubicBezTo>
                    <a:pt x="117" y="1095"/>
                    <a:pt x="123" y="1098"/>
                    <a:pt x="133" y="1106"/>
                  </a:cubicBezTo>
                  <a:cubicBezTo>
                    <a:pt x="144" y="1109"/>
                    <a:pt x="150" y="1115"/>
                    <a:pt x="164" y="1119"/>
                  </a:cubicBezTo>
                  <a:cubicBezTo>
                    <a:pt x="185" y="1129"/>
                    <a:pt x="208" y="1139"/>
                    <a:pt x="232" y="1150"/>
                  </a:cubicBezTo>
                  <a:cubicBezTo>
                    <a:pt x="256" y="1159"/>
                    <a:pt x="283" y="1170"/>
                    <a:pt x="310" y="1180"/>
                  </a:cubicBezTo>
                  <a:cubicBezTo>
                    <a:pt x="341" y="1190"/>
                    <a:pt x="371" y="1200"/>
                    <a:pt x="403" y="1208"/>
                  </a:cubicBezTo>
                  <a:cubicBezTo>
                    <a:pt x="436" y="1214"/>
                    <a:pt x="470" y="1225"/>
                    <a:pt x="505" y="1231"/>
                  </a:cubicBezTo>
                  <a:cubicBezTo>
                    <a:pt x="541" y="1238"/>
                    <a:pt x="579" y="1245"/>
                    <a:pt x="616" y="1252"/>
                  </a:cubicBezTo>
                  <a:cubicBezTo>
                    <a:pt x="637" y="1255"/>
                    <a:pt x="657" y="1258"/>
                    <a:pt x="674" y="1258"/>
                  </a:cubicBezTo>
                  <a:cubicBezTo>
                    <a:pt x="695" y="1261"/>
                    <a:pt x="715" y="1261"/>
                    <a:pt x="736" y="1261"/>
                  </a:cubicBezTo>
                  <a:cubicBezTo>
                    <a:pt x="776" y="1266"/>
                    <a:pt x="820" y="1266"/>
                    <a:pt x="861" y="1266"/>
                  </a:cubicBezTo>
                  <a:cubicBezTo>
                    <a:pt x="1035" y="1261"/>
                    <a:pt x="1212" y="1208"/>
                    <a:pt x="1385" y="1143"/>
                  </a:cubicBezTo>
                  <a:cubicBezTo>
                    <a:pt x="1549" y="1057"/>
                    <a:pt x="1709" y="963"/>
                    <a:pt x="1827" y="837"/>
                  </a:cubicBezTo>
                  <a:cubicBezTo>
                    <a:pt x="1946" y="710"/>
                    <a:pt x="2025" y="564"/>
                    <a:pt x="2079" y="442"/>
                  </a:cubicBezTo>
                  <a:cubicBezTo>
                    <a:pt x="2097" y="412"/>
                    <a:pt x="2106" y="381"/>
                    <a:pt x="2117" y="350"/>
                  </a:cubicBezTo>
                  <a:cubicBezTo>
                    <a:pt x="2127" y="319"/>
                    <a:pt x="2130" y="289"/>
                    <a:pt x="2137" y="261"/>
                  </a:cubicBezTo>
                  <a:cubicBezTo>
                    <a:pt x="2144" y="234"/>
                    <a:pt x="2147" y="211"/>
                    <a:pt x="2150" y="187"/>
                  </a:cubicBezTo>
                  <a:cubicBezTo>
                    <a:pt x="2154" y="163"/>
                    <a:pt x="2158" y="139"/>
                    <a:pt x="2161" y="123"/>
                  </a:cubicBezTo>
                  <a:cubicBezTo>
                    <a:pt x="2164" y="41"/>
                    <a:pt x="2168" y="0"/>
                    <a:pt x="2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601610" y="1316065"/>
              <a:ext cx="47851" cy="33101"/>
            </a:xfrm>
            <a:custGeom>
              <a:avLst/>
              <a:gdLst/>
              <a:ahLst/>
              <a:cxnLst/>
              <a:rect l="l" t="t" r="r" b="b"/>
              <a:pathLst>
                <a:path w="1090" h="754" extrusionOk="0">
                  <a:moveTo>
                    <a:pt x="1090" y="0"/>
                  </a:moveTo>
                  <a:cubicBezTo>
                    <a:pt x="1090" y="0"/>
                    <a:pt x="1065" y="4"/>
                    <a:pt x="1018" y="8"/>
                  </a:cubicBezTo>
                  <a:cubicBezTo>
                    <a:pt x="977" y="17"/>
                    <a:pt x="902" y="17"/>
                    <a:pt x="841" y="38"/>
                  </a:cubicBezTo>
                  <a:cubicBezTo>
                    <a:pt x="814" y="52"/>
                    <a:pt x="776" y="58"/>
                    <a:pt x="743" y="69"/>
                  </a:cubicBezTo>
                  <a:cubicBezTo>
                    <a:pt x="705" y="79"/>
                    <a:pt x="668" y="89"/>
                    <a:pt x="641" y="110"/>
                  </a:cubicBezTo>
                  <a:cubicBezTo>
                    <a:pt x="576" y="140"/>
                    <a:pt x="518" y="184"/>
                    <a:pt x="461" y="222"/>
                  </a:cubicBezTo>
                  <a:cubicBezTo>
                    <a:pt x="409" y="262"/>
                    <a:pt x="362" y="314"/>
                    <a:pt x="314" y="361"/>
                  </a:cubicBezTo>
                  <a:cubicBezTo>
                    <a:pt x="294" y="385"/>
                    <a:pt x="269" y="408"/>
                    <a:pt x="249" y="436"/>
                  </a:cubicBezTo>
                  <a:cubicBezTo>
                    <a:pt x="225" y="463"/>
                    <a:pt x="205" y="490"/>
                    <a:pt x="181" y="507"/>
                  </a:cubicBezTo>
                  <a:cubicBezTo>
                    <a:pt x="175" y="511"/>
                    <a:pt x="172" y="518"/>
                    <a:pt x="164" y="521"/>
                  </a:cubicBezTo>
                  <a:cubicBezTo>
                    <a:pt x="158" y="528"/>
                    <a:pt x="154" y="531"/>
                    <a:pt x="147" y="538"/>
                  </a:cubicBezTo>
                  <a:cubicBezTo>
                    <a:pt x="137" y="548"/>
                    <a:pt x="123" y="555"/>
                    <a:pt x="114" y="565"/>
                  </a:cubicBezTo>
                  <a:cubicBezTo>
                    <a:pt x="93" y="582"/>
                    <a:pt x="73" y="600"/>
                    <a:pt x="56" y="606"/>
                  </a:cubicBezTo>
                  <a:cubicBezTo>
                    <a:pt x="21" y="626"/>
                    <a:pt x="1" y="633"/>
                    <a:pt x="1" y="633"/>
                  </a:cubicBezTo>
                  <a:cubicBezTo>
                    <a:pt x="1" y="633"/>
                    <a:pt x="21" y="640"/>
                    <a:pt x="59" y="661"/>
                  </a:cubicBezTo>
                  <a:cubicBezTo>
                    <a:pt x="65" y="664"/>
                    <a:pt x="76" y="671"/>
                    <a:pt x="90" y="677"/>
                  </a:cubicBezTo>
                  <a:cubicBezTo>
                    <a:pt x="100" y="681"/>
                    <a:pt x="114" y="688"/>
                    <a:pt x="127" y="694"/>
                  </a:cubicBezTo>
                  <a:cubicBezTo>
                    <a:pt x="154" y="708"/>
                    <a:pt x="188" y="725"/>
                    <a:pt x="225" y="729"/>
                  </a:cubicBezTo>
                  <a:cubicBezTo>
                    <a:pt x="263" y="735"/>
                    <a:pt x="304" y="742"/>
                    <a:pt x="348" y="752"/>
                  </a:cubicBezTo>
                  <a:cubicBezTo>
                    <a:pt x="356" y="753"/>
                    <a:pt x="364" y="754"/>
                    <a:pt x="372" y="754"/>
                  </a:cubicBezTo>
                  <a:cubicBezTo>
                    <a:pt x="387" y="754"/>
                    <a:pt x="403" y="752"/>
                    <a:pt x="416" y="752"/>
                  </a:cubicBezTo>
                  <a:cubicBezTo>
                    <a:pt x="440" y="752"/>
                    <a:pt x="464" y="752"/>
                    <a:pt x="487" y="746"/>
                  </a:cubicBezTo>
                  <a:cubicBezTo>
                    <a:pt x="583" y="735"/>
                    <a:pt x="674" y="697"/>
                    <a:pt x="756" y="650"/>
                  </a:cubicBezTo>
                  <a:cubicBezTo>
                    <a:pt x="834" y="595"/>
                    <a:pt x="902" y="538"/>
                    <a:pt x="954" y="466"/>
                  </a:cubicBezTo>
                  <a:cubicBezTo>
                    <a:pt x="981" y="436"/>
                    <a:pt x="1001" y="395"/>
                    <a:pt x="1015" y="358"/>
                  </a:cubicBezTo>
                  <a:cubicBezTo>
                    <a:pt x="1029" y="320"/>
                    <a:pt x="1042" y="286"/>
                    <a:pt x="1056" y="253"/>
                  </a:cubicBezTo>
                  <a:cubicBezTo>
                    <a:pt x="1079" y="187"/>
                    <a:pt x="1079" y="113"/>
                    <a:pt x="1086" y="72"/>
                  </a:cubicBezTo>
                  <a:cubicBezTo>
                    <a:pt x="1090" y="24"/>
                    <a:pt x="1090" y="0"/>
                    <a:pt x="1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578343" y="1319357"/>
              <a:ext cx="29325" cy="21994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55" y="327"/>
                  </a:moveTo>
                  <a:cubicBezTo>
                    <a:pt x="57" y="327"/>
                    <a:pt x="56" y="327"/>
                    <a:pt x="55" y="328"/>
                  </a:cubicBezTo>
                  <a:lnTo>
                    <a:pt x="55" y="328"/>
                  </a:lnTo>
                  <a:lnTo>
                    <a:pt x="55" y="327"/>
                  </a:lnTo>
                  <a:close/>
                  <a:moveTo>
                    <a:pt x="469" y="0"/>
                  </a:moveTo>
                  <a:cubicBezTo>
                    <a:pt x="466" y="0"/>
                    <a:pt x="463" y="0"/>
                    <a:pt x="460" y="0"/>
                  </a:cubicBezTo>
                  <a:cubicBezTo>
                    <a:pt x="451" y="2"/>
                    <a:pt x="442" y="2"/>
                    <a:pt x="432" y="2"/>
                  </a:cubicBezTo>
                  <a:cubicBezTo>
                    <a:pt x="414" y="2"/>
                    <a:pt x="395" y="1"/>
                    <a:pt x="377" y="1"/>
                  </a:cubicBezTo>
                  <a:cubicBezTo>
                    <a:pt x="360" y="1"/>
                    <a:pt x="344" y="2"/>
                    <a:pt x="330" y="7"/>
                  </a:cubicBezTo>
                  <a:cubicBezTo>
                    <a:pt x="289" y="14"/>
                    <a:pt x="259" y="35"/>
                    <a:pt x="221" y="51"/>
                  </a:cubicBezTo>
                  <a:cubicBezTo>
                    <a:pt x="208" y="65"/>
                    <a:pt x="195" y="79"/>
                    <a:pt x="177" y="92"/>
                  </a:cubicBezTo>
                  <a:cubicBezTo>
                    <a:pt x="163" y="109"/>
                    <a:pt x="150" y="126"/>
                    <a:pt x="137" y="143"/>
                  </a:cubicBezTo>
                  <a:cubicBezTo>
                    <a:pt x="123" y="160"/>
                    <a:pt x="110" y="181"/>
                    <a:pt x="99" y="204"/>
                  </a:cubicBezTo>
                  <a:cubicBezTo>
                    <a:pt x="85" y="225"/>
                    <a:pt x="72" y="249"/>
                    <a:pt x="69" y="259"/>
                  </a:cubicBezTo>
                  <a:lnTo>
                    <a:pt x="69" y="269"/>
                  </a:lnTo>
                  <a:lnTo>
                    <a:pt x="69" y="276"/>
                  </a:lnTo>
                  <a:lnTo>
                    <a:pt x="69" y="283"/>
                  </a:lnTo>
                  <a:lnTo>
                    <a:pt x="69" y="296"/>
                  </a:lnTo>
                  <a:cubicBezTo>
                    <a:pt x="69" y="303"/>
                    <a:pt x="65" y="307"/>
                    <a:pt x="65" y="310"/>
                  </a:cubicBezTo>
                  <a:cubicBezTo>
                    <a:pt x="62" y="312"/>
                    <a:pt x="65" y="314"/>
                    <a:pt x="65" y="314"/>
                  </a:cubicBezTo>
                  <a:cubicBezTo>
                    <a:pt x="65" y="314"/>
                    <a:pt x="64" y="314"/>
                    <a:pt x="62" y="313"/>
                  </a:cubicBezTo>
                  <a:lnTo>
                    <a:pt x="62" y="313"/>
                  </a:lnTo>
                  <a:cubicBezTo>
                    <a:pt x="62" y="312"/>
                    <a:pt x="63" y="311"/>
                    <a:pt x="63" y="311"/>
                  </a:cubicBezTo>
                  <a:lnTo>
                    <a:pt x="63" y="311"/>
                  </a:lnTo>
                  <a:cubicBezTo>
                    <a:pt x="63" y="311"/>
                    <a:pt x="63" y="312"/>
                    <a:pt x="62" y="313"/>
                  </a:cubicBezTo>
                  <a:lnTo>
                    <a:pt x="62" y="313"/>
                  </a:lnTo>
                  <a:cubicBezTo>
                    <a:pt x="62" y="313"/>
                    <a:pt x="62" y="313"/>
                    <a:pt x="61" y="313"/>
                  </a:cubicBezTo>
                  <a:cubicBezTo>
                    <a:pt x="61" y="314"/>
                    <a:pt x="61" y="315"/>
                    <a:pt x="61" y="315"/>
                  </a:cubicBezTo>
                  <a:cubicBezTo>
                    <a:pt x="61" y="315"/>
                    <a:pt x="61" y="314"/>
                    <a:pt x="61" y="314"/>
                  </a:cubicBezTo>
                  <a:lnTo>
                    <a:pt x="61" y="314"/>
                  </a:lnTo>
                  <a:cubicBezTo>
                    <a:pt x="60" y="317"/>
                    <a:pt x="57" y="322"/>
                    <a:pt x="52" y="330"/>
                  </a:cubicBezTo>
                  <a:cubicBezTo>
                    <a:pt x="52" y="330"/>
                    <a:pt x="48" y="330"/>
                    <a:pt x="44" y="333"/>
                  </a:cubicBezTo>
                  <a:lnTo>
                    <a:pt x="38" y="333"/>
                  </a:lnTo>
                  <a:cubicBezTo>
                    <a:pt x="31" y="330"/>
                    <a:pt x="31" y="324"/>
                    <a:pt x="31" y="320"/>
                  </a:cubicBezTo>
                  <a:cubicBezTo>
                    <a:pt x="28" y="310"/>
                    <a:pt x="31" y="303"/>
                    <a:pt x="35" y="300"/>
                  </a:cubicBezTo>
                  <a:cubicBezTo>
                    <a:pt x="41" y="296"/>
                    <a:pt x="44" y="296"/>
                    <a:pt x="44" y="296"/>
                  </a:cubicBezTo>
                  <a:lnTo>
                    <a:pt x="35" y="296"/>
                  </a:lnTo>
                  <a:cubicBezTo>
                    <a:pt x="28" y="300"/>
                    <a:pt x="21" y="307"/>
                    <a:pt x="17" y="320"/>
                  </a:cubicBezTo>
                  <a:cubicBezTo>
                    <a:pt x="17" y="327"/>
                    <a:pt x="17" y="330"/>
                    <a:pt x="14" y="341"/>
                  </a:cubicBezTo>
                  <a:cubicBezTo>
                    <a:pt x="17" y="344"/>
                    <a:pt x="8" y="354"/>
                    <a:pt x="3" y="368"/>
                  </a:cubicBezTo>
                  <a:cubicBezTo>
                    <a:pt x="3" y="368"/>
                    <a:pt x="2" y="369"/>
                    <a:pt x="1" y="369"/>
                  </a:cubicBezTo>
                  <a:cubicBezTo>
                    <a:pt x="1" y="369"/>
                    <a:pt x="0" y="369"/>
                    <a:pt x="0" y="368"/>
                  </a:cubicBezTo>
                  <a:lnTo>
                    <a:pt x="0" y="371"/>
                  </a:lnTo>
                  <a:lnTo>
                    <a:pt x="3" y="374"/>
                  </a:lnTo>
                  <a:lnTo>
                    <a:pt x="8" y="382"/>
                  </a:lnTo>
                  <a:cubicBezTo>
                    <a:pt x="8" y="385"/>
                    <a:pt x="11" y="388"/>
                    <a:pt x="14" y="395"/>
                  </a:cubicBezTo>
                  <a:cubicBezTo>
                    <a:pt x="14" y="398"/>
                    <a:pt x="24" y="409"/>
                    <a:pt x="31" y="415"/>
                  </a:cubicBezTo>
                  <a:cubicBezTo>
                    <a:pt x="38" y="422"/>
                    <a:pt x="44" y="429"/>
                    <a:pt x="52" y="436"/>
                  </a:cubicBezTo>
                  <a:cubicBezTo>
                    <a:pt x="61" y="443"/>
                    <a:pt x="69" y="446"/>
                    <a:pt x="79" y="449"/>
                  </a:cubicBezTo>
                  <a:cubicBezTo>
                    <a:pt x="89" y="453"/>
                    <a:pt x="96" y="456"/>
                    <a:pt x="106" y="456"/>
                  </a:cubicBezTo>
                  <a:cubicBezTo>
                    <a:pt x="140" y="463"/>
                    <a:pt x="160" y="473"/>
                    <a:pt x="187" y="484"/>
                  </a:cubicBezTo>
                  <a:cubicBezTo>
                    <a:pt x="215" y="490"/>
                    <a:pt x="245" y="500"/>
                    <a:pt x="276" y="500"/>
                  </a:cubicBezTo>
                  <a:cubicBezTo>
                    <a:pt x="303" y="500"/>
                    <a:pt x="334" y="500"/>
                    <a:pt x="361" y="493"/>
                  </a:cubicBezTo>
                  <a:cubicBezTo>
                    <a:pt x="391" y="490"/>
                    <a:pt x="419" y="484"/>
                    <a:pt x="446" y="473"/>
                  </a:cubicBezTo>
                  <a:cubicBezTo>
                    <a:pt x="497" y="443"/>
                    <a:pt x="548" y="412"/>
                    <a:pt x="582" y="368"/>
                  </a:cubicBezTo>
                  <a:cubicBezTo>
                    <a:pt x="620" y="327"/>
                    <a:pt x="633" y="262"/>
                    <a:pt x="650" y="218"/>
                  </a:cubicBezTo>
                  <a:cubicBezTo>
                    <a:pt x="667" y="178"/>
                    <a:pt x="653" y="116"/>
                    <a:pt x="653" y="85"/>
                  </a:cubicBezTo>
                  <a:cubicBezTo>
                    <a:pt x="647" y="44"/>
                    <a:pt x="644" y="27"/>
                    <a:pt x="644" y="27"/>
                  </a:cubicBezTo>
                  <a:cubicBezTo>
                    <a:pt x="644" y="27"/>
                    <a:pt x="623" y="24"/>
                    <a:pt x="586" y="18"/>
                  </a:cubicBezTo>
                  <a:cubicBezTo>
                    <a:pt x="557" y="18"/>
                    <a:pt x="506" y="0"/>
                    <a:pt x="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484878" y="1383101"/>
              <a:ext cx="191755" cy="177751"/>
            </a:xfrm>
            <a:custGeom>
              <a:avLst/>
              <a:gdLst/>
              <a:ahLst/>
              <a:cxnLst/>
              <a:rect l="l" t="t" r="r" b="b"/>
              <a:pathLst>
                <a:path w="4368" h="4049" extrusionOk="0">
                  <a:moveTo>
                    <a:pt x="0" y="1"/>
                  </a:moveTo>
                  <a:cubicBezTo>
                    <a:pt x="0" y="1"/>
                    <a:pt x="17" y="32"/>
                    <a:pt x="44" y="86"/>
                  </a:cubicBezTo>
                  <a:cubicBezTo>
                    <a:pt x="75" y="144"/>
                    <a:pt x="122" y="222"/>
                    <a:pt x="187" y="321"/>
                  </a:cubicBezTo>
                  <a:cubicBezTo>
                    <a:pt x="255" y="420"/>
                    <a:pt x="344" y="531"/>
                    <a:pt x="459" y="654"/>
                  </a:cubicBezTo>
                  <a:cubicBezTo>
                    <a:pt x="572" y="773"/>
                    <a:pt x="714" y="902"/>
                    <a:pt x="881" y="1021"/>
                  </a:cubicBezTo>
                  <a:cubicBezTo>
                    <a:pt x="1211" y="1263"/>
                    <a:pt x="1643" y="1481"/>
                    <a:pt x="2109" y="1674"/>
                  </a:cubicBezTo>
                  <a:cubicBezTo>
                    <a:pt x="2344" y="1770"/>
                    <a:pt x="2586" y="1869"/>
                    <a:pt x="2823" y="1971"/>
                  </a:cubicBezTo>
                  <a:cubicBezTo>
                    <a:pt x="2946" y="2021"/>
                    <a:pt x="3065" y="2079"/>
                    <a:pt x="3181" y="2137"/>
                  </a:cubicBezTo>
                  <a:cubicBezTo>
                    <a:pt x="3296" y="2195"/>
                    <a:pt x="3412" y="2260"/>
                    <a:pt x="3517" y="2328"/>
                  </a:cubicBezTo>
                  <a:cubicBezTo>
                    <a:pt x="3732" y="2467"/>
                    <a:pt x="3912" y="2640"/>
                    <a:pt x="4018" y="2852"/>
                  </a:cubicBezTo>
                  <a:cubicBezTo>
                    <a:pt x="4126" y="3062"/>
                    <a:pt x="4153" y="3304"/>
                    <a:pt x="4068" y="3497"/>
                  </a:cubicBezTo>
                  <a:cubicBezTo>
                    <a:pt x="4048" y="3546"/>
                    <a:pt x="4021" y="3593"/>
                    <a:pt x="3987" y="3634"/>
                  </a:cubicBezTo>
                  <a:cubicBezTo>
                    <a:pt x="3956" y="3675"/>
                    <a:pt x="3922" y="3712"/>
                    <a:pt x="3881" y="3742"/>
                  </a:cubicBezTo>
                  <a:cubicBezTo>
                    <a:pt x="3840" y="3773"/>
                    <a:pt x="3800" y="3800"/>
                    <a:pt x="3755" y="3817"/>
                  </a:cubicBezTo>
                  <a:cubicBezTo>
                    <a:pt x="3708" y="3835"/>
                    <a:pt x="3660" y="3848"/>
                    <a:pt x="3616" y="3848"/>
                  </a:cubicBezTo>
                  <a:cubicBezTo>
                    <a:pt x="3609" y="3849"/>
                    <a:pt x="3601" y="3849"/>
                    <a:pt x="3594" y="3849"/>
                  </a:cubicBezTo>
                  <a:cubicBezTo>
                    <a:pt x="3556" y="3849"/>
                    <a:pt x="3517" y="3843"/>
                    <a:pt x="3480" y="3835"/>
                  </a:cubicBezTo>
                  <a:cubicBezTo>
                    <a:pt x="3435" y="3821"/>
                    <a:pt x="3391" y="3800"/>
                    <a:pt x="3351" y="3777"/>
                  </a:cubicBezTo>
                  <a:cubicBezTo>
                    <a:pt x="3275" y="3726"/>
                    <a:pt x="3211" y="3654"/>
                    <a:pt x="3181" y="3573"/>
                  </a:cubicBezTo>
                  <a:cubicBezTo>
                    <a:pt x="3170" y="3555"/>
                    <a:pt x="3167" y="3535"/>
                    <a:pt x="3164" y="3515"/>
                  </a:cubicBezTo>
                  <a:cubicBezTo>
                    <a:pt x="3160" y="3505"/>
                    <a:pt x="3160" y="3494"/>
                    <a:pt x="3160" y="3484"/>
                  </a:cubicBezTo>
                  <a:cubicBezTo>
                    <a:pt x="3157" y="3474"/>
                    <a:pt x="3157" y="3464"/>
                    <a:pt x="3157" y="3453"/>
                  </a:cubicBezTo>
                  <a:cubicBezTo>
                    <a:pt x="3157" y="3413"/>
                    <a:pt x="3164" y="3372"/>
                    <a:pt x="3177" y="3338"/>
                  </a:cubicBezTo>
                  <a:cubicBezTo>
                    <a:pt x="3191" y="3304"/>
                    <a:pt x="3211" y="3270"/>
                    <a:pt x="3235" y="3249"/>
                  </a:cubicBezTo>
                  <a:cubicBezTo>
                    <a:pt x="3259" y="3226"/>
                    <a:pt x="3286" y="3212"/>
                    <a:pt x="3320" y="3202"/>
                  </a:cubicBezTo>
                  <a:cubicBezTo>
                    <a:pt x="3344" y="3194"/>
                    <a:pt x="3368" y="3191"/>
                    <a:pt x="3391" y="3191"/>
                  </a:cubicBezTo>
                  <a:cubicBezTo>
                    <a:pt x="3433" y="3191"/>
                    <a:pt x="3473" y="3201"/>
                    <a:pt x="3507" y="3219"/>
                  </a:cubicBezTo>
                  <a:cubicBezTo>
                    <a:pt x="3534" y="3232"/>
                    <a:pt x="3558" y="3253"/>
                    <a:pt x="3575" y="3273"/>
                  </a:cubicBezTo>
                  <a:cubicBezTo>
                    <a:pt x="3592" y="3297"/>
                    <a:pt x="3606" y="3321"/>
                    <a:pt x="3613" y="3345"/>
                  </a:cubicBezTo>
                  <a:cubicBezTo>
                    <a:pt x="3633" y="3395"/>
                    <a:pt x="3633" y="3447"/>
                    <a:pt x="3627" y="3488"/>
                  </a:cubicBezTo>
                  <a:cubicBezTo>
                    <a:pt x="3622" y="3532"/>
                    <a:pt x="3606" y="3566"/>
                    <a:pt x="3592" y="3593"/>
                  </a:cubicBezTo>
                  <a:cubicBezTo>
                    <a:pt x="3578" y="3620"/>
                    <a:pt x="3561" y="3640"/>
                    <a:pt x="3551" y="3651"/>
                  </a:cubicBezTo>
                  <a:cubicBezTo>
                    <a:pt x="3538" y="3661"/>
                    <a:pt x="3531" y="3668"/>
                    <a:pt x="3531" y="3668"/>
                  </a:cubicBezTo>
                  <a:cubicBezTo>
                    <a:pt x="3531" y="3668"/>
                    <a:pt x="3541" y="3665"/>
                    <a:pt x="3551" y="3654"/>
                  </a:cubicBezTo>
                  <a:cubicBezTo>
                    <a:pt x="3565" y="3644"/>
                    <a:pt x="3586" y="3627"/>
                    <a:pt x="3606" y="3604"/>
                  </a:cubicBezTo>
                  <a:cubicBezTo>
                    <a:pt x="3627" y="3576"/>
                    <a:pt x="3647" y="3542"/>
                    <a:pt x="3660" y="3497"/>
                  </a:cubicBezTo>
                  <a:cubicBezTo>
                    <a:pt x="3674" y="3450"/>
                    <a:pt x="3684" y="3392"/>
                    <a:pt x="3671" y="3331"/>
                  </a:cubicBezTo>
                  <a:cubicBezTo>
                    <a:pt x="3663" y="3297"/>
                    <a:pt x="3650" y="3266"/>
                    <a:pt x="3630" y="3232"/>
                  </a:cubicBezTo>
                  <a:cubicBezTo>
                    <a:pt x="3609" y="3202"/>
                    <a:pt x="3582" y="3175"/>
                    <a:pt x="3548" y="3150"/>
                  </a:cubicBezTo>
                  <a:cubicBezTo>
                    <a:pt x="3497" y="3116"/>
                    <a:pt x="3428" y="3091"/>
                    <a:pt x="3355" y="3091"/>
                  </a:cubicBezTo>
                  <a:cubicBezTo>
                    <a:pt x="3335" y="3091"/>
                    <a:pt x="3316" y="3093"/>
                    <a:pt x="3296" y="3097"/>
                  </a:cubicBezTo>
                  <a:cubicBezTo>
                    <a:pt x="3249" y="3103"/>
                    <a:pt x="3198" y="3124"/>
                    <a:pt x="3157" y="3161"/>
                  </a:cubicBezTo>
                  <a:cubicBezTo>
                    <a:pt x="3116" y="3195"/>
                    <a:pt x="3085" y="3239"/>
                    <a:pt x="3062" y="3290"/>
                  </a:cubicBezTo>
                  <a:cubicBezTo>
                    <a:pt x="3021" y="3389"/>
                    <a:pt x="3014" y="3508"/>
                    <a:pt x="3051" y="3620"/>
                  </a:cubicBezTo>
                  <a:cubicBezTo>
                    <a:pt x="3085" y="3733"/>
                    <a:pt x="3160" y="3831"/>
                    <a:pt x="3255" y="3910"/>
                  </a:cubicBezTo>
                  <a:cubicBezTo>
                    <a:pt x="3303" y="3946"/>
                    <a:pt x="3361" y="3981"/>
                    <a:pt x="3418" y="4004"/>
                  </a:cubicBezTo>
                  <a:cubicBezTo>
                    <a:pt x="3480" y="4028"/>
                    <a:pt x="3548" y="4045"/>
                    <a:pt x="3616" y="4048"/>
                  </a:cubicBezTo>
                  <a:cubicBezTo>
                    <a:pt x="3688" y="4048"/>
                    <a:pt x="3755" y="4035"/>
                    <a:pt x="3823" y="4015"/>
                  </a:cubicBezTo>
                  <a:cubicBezTo>
                    <a:pt x="3892" y="3995"/>
                    <a:pt x="3953" y="3960"/>
                    <a:pt x="4010" y="3920"/>
                  </a:cubicBezTo>
                  <a:cubicBezTo>
                    <a:pt x="4068" y="3879"/>
                    <a:pt x="4123" y="3831"/>
                    <a:pt x="4167" y="3777"/>
                  </a:cubicBezTo>
                  <a:cubicBezTo>
                    <a:pt x="4211" y="3719"/>
                    <a:pt x="4252" y="3661"/>
                    <a:pt x="4283" y="3593"/>
                  </a:cubicBezTo>
                  <a:cubicBezTo>
                    <a:pt x="4313" y="3528"/>
                    <a:pt x="4337" y="3457"/>
                    <a:pt x="4351" y="3386"/>
                  </a:cubicBezTo>
                  <a:cubicBezTo>
                    <a:pt x="4365" y="3310"/>
                    <a:pt x="4368" y="3236"/>
                    <a:pt x="4361" y="3161"/>
                  </a:cubicBezTo>
                  <a:cubicBezTo>
                    <a:pt x="4354" y="3015"/>
                    <a:pt x="4310" y="2869"/>
                    <a:pt x="4245" y="2739"/>
                  </a:cubicBezTo>
                  <a:cubicBezTo>
                    <a:pt x="4181" y="2607"/>
                    <a:pt x="4092" y="2488"/>
                    <a:pt x="3990" y="2385"/>
                  </a:cubicBezTo>
                  <a:cubicBezTo>
                    <a:pt x="3888" y="2280"/>
                    <a:pt x="3776" y="2191"/>
                    <a:pt x="3657" y="2117"/>
                  </a:cubicBezTo>
                  <a:cubicBezTo>
                    <a:pt x="3534" y="2039"/>
                    <a:pt x="3412" y="1974"/>
                    <a:pt x="3289" y="1916"/>
                  </a:cubicBezTo>
                  <a:cubicBezTo>
                    <a:pt x="3164" y="1858"/>
                    <a:pt x="3041" y="1803"/>
                    <a:pt x="2915" y="1753"/>
                  </a:cubicBezTo>
                  <a:cubicBezTo>
                    <a:pt x="2670" y="1651"/>
                    <a:pt x="2426" y="1558"/>
                    <a:pt x="2190" y="1470"/>
                  </a:cubicBezTo>
                  <a:cubicBezTo>
                    <a:pt x="1956" y="1379"/>
                    <a:pt x="1732" y="1293"/>
                    <a:pt x="1524" y="1198"/>
                  </a:cubicBezTo>
                  <a:cubicBezTo>
                    <a:pt x="1316" y="1106"/>
                    <a:pt x="1126" y="1007"/>
                    <a:pt x="956" y="905"/>
                  </a:cubicBezTo>
                  <a:cubicBezTo>
                    <a:pt x="789" y="803"/>
                    <a:pt x="639" y="695"/>
                    <a:pt x="517" y="593"/>
                  </a:cubicBezTo>
                  <a:cubicBezTo>
                    <a:pt x="391" y="491"/>
                    <a:pt x="289" y="389"/>
                    <a:pt x="214" y="300"/>
                  </a:cubicBezTo>
                  <a:cubicBezTo>
                    <a:pt x="140" y="211"/>
                    <a:pt x="85" y="137"/>
                    <a:pt x="51" y="82"/>
                  </a:cubicBezTo>
                  <a:cubicBezTo>
                    <a:pt x="20" y="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617019" y="1566518"/>
              <a:ext cx="95000" cy="164274"/>
            </a:xfrm>
            <a:custGeom>
              <a:avLst/>
              <a:gdLst/>
              <a:ahLst/>
              <a:cxnLst/>
              <a:rect l="l" t="t" r="r" b="b"/>
              <a:pathLst>
                <a:path w="2164" h="3742" extrusionOk="0">
                  <a:moveTo>
                    <a:pt x="0" y="0"/>
                  </a:moveTo>
                  <a:cubicBezTo>
                    <a:pt x="0" y="0"/>
                    <a:pt x="7" y="27"/>
                    <a:pt x="21" y="75"/>
                  </a:cubicBezTo>
                  <a:cubicBezTo>
                    <a:pt x="28" y="99"/>
                    <a:pt x="34" y="126"/>
                    <a:pt x="45" y="160"/>
                  </a:cubicBezTo>
                  <a:cubicBezTo>
                    <a:pt x="55" y="194"/>
                    <a:pt x="65" y="235"/>
                    <a:pt x="78" y="279"/>
                  </a:cubicBezTo>
                  <a:cubicBezTo>
                    <a:pt x="140" y="449"/>
                    <a:pt x="239" y="698"/>
                    <a:pt x="408" y="966"/>
                  </a:cubicBezTo>
                  <a:cubicBezTo>
                    <a:pt x="433" y="1000"/>
                    <a:pt x="453" y="1034"/>
                    <a:pt x="477" y="1068"/>
                  </a:cubicBezTo>
                  <a:cubicBezTo>
                    <a:pt x="501" y="1102"/>
                    <a:pt x="524" y="1136"/>
                    <a:pt x="548" y="1173"/>
                  </a:cubicBezTo>
                  <a:cubicBezTo>
                    <a:pt x="572" y="1208"/>
                    <a:pt x="596" y="1245"/>
                    <a:pt x="623" y="1279"/>
                  </a:cubicBezTo>
                  <a:cubicBezTo>
                    <a:pt x="647" y="1316"/>
                    <a:pt x="674" y="1351"/>
                    <a:pt x="701" y="1388"/>
                  </a:cubicBezTo>
                  <a:cubicBezTo>
                    <a:pt x="813" y="1531"/>
                    <a:pt x="936" y="1677"/>
                    <a:pt x="1069" y="1823"/>
                  </a:cubicBezTo>
                  <a:cubicBezTo>
                    <a:pt x="1198" y="1969"/>
                    <a:pt x="1334" y="2120"/>
                    <a:pt x="1470" y="2269"/>
                  </a:cubicBezTo>
                  <a:cubicBezTo>
                    <a:pt x="1603" y="2419"/>
                    <a:pt x="1728" y="2569"/>
                    <a:pt x="1807" y="2735"/>
                  </a:cubicBezTo>
                  <a:cubicBezTo>
                    <a:pt x="1827" y="2776"/>
                    <a:pt x="1848" y="2817"/>
                    <a:pt x="1857" y="2861"/>
                  </a:cubicBezTo>
                  <a:cubicBezTo>
                    <a:pt x="1865" y="2881"/>
                    <a:pt x="1871" y="2902"/>
                    <a:pt x="1875" y="2925"/>
                  </a:cubicBezTo>
                  <a:cubicBezTo>
                    <a:pt x="1878" y="2946"/>
                    <a:pt x="1885" y="2966"/>
                    <a:pt x="1885" y="2987"/>
                  </a:cubicBezTo>
                  <a:cubicBezTo>
                    <a:pt x="1892" y="3028"/>
                    <a:pt x="1888" y="3068"/>
                    <a:pt x="1885" y="3109"/>
                  </a:cubicBezTo>
                  <a:cubicBezTo>
                    <a:pt x="1878" y="3150"/>
                    <a:pt x="1871" y="3191"/>
                    <a:pt x="1854" y="3228"/>
                  </a:cubicBezTo>
                  <a:cubicBezTo>
                    <a:pt x="1827" y="3307"/>
                    <a:pt x="1780" y="3375"/>
                    <a:pt x="1725" y="3426"/>
                  </a:cubicBezTo>
                  <a:cubicBezTo>
                    <a:pt x="1698" y="3450"/>
                    <a:pt x="1667" y="3467"/>
                    <a:pt x="1633" y="3480"/>
                  </a:cubicBezTo>
                  <a:cubicBezTo>
                    <a:pt x="1626" y="3483"/>
                    <a:pt x="1620" y="3487"/>
                    <a:pt x="1609" y="3490"/>
                  </a:cubicBezTo>
                  <a:cubicBezTo>
                    <a:pt x="1603" y="3490"/>
                    <a:pt x="1592" y="3494"/>
                    <a:pt x="1586" y="3494"/>
                  </a:cubicBezTo>
                  <a:cubicBezTo>
                    <a:pt x="1568" y="3497"/>
                    <a:pt x="1551" y="3500"/>
                    <a:pt x="1535" y="3500"/>
                  </a:cubicBezTo>
                  <a:cubicBezTo>
                    <a:pt x="1533" y="3500"/>
                    <a:pt x="1530" y="3500"/>
                    <a:pt x="1528" y="3500"/>
                  </a:cubicBezTo>
                  <a:cubicBezTo>
                    <a:pt x="1387" y="3500"/>
                    <a:pt x="1230" y="3407"/>
                    <a:pt x="1127" y="3296"/>
                  </a:cubicBezTo>
                  <a:cubicBezTo>
                    <a:pt x="1099" y="3269"/>
                    <a:pt x="1079" y="3238"/>
                    <a:pt x="1058" y="3208"/>
                  </a:cubicBezTo>
                  <a:cubicBezTo>
                    <a:pt x="1038" y="3174"/>
                    <a:pt x="1025" y="3140"/>
                    <a:pt x="1014" y="3109"/>
                  </a:cubicBezTo>
                  <a:cubicBezTo>
                    <a:pt x="1008" y="3075"/>
                    <a:pt x="1000" y="3041"/>
                    <a:pt x="1000" y="3007"/>
                  </a:cubicBezTo>
                  <a:cubicBezTo>
                    <a:pt x="1000" y="2977"/>
                    <a:pt x="1004" y="2946"/>
                    <a:pt x="1014" y="2916"/>
                  </a:cubicBezTo>
                  <a:cubicBezTo>
                    <a:pt x="1058" y="2796"/>
                    <a:pt x="1160" y="2708"/>
                    <a:pt x="1256" y="2701"/>
                  </a:cubicBezTo>
                  <a:cubicBezTo>
                    <a:pt x="1265" y="2699"/>
                    <a:pt x="1275" y="2698"/>
                    <a:pt x="1284" y="2698"/>
                  </a:cubicBezTo>
                  <a:cubicBezTo>
                    <a:pt x="1367" y="2698"/>
                    <a:pt x="1436" y="2763"/>
                    <a:pt x="1466" y="2830"/>
                  </a:cubicBezTo>
                  <a:cubicBezTo>
                    <a:pt x="1487" y="2864"/>
                    <a:pt x="1494" y="2902"/>
                    <a:pt x="1497" y="2936"/>
                  </a:cubicBezTo>
                  <a:cubicBezTo>
                    <a:pt x="1501" y="2966"/>
                    <a:pt x="1490" y="2993"/>
                    <a:pt x="1484" y="3018"/>
                  </a:cubicBezTo>
                  <a:cubicBezTo>
                    <a:pt x="1474" y="3038"/>
                    <a:pt x="1463" y="3054"/>
                    <a:pt x="1457" y="3062"/>
                  </a:cubicBezTo>
                  <a:cubicBezTo>
                    <a:pt x="1446" y="3072"/>
                    <a:pt x="1443" y="3079"/>
                    <a:pt x="1443" y="3079"/>
                  </a:cubicBezTo>
                  <a:cubicBezTo>
                    <a:pt x="1443" y="3079"/>
                    <a:pt x="1446" y="3072"/>
                    <a:pt x="1457" y="3065"/>
                  </a:cubicBezTo>
                  <a:cubicBezTo>
                    <a:pt x="1470" y="3059"/>
                    <a:pt x="1484" y="3045"/>
                    <a:pt x="1501" y="3028"/>
                  </a:cubicBezTo>
                  <a:cubicBezTo>
                    <a:pt x="1504" y="3014"/>
                    <a:pt x="1515" y="3004"/>
                    <a:pt x="1521" y="2990"/>
                  </a:cubicBezTo>
                  <a:cubicBezTo>
                    <a:pt x="1524" y="2980"/>
                    <a:pt x="1528" y="2973"/>
                    <a:pt x="1531" y="2966"/>
                  </a:cubicBezTo>
                  <a:cubicBezTo>
                    <a:pt x="1535" y="2957"/>
                    <a:pt x="1535" y="2946"/>
                    <a:pt x="1538" y="2939"/>
                  </a:cubicBezTo>
                  <a:cubicBezTo>
                    <a:pt x="1545" y="2902"/>
                    <a:pt x="1545" y="2854"/>
                    <a:pt x="1535" y="2806"/>
                  </a:cubicBezTo>
                  <a:cubicBezTo>
                    <a:pt x="1521" y="2756"/>
                    <a:pt x="1497" y="2701"/>
                    <a:pt x="1449" y="2657"/>
                  </a:cubicBezTo>
                  <a:cubicBezTo>
                    <a:pt x="1439" y="2643"/>
                    <a:pt x="1426" y="2633"/>
                    <a:pt x="1412" y="2623"/>
                  </a:cubicBezTo>
                  <a:cubicBezTo>
                    <a:pt x="1395" y="2613"/>
                    <a:pt x="1381" y="2605"/>
                    <a:pt x="1364" y="2596"/>
                  </a:cubicBezTo>
                  <a:cubicBezTo>
                    <a:pt x="1347" y="2589"/>
                    <a:pt x="1327" y="2585"/>
                    <a:pt x="1310" y="2579"/>
                  </a:cubicBezTo>
                  <a:cubicBezTo>
                    <a:pt x="1290" y="2575"/>
                    <a:pt x="1273" y="2572"/>
                    <a:pt x="1252" y="2572"/>
                  </a:cubicBezTo>
                  <a:cubicBezTo>
                    <a:pt x="1212" y="2572"/>
                    <a:pt x="1171" y="2579"/>
                    <a:pt x="1133" y="2592"/>
                  </a:cubicBezTo>
                  <a:cubicBezTo>
                    <a:pt x="1096" y="2605"/>
                    <a:pt x="1055" y="2626"/>
                    <a:pt x="1021" y="2650"/>
                  </a:cubicBezTo>
                  <a:cubicBezTo>
                    <a:pt x="956" y="2701"/>
                    <a:pt x="898" y="2776"/>
                    <a:pt x="868" y="2864"/>
                  </a:cubicBezTo>
                  <a:cubicBezTo>
                    <a:pt x="854" y="2908"/>
                    <a:pt x="841" y="2957"/>
                    <a:pt x="841" y="3004"/>
                  </a:cubicBezTo>
                  <a:cubicBezTo>
                    <a:pt x="837" y="3051"/>
                    <a:pt x="841" y="3103"/>
                    <a:pt x="851" y="3150"/>
                  </a:cubicBezTo>
                  <a:cubicBezTo>
                    <a:pt x="874" y="3246"/>
                    <a:pt x="919" y="3337"/>
                    <a:pt x="980" y="3419"/>
                  </a:cubicBezTo>
                  <a:cubicBezTo>
                    <a:pt x="1038" y="3500"/>
                    <a:pt x="1116" y="3572"/>
                    <a:pt x="1204" y="3630"/>
                  </a:cubicBezTo>
                  <a:cubicBezTo>
                    <a:pt x="1293" y="3687"/>
                    <a:pt x="1402" y="3735"/>
                    <a:pt x="1531" y="3742"/>
                  </a:cubicBezTo>
                  <a:cubicBezTo>
                    <a:pt x="1562" y="3742"/>
                    <a:pt x="1592" y="3739"/>
                    <a:pt x="1623" y="3735"/>
                  </a:cubicBezTo>
                  <a:cubicBezTo>
                    <a:pt x="1640" y="3735"/>
                    <a:pt x="1657" y="3732"/>
                    <a:pt x="1670" y="3728"/>
                  </a:cubicBezTo>
                  <a:cubicBezTo>
                    <a:pt x="1688" y="3721"/>
                    <a:pt x="1705" y="3721"/>
                    <a:pt x="1719" y="3715"/>
                  </a:cubicBezTo>
                  <a:cubicBezTo>
                    <a:pt x="1780" y="3695"/>
                    <a:pt x="1837" y="3660"/>
                    <a:pt x="1888" y="3623"/>
                  </a:cubicBezTo>
                  <a:cubicBezTo>
                    <a:pt x="1936" y="3582"/>
                    <a:pt x="1980" y="3538"/>
                    <a:pt x="2014" y="3487"/>
                  </a:cubicBezTo>
                  <a:cubicBezTo>
                    <a:pt x="2035" y="3459"/>
                    <a:pt x="2048" y="3432"/>
                    <a:pt x="2062" y="3409"/>
                  </a:cubicBezTo>
                  <a:cubicBezTo>
                    <a:pt x="2075" y="3381"/>
                    <a:pt x="2093" y="3354"/>
                    <a:pt x="2102" y="3324"/>
                  </a:cubicBezTo>
                  <a:cubicBezTo>
                    <a:pt x="2127" y="3269"/>
                    <a:pt x="2140" y="3208"/>
                    <a:pt x="2151" y="3147"/>
                  </a:cubicBezTo>
                  <a:cubicBezTo>
                    <a:pt x="2160" y="3086"/>
                    <a:pt x="2164" y="3024"/>
                    <a:pt x="2157" y="2960"/>
                  </a:cubicBezTo>
                  <a:cubicBezTo>
                    <a:pt x="2154" y="2925"/>
                    <a:pt x="2147" y="2899"/>
                    <a:pt x="2143" y="2868"/>
                  </a:cubicBezTo>
                  <a:cubicBezTo>
                    <a:pt x="2137" y="2841"/>
                    <a:pt x="2130" y="2810"/>
                    <a:pt x="2123" y="2783"/>
                  </a:cubicBezTo>
                  <a:cubicBezTo>
                    <a:pt x="2106" y="2725"/>
                    <a:pt x="2082" y="2671"/>
                    <a:pt x="2058" y="2616"/>
                  </a:cubicBezTo>
                  <a:cubicBezTo>
                    <a:pt x="1956" y="2405"/>
                    <a:pt x="1810" y="2238"/>
                    <a:pt x="1667" y="2085"/>
                  </a:cubicBezTo>
                  <a:cubicBezTo>
                    <a:pt x="1528" y="1932"/>
                    <a:pt x="1385" y="1789"/>
                    <a:pt x="1245" y="1654"/>
                  </a:cubicBezTo>
                  <a:cubicBezTo>
                    <a:pt x="1110" y="1514"/>
                    <a:pt x="977" y="1385"/>
                    <a:pt x="854" y="1255"/>
                  </a:cubicBezTo>
                  <a:cubicBezTo>
                    <a:pt x="732" y="1129"/>
                    <a:pt x="617" y="1007"/>
                    <a:pt x="521" y="888"/>
                  </a:cubicBezTo>
                  <a:cubicBezTo>
                    <a:pt x="327" y="650"/>
                    <a:pt x="191" y="429"/>
                    <a:pt x="113" y="266"/>
                  </a:cubicBezTo>
                  <a:cubicBezTo>
                    <a:pt x="92" y="225"/>
                    <a:pt x="75" y="187"/>
                    <a:pt x="58" y="156"/>
                  </a:cubicBezTo>
                  <a:cubicBezTo>
                    <a:pt x="48" y="123"/>
                    <a:pt x="38" y="95"/>
                    <a:pt x="28" y="71"/>
                  </a:cubicBezTo>
                  <a:cubicBezTo>
                    <a:pt x="11" y="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602400" y="1694927"/>
              <a:ext cx="48861" cy="101321"/>
            </a:xfrm>
            <a:custGeom>
              <a:avLst/>
              <a:gdLst/>
              <a:ahLst/>
              <a:cxnLst/>
              <a:rect l="l" t="t" r="r" b="b"/>
              <a:pathLst>
                <a:path w="1113" h="2308" extrusionOk="0">
                  <a:moveTo>
                    <a:pt x="409" y="1723"/>
                  </a:moveTo>
                  <a:lnTo>
                    <a:pt x="409" y="1723"/>
                  </a:lnTo>
                  <a:cubicBezTo>
                    <a:pt x="408" y="1724"/>
                    <a:pt x="408" y="1724"/>
                    <a:pt x="408" y="1725"/>
                  </a:cubicBezTo>
                  <a:lnTo>
                    <a:pt x="408" y="1725"/>
                  </a:lnTo>
                  <a:cubicBezTo>
                    <a:pt x="408" y="1724"/>
                    <a:pt x="408" y="1724"/>
                    <a:pt x="409" y="1723"/>
                  </a:cubicBezTo>
                  <a:close/>
                  <a:moveTo>
                    <a:pt x="408" y="1725"/>
                  </a:moveTo>
                  <a:lnTo>
                    <a:pt x="408" y="1725"/>
                  </a:lnTo>
                  <a:cubicBezTo>
                    <a:pt x="408" y="1725"/>
                    <a:pt x="408" y="1726"/>
                    <a:pt x="408" y="1726"/>
                  </a:cubicBezTo>
                  <a:cubicBezTo>
                    <a:pt x="408" y="1725"/>
                    <a:pt x="408" y="1725"/>
                    <a:pt x="408" y="1725"/>
                  </a:cubicBezTo>
                  <a:close/>
                  <a:moveTo>
                    <a:pt x="861" y="0"/>
                  </a:moveTo>
                  <a:cubicBezTo>
                    <a:pt x="861" y="1"/>
                    <a:pt x="851" y="11"/>
                    <a:pt x="834" y="35"/>
                  </a:cubicBezTo>
                  <a:cubicBezTo>
                    <a:pt x="816" y="55"/>
                    <a:pt x="793" y="89"/>
                    <a:pt x="762" y="134"/>
                  </a:cubicBezTo>
                  <a:cubicBezTo>
                    <a:pt x="711" y="225"/>
                    <a:pt x="643" y="374"/>
                    <a:pt x="629" y="562"/>
                  </a:cubicBezTo>
                  <a:cubicBezTo>
                    <a:pt x="619" y="749"/>
                    <a:pt x="639" y="970"/>
                    <a:pt x="708" y="1195"/>
                  </a:cubicBezTo>
                  <a:cubicBezTo>
                    <a:pt x="738" y="1303"/>
                    <a:pt x="776" y="1412"/>
                    <a:pt x="796" y="1511"/>
                  </a:cubicBezTo>
                  <a:cubicBezTo>
                    <a:pt x="816" y="1613"/>
                    <a:pt x="820" y="1705"/>
                    <a:pt x="793" y="1779"/>
                  </a:cubicBezTo>
                  <a:cubicBezTo>
                    <a:pt x="769" y="1851"/>
                    <a:pt x="714" y="1919"/>
                    <a:pt x="643" y="1960"/>
                  </a:cubicBezTo>
                  <a:cubicBezTo>
                    <a:pt x="581" y="1998"/>
                    <a:pt x="512" y="2016"/>
                    <a:pt x="446" y="2016"/>
                  </a:cubicBezTo>
                  <a:cubicBezTo>
                    <a:pt x="435" y="2016"/>
                    <a:pt x="425" y="2015"/>
                    <a:pt x="415" y="2015"/>
                  </a:cubicBezTo>
                  <a:cubicBezTo>
                    <a:pt x="378" y="2011"/>
                    <a:pt x="340" y="2001"/>
                    <a:pt x="309" y="1987"/>
                  </a:cubicBezTo>
                  <a:cubicBezTo>
                    <a:pt x="279" y="1974"/>
                    <a:pt x="251" y="1953"/>
                    <a:pt x="235" y="1930"/>
                  </a:cubicBezTo>
                  <a:cubicBezTo>
                    <a:pt x="215" y="1905"/>
                    <a:pt x="204" y="1872"/>
                    <a:pt x="198" y="1834"/>
                  </a:cubicBezTo>
                  <a:cubicBezTo>
                    <a:pt x="190" y="1797"/>
                    <a:pt x="190" y="1756"/>
                    <a:pt x="194" y="1721"/>
                  </a:cubicBezTo>
                  <a:cubicBezTo>
                    <a:pt x="201" y="1688"/>
                    <a:pt x="211" y="1660"/>
                    <a:pt x="225" y="1633"/>
                  </a:cubicBezTo>
                  <a:cubicBezTo>
                    <a:pt x="235" y="1613"/>
                    <a:pt x="256" y="1596"/>
                    <a:pt x="279" y="1583"/>
                  </a:cubicBezTo>
                  <a:cubicBezTo>
                    <a:pt x="296" y="1572"/>
                    <a:pt x="315" y="1568"/>
                    <a:pt x="333" y="1568"/>
                  </a:cubicBezTo>
                  <a:cubicBezTo>
                    <a:pt x="357" y="1568"/>
                    <a:pt x="379" y="1577"/>
                    <a:pt x="391" y="1592"/>
                  </a:cubicBezTo>
                  <a:cubicBezTo>
                    <a:pt x="422" y="1619"/>
                    <a:pt x="429" y="1660"/>
                    <a:pt x="425" y="1688"/>
                  </a:cubicBezTo>
                  <a:cubicBezTo>
                    <a:pt x="420" y="1706"/>
                    <a:pt x="411" y="1718"/>
                    <a:pt x="409" y="1723"/>
                  </a:cubicBezTo>
                  <a:lnTo>
                    <a:pt x="409" y="1723"/>
                  </a:lnTo>
                  <a:cubicBezTo>
                    <a:pt x="412" y="1719"/>
                    <a:pt x="426" y="1713"/>
                    <a:pt x="443" y="1695"/>
                  </a:cubicBezTo>
                  <a:cubicBezTo>
                    <a:pt x="460" y="1671"/>
                    <a:pt x="476" y="1619"/>
                    <a:pt x="452" y="1558"/>
                  </a:cubicBezTo>
                  <a:cubicBezTo>
                    <a:pt x="446" y="1542"/>
                    <a:pt x="439" y="1528"/>
                    <a:pt x="422" y="1511"/>
                  </a:cubicBezTo>
                  <a:cubicBezTo>
                    <a:pt x="419" y="1508"/>
                    <a:pt x="415" y="1504"/>
                    <a:pt x="411" y="1501"/>
                  </a:cubicBezTo>
                  <a:lnTo>
                    <a:pt x="402" y="1494"/>
                  </a:lnTo>
                  <a:cubicBezTo>
                    <a:pt x="398" y="1490"/>
                    <a:pt x="391" y="1487"/>
                    <a:pt x="388" y="1484"/>
                  </a:cubicBezTo>
                  <a:cubicBezTo>
                    <a:pt x="385" y="1481"/>
                    <a:pt x="378" y="1481"/>
                    <a:pt x="374" y="1477"/>
                  </a:cubicBezTo>
                  <a:cubicBezTo>
                    <a:pt x="346" y="1465"/>
                    <a:pt x="316" y="1459"/>
                    <a:pt x="285" y="1459"/>
                  </a:cubicBezTo>
                  <a:cubicBezTo>
                    <a:pt x="270" y="1459"/>
                    <a:pt x="256" y="1460"/>
                    <a:pt x="242" y="1463"/>
                  </a:cubicBezTo>
                  <a:cubicBezTo>
                    <a:pt x="194" y="1473"/>
                    <a:pt x="146" y="1501"/>
                    <a:pt x="109" y="1542"/>
                  </a:cubicBezTo>
                  <a:cubicBezTo>
                    <a:pt x="68" y="1579"/>
                    <a:pt x="41" y="1630"/>
                    <a:pt x="27" y="1681"/>
                  </a:cubicBezTo>
                  <a:cubicBezTo>
                    <a:pt x="11" y="1732"/>
                    <a:pt x="3" y="1787"/>
                    <a:pt x="0" y="1844"/>
                  </a:cubicBezTo>
                  <a:cubicBezTo>
                    <a:pt x="0" y="1899"/>
                    <a:pt x="3" y="1966"/>
                    <a:pt x="34" y="2035"/>
                  </a:cubicBezTo>
                  <a:cubicBezTo>
                    <a:pt x="61" y="2103"/>
                    <a:pt x="109" y="2161"/>
                    <a:pt x="167" y="2202"/>
                  </a:cubicBezTo>
                  <a:cubicBezTo>
                    <a:pt x="225" y="2246"/>
                    <a:pt x="292" y="2277"/>
                    <a:pt x="364" y="2293"/>
                  </a:cubicBezTo>
                  <a:cubicBezTo>
                    <a:pt x="405" y="2302"/>
                    <a:pt x="446" y="2307"/>
                    <a:pt x="487" y="2307"/>
                  </a:cubicBezTo>
                  <a:cubicBezTo>
                    <a:pt x="595" y="2307"/>
                    <a:pt x="703" y="2276"/>
                    <a:pt x="796" y="2222"/>
                  </a:cubicBezTo>
                  <a:cubicBezTo>
                    <a:pt x="925" y="2150"/>
                    <a:pt x="1034" y="2028"/>
                    <a:pt x="1085" y="1872"/>
                  </a:cubicBezTo>
                  <a:cubicBezTo>
                    <a:pt x="1105" y="1793"/>
                    <a:pt x="1113" y="1718"/>
                    <a:pt x="1105" y="1644"/>
                  </a:cubicBezTo>
                  <a:cubicBezTo>
                    <a:pt x="1102" y="1572"/>
                    <a:pt x="1088" y="1504"/>
                    <a:pt x="1068" y="1443"/>
                  </a:cubicBezTo>
                  <a:cubicBezTo>
                    <a:pt x="1031" y="1317"/>
                    <a:pt x="980" y="1211"/>
                    <a:pt x="939" y="1113"/>
                  </a:cubicBezTo>
                  <a:cubicBezTo>
                    <a:pt x="857" y="919"/>
                    <a:pt x="796" y="729"/>
                    <a:pt x="779" y="562"/>
                  </a:cubicBezTo>
                  <a:cubicBezTo>
                    <a:pt x="776" y="517"/>
                    <a:pt x="772" y="476"/>
                    <a:pt x="772" y="440"/>
                  </a:cubicBezTo>
                  <a:cubicBezTo>
                    <a:pt x="769" y="419"/>
                    <a:pt x="769" y="402"/>
                    <a:pt x="769" y="385"/>
                  </a:cubicBezTo>
                  <a:cubicBezTo>
                    <a:pt x="769" y="365"/>
                    <a:pt x="769" y="347"/>
                    <a:pt x="772" y="330"/>
                  </a:cubicBezTo>
                  <a:cubicBezTo>
                    <a:pt x="772" y="313"/>
                    <a:pt x="772" y="297"/>
                    <a:pt x="776" y="280"/>
                  </a:cubicBezTo>
                  <a:cubicBezTo>
                    <a:pt x="779" y="263"/>
                    <a:pt x="779" y="249"/>
                    <a:pt x="782" y="232"/>
                  </a:cubicBezTo>
                  <a:cubicBezTo>
                    <a:pt x="786" y="201"/>
                    <a:pt x="796" y="174"/>
                    <a:pt x="799" y="150"/>
                  </a:cubicBezTo>
                  <a:cubicBezTo>
                    <a:pt x="813" y="103"/>
                    <a:pt x="830" y="65"/>
                    <a:pt x="840" y="38"/>
                  </a:cubicBezTo>
                  <a:cubicBezTo>
                    <a:pt x="854" y="14"/>
                    <a:pt x="861" y="1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355677" y="921222"/>
              <a:ext cx="249879" cy="268097"/>
            </a:xfrm>
            <a:custGeom>
              <a:avLst/>
              <a:gdLst/>
              <a:ahLst/>
              <a:cxnLst/>
              <a:rect l="l" t="t" r="r" b="b"/>
              <a:pathLst>
                <a:path w="5692" h="6107" extrusionOk="0">
                  <a:moveTo>
                    <a:pt x="1" y="1"/>
                  </a:moveTo>
                  <a:cubicBezTo>
                    <a:pt x="1" y="1"/>
                    <a:pt x="7" y="34"/>
                    <a:pt x="18" y="99"/>
                  </a:cubicBezTo>
                  <a:cubicBezTo>
                    <a:pt x="21" y="116"/>
                    <a:pt x="24" y="136"/>
                    <a:pt x="28" y="157"/>
                  </a:cubicBezTo>
                  <a:cubicBezTo>
                    <a:pt x="31" y="174"/>
                    <a:pt x="34" y="198"/>
                    <a:pt x="42" y="221"/>
                  </a:cubicBezTo>
                  <a:cubicBezTo>
                    <a:pt x="45" y="246"/>
                    <a:pt x="51" y="269"/>
                    <a:pt x="55" y="300"/>
                  </a:cubicBezTo>
                  <a:cubicBezTo>
                    <a:pt x="62" y="327"/>
                    <a:pt x="72" y="354"/>
                    <a:pt x="79" y="384"/>
                  </a:cubicBezTo>
                  <a:cubicBezTo>
                    <a:pt x="113" y="504"/>
                    <a:pt x="164" y="650"/>
                    <a:pt x="235" y="810"/>
                  </a:cubicBezTo>
                  <a:cubicBezTo>
                    <a:pt x="307" y="973"/>
                    <a:pt x="406" y="1150"/>
                    <a:pt x="538" y="1323"/>
                  </a:cubicBezTo>
                  <a:cubicBezTo>
                    <a:pt x="671" y="1500"/>
                    <a:pt x="830" y="1678"/>
                    <a:pt x="1024" y="1841"/>
                  </a:cubicBezTo>
                  <a:cubicBezTo>
                    <a:pt x="1051" y="1861"/>
                    <a:pt x="1075" y="1882"/>
                    <a:pt x="1100" y="1902"/>
                  </a:cubicBezTo>
                  <a:cubicBezTo>
                    <a:pt x="1127" y="1923"/>
                    <a:pt x="1150" y="1940"/>
                    <a:pt x="1177" y="1960"/>
                  </a:cubicBezTo>
                  <a:lnTo>
                    <a:pt x="1218" y="1990"/>
                  </a:lnTo>
                  <a:lnTo>
                    <a:pt x="1259" y="2017"/>
                  </a:lnTo>
                  <a:cubicBezTo>
                    <a:pt x="1287" y="2034"/>
                    <a:pt x="1313" y="2055"/>
                    <a:pt x="1345" y="2072"/>
                  </a:cubicBezTo>
                  <a:cubicBezTo>
                    <a:pt x="1456" y="2144"/>
                    <a:pt x="1576" y="2208"/>
                    <a:pt x="1701" y="2262"/>
                  </a:cubicBezTo>
                  <a:cubicBezTo>
                    <a:pt x="1953" y="2381"/>
                    <a:pt x="2218" y="2470"/>
                    <a:pt x="2483" y="2559"/>
                  </a:cubicBezTo>
                  <a:cubicBezTo>
                    <a:pt x="2749" y="2647"/>
                    <a:pt x="3014" y="2732"/>
                    <a:pt x="3276" y="2834"/>
                  </a:cubicBezTo>
                  <a:cubicBezTo>
                    <a:pt x="3406" y="2882"/>
                    <a:pt x="3532" y="2936"/>
                    <a:pt x="3661" y="2990"/>
                  </a:cubicBezTo>
                  <a:cubicBezTo>
                    <a:pt x="3783" y="3048"/>
                    <a:pt x="3909" y="3106"/>
                    <a:pt x="4025" y="3171"/>
                  </a:cubicBezTo>
                  <a:cubicBezTo>
                    <a:pt x="4086" y="3205"/>
                    <a:pt x="4144" y="3239"/>
                    <a:pt x="4202" y="3273"/>
                  </a:cubicBezTo>
                  <a:cubicBezTo>
                    <a:pt x="4256" y="3310"/>
                    <a:pt x="4314" y="3344"/>
                    <a:pt x="4368" y="3381"/>
                  </a:cubicBezTo>
                  <a:cubicBezTo>
                    <a:pt x="4395" y="3402"/>
                    <a:pt x="4422" y="3419"/>
                    <a:pt x="4450" y="3439"/>
                  </a:cubicBezTo>
                  <a:cubicBezTo>
                    <a:pt x="4477" y="3457"/>
                    <a:pt x="4501" y="3477"/>
                    <a:pt x="4528" y="3497"/>
                  </a:cubicBezTo>
                  <a:cubicBezTo>
                    <a:pt x="4579" y="3535"/>
                    <a:pt x="4626" y="3579"/>
                    <a:pt x="4678" y="3617"/>
                  </a:cubicBezTo>
                  <a:cubicBezTo>
                    <a:pt x="4871" y="3786"/>
                    <a:pt x="5035" y="3967"/>
                    <a:pt x="5168" y="4160"/>
                  </a:cubicBezTo>
                  <a:cubicBezTo>
                    <a:pt x="5297" y="4355"/>
                    <a:pt x="5399" y="4552"/>
                    <a:pt x="5463" y="4749"/>
                  </a:cubicBezTo>
                  <a:cubicBezTo>
                    <a:pt x="5529" y="4943"/>
                    <a:pt x="5565" y="5130"/>
                    <a:pt x="5576" y="5300"/>
                  </a:cubicBezTo>
                  <a:cubicBezTo>
                    <a:pt x="5586" y="5467"/>
                    <a:pt x="5582" y="5617"/>
                    <a:pt x="5556" y="5736"/>
                  </a:cubicBezTo>
                  <a:cubicBezTo>
                    <a:pt x="5549" y="5766"/>
                    <a:pt x="5545" y="5797"/>
                    <a:pt x="5538" y="5821"/>
                  </a:cubicBezTo>
                  <a:cubicBezTo>
                    <a:pt x="5532" y="5848"/>
                    <a:pt x="5525" y="5875"/>
                    <a:pt x="5521" y="5895"/>
                  </a:cubicBezTo>
                  <a:cubicBezTo>
                    <a:pt x="5515" y="5920"/>
                    <a:pt x="5508" y="5940"/>
                    <a:pt x="5501" y="5961"/>
                  </a:cubicBezTo>
                  <a:cubicBezTo>
                    <a:pt x="5494" y="5981"/>
                    <a:pt x="5488" y="5997"/>
                    <a:pt x="5484" y="6011"/>
                  </a:cubicBezTo>
                  <a:cubicBezTo>
                    <a:pt x="5457" y="6076"/>
                    <a:pt x="5447" y="6107"/>
                    <a:pt x="5447" y="6107"/>
                  </a:cubicBezTo>
                  <a:cubicBezTo>
                    <a:pt x="5447" y="6107"/>
                    <a:pt x="5460" y="6076"/>
                    <a:pt x="5494" y="6018"/>
                  </a:cubicBezTo>
                  <a:cubicBezTo>
                    <a:pt x="5501" y="6001"/>
                    <a:pt x="5508" y="5987"/>
                    <a:pt x="5518" y="5967"/>
                  </a:cubicBezTo>
                  <a:cubicBezTo>
                    <a:pt x="5529" y="5950"/>
                    <a:pt x="5535" y="5929"/>
                    <a:pt x="5545" y="5906"/>
                  </a:cubicBezTo>
                  <a:cubicBezTo>
                    <a:pt x="5556" y="5882"/>
                    <a:pt x="5565" y="5858"/>
                    <a:pt x="5576" y="5834"/>
                  </a:cubicBezTo>
                  <a:cubicBezTo>
                    <a:pt x="5586" y="5807"/>
                    <a:pt x="5593" y="5777"/>
                    <a:pt x="5603" y="5749"/>
                  </a:cubicBezTo>
                  <a:cubicBezTo>
                    <a:pt x="5640" y="5627"/>
                    <a:pt x="5671" y="5477"/>
                    <a:pt x="5681" y="5297"/>
                  </a:cubicBezTo>
                  <a:cubicBezTo>
                    <a:pt x="5692" y="5120"/>
                    <a:pt x="5678" y="4916"/>
                    <a:pt x="5623" y="4702"/>
                  </a:cubicBezTo>
                  <a:cubicBezTo>
                    <a:pt x="5569" y="4491"/>
                    <a:pt x="5484" y="4262"/>
                    <a:pt x="5358" y="4042"/>
                  </a:cubicBezTo>
                  <a:cubicBezTo>
                    <a:pt x="5229" y="3821"/>
                    <a:pt x="5059" y="3606"/>
                    <a:pt x="4855" y="3419"/>
                  </a:cubicBezTo>
                  <a:cubicBezTo>
                    <a:pt x="4654" y="3229"/>
                    <a:pt x="4419" y="3062"/>
                    <a:pt x="4171" y="2915"/>
                  </a:cubicBezTo>
                  <a:cubicBezTo>
                    <a:pt x="4048" y="2841"/>
                    <a:pt x="3919" y="2777"/>
                    <a:pt x="3790" y="2711"/>
                  </a:cubicBezTo>
                  <a:cubicBezTo>
                    <a:pt x="3657" y="2650"/>
                    <a:pt x="3524" y="2589"/>
                    <a:pt x="3392" y="2538"/>
                  </a:cubicBezTo>
                  <a:cubicBezTo>
                    <a:pt x="3123" y="2430"/>
                    <a:pt x="2848" y="2341"/>
                    <a:pt x="2579" y="2259"/>
                  </a:cubicBezTo>
                  <a:cubicBezTo>
                    <a:pt x="2314" y="2177"/>
                    <a:pt x="2055" y="2096"/>
                    <a:pt x="1817" y="2001"/>
                  </a:cubicBezTo>
                  <a:cubicBezTo>
                    <a:pt x="1698" y="1950"/>
                    <a:pt x="1585" y="1899"/>
                    <a:pt x="1477" y="1841"/>
                  </a:cubicBezTo>
                  <a:cubicBezTo>
                    <a:pt x="1450" y="1824"/>
                    <a:pt x="1422" y="1810"/>
                    <a:pt x="1398" y="1797"/>
                  </a:cubicBezTo>
                  <a:lnTo>
                    <a:pt x="1358" y="1772"/>
                  </a:lnTo>
                  <a:lnTo>
                    <a:pt x="1320" y="1749"/>
                  </a:lnTo>
                  <a:cubicBezTo>
                    <a:pt x="1296" y="1732"/>
                    <a:pt x="1269" y="1718"/>
                    <a:pt x="1246" y="1701"/>
                  </a:cubicBezTo>
                  <a:cubicBezTo>
                    <a:pt x="1218" y="1684"/>
                    <a:pt x="1198" y="1667"/>
                    <a:pt x="1171" y="1650"/>
                  </a:cubicBezTo>
                  <a:cubicBezTo>
                    <a:pt x="980" y="1518"/>
                    <a:pt x="814" y="1364"/>
                    <a:pt x="678" y="1211"/>
                  </a:cubicBezTo>
                  <a:cubicBezTo>
                    <a:pt x="541" y="1055"/>
                    <a:pt x="429" y="902"/>
                    <a:pt x="340" y="756"/>
                  </a:cubicBezTo>
                  <a:cubicBezTo>
                    <a:pt x="249" y="613"/>
                    <a:pt x="181" y="480"/>
                    <a:pt x="136" y="364"/>
                  </a:cubicBezTo>
                  <a:cubicBezTo>
                    <a:pt x="123" y="337"/>
                    <a:pt x="109" y="310"/>
                    <a:pt x="100" y="282"/>
                  </a:cubicBezTo>
                  <a:cubicBezTo>
                    <a:pt x="89" y="259"/>
                    <a:pt x="82" y="235"/>
                    <a:pt x="72" y="211"/>
                  </a:cubicBezTo>
                  <a:cubicBezTo>
                    <a:pt x="65" y="191"/>
                    <a:pt x="55" y="167"/>
                    <a:pt x="48" y="150"/>
                  </a:cubicBezTo>
                  <a:cubicBezTo>
                    <a:pt x="45" y="130"/>
                    <a:pt x="38" y="113"/>
                    <a:pt x="31" y="95"/>
                  </a:cubicBezTo>
                  <a:cubicBezTo>
                    <a:pt x="14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392422" y="915515"/>
              <a:ext cx="66508" cy="79064"/>
            </a:xfrm>
            <a:custGeom>
              <a:avLst/>
              <a:gdLst/>
              <a:ahLst/>
              <a:cxnLst/>
              <a:rect l="l" t="t" r="r" b="b"/>
              <a:pathLst>
                <a:path w="1515" h="1801" extrusionOk="0">
                  <a:moveTo>
                    <a:pt x="7" y="1"/>
                  </a:moveTo>
                  <a:cubicBezTo>
                    <a:pt x="7" y="1"/>
                    <a:pt x="4" y="45"/>
                    <a:pt x="1" y="117"/>
                  </a:cubicBezTo>
                  <a:cubicBezTo>
                    <a:pt x="4" y="151"/>
                    <a:pt x="4" y="195"/>
                    <a:pt x="7" y="246"/>
                  </a:cubicBezTo>
                  <a:cubicBezTo>
                    <a:pt x="10" y="294"/>
                    <a:pt x="18" y="351"/>
                    <a:pt x="34" y="409"/>
                  </a:cubicBezTo>
                  <a:cubicBezTo>
                    <a:pt x="68" y="522"/>
                    <a:pt x="95" y="665"/>
                    <a:pt x="164" y="797"/>
                  </a:cubicBezTo>
                  <a:cubicBezTo>
                    <a:pt x="181" y="831"/>
                    <a:pt x="197" y="866"/>
                    <a:pt x="214" y="899"/>
                  </a:cubicBezTo>
                  <a:cubicBezTo>
                    <a:pt x="232" y="933"/>
                    <a:pt x="252" y="968"/>
                    <a:pt x="272" y="1001"/>
                  </a:cubicBezTo>
                  <a:cubicBezTo>
                    <a:pt x="316" y="1066"/>
                    <a:pt x="365" y="1131"/>
                    <a:pt x="412" y="1195"/>
                  </a:cubicBezTo>
                  <a:cubicBezTo>
                    <a:pt x="463" y="1253"/>
                    <a:pt x="524" y="1307"/>
                    <a:pt x="582" y="1362"/>
                  </a:cubicBezTo>
                  <a:cubicBezTo>
                    <a:pt x="643" y="1413"/>
                    <a:pt x="698" y="1467"/>
                    <a:pt x="766" y="1501"/>
                  </a:cubicBezTo>
                  <a:cubicBezTo>
                    <a:pt x="885" y="1590"/>
                    <a:pt x="1014" y="1662"/>
                    <a:pt x="1123" y="1715"/>
                  </a:cubicBezTo>
                  <a:cubicBezTo>
                    <a:pt x="1235" y="1770"/>
                    <a:pt x="1340" y="1787"/>
                    <a:pt x="1406" y="1797"/>
                  </a:cubicBezTo>
                  <a:cubicBezTo>
                    <a:pt x="1422" y="1797"/>
                    <a:pt x="1439" y="1797"/>
                    <a:pt x="1453" y="1800"/>
                  </a:cubicBezTo>
                  <a:lnTo>
                    <a:pt x="1514" y="1800"/>
                  </a:lnTo>
                  <a:cubicBezTo>
                    <a:pt x="1514" y="1800"/>
                    <a:pt x="1504" y="1797"/>
                    <a:pt x="1487" y="1790"/>
                  </a:cubicBezTo>
                  <a:cubicBezTo>
                    <a:pt x="1480" y="1787"/>
                    <a:pt x="1470" y="1784"/>
                    <a:pt x="1459" y="1777"/>
                  </a:cubicBezTo>
                  <a:cubicBezTo>
                    <a:pt x="1446" y="1770"/>
                    <a:pt x="1433" y="1764"/>
                    <a:pt x="1419" y="1756"/>
                  </a:cubicBezTo>
                  <a:cubicBezTo>
                    <a:pt x="1361" y="1726"/>
                    <a:pt x="1290" y="1665"/>
                    <a:pt x="1218" y="1583"/>
                  </a:cubicBezTo>
                  <a:cubicBezTo>
                    <a:pt x="1140" y="1508"/>
                    <a:pt x="1075" y="1396"/>
                    <a:pt x="1001" y="1280"/>
                  </a:cubicBezTo>
                  <a:cubicBezTo>
                    <a:pt x="990" y="1263"/>
                    <a:pt x="980" y="1249"/>
                    <a:pt x="973" y="1233"/>
                  </a:cubicBezTo>
                  <a:cubicBezTo>
                    <a:pt x="966" y="1216"/>
                    <a:pt x="957" y="1202"/>
                    <a:pt x="946" y="1185"/>
                  </a:cubicBezTo>
                  <a:cubicBezTo>
                    <a:pt x="929" y="1158"/>
                    <a:pt x="908" y="1127"/>
                    <a:pt x="888" y="1097"/>
                  </a:cubicBezTo>
                  <a:cubicBezTo>
                    <a:pt x="850" y="1039"/>
                    <a:pt x="814" y="974"/>
                    <a:pt x="773" y="916"/>
                  </a:cubicBezTo>
                  <a:cubicBezTo>
                    <a:pt x="752" y="886"/>
                    <a:pt x="732" y="858"/>
                    <a:pt x="708" y="831"/>
                  </a:cubicBezTo>
                  <a:cubicBezTo>
                    <a:pt x="687" y="800"/>
                    <a:pt x="671" y="770"/>
                    <a:pt x="646" y="743"/>
                  </a:cubicBezTo>
                  <a:cubicBezTo>
                    <a:pt x="626" y="715"/>
                    <a:pt x="605" y="688"/>
                    <a:pt x="582" y="661"/>
                  </a:cubicBezTo>
                  <a:cubicBezTo>
                    <a:pt x="561" y="634"/>
                    <a:pt x="541" y="607"/>
                    <a:pt x="517" y="580"/>
                  </a:cubicBezTo>
                  <a:cubicBezTo>
                    <a:pt x="439" y="474"/>
                    <a:pt x="344" y="379"/>
                    <a:pt x="276" y="290"/>
                  </a:cubicBezTo>
                  <a:cubicBezTo>
                    <a:pt x="211" y="202"/>
                    <a:pt x="133" y="134"/>
                    <a:pt x="89" y="79"/>
                  </a:cubicBezTo>
                  <a:cubicBezTo>
                    <a:pt x="34" y="3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462883" y="965298"/>
              <a:ext cx="35471" cy="36744"/>
            </a:xfrm>
            <a:custGeom>
              <a:avLst/>
              <a:gdLst/>
              <a:ahLst/>
              <a:cxnLst/>
              <a:rect l="l" t="t" r="r" b="b"/>
              <a:pathLst>
                <a:path w="808" h="837" extrusionOk="0">
                  <a:moveTo>
                    <a:pt x="49" y="0"/>
                  </a:moveTo>
                  <a:cubicBezTo>
                    <a:pt x="49" y="0"/>
                    <a:pt x="41" y="24"/>
                    <a:pt x="25" y="65"/>
                  </a:cubicBezTo>
                  <a:cubicBezTo>
                    <a:pt x="25" y="82"/>
                    <a:pt x="18" y="109"/>
                    <a:pt x="11" y="136"/>
                  </a:cubicBezTo>
                  <a:cubicBezTo>
                    <a:pt x="8" y="150"/>
                    <a:pt x="5" y="167"/>
                    <a:pt x="5" y="181"/>
                  </a:cubicBezTo>
                  <a:cubicBezTo>
                    <a:pt x="1" y="197"/>
                    <a:pt x="1" y="211"/>
                    <a:pt x="5" y="228"/>
                  </a:cubicBezTo>
                  <a:cubicBezTo>
                    <a:pt x="11" y="289"/>
                    <a:pt x="11" y="371"/>
                    <a:pt x="38" y="446"/>
                  </a:cubicBezTo>
                  <a:cubicBezTo>
                    <a:pt x="45" y="466"/>
                    <a:pt x="52" y="483"/>
                    <a:pt x="62" y="503"/>
                  </a:cubicBezTo>
                  <a:cubicBezTo>
                    <a:pt x="69" y="520"/>
                    <a:pt x="79" y="537"/>
                    <a:pt x="93" y="554"/>
                  </a:cubicBezTo>
                  <a:cubicBezTo>
                    <a:pt x="113" y="589"/>
                    <a:pt x="140" y="619"/>
                    <a:pt x="168" y="653"/>
                  </a:cubicBezTo>
                  <a:cubicBezTo>
                    <a:pt x="198" y="680"/>
                    <a:pt x="225" y="707"/>
                    <a:pt x="259" y="732"/>
                  </a:cubicBezTo>
                  <a:cubicBezTo>
                    <a:pt x="294" y="755"/>
                    <a:pt x="331" y="776"/>
                    <a:pt x="368" y="789"/>
                  </a:cubicBezTo>
                  <a:cubicBezTo>
                    <a:pt x="440" y="820"/>
                    <a:pt x="521" y="826"/>
                    <a:pt x="586" y="834"/>
                  </a:cubicBezTo>
                  <a:cubicBezTo>
                    <a:pt x="595" y="836"/>
                    <a:pt x="605" y="836"/>
                    <a:pt x="615" y="836"/>
                  </a:cubicBezTo>
                  <a:cubicBezTo>
                    <a:pt x="637" y="836"/>
                    <a:pt x="659" y="832"/>
                    <a:pt x="678" y="830"/>
                  </a:cubicBezTo>
                  <a:cubicBezTo>
                    <a:pt x="705" y="826"/>
                    <a:pt x="729" y="823"/>
                    <a:pt x="749" y="823"/>
                  </a:cubicBezTo>
                  <a:cubicBezTo>
                    <a:pt x="787" y="817"/>
                    <a:pt x="807" y="817"/>
                    <a:pt x="807" y="817"/>
                  </a:cubicBezTo>
                  <a:cubicBezTo>
                    <a:pt x="807" y="817"/>
                    <a:pt x="797" y="799"/>
                    <a:pt x="780" y="762"/>
                  </a:cubicBezTo>
                  <a:cubicBezTo>
                    <a:pt x="760" y="735"/>
                    <a:pt x="743" y="677"/>
                    <a:pt x="719" y="622"/>
                  </a:cubicBezTo>
                  <a:cubicBezTo>
                    <a:pt x="691" y="575"/>
                    <a:pt x="671" y="507"/>
                    <a:pt x="641" y="456"/>
                  </a:cubicBezTo>
                  <a:cubicBezTo>
                    <a:pt x="627" y="429"/>
                    <a:pt x="610" y="401"/>
                    <a:pt x="592" y="377"/>
                  </a:cubicBezTo>
                  <a:cubicBezTo>
                    <a:pt x="576" y="354"/>
                    <a:pt x="556" y="330"/>
                    <a:pt x="539" y="306"/>
                  </a:cubicBezTo>
                  <a:cubicBezTo>
                    <a:pt x="518" y="286"/>
                    <a:pt x="495" y="265"/>
                    <a:pt x="474" y="245"/>
                  </a:cubicBezTo>
                  <a:cubicBezTo>
                    <a:pt x="463" y="234"/>
                    <a:pt x="450" y="225"/>
                    <a:pt x="440" y="214"/>
                  </a:cubicBezTo>
                  <a:cubicBezTo>
                    <a:pt x="426" y="204"/>
                    <a:pt x="416" y="197"/>
                    <a:pt x="402" y="190"/>
                  </a:cubicBezTo>
                  <a:cubicBezTo>
                    <a:pt x="355" y="153"/>
                    <a:pt x="286" y="129"/>
                    <a:pt x="242" y="99"/>
                  </a:cubicBezTo>
                  <a:cubicBezTo>
                    <a:pt x="201" y="65"/>
                    <a:pt x="137" y="51"/>
                    <a:pt x="110" y="27"/>
                  </a:cubicBezTo>
                  <a:cubicBezTo>
                    <a:pt x="69" y="13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847894" y="362806"/>
              <a:ext cx="111594" cy="47719"/>
            </a:xfrm>
            <a:custGeom>
              <a:avLst/>
              <a:gdLst/>
              <a:ahLst/>
              <a:cxnLst/>
              <a:rect l="l" t="t" r="r" b="b"/>
              <a:pathLst>
                <a:path w="2542" h="1087" extrusionOk="0">
                  <a:moveTo>
                    <a:pt x="1040" y="0"/>
                  </a:moveTo>
                  <a:cubicBezTo>
                    <a:pt x="997" y="0"/>
                    <a:pt x="954" y="2"/>
                    <a:pt x="912" y="5"/>
                  </a:cubicBezTo>
                  <a:cubicBezTo>
                    <a:pt x="820" y="12"/>
                    <a:pt x="735" y="26"/>
                    <a:pt x="654" y="42"/>
                  </a:cubicBezTo>
                  <a:cubicBezTo>
                    <a:pt x="616" y="53"/>
                    <a:pt x="575" y="59"/>
                    <a:pt x="538" y="70"/>
                  </a:cubicBezTo>
                  <a:cubicBezTo>
                    <a:pt x="501" y="76"/>
                    <a:pt x="467" y="87"/>
                    <a:pt x="432" y="97"/>
                  </a:cubicBezTo>
                  <a:cubicBezTo>
                    <a:pt x="297" y="131"/>
                    <a:pt x="191" y="189"/>
                    <a:pt x="116" y="216"/>
                  </a:cubicBezTo>
                  <a:cubicBezTo>
                    <a:pt x="44" y="253"/>
                    <a:pt x="0" y="274"/>
                    <a:pt x="0" y="274"/>
                  </a:cubicBezTo>
                  <a:cubicBezTo>
                    <a:pt x="0" y="274"/>
                    <a:pt x="14" y="271"/>
                    <a:pt x="35" y="271"/>
                  </a:cubicBezTo>
                  <a:lnTo>
                    <a:pt x="126" y="271"/>
                  </a:lnTo>
                  <a:cubicBezTo>
                    <a:pt x="136" y="270"/>
                    <a:pt x="146" y="270"/>
                    <a:pt x="156" y="270"/>
                  </a:cubicBezTo>
                  <a:cubicBezTo>
                    <a:pt x="233" y="270"/>
                    <a:pt x="336" y="282"/>
                    <a:pt x="449" y="294"/>
                  </a:cubicBezTo>
                  <a:cubicBezTo>
                    <a:pt x="514" y="301"/>
                    <a:pt x="586" y="311"/>
                    <a:pt x="657" y="324"/>
                  </a:cubicBezTo>
                  <a:cubicBezTo>
                    <a:pt x="732" y="342"/>
                    <a:pt x="807" y="359"/>
                    <a:pt x="881" y="379"/>
                  </a:cubicBezTo>
                  <a:cubicBezTo>
                    <a:pt x="1035" y="417"/>
                    <a:pt x="1195" y="461"/>
                    <a:pt x="1347" y="519"/>
                  </a:cubicBezTo>
                  <a:lnTo>
                    <a:pt x="1405" y="539"/>
                  </a:lnTo>
                  <a:lnTo>
                    <a:pt x="1460" y="560"/>
                  </a:lnTo>
                  <a:cubicBezTo>
                    <a:pt x="1501" y="573"/>
                    <a:pt x="1534" y="590"/>
                    <a:pt x="1572" y="604"/>
                  </a:cubicBezTo>
                  <a:cubicBezTo>
                    <a:pt x="1647" y="634"/>
                    <a:pt x="1721" y="658"/>
                    <a:pt x="1790" y="685"/>
                  </a:cubicBezTo>
                  <a:cubicBezTo>
                    <a:pt x="1858" y="716"/>
                    <a:pt x="1925" y="740"/>
                    <a:pt x="1991" y="767"/>
                  </a:cubicBezTo>
                  <a:cubicBezTo>
                    <a:pt x="2055" y="791"/>
                    <a:pt x="2117" y="814"/>
                    <a:pt x="2170" y="845"/>
                  </a:cubicBezTo>
                  <a:cubicBezTo>
                    <a:pt x="2222" y="879"/>
                    <a:pt x="2272" y="903"/>
                    <a:pt x="2321" y="930"/>
                  </a:cubicBezTo>
                  <a:cubicBezTo>
                    <a:pt x="2344" y="940"/>
                    <a:pt x="2365" y="954"/>
                    <a:pt x="2385" y="968"/>
                  </a:cubicBezTo>
                  <a:cubicBezTo>
                    <a:pt x="2406" y="981"/>
                    <a:pt x="2423" y="991"/>
                    <a:pt x="2440" y="1005"/>
                  </a:cubicBezTo>
                  <a:cubicBezTo>
                    <a:pt x="2473" y="1029"/>
                    <a:pt x="2501" y="1049"/>
                    <a:pt x="2514" y="1062"/>
                  </a:cubicBezTo>
                  <a:cubicBezTo>
                    <a:pt x="2531" y="1076"/>
                    <a:pt x="2542" y="1087"/>
                    <a:pt x="2542" y="1087"/>
                  </a:cubicBezTo>
                  <a:cubicBezTo>
                    <a:pt x="2542" y="1087"/>
                    <a:pt x="2542" y="1073"/>
                    <a:pt x="2538" y="1049"/>
                  </a:cubicBezTo>
                  <a:cubicBezTo>
                    <a:pt x="2538" y="1029"/>
                    <a:pt x="2535" y="995"/>
                    <a:pt x="2528" y="951"/>
                  </a:cubicBezTo>
                  <a:cubicBezTo>
                    <a:pt x="2525" y="930"/>
                    <a:pt x="2517" y="907"/>
                    <a:pt x="2511" y="879"/>
                  </a:cubicBezTo>
                  <a:cubicBezTo>
                    <a:pt x="2504" y="855"/>
                    <a:pt x="2494" y="825"/>
                    <a:pt x="2484" y="797"/>
                  </a:cubicBezTo>
                  <a:cubicBezTo>
                    <a:pt x="2463" y="736"/>
                    <a:pt x="2429" y="671"/>
                    <a:pt x="2385" y="613"/>
                  </a:cubicBezTo>
                  <a:cubicBezTo>
                    <a:pt x="2338" y="552"/>
                    <a:pt x="2286" y="488"/>
                    <a:pt x="2225" y="426"/>
                  </a:cubicBezTo>
                  <a:cubicBezTo>
                    <a:pt x="2164" y="365"/>
                    <a:pt x="2093" y="307"/>
                    <a:pt x="2011" y="260"/>
                  </a:cubicBezTo>
                  <a:cubicBezTo>
                    <a:pt x="1933" y="209"/>
                    <a:pt x="1848" y="164"/>
                    <a:pt x="1759" y="131"/>
                  </a:cubicBezTo>
                  <a:cubicBezTo>
                    <a:pt x="1712" y="114"/>
                    <a:pt x="1667" y="97"/>
                    <a:pt x="1619" y="83"/>
                  </a:cubicBezTo>
                  <a:lnTo>
                    <a:pt x="1548" y="62"/>
                  </a:lnTo>
                  <a:lnTo>
                    <a:pt x="1481" y="46"/>
                  </a:lnTo>
                  <a:cubicBezTo>
                    <a:pt x="1331" y="17"/>
                    <a:pt x="1183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962300" y="364606"/>
              <a:ext cx="76606" cy="85956"/>
            </a:xfrm>
            <a:custGeom>
              <a:avLst/>
              <a:gdLst/>
              <a:ahLst/>
              <a:cxnLst/>
              <a:rect l="l" t="t" r="r" b="b"/>
              <a:pathLst>
                <a:path w="1745" h="1958" extrusionOk="0">
                  <a:moveTo>
                    <a:pt x="0" y="1"/>
                  </a:moveTo>
                  <a:cubicBezTo>
                    <a:pt x="0" y="1"/>
                    <a:pt x="10" y="5"/>
                    <a:pt x="27" y="18"/>
                  </a:cubicBezTo>
                  <a:cubicBezTo>
                    <a:pt x="48" y="29"/>
                    <a:pt x="71" y="42"/>
                    <a:pt x="102" y="66"/>
                  </a:cubicBezTo>
                  <a:cubicBezTo>
                    <a:pt x="167" y="107"/>
                    <a:pt x="252" y="181"/>
                    <a:pt x="354" y="257"/>
                  </a:cubicBezTo>
                  <a:cubicBezTo>
                    <a:pt x="401" y="297"/>
                    <a:pt x="456" y="341"/>
                    <a:pt x="507" y="393"/>
                  </a:cubicBezTo>
                  <a:cubicBezTo>
                    <a:pt x="561" y="440"/>
                    <a:pt x="613" y="495"/>
                    <a:pt x="667" y="546"/>
                  </a:cubicBezTo>
                  <a:cubicBezTo>
                    <a:pt x="721" y="597"/>
                    <a:pt x="776" y="651"/>
                    <a:pt x="830" y="706"/>
                  </a:cubicBezTo>
                  <a:cubicBezTo>
                    <a:pt x="881" y="760"/>
                    <a:pt x="932" y="817"/>
                    <a:pt x="980" y="875"/>
                  </a:cubicBezTo>
                  <a:cubicBezTo>
                    <a:pt x="1034" y="933"/>
                    <a:pt x="1082" y="988"/>
                    <a:pt x="1126" y="1049"/>
                  </a:cubicBezTo>
                  <a:cubicBezTo>
                    <a:pt x="1170" y="1107"/>
                    <a:pt x="1214" y="1164"/>
                    <a:pt x="1255" y="1222"/>
                  </a:cubicBezTo>
                  <a:cubicBezTo>
                    <a:pt x="1330" y="1342"/>
                    <a:pt x="1415" y="1454"/>
                    <a:pt x="1463" y="1563"/>
                  </a:cubicBezTo>
                  <a:cubicBezTo>
                    <a:pt x="1476" y="1590"/>
                    <a:pt x="1490" y="1617"/>
                    <a:pt x="1500" y="1641"/>
                  </a:cubicBezTo>
                  <a:cubicBezTo>
                    <a:pt x="1514" y="1668"/>
                    <a:pt x="1528" y="1692"/>
                    <a:pt x="1538" y="1715"/>
                  </a:cubicBezTo>
                  <a:cubicBezTo>
                    <a:pt x="1548" y="1740"/>
                    <a:pt x="1561" y="1760"/>
                    <a:pt x="1572" y="1784"/>
                  </a:cubicBezTo>
                  <a:cubicBezTo>
                    <a:pt x="1582" y="1804"/>
                    <a:pt x="1589" y="1822"/>
                    <a:pt x="1592" y="1842"/>
                  </a:cubicBezTo>
                  <a:cubicBezTo>
                    <a:pt x="1609" y="1875"/>
                    <a:pt x="1619" y="1906"/>
                    <a:pt x="1626" y="1927"/>
                  </a:cubicBezTo>
                  <a:cubicBezTo>
                    <a:pt x="1633" y="1947"/>
                    <a:pt x="1636" y="1957"/>
                    <a:pt x="1636" y="1957"/>
                  </a:cubicBezTo>
                  <a:cubicBezTo>
                    <a:pt x="1636" y="1957"/>
                    <a:pt x="1643" y="1947"/>
                    <a:pt x="1650" y="1927"/>
                  </a:cubicBezTo>
                  <a:cubicBezTo>
                    <a:pt x="1660" y="1910"/>
                    <a:pt x="1674" y="1879"/>
                    <a:pt x="1687" y="1838"/>
                  </a:cubicBezTo>
                  <a:cubicBezTo>
                    <a:pt x="1698" y="1801"/>
                    <a:pt x="1715" y="1753"/>
                    <a:pt x="1728" y="1695"/>
                  </a:cubicBezTo>
                  <a:cubicBezTo>
                    <a:pt x="1732" y="1668"/>
                    <a:pt x="1738" y="1634"/>
                    <a:pt x="1742" y="1604"/>
                  </a:cubicBezTo>
                  <a:cubicBezTo>
                    <a:pt x="1745" y="1569"/>
                    <a:pt x="1745" y="1536"/>
                    <a:pt x="1742" y="1502"/>
                  </a:cubicBezTo>
                  <a:cubicBezTo>
                    <a:pt x="1735" y="1359"/>
                    <a:pt x="1718" y="1185"/>
                    <a:pt x="1646" y="1018"/>
                  </a:cubicBezTo>
                  <a:cubicBezTo>
                    <a:pt x="1613" y="933"/>
                    <a:pt x="1569" y="852"/>
                    <a:pt x="1517" y="773"/>
                  </a:cubicBezTo>
                  <a:cubicBezTo>
                    <a:pt x="1463" y="692"/>
                    <a:pt x="1401" y="617"/>
                    <a:pt x="1337" y="546"/>
                  </a:cubicBezTo>
                  <a:cubicBezTo>
                    <a:pt x="1269" y="481"/>
                    <a:pt x="1194" y="420"/>
                    <a:pt x="1120" y="365"/>
                  </a:cubicBezTo>
                  <a:cubicBezTo>
                    <a:pt x="1045" y="311"/>
                    <a:pt x="966" y="260"/>
                    <a:pt x="888" y="222"/>
                  </a:cubicBezTo>
                  <a:cubicBezTo>
                    <a:pt x="809" y="185"/>
                    <a:pt x="732" y="154"/>
                    <a:pt x="657" y="131"/>
                  </a:cubicBezTo>
                  <a:cubicBezTo>
                    <a:pt x="582" y="107"/>
                    <a:pt x="511" y="87"/>
                    <a:pt x="442" y="70"/>
                  </a:cubicBezTo>
                  <a:cubicBezTo>
                    <a:pt x="313" y="35"/>
                    <a:pt x="197" y="29"/>
                    <a:pt x="123" y="18"/>
                  </a:cubicBezTo>
                  <a:cubicBezTo>
                    <a:pt x="44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1045316" y="380630"/>
              <a:ext cx="51583" cy="74103"/>
            </a:xfrm>
            <a:custGeom>
              <a:avLst/>
              <a:gdLst/>
              <a:ahLst/>
              <a:cxnLst/>
              <a:rect l="l" t="t" r="r" b="b"/>
              <a:pathLst>
                <a:path w="1175" h="1688" extrusionOk="0">
                  <a:moveTo>
                    <a:pt x="0" y="0"/>
                  </a:moveTo>
                  <a:cubicBezTo>
                    <a:pt x="0" y="0"/>
                    <a:pt x="25" y="24"/>
                    <a:pt x="65" y="69"/>
                  </a:cubicBezTo>
                  <a:cubicBezTo>
                    <a:pt x="75" y="78"/>
                    <a:pt x="86" y="89"/>
                    <a:pt x="99" y="102"/>
                  </a:cubicBezTo>
                  <a:cubicBezTo>
                    <a:pt x="110" y="119"/>
                    <a:pt x="123" y="133"/>
                    <a:pt x="133" y="150"/>
                  </a:cubicBezTo>
                  <a:cubicBezTo>
                    <a:pt x="147" y="163"/>
                    <a:pt x="160" y="181"/>
                    <a:pt x="174" y="198"/>
                  </a:cubicBezTo>
                  <a:cubicBezTo>
                    <a:pt x="188" y="218"/>
                    <a:pt x="201" y="235"/>
                    <a:pt x="218" y="256"/>
                  </a:cubicBezTo>
                  <a:cubicBezTo>
                    <a:pt x="232" y="273"/>
                    <a:pt x="249" y="293"/>
                    <a:pt x="262" y="317"/>
                  </a:cubicBezTo>
                  <a:cubicBezTo>
                    <a:pt x="276" y="337"/>
                    <a:pt x="290" y="361"/>
                    <a:pt x="303" y="385"/>
                  </a:cubicBezTo>
                  <a:cubicBezTo>
                    <a:pt x="334" y="429"/>
                    <a:pt x="354" y="487"/>
                    <a:pt x="385" y="531"/>
                  </a:cubicBezTo>
                  <a:cubicBezTo>
                    <a:pt x="416" y="582"/>
                    <a:pt x="446" y="630"/>
                    <a:pt x="474" y="681"/>
                  </a:cubicBezTo>
                  <a:cubicBezTo>
                    <a:pt x="504" y="728"/>
                    <a:pt x="531" y="783"/>
                    <a:pt x="562" y="830"/>
                  </a:cubicBezTo>
                  <a:cubicBezTo>
                    <a:pt x="623" y="929"/>
                    <a:pt x="678" y="1031"/>
                    <a:pt x="735" y="1126"/>
                  </a:cubicBezTo>
                  <a:cubicBezTo>
                    <a:pt x="783" y="1225"/>
                    <a:pt x="861" y="1310"/>
                    <a:pt x="898" y="1395"/>
                  </a:cubicBezTo>
                  <a:cubicBezTo>
                    <a:pt x="909" y="1416"/>
                    <a:pt x="923" y="1436"/>
                    <a:pt x="936" y="1452"/>
                  </a:cubicBezTo>
                  <a:cubicBezTo>
                    <a:pt x="946" y="1473"/>
                    <a:pt x="956" y="1490"/>
                    <a:pt x="970" y="1510"/>
                  </a:cubicBezTo>
                  <a:cubicBezTo>
                    <a:pt x="980" y="1528"/>
                    <a:pt x="994" y="1545"/>
                    <a:pt x="1004" y="1559"/>
                  </a:cubicBezTo>
                  <a:cubicBezTo>
                    <a:pt x="1014" y="1575"/>
                    <a:pt x="1021" y="1589"/>
                    <a:pt x="1028" y="1603"/>
                  </a:cubicBezTo>
                  <a:cubicBezTo>
                    <a:pt x="1061" y="1657"/>
                    <a:pt x="1079" y="1688"/>
                    <a:pt x="1079" y="1688"/>
                  </a:cubicBezTo>
                  <a:cubicBezTo>
                    <a:pt x="1079" y="1688"/>
                    <a:pt x="1092" y="1653"/>
                    <a:pt x="1119" y="1595"/>
                  </a:cubicBezTo>
                  <a:cubicBezTo>
                    <a:pt x="1123" y="1579"/>
                    <a:pt x="1130" y="1562"/>
                    <a:pt x="1133" y="1545"/>
                  </a:cubicBezTo>
                  <a:cubicBezTo>
                    <a:pt x="1140" y="1524"/>
                    <a:pt x="1143" y="1504"/>
                    <a:pt x="1150" y="1483"/>
                  </a:cubicBezTo>
                  <a:cubicBezTo>
                    <a:pt x="1157" y="1460"/>
                    <a:pt x="1164" y="1436"/>
                    <a:pt x="1168" y="1412"/>
                  </a:cubicBezTo>
                  <a:cubicBezTo>
                    <a:pt x="1171" y="1388"/>
                    <a:pt x="1174" y="1361"/>
                    <a:pt x="1174" y="1334"/>
                  </a:cubicBezTo>
                  <a:lnTo>
                    <a:pt x="1174" y="1248"/>
                  </a:lnTo>
                  <a:lnTo>
                    <a:pt x="1174" y="1157"/>
                  </a:lnTo>
                  <a:cubicBezTo>
                    <a:pt x="1174" y="1126"/>
                    <a:pt x="1171" y="1092"/>
                    <a:pt x="1164" y="1061"/>
                  </a:cubicBezTo>
                  <a:cubicBezTo>
                    <a:pt x="1160" y="1028"/>
                    <a:pt x="1154" y="994"/>
                    <a:pt x="1143" y="963"/>
                  </a:cubicBezTo>
                  <a:cubicBezTo>
                    <a:pt x="1110" y="827"/>
                    <a:pt x="1038" y="697"/>
                    <a:pt x="963" y="575"/>
                  </a:cubicBezTo>
                  <a:cubicBezTo>
                    <a:pt x="919" y="518"/>
                    <a:pt x="875" y="456"/>
                    <a:pt x="824" y="408"/>
                  </a:cubicBezTo>
                  <a:cubicBezTo>
                    <a:pt x="772" y="354"/>
                    <a:pt x="719" y="310"/>
                    <a:pt x="664" y="269"/>
                  </a:cubicBezTo>
                  <a:cubicBezTo>
                    <a:pt x="640" y="245"/>
                    <a:pt x="609" y="232"/>
                    <a:pt x="579" y="215"/>
                  </a:cubicBezTo>
                  <a:cubicBezTo>
                    <a:pt x="551" y="198"/>
                    <a:pt x="524" y="181"/>
                    <a:pt x="494" y="171"/>
                  </a:cubicBezTo>
                  <a:cubicBezTo>
                    <a:pt x="466" y="157"/>
                    <a:pt x="439" y="143"/>
                    <a:pt x="412" y="130"/>
                  </a:cubicBezTo>
                  <a:cubicBezTo>
                    <a:pt x="385" y="119"/>
                    <a:pt x="361" y="109"/>
                    <a:pt x="334" y="99"/>
                  </a:cubicBezTo>
                  <a:cubicBezTo>
                    <a:pt x="310" y="85"/>
                    <a:pt x="286" y="78"/>
                    <a:pt x="265" y="69"/>
                  </a:cubicBezTo>
                  <a:cubicBezTo>
                    <a:pt x="242" y="61"/>
                    <a:pt x="218" y="55"/>
                    <a:pt x="198" y="52"/>
                  </a:cubicBezTo>
                  <a:cubicBezTo>
                    <a:pt x="177" y="44"/>
                    <a:pt x="157" y="38"/>
                    <a:pt x="140" y="34"/>
                  </a:cubicBezTo>
                  <a:cubicBezTo>
                    <a:pt x="123" y="28"/>
                    <a:pt x="106" y="24"/>
                    <a:pt x="92" y="20"/>
                  </a:cubicBezTo>
                  <a:cubicBezTo>
                    <a:pt x="31" y="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520832" y="776789"/>
              <a:ext cx="49036" cy="57860"/>
            </a:xfrm>
            <a:custGeom>
              <a:avLst/>
              <a:gdLst/>
              <a:ahLst/>
              <a:cxnLst/>
              <a:rect l="l" t="t" r="r" b="b"/>
              <a:pathLst>
                <a:path w="1117" h="1318" extrusionOk="0">
                  <a:moveTo>
                    <a:pt x="32" y="1"/>
                  </a:moveTo>
                  <a:cubicBezTo>
                    <a:pt x="32" y="1"/>
                    <a:pt x="28" y="32"/>
                    <a:pt x="18" y="86"/>
                  </a:cubicBezTo>
                  <a:cubicBezTo>
                    <a:pt x="15" y="113"/>
                    <a:pt x="11" y="148"/>
                    <a:pt x="4" y="184"/>
                  </a:cubicBezTo>
                  <a:cubicBezTo>
                    <a:pt x="4" y="201"/>
                    <a:pt x="1" y="225"/>
                    <a:pt x="1" y="246"/>
                  </a:cubicBezTo>
                  <a:cubicBezTo>
                    <a:pt x="1" y="266"/>
                    <a:pt x="1" y="290"/>
                    <a:pt x="4" y="311"/>
                  </a:cubicBezTo>
                  <a:cubicBezTo>
                    <a:pt x="7" y="358"/>
                    <a:pt x="15" y="409"/>
                    <a:pt x="18" y="460"/>
                  </a:cubicBezTo>
                  <a:cubicBezTo>
                    <a:pt x="21" y="487"/>
                    <a:pt x="24" y="515"/>
                    <a:pt x="32" y="545"/>
                  </a:cubicBezTo>
                  <a:cubicBezTo>
                    <a:pt x="35" y="572"/>
                    <a:pt x="42" y="600"/>
                    <a:pt x="52" y="627"/>
                  </a:cubicBezTo>
                  <a:cubicBezTo>
                    <a:pt x="86" y="739"/>
                    <a:pt x="147" y="848"/>
                    <a:pt x="215" y="950"/>
                  </a:cubicBezTo>
                  <a:cubicBezTo>
                    <a:pt x="297" y="1042"/>
                    <a:pt x="382" y="1134"/>
                    <a:pt x="484" y="1192"/>
                  </a:cubicBezTo>
                  <a:cubicBezTo>
                    <a:pt x="531" y="1222"/>
                    <a:pt x="583" y="1246"/>
                    <a:pt x="637" y="1260"/>
                  </a:cubicBezTo>
                  <a:cubicBezTo>
                    <a:pt x="691" y="1277"/>
                    <a:pt x="739" y="1291"/>
                    <a:pt x="783" y="1304"/>
                  </a:cubicBezTo>
                  <a:cubicBezTo>
                    <a:pt x="828" y="1317"/>
                    <a:pt x="875" y="1317"/>
                    <a:pt x="916" y="1317"/>
                  </a:cubicBezTo>
                  <a:cubicBezTo>
                    <a:pt x="957" y="1314"/>
                    <a:pt x="994" y="1314"/>
                    <a:pt x="1021" y="1314"/>
                  </a:cubicBezTo>
                  <a:cubicBezTo>
                    <a:pt x="1082" y="1304"/>
                    <a:pt x="1117" y="1300"/>
                    <a:pt x="1117" y="1300"/>
                  </a:cubicBezTo>
                  <a:cubicBezTo>
                    <a:pt x="1117" y="1300"/>
                    <a:pt x="1100" y="1270"/>
                    <a:pt x="1079" y="1212"/>
                  </a:cubicBezTo>
                  <a:cubicBezTo>
                    <a:pt x="1062" y="1192"/>
                    <a:pt x="1048" y="1157"/>
                    <a:pt x="1035" y="1123"/>
                  </a:cubicBezTo>
                  <a:cubicBezTo>
                    <a:pt x="1028" y="1107"/>
                    <a:pt x="1018" y="1086"/>
                    <a:pt x="1011" y="1069"/>
                  </a:cubicBezTo>
                  <a:cubicBezTo>
                    <a:pt x="1001" y="1052"/>
                    <a:pt x="994" y="1032"/>
                    <a:pt x="980" y="1018"/>
                  </a:cubicBezTo>
                  <a:cubicBezTo>
                    <a:pt x="957" y="984"/>
                    <a:pt x="936" y="944"/>
                    <a:pt x="916" y="903"/>
                  </a:cubicBezTo>
                  <a:lnTo>
                    <a:pt x="885" y="842"/>
                  </a:lnTo>
                  <a:cubicBezTo>
                    <a:pt x="875" y="821"/>
                    <a:pt x="861" y="804"/>
                    <a:pt x="848" y="784"/>
                  </a:cubicBezTo>
                  <a:cubicBezTo>
                    <a:pt x="797" y="708"/>
                    <a:pt x="732" y="641"/>
                    <a:pt x="671" y="569"/>
                  </a:cubicBezTo>
                  <a:cubicBezTo>
                    <a:pt x="603" y="504"/>
                    <a:pt x="535" y="437"/>
                    <a:pt x="460" y="375"/>
                  </a:cubicBezTo>
                  <a:cubicBezTo>
                    <a:pt x="392" y="311"/>
                    <a:pt x="304" y="259"/>
                    <a:pt x="249" y="201"/>
                  </a:cubicBezTo>
                  <a:cubicBezTo>
                    <a:pt x="191" y="144"/>
                    <a:pt x="123" y="99"/>
                    <a:pt x="89" y="62"/>
                  </a:cubicBezTo>
                  <a:cubicBezTo>
                    <a:pt x="48" y="25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18154" y="830743"/>
              <a:ext cx="30774" cy="42846"/>
            </a:xfrm>
            <a:custGeom>
              <a:avLst/>
              <a:gdLst/>
              <a:ahLst/>
              <a:cxnLst/>
              <a:rect l="l" t="t" r="r" b="b"/>
              <a:pathLst>
                <a:path w="701" h="976" extrusionOk="0">
                  <a:moveTo>
                    <a:pt x="18" y="0"/>
                  </a:moveTo>
                  <a:cubicBezTo>
                    <a:pt x="18" y="0"/>
                    <a:pt x="18" y="21"/>
                    <a:pt x="11" y="54"/>
                  </a:cubicBezTo>
                  <a:cubicBezTo>
                    <a:pt x="11" y="75"/>
                    <a:pt x="7" y="95"/>
                    <a:pt x="7" y="123"/>
                  </a:cubicBezTo>
                  <a:cubicBezTo>
                    <a:pt x="4" y="150"/>
                    <a:pt x="0" y="177"/>
                    <a:pt x="4" y="208"/>
                  </a:cubicBezTo>
                  <a:cubicBezTo>
                    <a:pt x="7" y="238"/>
                    <a:pt x="7" y="275"/>
                    <a:pt x="11" y="313"/>
                  </a:cubicBezTo>
                  <a:cubicBezTo>
                    <a:pt x="14" y="347"/>
                    <a:pt x="21" y="384"/>
                    <a:pt x="31" y="425"/>
                  </a:cubicBezTo>
                  <a:cubicBezTo>
                    <a:pt x="52" y="500"/>
                    <a:pt x="85" y="578"/>
                    <a:pt x="126" y="653"/>
                  </a:cubicBezTo>
                  <a:cubicBezTo>
                    <a:pt x="174" y="721"/>
                    <a:pt x="225" y="786"/>
                    <a:pt x="286" y="833"/>
                  </a:cubicBezTo>
                  <a:cubicBezTo>
                    <a:pt x="317" y="861"/>
                    <a:pt x="351" y="878"/>
                    <a:pt x="385" y="894"/>
                  </a:cubicBezTo>
                  <a:cubicBezTo>
                    <a:pt x="419" y="911"/>
                    <a:pt x="453" y="925"/>
                    <a:pt x="481" y="935"/>
                  </a:cubicBezTo>
                  <a:cubicBezTo>
                    <a:pt x="511" y="949"/>
                    <a:pt x="542" y="956"/>
                    <a:pt x="569" y="960"/>
                  </a:cubicBezTo>
                  <a:cubicBezTo>
                    <a:pt x="596" y="966"/>
                    <a:pt x="619" y="966"/>
                    <a:pt x="640" y="973"/>
                  </a:cubicBezTo>
                  <a:cubicBezTo>
                    <a:pt x="677" y="973"/>
                    <a:pt x="701" y="976"/>
                    <a:pt x="701" y="976"/>
                  </a:cubicBezTo>
                  <a:cubicBezTo>
                    <a:pt x="701" y="976"/>
                    <a:pt x="694" y="952"/>
                    <a:pt x="681" y="915"/>
                  </a:cubicBezTo>
                  <a:cubicBezTo>
                    <a:pt x="674" y="902"/>
                    <a:pt x="667" y="878"/>
                    <a:pt x="657" y="853"/>
                  </a:cubicBezTo>
                  <a:cubicBezTo>
                    <a:pt x="650" y="827"/>
                    <a:pt x="640" y="800"/>
                    <a:pt x="630" y="776"/>
                  </a:cubicBezTo>
                  <a:cubicBezTo>
                    <a:pt x="603" y="724"/>
                    <a:pt x="583" y="657"/>
                    <a:pt x="548" y="602"/>
                  </a:cubicBezTo>
                  <a:cubicBezTo>
                    <a:pt x="517" y="544"/>
                    <a:pt x="473" y="490"/>
                    <a:pt x="432" y="435"/>
                  </a:cubicBezTo>
                  <a:cubicBezTo>
                    <a:pt x="385" y="384"/>
                    <a:pt x="341" y="333"/>
                    <a:pt x="293" y="282"/>
                  </a:cubicBezTo>
                  <a:cubicBezTo>
                    <a:pt x="272" y="258"/>
                    <a:pt x="245" y="235"/>
                    <a:pt x="222" y="214"/>
                  </a:cubicBezTo>
                  <a:cubicBezTo>
                    <a:pt x="211" y="200"/>
                    <a:pt x="198" y="191"/>
                    <a:pt x="187" y="180"/>
                  </a:cubicBezTo>
                  <a:cubicBezTo>
                    <a:pt x="174" y="170"/>
                    <a:pt x="164" y="156"/>
                    <a:pt x="157" y="146"/>
                  </a:cubicBezTo>
                  <a:cubicBezTo>
                    <a:pt x="116" y="106"/>
                    <a:pt x="76" y="68"/>
                    <a:pt x="55" y="41"/>
                  </a:cubicBezTo>
                  <a:cubicBezTo>
                    <a:pt x="27" y="17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20393" y="883116"/>
              <a:ext cx="20194" cy="28447"/>
            </a:xfrm>
            <a:custGeom>
              <a:avLst/>
              <a:gdLst/>
              <a:ahLst/>
              <a:cxnLst/>
              <a:rect l="l" t="t" r="r" b="b"/>
              <a:pathLst>
                <a:path w="460" h="648" extrusionOk="0">
                  <a:moveTo>
                    <a:pt x="38" y="1"/>
                  </a:moveTo>
                  <a:cubicBezTo>
                    <a:pt x="38" y="1"/>
                    <a:pt x="34" y="15"/>
                    <a:pt x="28" y="42"/>
                  </a:cubicBezTo>
                  <a:cubicBezTo>
                    <a:pt x="25" y="52"/>
                    <a:pt x="21" y="69"/>
                    <a:pt x="17" y="86"/>
                  </a:cubicBezTo>
                  <a:cubicBezTo>
                    <a:pt x="11" y="106"/>
                    <a:pt x="7" y="127"/>
                    <a:pt x="7" y="147"/>
                  </a:cubicBezTo>
                  <a:cubicBezTo>
                    <a:pt x="11" y="188"/>
                    <a:pt x="1" y="243"/>
                    <a:pt x="11" y="293"/>
                  </a:cubicBezTo>
                  <a:cubicBezTo>
                    <a:pt x="14" y="321"/>
                    <a:pt x="17" y="348"/>
                    <a:pt x="28" y="372"/>
                  </a:cubicBezTo>
                  <a:cubicBezTo>
                    <a:pt x="38" y="395"/>
                    <a:pt x="48" y="420"/>
                    <a:pt x="62" y="443"/>
                  </a:cubicBezTo>
                  <a:cubicBezTo>
                    <a:pt x="92" y="487"/>
                    <a:pt x="123" y="535"/>
                    <a:pt x="167" y="563"/>
                  </a:cubicBezTo>
                  <a:cubicBezTo>
                    <a:pt x="208" y="593"/>
                    <a:pt x="259" y="610"/>
                    <a:pt x="300" y="627"/>
                  </a:cubicBezTo>
                  <a:cubicBezTo>
                    <a:pt x="337" y="644"/>
                    <a:pt x="385" y="640"/>
                    <a:pt x="412" y="648"/>
                  </a:cubicBezTo>
                  <a:lnTo>
                    <a:pt x="456" y="648"/>
                  </a:lnTo>
                  <a:cubicBezTo>
                    <a:pt x="456" y="648"/>
                    <a:pt x="456" y="630"/>
                    <a:pt x="460" y="599"/>
                  </a:cubicBezTo>
                  <a:cubicBezTo>
                    <a:pt x="453" y="576"/>
                    <a:pt x="460" y="528"/>
                    <a:pt x="450" y="491"/>
                  </a:cubicBezTo>
                  <a:cubicBezTo>
                    <a:pt x="439" y="456"/>
                    <a:pt x="439" y="406"/>
                    <a:pt x="425" y="365"/>
                  </a:cubicBezTo>
                  <a:cubicBezTo>
                    <a:pt x="412" y="321"/>
                    <a:pt x="385" y="287"/>
                    <a:pt x="364" y="249"/>
                  </a:cubicBezTo>
                  <a:cubicBezTo>
                    <a:pt x="351" y="232"/>
                    <a:pt x="334" y="216"/>
                    <a:pt x="320" y="198"/>
                  </a:cubicBezTo>
                  <a:cubicBezTo>
                    <a:pt x="307" y="181"/>
                    <a:pt x="287" y="167"/>
                    <a:pt x="270" y="154"/>
                  </a:cubicBezTo>
                  <a:cubicBezTo>
                    <a:pt x="235" y="123"/>
                    <a:pt x="188" y="103"/>
                    <a:pt x="160" y="79"/>
                  </a:cubicBezTo>
                  <a:cubicBezTo>
                    <a:pt x="130" y="52"/>
                    <a:pt x="89" y="38"/>
                    <a:pt x="72" y="21"/>
                  </a:cubicBezTo>
                  <a:cubicBezTo>
                    <a:pt x="48" y="7"/>
                    <a:pt x="38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1405479" y="355387"/>
              <a:ext cx="65060" cy="133676"/>
            </a:xfrm>
            <a:custGeom>
              <a:avLst/>
              <a:gdLst/>
              <a:ahLst/>
              <a:cxnLst/>
              <a:rect l="l" t="t" r="r" b="b"/>
              <a:pathLst>
                <a:path w="1482" h="3045" extrusionOk="0">
                  <a:moveTo>
                    <a:pt x="1456" y="3003"/>
                  </a:moveTo>
                  <a:cubicBezTo>
                    <a:pt x="1455" y="3003"/>
                    <a:pt x="1455" y="3003"/>
                    <a:pt x="1455" y="3003"/>
                  </a:cubicBezTo>
                  <a:lnTo>
                    <a:pt x="1455" y="3003"/>
                  </a:lnTo>
                  <a:cubicBezTo>
                    <a:pt x="1455" y="3003"/>
                    <a:pt x="1455" y="3003"/>
                    <a:pt x="1456" y="3003"/>
                  </a:cubicBezTo>
                  <a:close/>
                  <a:moveTo>
                    <a:pt x="1455" y="3003"/>
                  </a:moveTo>
                  <a:cubicBezTo>
                    <a:pt x="1454" y="3004"/>
                    <a:pt x="1454" y="3004"/>
                    <a:pt x="1454" y="3004"/>
                  </a:cubicBezTo>
                  <a:lnTo>
                    <a:pt x="1454" y="3004"/>
                  </a:lnTo>
                  <a:lnTo>
                    <a:pt x="1454" y="3004"/>
                  </a:lnTo>
                  <a:cubicBezTo>
                    <a:pt x="1455" y="3004"/>
                    <a:pt x="1455" y="3004"/>
                    <a:pt x="1455" y="3003"/>
                  </a:cubicBezTo>
                  <a:close/>
                  <a:moveTo>
                    <a:pt x="1454" y="3004"/>
                  </a:moveTo>
                  <a:cubicBezTo>
                    <a:pt x="1454" y="3005"/>
                    <a:pt x="1454" y="3006"/>
                    <a:pt x="1454" y="3007"/>
                  </a:cubicBezTo>
                  <a:lnTo>
                    <a:pt x="1457" y="3007"/>
                  </a:lnTo>
                  <a:lnTo>
                    <a:pt x="1454" y="3004"/>
                  </a:lnTo>
                  <a:close/>
                  <a:moveTo>
                    <a:pt x="1464" y="2999"/>
                  </a:moveTo>
                  <a:cubicBezTo>
                    <a:pt x="1463" y="2999"/>
                    <a:pt x="1462" y="3000"/>
                    <a:pt x="1461" y="3001"/>
                  </a:cubicBezTo>
                  <a:cubicBezTo>
                    <a:pt x="1459" y="3001"/>
                    <a:pt x="1457" y="3002"/>
                    <a:pt x="1456" y="3003"/>
                  </a:cubicBezTo>
                  <a:lnTo>
                    <a:pt x="1456" y="3003"/>
                  </a:lnTo>
                  <a:cubicBezTo>
                    <a:pt x="1456" y="3003"/>
                    <a:pt x="1456" y="3003"/>
                    <a:pt x="1457" y="3003"/>
                  </a:cubicBezTo>
                  <a:cubicBezTo>
                    <a:pt x="1457" y="3003"/>
                    <a:pt x="1459" y="3003"/>
                    <a:pt x="1461" y="3004"/>
                  </a:cubicBezTo>
                  <a:cubicBezTo>
                    <a:pt x="1464" y="3007"/>
                    <a:pt x="1467" y="3007"/>
                    <a:pt x="1471" y="3015"/>
                  </a:cubicBezTo>
                  <a:cubicBezTo>
                    <a:pt x="1471" y="3015"/>
                    <a:pt x="1472" y="3015"/>
                    <a:pt x="1472" y="3016"/>
                  </a:cubicBezTo>
                  <a:lnTo>
                    <a:pt x="1472" y="3016"/>
                  </a:lnTo>
                  <a:cubicBezTo>
                    <a:pt x="1473" y="3016"/>
                    <a:pt x="1474" y="3015"/>
                    <a:pt x="1475" y="3015"/>
                  </a:cubicBezTo>
                  <a:cubicBezTo>
                    <a:pt x="1481" y="3011"/>
                    <a:pt x="1478" y="3004"/>
                    <a:pt x="1471" y="3004"/>
                  </a:cubicBezTo>
                  <a:cubicBezTo>
                    <a:pt x="1468" y="3002"/>
                    <a:pt x="1466" y="2999"/>
                    <a:pt x="1464" y="2999"/>
                  </a:cubicBezTo>
                  <a:close/>
                  <a:moveTo>
                    <a:pt x="1192" y="0"/>
                  </a:moveTo>
                  <a:cubicBezTo>
                    <a:pt x="1192" y="0"/>
                    <a:pt x="1178" y="0"/>
                    <a:pt x="1148" y="4"/>
                  </a:cubicBezTo>
                  <a:cubicBezTo>
                    <a:pt x="1131" y="7"/>
                    <a:pt x="1110" y="7"/>
                    <a:pt x="1090" y="7"/>
                  </a:cubicBezTo>
                  <a:cubicBezTo>
                    <a:pt x="1066" y="11"/>
                    <a:pt x="1039" y="17"/>
                    <a:pt x="1008" y="21"/>
                  </a:cubicBezTo>
                  <a:cubicBezTo>
                    <a:pt x="981" y="27"/>
                    <a:pt x="950" y="38"/>
                    <a:pt x="916" y="48"/>
                  </a:cubicBezTo>
                  <a:cubicBezTo>
                    <a:pt x="879" y="58"/>
                    <a:pt x="842" y="72"/>
                    <a:pt x="801" y="85"/>
                  </a:cubicBezTo>
                  <a:cubicBezTo>
                    <a:pt x="760" y="99"/>
                    <a:pt x="719" y="123"/>
                    <a:pt x="679" y="143"/>
                  </a:cubicBezTo>
                  <a:cubicBezTo>
                    <a:pt x="658" y="157"/>
                    <a:pt x="638" y="170"/>
                    <a:pt x="617" y="184"/>
                  </a:cubicBezTo>
                  <a:cubicBezTo>
                    <a:pt x="597" y="201"/>
                    <a:pt x="577" y="215"/>
                    <a:pt x="556" y="231"/>
                  </a:cubicBezTo>
                  <a:cubicBezTo>
                    <a:pt x="475" y="303"/>
                    <a:pt x="393" y="382"/>
                    <a:pt x="311" y="480"/>
                  </a:cubicBezTo>
                  <a:cubicBezTo>
                    <a:pt x="233" y="575"/>
                    <a:pt x="158" y="688"/>
                    <a:pt x="110" y="817"/>
                  </a:cubicBezTo>
                  <a:cubicBezTo>
                    <a:pt x="59" y="942"/>
                    <a:pt x="25" y="1085"/>
                    <a:pt x="12" y="1231"/>
                  </a:cubicBezTo>
                  <a:cubicBezTo>
                    <a:pt x="1" y="1374"/>
                    <a:pt x="8" y="1525"/>
                    <a:pt x="29" y="1667"/>
                  </a:cubicBezTo>
                  <a:cubicBezTo>
                    <a:pt x="56" y="1810"/>
                    <a:pt x="97" y="1946"/>
                    <a:pt x="154" y="2076"/>
                  </a:cubicBezTo>
                  <a:cubicBezTo>
                    <a:pt x="212" y="2201"/>
                    <a:pt x="280" y="2321"/>
                    <a:pt x="359" y="2423"/>
                  </a:cubicBezTo>
                  <a:cubicBezTo>
                    <a:pt x="379" y="2450"/>
                    <a:pt x="399" y="2476"/>
                    <a:pt x="420" y="2501"/>
                  </a:cubicBezTo>
                  <a:cubicBezTo>
                    <a:pt x="440" y="2525"/>
                    <a:pt x="461" y="2548"/>
                    <a:pt x="481" y="2569"/>
                  </a:cubicBezTo>
                  <a:cubicBezTo>
                    <a:pt x="505" y="2592"/>
                    <a:pt x="528" y="2613"/>
                    <a:pt x="549" y="2633"/>
                  </a:cubicBezTo>
                  <a:cubicBezTo>
                    <a:pt x="572" y="2654"/>
                    <a:pt x="597" y="2674"/>
                    <a:pt x="617" y="2691"/>
                  </a:cubicBezTo>
                  <a:cubicBezTo>
                    <a:pt x="665" y="2729"/>
                    <a:pt x="709" y="2762"/>
                    <a:pt x="753" y="2797"/>
                  </a:cubicBezTo>
                  <a:cubicBezTo>
                    <a:pt x="797" y="2828"/>
                    <a:pt x="842" y="2858"/>
                    <a:pt x="883" y="2885"/>
                  </a:cubicBezTo>
                  <a:cubicBezTo>
                    <a:pt x="903" y="2899"/>
                    <a:pt x="927" y="2912"/>
                    <a:pt x="947" y="2922"/>
                  </a:cubicBezTo>
                  <a:cubicBezTo>
                    <a:pt x="971" y="2936"/>
                    <a:pt x="991" y="2946"/>
                    <a:pt x="1012" y="2953"/>
                  </a:cubicBezTo>
                  <a:cubicBezTo>
                    <a:pt x="1056" y="2974"/>
                    <a:pt x="1100" y="2987"/>
                    <a:pt x="1137" y="2997"/>
                  </a:cubicBezTo>
                  <a:cubicBezTo>
                    <a:pt x="1219" y="3021"/>
                    <a:pt x="1287" y="3032"/>
                    <a:pt x="1345" y="3041"/>
                  </a:cubicBezTo>
                  <a:lnTo>
                    <a:pt x="1417" y="3041"/>
                  </a:lnTo>
                  <a:cubicBezTo>
                    <a:pt x="1426" y="3045"/>
                    <a:pt x="1440" y="3045"/>
                    <a:pt x="1450" y="3045"/>
                  </a:cubicBezTo>
                  <a:cubicBezTo>
                    <a:pt x="1457" y="3041"/>
                    <a:pt x="1467" y="3038"/>
                    <a:pt x="1475" y="3032"/>
                  </a:cubicBezTo>
                  <a:cubicBezTo>
                    <a:pt x="1480" y="3025"/>
                    <a:pt x="1476" y="3019"/>
                    <a:pt x="1472" y="3016"/>
                  </a:cubicBezTo>
                  <a:lnTo>
                    <a:pt x="1472" y="3016"/>
                  </a:lnTo>
                  <a:cubicBezTo>
                    <a:pt x="1471" y="3017"/>
                    <a:pt x="1469" y="3017"/>
                    <a:pt x="1467" y="3017"/>
                  </a:cubicBezTo>
                  <a:cubicBezTo>
                    <a:pt x="1463" y="3017"/>
                    <a:pt x="1459" y="3016"/>
                    <a:pt x="1454" y="3015"/>
                  </a:cubicBezTo>
                  <a:cubicBezTo>
                    <a:pt x="1447" y="3011"/>
                    <a:pt x="1440" y="3007"/>
                    <a:pt x="1430" y="3001"/>
                  </a:cubicBezTo>
                  <a:cubicBezTo>
                    <a:pt x="1423" y="2997"/>
                    <a:pt x="1413" y="2991"/>
                    <a:pt x="1399" y="2983"/>
                  </a:cubicBezTo>
                  <a:cubicBezTo>
                    <a:pt x="1389" y="2977"/>
                    <a:pt x="1379" y="2970"/>
                    <a:pt x="1368" y="2963"/>
                  </a:cubicBezTo>
                  <a:cubicBezTo>
                    <a:pt x="1324" y="2939"/>
                    <a:pt x="1277" y="2899"/>
                    <a:pt x="1233" y="2844"/>
                  </a:cubicBezTo>
                  <a:cubicBezTo>
                    <a:pt x="1209" y="2817"/>
                    <a:pt x="1185" y="2790"/>
                    <a:pt x="1164" y="2756"/>
                  </a:cubicBezTo>
                  <a:cubicBezTo>
                    <a:pt x="1151" y="2742"/>
                    <a:pt x="1141" y="2725"/>
                    <a:pt x="1131" y="2708"/>
                  </a:cubicBezTo>
                  <a:cubicBezTo>
                    <a:pt x="1117" y="2691"/>
                    <a:pt x="1107" y="2674"/>
                    <a:pt x="1093" y="2657"/>
                  </a:cubicBezTo>
                  <a:cubicBezTo>
                    <a:pt x="1073" y="2623"/>
                    <a:pt x="1049" y="2586"/>
                    <a:pt x="1029" y="2548"/>
                  </a:cubicBezTo>
                  <a:cubicBezTo>
                    <a:pt x="1008" y="2508"/>
                    <a:pt x="988" y="2463"/>
                    <a:pt x="968" y="2419"/>
                  </a:cubicBezTo>
                  <a:cubicBezTo>
                    <a:pt x="960" y="2395"/>
                    <a:pt x="950" y="2374"/>
                    <a:pt x="944" y="2351"/>
                  </a:cubicBezTo>
                  <a:cubicBezTo>
                    <a:pt x="933" y="2327"/>
                    <a:pt x="927" y="2303"/>
                    <a:pt x="916" y="2280"/>
                  </a:cubicBezTo>
                  <a:cubicBezTo>
                    <a:pt x="903" y="2236"/>
                    <a:pt x="883" y="2187"/>
                    <a:pt x="869" y="2143"/>
                  </a:cubicBezTo>
                  <a:cubicBezTo>
                    <a:pt x="838" y="2048"/>
                    <a:pt x="811" y="1953"/>
                    <a:pt x="790" y="1854"/>
                  </a:cubicBezTo>
                  <a:cubicBezTo>
                    <a:pt x="767" y="1759"/>
                    <a:pt x="750" y="1660"/>
                    <a:pt x="746" y="1565"/>
                  </a:cubicBezTo>
                  <a:cubicBezTo>
                    <a:pt x="732" y="1470"/>
                    <a:pt x="729" y="1374"/>
                    <a:pt x="732" y="1283"/>
                  </a:cubicBezTo>
                  <a:cubicBezTo>
                    <a:pt x="736" y="1191"/>
                    <a:pt x="750" y="1102"/>
                    <a:pt x="764" y="1014"/>
                  </a:cubicBezTo>
                  <a:cubicBezTo>
                    <a:pt x="767" y="991"/>
                    <a:pt x="770" y="970"/>
                    <a:pt x="773" y="946"/>
                  </a:cubicBezTo>
                  <a:cubicBezTo>
                    <a:pt x="777" y="925"/>
                    <a:pt x="781" y="902"/>
                    <a:pt x="784" y="881"/>
                  </a:cubicBezTo>
                  <a:cubicBezTo>
                    <a:pt x="794" y="837"/>
                    <a:pt x="801" y="793"/>
                    <a:pt x="811" y="749"/>
                  </a:cubicBezTo>
                  <a:cubicBezTo>
                    <a:pt x="831" y="664"/>
                    <a:pt x="855" y="582"/>
                    <a:pt x="893" y="511"/>
                  </a:cubicBezTo>
                  <a:cubicBezTo>
                    <a:pt x="903" y="493"/>
                    <a:pt x="910" y="476"/>
                    <a:pt x="919" y="460"/>
                  </a:cubicBezTo>
                  <a:cubicBezTo>
                    <a:pt x="927" y="443"/>
                    <a:pt x="937" y="422"/>
                    <a:pt x="944" y="405"/>
                  </a:cubicBezTo>
                  <a:cubicBezTo>
                    <a:pt x="954" y="388"/>
                    <a:pt x="960" y="371"/>
                    <a:pt x="968" y="354"/>
                  </a:cubicBezTo>
                  <a:cubicBezTo>
                    <a:pt x="974" y="338"/>
                    <a:pt x="985" y="320"/>
                    <a:pt x="991" y="306"/>
                  </a:cubicBezTo>
                  <a:cubicBezTo>
                    <a:pt x="1022" y="242"/>
                    <a:pt x="1056" y="184"/>
                    <a:pt x="1090" y="143"/>
                  </a:cubicBezTo>
                  <a:cubicBezTo>
                    <a:pt x="1103" y="120"/>
                    <a:pt x="1117" y="99"/>
                    <a:pt x="1131" y="82"/>
                  </a:cubicBezTo>
                  <a:cubicBezTo>
                    <a:pt x="1144" y="62"/>
                    <a:pt x="1155" y="48"/>
                    <a:pt x="1164" y="38"/>
                  </a:cubicBezTo>
                  <a:cubicBezTo>
                    <a:pt x="1182" y="14"/>
                    <a:pt x="1192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1358901" y="373518"/>
              <a:ext cx="39949" cy="80161"/>
            </a:xfrm>
            <a:custGeom>
              <a:avLst/>
              <a:gdLst/>
              <a:ahLst/>
              <a:cxnLst/>
              <a:rect l="l" t="t" r="r" b="b"/>
              <a:pathLst>
                <a:path w="910" h="1826" extrusionOk="0">
                  <a:moveTo>
                    <a:pt x="610" y="1"/>
                  </a:moveTo>
                  <a:cubicBezTo>
                    <a:pt x="600" y="1"/>
                    <a:pt x="590" y="1"/>
                    <a:pt x="580" y="2"/>
                  </a:cubicBezTo>
                  <a:cubicBezTo>
                    <a:pt x="562" y="6"/>
                    <a:pt x="542" y="6"/>
                    <a:pt x="518" y="13"/>
                  </a:cubicBezTo>
                  <a:cubicBezTo>
                    <a:pt x="495" y="16"/>
                    <a:pt x="470" y="22"/>
                    <a:pt x="443" y="30"/>
                  </a:cubicBezTo>
                  <a:cubicBezTo>
                    <a:pt x="416" y="40"/>
                    <a:pt x="388" y="50"/>
                    <a:pt x="362" y="63"/>
                  </a:cubicBezTo>
                  <a:cubicBezTo>
                    <a:pt x="335" y="80"/>
                    <a:pt x="307" y="98"/>
                    <a:pt x="283" y="121"/>
                  </a:cubicBezTo>
                  <a:cubicBezTo>
                    <a:pt x="273" y="132"/>
                    <a:pt x="259" y="142"/>
                    <a:pt x="246" y="156"/>
                  </a:cubicBezTo>
                  <a:cubicBezTo>
                    <a:pt x="233" y="165"/>
                    <a:pt x="222" y="179"/>
                    <a:pt x="209" y="193"/>
                  </a:cubicBezTo>
                  <a:cubicBezTo>
                    <a:pt x="198" y="206"/>
                    <a:pt x="184" y="220"/>
                    <a:pt x="171" y="234"/>
                  </a:cubicBezTo>
                  <a:cubicBezTo>
                    <a:pt x="161" y="251"/>
                    <a:pt x="151" y="264"/>
                    <a:pt x="137" y="281"/>
                  </a:cubicBezTo>
                  <a:cubicBezTo>
                    <a:pt x="93" y="343"/>
                    <a:pt x="55" y="418"/>
                    <a:pt x="35" y="496"/>
                  </a:cubicBezTo>
                  <a:cubicBezTo>
                    <a:pt x="11" y="578"/>
                    <a:pt x="1" y="663"/>
                    <a:pt x="1" y="747"/>
                  </a:cubicBezTo>
                  <a:cubicBezTo>
                    <a:pt x="5" y="771"/>
                    <a:pt x="5" y="792"/>
                    <a:pt x="5" y="812"/>
                  </a:cubicBezTo>
                  <a:cubicBezTo>
                    <a:pt x="8" y="836"/>
                    <a:pt x="11" y="856"/>
                    <a:pt x="15" y="880"/>
                  </a:cubicBezTo>
                  <a:cubicBezTo>
                    <a:pt x="21" y="921"/>
                    <a:pt x="35" y="965"/>
                    <a:pt x="46" y="1010"/>
                  </a:cubicBezTo>
                  <a:cubicBezTo>
                    <a:pt x="76" y="1088"/>
                    <a:pt x="110" y="1162"/>
                    <a:pt x="151" y="1231"/>
                  </a:cubicBezTo>
                  <a:cubicBezTo>
                    <a:pt x="195" y="1299"/>
                    <a:pt x="239" y="1360"/>
                    <a:pt x="290" y="1414"/>
                  </a:cubicBezTo>
                  <a:cubicBezTo>
                    <a:pt x="338" y="1468"/>
                    <a:pt x="393" y="1512"/>
                    <a:pt x="446" y="1550"/>
                  </a:cubicBezTo>
                  <a:cubicBezTo>
                    <a:pt x="501" y="1588"/>
                    <a:pt x="552" y="1622"/>
                    <a:pt x="593" y="1652"/>
                  </a:cubicBezTo>
                  <a:cubicBezTo>
                    <a:pt x="682" y="1717"/>
                    <a:pt x="770" y="1751"/>
                    <a:pt x="821" y="1782"/>
                  </a:cubicBezTo>
                  <a:cubicBezTo>
                    <a:pt x="851" y="1795"/>
                    <a:pt x="872" y="1806"/>
                    <a:pt x="886" y="1815"/>
                  </a:cubicBezTo>
                  <a:cubicBezTo>
                    <a:pt x="903" y="1823"/>
                    <a:pt x="909" y="1826"/>
                    <a:pt x="909" y="1826"/>
                  </a:cubicBezTo>
                  <a:cubicBezTo>
                    <a:pt x="909" y="1826"/>
                    <a:pt x="892" y="1795"/>
                    <a:pt x="872" y="1737"/>
                  </a:cubicBezTo>
                  <a:cubicBezTo>
                    <a:pt x="845" y="1683"/>
                    <a:pt x="821" y="1594"/>
                    <a:pt x="784" y="1499"/>
                  </a:cubicBezTo>
                  <a:cubicBezTo>
                    <a:pt x="763" y="1455"/>
                    <a:pt x="749" y="1401"/>
                    <a:pt x="735" y="1346"/>
                  </a:cubicBezTo>
                  <a:cubicBezTo>
                    <a:pt x="729" y="1319"/>
                    <a:pt x="722" y="1292"/>
                    <a:pt x="719" y="1261"/>
                  </a:cubicBezTo>
                  <a:cubicBezTo>
                    <a:pt x="712" y="1234"/>
                    <a:pt x="705" y="1206"/>
                    <a:pt x="699" y="1179"/>
                  </a:cubicBezTo>
                  <a:cubicBezTo>
                    <a:pt x="685" y="1125"/>
                    <a:pt x="674" y="1071"/>
                    <a:pt x="664" y="1016"/>
                  </a:cubicBezTo>
                  <a:cubicBezTo>
                    <a:pt x="654" y="965"/>
                    <a:pt x="651" y="914"/>
                    <a:pt x="647" y="863"/>
                  </a:cubicBezTo>
                  <a:cubicBezTo>
                    <a:pt x="637" y="774"/>
                    <a:pt x="637" y="686"/>
                    <a:pt x="630" y="598"/>
                  </a:cubicBezTo>
                  <a:cubicBezTo>
                    <a:pt x="633" y="557"/>
                    <a:pt x="627" y="512"/>
                    <a:pt x="624" y="468"/>
                  </a:cubicBezTo>
                  <a:lnTo>
                    <a:pt x="624" y="435"/>
                  </a:lnTo>
                  <a:lnTo>
                    <a:pt x="624" y="404"/>
                  </a:lnTo>
                  <a:cubicBezTo>
                    <a:pt x="620" y="380"/>
                    <a:pt x="624" y="363"/>
                    <a:pt x="624" y="343"/>
                  </a:cubicBezTo>
                  <a:cubicBezTo>
                    <a:pt x="627" y="322"/>
                    <a:pt x="630" y="302"/>
                    <a:pt x="630" y="281"/>
                  </a:cubicBezTo>
                  <a:cubicBezTo>
                    <a:pt x="633" y="261"/>
                    <a:pt x="633" y="240"/>
                    <a:pt x="633" y="220"/>
                  </a:cubicBezTo>
                  <a:cubicBezTo>
                    <a:pt x="637" y="200"/>
                    <a:pt x="641" y="179"/>
                    <a:pt x="644" y="159"/>
                  </a:cubicBezTo>
                  <a:cubicBezTo>
                    <a:pt x="647" y="142"/>
                    <a:pt x="654" y="125"/>
                    <a:pt x="658" y="111"/>
                  </a:cubicBezTo>
                  <a:cubicBezTo>
                    <a:pt x="664" y="77"/>
                    <a:pt x="678" y="54"/>
                    <a:pt x="685" y="36"/>
                  </a:cubicBezTo>
                  <a:cubicBezTo>
                    <a:pt x="691" y="16"/>
                    <a:pt x="695" y="9"/>
                    <a:pt x="695" y="9"/>
                  </a:cubicBezTo>
                  <a:cubicBezTo>
                    <a:pt x="695" y="9"/>
                    <a:pt x="685" y="6"/>
                    <a:pt x="668" y="6"/>
                  </a:cubicBezTo>
                  <a:cubicBezTo>
                    <a:pt x="653" y="3"/>
                    <a:pt x="634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1321453" y="377030"/>
              <a:ext cx="24365" cy="26911"/>
            </a:xfrm>
            <a:custGeom>
              <a:avLst/>
              <a:gdLst/>
              <a:ahLst/>
              <a:cxnLst/>
              <a:rect l="l" t="t" r="r" b="b"/>
              <a:pathLst>
                <a:path w="555" h="613" extrusionOk="0">
                  <a:moveTo>
                    <a:pt x="282" y="0"/>
                  </a:moveTo>
                  <a:cubicBezTo>
                    <a:pt x="269" y="4"/>
                    <a:pt x="241" y="4"/>
                    <a:pt x="214" y="11"/>
                  </a:cubicBezTo>
                  <a:cubicBezTo>
                    <a:pt x="201" y="11"/>
                    <a:pt x="187" y="14"/>
                    <a:pt x="174" y="21"/>
                  </a:cubicBezTo>
                  <a:cubicBezTo>
                    <a:pt x="160" y="24"/>
                    <a:pt x="150" y="31"/>
                    <a:pt x="139" y="38"/>
                  </a:cubicBezTo>
                  <a:cubicBezTo>
                    <a:pt x="103" y="69"/>
                    <a:pt x="37" y="110"/>
                    <a:pt x="24" y="167"/>
                  </a:cubicBezTo>
                  <a:cubicBezTo>
                    <a:pt x="1" y="222"/>
                    <a:pt x="10" y="286"/>
                    <a:pt x="21" y="344"/>
                  </a:cubicBezTo>
                  <a:cubicBezTo>
                    <a:pt x="45" y="405"/>
                    <a:pt x="72" y="460"/>
                    <a:pt x="116" y="501"/>
                  </a:cubicBezTo>
                  <a:cubicBezTo>
                    <a:pt x="136" y="521"/>
                    <a:pt x="164" y="538"/>
                    <a:pt x="191" y="552"/>
                  </a:cubicBezTo>
                  <a:cubicBezTo>
                    <a:pt x="218" y="562"/>
                    <a:pt x="241" y="572"/>
                    <a:pt x="262" y="583"/>
                  </a:cubicBezTo>
                  <a:cubicBezTo>
                    <a:pt x="303" y="603"/>
                    <a:pt x="354" y="603"/>
                    <a:pt x="374" y="606"/>
                  </a:cubicBezTo>
                  <a:cubicBezTo>
                    <a:pt x="379" y="606"/>
                    <a:pt x="382" y="605"/>
                    <a:pt x="385" y="605"/>
                  </a:cubicBezTo>
                  <a:cubicBezTo>
                    <a:pt x="396" y="605"/>
                    <a:pt x="399" y="609"/>
                    <a:pt x="405" y="609"/>
                  </a:cubicBezTo>
                  <a:cubicBezTo>
                    <a:pt x="409" y="613"/>
                    <a:pt x="412" y="613"/>
                    <a:pt x="412" y="613"/>
                  </a:cubicBezTo>
                  <a:lnTo>
                    <a:pt x="412" y="606"/>
                  </a:lnTo>
                  <a:cubicBezTo>
                    <a:pt x="412" y="600"/>
                    <a:pt x="405" y="592"/>
                    <a:pt x="412" y="575"/>
                  </a:cubicBezTo>
                  <a:cubicBezTo>
                    <a:pt x="412" y="565"/>
                    <a:pt x="415" y="548"/>
                    <a:pt x="422" y="531"/>
                  </a:cubicBezTo>
                  <a:cubicBezTo>
                    <a:pt x="429" y="521"/>
                    <a:pt x="429" y="514"/>
                    <a:pt x="432" y="504"/>
                  </a:cubicBezTo>
                  <a:cubicBezTo>
                    <a:pt x="436" y="494"/>
                    <a:pt x="439" y="487"/>
                    <a:pt x="439" y="477"/>
                  </a:cubicBezTo>
                  <a:cubicBezTo>
                    <a:pt x="442" y="463"/>
                    <a:pt x="453" y="443"/>
                    <a:pt x="466" y="423"/>
                  </a:cubicBezTo>
                  <a:cubicBezTo>
                    <a:pt x="470" y="412"/>
                    <a:pt x="476" y="405"/>
                    <a:pt x="483" y="396"/>
                  </a:cubicBezTo>
                  <a:cubicBezTo>
                    <a:pt x="490" y="385"/>
                    <a:pt x="494" y="378"/>
                    <a:pt x="497" y="371"/>
                  </a:cubicBezTo>
                  <a:cubicBezTo>
                    <a:pt x="517" y="338"/>
                    <a:pt x="527" y="314"/>
                    <a:pt x="541" y="289"/>
                  </a:cubicBezTo>
                  <a:cubicBezTo>
                    <a:pt x="548" y="269"/>
                    <a:pt x="555" y="249"/>
                    <a:pt x="541" y="228"/>
                  </a:cubicBezTo>
                  <a:cubicBezTo>
                    <a:pt x="538" y="212"/>
                    <a:pt x="486" y="181"/>
                    <a:pt x="473" y="154"/>
                  </a:cubicBezTo>
                  <a:cubicBezTo>
                    <a:pt x="453" y="126"/>
                    <a:pt x="401" y="82"/>
                    <a:pt x="388" y="55"/>
                  </a:cubicBezTo>
                  <a:cubicBezTo>
                    <a:pt x="361" y="21"/>
                    <a:pt x="351" y="4"/>
                    <a:pt x="351" y="4"/>
                  </a:cubicBezTo>
                  <a:cubicBezTo>
                    <a:pt x="351" y="4"/>
                    <a:pt x="327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1496486" y="362367"/>
              <a:ext cx="262259" cy="161991"/>
            </a:xfrm>
            <a:custGeom>
              <a:avLst/>
              <a:gdLst/>
              <a:ahLst/>
              <a:cxnLst/>
              <a:rect l="l" t="t" r="r" b="b"/>
              <a:pathLst>
                <a:path w="5974" h="3690" extrusionOk="0">
                  <a:moveTo>
                    <a:pt x="4010" y="1"/>
                  </a:moveTo>
                  <a:cubicBezTo>
                    <a:pt x="3701" y="1"/>
                    <a:pt x="3390" y="72"/>
                    <a:pt x="3109" y="205"/>
                  </a:cubicBezTo>
                  <a:cubicBezTo>
                    <a:pt x="2817" y="348"/>
                    <a:pt x="2558" y="549"/>
                    <a:pt x="2347" y="787"/>
                  </a:cubicBezTo>
                  <a:cubicBezTo>
                    <a:pt x="2245" y="906"/>
                    <a:pt x="2153" y="1039"/>
                    <a:pt x="2079" y="1171"/>
                  </a:cubicBezTo>
                  <a:cubicBezTo>
                    <a:pt x="2003" y="1304"/>
                    <a:pt x="1942" y="1440"/>
                    <a:pt x="1888" y="1570"/>
                  </a:cubicBezTo>
                  <a:cubicBezTo>
                    <a:pt x="1834" y="1699"/>
                    <a:pt x="1782" y="1824"/>
                    <a:pt x="1732" y="1944"/>
                  </a:cubicBezTo>
                  <a:cubicBezTo>
                    <a:pt x="1704" y="2002"/>
                    <a:pt x="1680" y="2060"/>
                    <a:pt x="1653" y="2117"/>
                  </a:cubicBezTo>
                  <a:cubicBezTo>
                    <a:pt x="1626" y="2171"/>
                    <a:pt x="1599" y="2229"/>
                    <a:pt x="1568" y="2281"/>
                  </a:cubicBezTo>
                  <a:cubicBezTo>
                    <a:pt x="1452" y="2495"/>
                    <a:pt x="1316" y="2682"/>
                    <a:pt x="1170" y="2842"/>
                  </a:cubicBezTo>
                  <a:cubicBezTo>
                    <a:pt x="1024" y="2998"/>
                    <a:pt x="881" y="3138"/>
                    <a:pt x="741" y="3250"/>
                  </a:cubicBezTo>
                  <a:cubicBezTo>
                    <a:pt x="606" y="3362"/>
                    <a:pt x="473" y="3444"/>
                    <a:pt x="364" y="3509"/>
                  </a:cubicBezTo>
                  <a:cubicBezTo>
                    <a:pt x="333" y="3526"/>
                    <a:pt x="309" y="3539"/>
                    <a:pt x="283" y="3553"/>
                  </a:cubicBezTo>
                  <a:cubicBezTo>
                    <a:pt x="259" y="3570"/>
                    <a:pt x="234" y="3580"/>
                    <a:pt x="211" y="3590"/>
                  </a:cubicBezTo>
                  <a:cubicBezTo>
                    <a:pt x="167" y="3614"/>
                    <a:pt x="129" y="3634"/>
                    <a:pt x="99" y="3648"/>
                  </a:cubicBezTo>
                  <a:cubicBezTo>
                    <a:pt x="34" y="3675"/>
                    <a:pt x="0" y="3689"/>
                    <a:pt x="0" y="3689"/>
                  </a:cubicBezTo>
                  <a:cubicBezTo>
                    <a:pt x="0" y="3689"/>
                    <a:pt x="34" y="3678"/>
                    <a:pt x="102" y="3658"/>
                  </a:cubicBezTo>
                  <a:cubicBezTo>
                    <a:pt x="136" y="3648"/>
                    <a:pt x="177" y="3634"/>
                    <a:pt x="225" y="3620"/>
                  </a:cubicBezTo>
                  <a:cubicBezTo>
                    <a:pt x="248" y="3611"/>
                    <a:pt x="272" y="3603"/>
                    <a:pt x="300" y="3594"/>
                  </a:cubicBezTo>
                  <a:cubicBezTo>
                    <a:pt x="327" y="3583"/>
                    <a:pt x="357" y="3570"/>
                    <a:pt x="388" y="3559"/>
                  </a:cubicBezTo>
                  <a:cubicBezTo>
                    <a:pt x="507" y="3509"/>
                    <a:pt x="653" y="3444"/>
                    <a:pt x="813" y="3352"/>
                  </a:cubicBezTo>
                  <a:cubicBezTo>
                    <a:pt x="973" y="3260"/>
                    <a:pt x="1146" y="3141"/>
                    <a:pt x="1316" y="2988"/>
                  </a:cubicBezTo>
                  <a:cubicBezTo>
                    <a:pt x="1487" y="2835"/>
                    <a:pt x="1657" y="2651"/>
                    <a:pt x="1810" y="2433"/>
                  </a:cubicBezTo>
                  <a:cubicBezTo>
                    <a:pt x="1851" y="2379"/>
                    <a:pt x="1888" y="2322"/>
                    <a:pt x="1925" y="2264"/>
                  </a:cubicBezTo>
                  <a:cubicBezTo>
                    <a:pt x="1963" y="2206"/>
                    <a:pt x="1994" y="2148"/>
                    <a:pt x="2027" y="2086"/>
                  </a:cubicBezTo>
                  <a:cubicBezTo>
                    <a:pt x="2092" y="1964"/>
                    <a:pt x="2150" y="1838"/>
                    <a:pt x="2211" y="1716"/>
                  </a:cubicBezTo>
                  <a:cubicBezTo>
                    <a:pt x="2272" y="1597"/>
                    <a:pt x="2333" y="1474"/>
                    <a:pt x="2402" y="1362"/>
                  </a:cubicBezTo>
                  <a:cubicBezTo>
                    <a:pt x="2473" y="1253"/>
                    <a:pt x="2548" y="1148"/>
                    <a:pt x="2639" y="1049"/>
                  </a:cubicBezTo>
                  <a:cubicBezTo>
                    <a:pt x="2820" y="855"/>
                    <a:pt x="3044" y="695"/>
                    <a:pt x="3286" y="583"/>
                  </a:cubicBezTo>
                  <a:cubicBezTo>
                    <a:pt x="3528" y="471"/>
                    <a:pt x="3790" y="406"/>
                    <a:pt x="4048" y="403"/>
                  </a:cubicBezTo>
                  <a:cubicBezTo>
                    <a:pt x="4178" y="403"/>
                    <a:pt x="4310" y="416"/>
                    <a:pt x="4432" y="444"/>
                  </a:cubicBezTo>
                  <a:cubicBezTo>
                    <a:pt x="4561" y="468"/>
                    <a:pt x="4684" y="505"/>
                    <a:pt x="4800" y="552"/>
                  </a:cubicBezTo>
                  <a:cubicBezTo>
                    <a:pt x="4916" y="603"/>
                    <a:pt x="5024" y="664"/>
                    <a:pt x="5126" y="736"/>
                  </a:cubicBezTo>
                  <a:cubicBezTo>
                    <a:pt x="5225" y="804"/>
                    <a:pt x="5313" y="886"/>
                    <a:pt x="5395" y="970"/>
                  </a:cubicBezTo>
                  <a:cubicBezTo>
                    <a:pt x="5555" y="1144"/>
                    <a:pt x="5660" y="1345"/>
                    <a:pt x="5721" y="1542"/>
                  </a:cubicBezTo>
                  <a:cubicBezTo>
                    <a:pt x="5783" y="1743"/>
                    <a:pt x="5806" y="1937"/>
                    <a:pt x="5806" y="2110"/>
                  </a:cubicBezTo>
                  <a:cubicBezTo>
                    <a:pt x="5803" y="2287"/>
                    <a:pt x="5776" y="2437"/>
                    <a:pt x="5735" y="2559"/>
                  </a:cubicBezTo>
                  <a:cubicBezTo>
                    <a:pt x="5729" y="2590"/>
                    <a:pt x="5718" y="2617"/>
                    <a:pt x="5708" y="2644"/>
                  </a:cubicBezTo>
                  <a:cubicBezTo>
                    <a:pt x="5698" y="2672"/>
                    <a:pt x="5691" y="2695"/>
                    <a:pt x="5681" y="2719"/>
                  </a:cubicBezTo>
                  <a:cubicBezTo>
                    <a:pt x="5660" y="2763"/>
                    <a:pt x="5643" y="2804"/>
                    <a:pt x="5627" y="2835"/>
                  </a:cubicBezTo>
                  <a:cubicBezTo>
                    <a:pt x="5592" y="2896"/>
                    <a:pt x="5575" y="2927"/>
                    <a:pt x="5575" y="2927"/>
                  </a:cubicBezTo>
                  <a:cubicBezTo>
                    <a:pt x="5575" y="2927"/>
                    <a:pt x="5599" y="2900"/>
                    <a:pt x="5643" y="2845"/>
                  </a:cubicBezTo>
                  <a:cubicBezTo>
                    <a:pt x="5663" y="2818"/>
                    <a:pt x="5688" y="2780"/>
                    <a:pt x="5715" y="2736"/>
                  </a:cubicBezTo>
                  <a:cubicBezTo>
                    <a:pt x="5732" y="2716"/>
                    <a:pt x="5742" y="2692"/>
                    <a:pt x="5756" y="2664"/>
                  </a:cubicBezTo>
                  <a:cubicBezTo>
                    <a:pt x="5773" y="2641"/>
                    <a:pt x="5786" y="2614"/>
                    <a:pt x="5800" y="2583"/>
                  </a:cubicBezTo>
                  <a:cubicBezTo>
                    <a:pt x="5858" y="2464"/>
                    <a:pt x="5912" y="2308"/>
                    <a:pt x="5939" y="2124"/>
                  </a:cubicBezTo>
                  <a:cubicBezTo>
                    <a:pt x="5970" y="1940"/>
                    <a:pt x="5974" y="1722"/>
                    <a:pt x="5922" y="1491"/>
                  </a:cubicBezTo>
                  <a:cubicBezTo>
                    <a:pt x="5895" y="1379"/>
                    <a:pt x="5861" y="1256"/>
                    <a:pt x="5806" y="1141"/>
                  </a:cubicBezTo>
                  <a:cubicBezTo>
                    <a:pt x="5756" y="1025"/>
                    <a:pt x="5691" y="906"/>
                    <a:pt x="5606" y="797"/>
                  </a:cubicBezTo>
                  <a:cubicBezTo>
                    <a:pt x="5443" y="576"/>
                    <a:pt x="5218" y="383"/>
                    <a:pt x="4953" y="240"/>
                  </a:cubicBezTo>
                  <a:cubicBezTo>
                    <a:pt x="4820" y="168"/>
                    <a:pt x="4674" y="110"/>
                    <a:pt x="4525" y="69"/>
                  </a:cubicBezTo>
                  <a:cubicBezTo>
                    <a:pt x="4371" y="28"/>
                    <a:pt x="4214" y="5"/>
                    <a:pt x="4051" y="1"/>
                  </a:cubicBezTo>
                  <a:cubicBezTo>
                    <a:pt x="4037" y="1"/>
                    <a:pt x="4024" y="1"/>
                    <a:pt x="4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298650" y="789652"/>
              <a:ext cx="132183" cy="132754"/>
            </a:xfrm>
            <a:custGeom>
              <a:avLst/>
              <a:gdLst/>
              <a:ahLst/>
              <a:cxnLst/>
              <a:rect l="l" t="t" r="r" b="b"/>
              <a:pathLst>
                <a:path w="3011" h="3024" extrusionOk="0">
                  <a:moveTo>
                    <a:pt x="2946" y="1"/>
                  </a:moveTo>
                  <a:cubicBezTo>
                    <a:pt x="2946" y="1"/>
                    <a:pt x="2950" y="22"/>
                    <a:pt x="2953" y="55"/>
                  </a:cubicBezTo>
                  <a:cubicBezTo>
                    <a:pt x="2959" y="89"/>
                    <a:pt x="2963" y="140"/>
                    <a:pt x="2966" y="205"/>
                  </a:cubicBezTo>
                  <a:cubicBezTo>
                    <a:pt x="2966" y="269"/>
                    <a:pt x="2970" y="351"/>
                    <a:pt x="2959" y="439"/>
                  </a:cubicBezTo>
                  <a:cubicBezTo>
                    <a:pt x="2953" y="531"/>
                    <a:pt x="2939" y="630"/>
                    <a:pt x="2915" y="739"/>
                  </a:cubicBezTo>
                  <a:cubicBezTo>
                    <a:pt x="2868" y="957"/>
                    <a:pt x="2779" y="1198"/>
                    <a:pt x="2639" y="1436"/>
                  </a:cubicBezTo>
                  <a:cubicBezTo>
                    <a:pt x="2504" y="1674"/>
                    <a:pt x="2317" y="1905"/>
                    <a:pt x="2106" y="2106"/>
                  </a:cubicBezTo>
                  <a:cubicBezTo>
                    <a:pt x="1892" y="2310"/>
                    <a:pt x="1653" y="2483"/>
                    <a:pt x="1419" y="2630"/>
                  </a:cubicBezTo>
                  <a:cubicBezTo>
                    <a:pt x="1303" y="2705"/>
                    <a:pt x="1187" y="2769"/>
                    <a:pt x="1072" y="2817"/>
                  </a:cubicBezTo>
                  <a:cubicBezTo>
                    <a:pt x="956" y="2868"/>
                    <a:pt x="843" y="2905"/>
                    <a:pt x="735" y="2929"/>
                  </a:cubicBezTo>
                  <a:cubicBezTo>
                    <a:pt x="559" y="2969"/>
                    <a:pt x="401" y="2982"/>
                    <a:pt x="279" y="2982"/>
                  </a:cubicBezTo>
                  <a:cubicBezTo>
                    <a:pt x="252" y="2982"/>
                    <a:pt x="227" y="2982"/>
                    <a:pt x="204" y="2981"/>
                  </a:cubicBezTo>
                  <a:cubicBezTo>
                    <a:pt x="140" y="2977"/>
                    <a:pt x="88" y="2973"/>
                    <a:pt x="55" y="2970"/>
                  </a:cubicBezTo>
                  <a:cubicBezTo>
                    <a:pt x="17" y="2963"/>
                    <a:pt x="0" y="2963"/>
                    <a:pt x="0" y="2963"/>
                  </a:cubicBezTo>
                  <a:lnTo>
                    <a:pt x="0" y="2963"/>
                  </a:lnTo>
                  <a:cubicBezTo>
                    <a:pt x="0" y="2963"/>
                    <a:pt x="17" y="2967"/>
                    <a:pt x="51" y="2977"/>
                  </a:cubicBezTo>
                  <a:cubicBezTo>
                    <a:pt x="85" y="2984"/>
                    <a:pt x="136" y="2994"/>
                    <a:pt x="201" y="3004"/>
                  </a:cubicBezTo>
                  <a:cubicBezTo>
                    <a:pt x="275" y="3014"/>
                    <a:pt x="367" y="3023"/>
                    <a:pt x="474" y="3023"/>
                  </a:cubicBezTo>
                  <a:cubicBezTo>
                    <a:pt x="557" y="3023"/>
                    <a:pt x="650" y="3018"/>
                    <a:pt x="749" y="3001"/>
                  </a:cubicBezTo>
                  <a:cubicBezTo>
                    <a:pt x="860" y="2981"/>
                    <a:pt x="983" y="2953"/>
                    <a:pt x="1105" y="2909"/>
                  </a:cubicBezTo>
                  <a:cubicBezTo>
                    <a:pt x="1231" y="2861"/>
                    <a:pt x="1354" y="2800"/>
                    <a:pt x="1476" y="2728"/>
                  </a:cubicBezTo>
                  <a:cubicBezTo>
                    <a:pt x="1725" y="2585"/>
                    <a:pt x="1970" y="2406"/>
                    <a:pt x="2190" y="2194"/>
                  </a:cubicBezTo>
                  <a:cubicBezTo>
                    <a:pt x="2408" y="1984"/>
                    <a:pt x="2595" y="1739"/>
                    <a:pt x="2728" y="1487"/>
                  </a:cubicBezTo>
                  <a:cubicBezTo>
                    <a:pt x="2864" y="1232"/>
                    <a:pt x="2939" y="973"/>
                    <a:pt x="2973" y="749"/>
                  </a:cubicBezTo>
                  <a:cubicBezTo>
                    <a:pt x="3011" y="524"/>
                    <a:pt x="2997" y="334"/>
                    <a:pt x="2980" y="205"/>
                  </a:cubicBezTo>
                  <a:cubicBezTo>
                    <a:pt x="2973" y="140"/>
                    <a:pt x="2963" y="89"/>
                    <a:pt x="2956" y="55"/>
                  </a:cubicBezTo>
                  <a:cubicBezTo>
                    <a:pt x="2950" y="22"/>
                    <a:pt x="2946" y="1"/>
                    <a:pt x="2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343912" y="763838"/>
              <a:ext cx="88722" cy="61241"/>
            </a:xfrm>
            <a:custGeom>
              <a:avLst/>
              <a:gdLst/>
              <a:ahLst/>
              <a:cxnLst/>
              <a:rect l="l" t="t" r="r" b="b"/>
              <a:pathLst>
                <a:path w="2021" h="1395" extrusionOk="0">
                  <a:moveTo>
                    <a:pt x="2021" y="0"/>
                  </a:moveTo>
                  <a:cubicBezTo>
                    <a:pt x="2021" y="0"/>
                    <a:pt x="2017" y="10"/>
                    <a:pt x="2013" y="30"/>
                  </a:cubicBezTo>
                  <a:cubicBezTo>
                    <a:pt x="2010" y="51"/>
                    <a:pt x="2007" y="82"/>
                    <a:pt x="1996" y="116"/>
                  </a:cubicBezTo>
                  <a:cubicBezTo>
                    <a:pt x="1983" y="190"/>
                    <a:pt x="1949" y="292"/>
                    <a:pt x="1894" y="408"/>
                  </a:cubicBezTo>
                  <a:cubicBezTo>
                    <a:pt x="1844" y="524"/>
                    <a:pt x="1762" y="650"/>
                    <a:pt x="1663" y="769"/>
                  </a:cubicBezTo>
                  <a:cubicBezTo>
                    <a:pt x="1613" y="830"/>
                    <a:pt x="1555" y="888"/>
                    <a:pt x="1493" y="942"/>
                  </a:cubicBezTo>
                  <a:cubicBezTo>
                    <a:pt x="1432" y="994"/>
                    <a:pt x="1364" y="1044"/>
                    <a:pt x="1296" y="1088"/>
                  </a:cubicBezTo>
                  <a:cubicBezTo>
                    <a:pt x="1225" y="1132"/>
                    <a:pt x="1150" y="1170"/>
                    <a:pt x="1075" y="1201"/>
                  </a:cubicBezTo>
                  <a:cubicBezTo>
                    <a:pt x="1000" y="1231"/>
                    <a:pt x="925" y="1255"/>
                    <a:pt x="847" y="1275"/>
                  </a:cubicBezTo>
                  <a:cubicBezTo>
                    <a:pt x="697" y="1313"/>
                    <a:pt x="547" y="1327"/>
                    <a:pt x="421" y="1327"/>
                  </a:cubicBezTo>
                  <a:cubicBezTo>
                    <a:pt x="296" y="1320"/>
                    <a:pt x="190" y="1310"/>
                    <a:pt x="115" y="1292"/>
                  </a:cubicBezTo>
                  <a:cubicBezTo>
                    <a:pt x="78" y="1286"/>
                    <a:pt x="51" y="1275"/>
                    <a:pt x="30" y="1272"/>
                  </a:cubicBezTo>
                  <a:cubicBezTo>
                    <a:pt x="13" y="1269"/>
                    <a:pt x="0" y="1266"/>
                    <a:pt x="0" y="1266"/>
                  </a:cubicBezTo>
                  <a:lnTo>
                    <a:pt x="0" y="1266"/>
                  </a:lnTo>
                  <a:cubicBezTo>
                    <a:pt x="0" y="1266"/>
                    <a:pt x="10" y="1269"/>
                    <a:pt x="30" y="1275"/>
                  </a:cubicBezTo>
                  <a:cubicBezTo>
                    <a:pt x="47" y="1286"/>
                    <a:pt x="74" y="1300"/>
                    <a:pt x="112" y="1310"/>
                  </a:cubicBezTo>
                  <a:cubicBezTo>
                    <a:pt x="184" y="1337"/>
                    <a:pt x="286" y="1371"/>
                    <a:pt x="418" y="1385"/>
                  </a:cubicBezTo>
                  <a:cubicBezTo>
                    <a:pt x="475" y="1390"/>
                    <a:pt x="538" y="1395"/>
                    <a:pt x="604" y="1395"/>
                  </a:cubicBezTo>
                  <a:cubicBezTo>
                    <a:pt x="687" y="1395"/>
                    <a:pt x="776" y="1388"/>
                    <a:pt x="867" y="1371"/>
                  </a:cubicBezTo>
                  <a:cubicBezTo>
                    <a:pt x="949" y="1354"/>
                    <a:pt x="1034" y="1330"/>
                    <a:pt x="1115" y="1300"/>
                  </a:cubicBezTo>
                  <a:cubicBezTo>
                    <a:pt x="1197" y="1266"/>
                    <a:pt x="1275" y="1225"/>
                    <a:pt x="1354" y="1181"/>
                  </a:cubicBezTo>
                  <a:cubicBezTo>
                    <a:pt x="1429" y="1129"/>
                    <a:pt x="1500" y="1075"/>
                    <a:pt x="1561" y="1017"/>
                  </a:cubicBezTo>
                  <a:cubicBezTo>
                    <a:pt x="1626" y="956"/>
                    <a:pt x="1684" y="892"/>
                    <a:pt x="1731" y="823"/>
                  </a:cubicBezTo>
                  <a:cubicBezTo>
                    <a:pt x="1833" y="691"/>
                    <a:pt x="1898" y="548"/>
                    <a:pt x="1942" y="425"/>
                  </a:cubicBezTo>
                  <a:cubicBezTo>
                    <a:pt x="1983" y="303"/>
                    <a:pt x="2000" y="194"/>
                    <a:pt x="2010" y="119"/>
                  </a:cubicBezTo>
                  <a:cubicBezTo>
                    <a:pt x="2013" y="82"/>
                    <a:pt x="2013" y="51"/>
                    <a:pt x="2017" y="30"/>
                  </a:cubicBezTo>
                  <a:cubicBezTo>
                    <a:pt x="2017" y="10"/>
                    <a:pt x="2021" y="0"/>
                    <a:pt x="2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334166" y="838338"/>
              <a:ext cx="57685" cy="10799"/>
            </a:xfrm>
            <a:custGeom>
              <a:avLst/>
              <a:gdLst/>
              <a:ahLst/>
              <a:cxnLst/>
              <a:rect l="l" t="t" r="r" b="b"/>
              <a:pathLst>
                <a:path w="1314" h="246" extrusionOk="0">
                  <a:moveTo>
                    <a:pt x="1314" y="0"/>
                  </a:moveTo>
                  <a:lnTo>
                    <a:pt x="1314" y="0"/>
                  </a:lnTo>
                  <a:cubicBezTo>
                    <a:pt x="1314" y="0"/>
                    <a:pt x="1293" y="11"/>
                    <a:pt x="1259" y="27"/>
                  </a:cubicBezTo>
                  <a:cubicBezTo>
                    <a:pt x="1243" y="35"/>
                    <a:pt x="1218" y="44"/>
                    <a:pt x="1194" y="52"/>
                  </a:cubicBezTo>
                  <a:cubicBezTo>
                    <a:pt x="1185" y="58"/>
                    <a:pt x="1171" y="62"/>
                    <a:pt x="1157" y="68"/>
                  </a:cubicBezTo>
                  <a:cubicBezTo>
                    <a:pt x="1144" y="72"/>
                    <a:pt x="1127" y="76"/>
                    <a:pt x="1113" y="82"/>
                  </a:cubicBezTo>
                  <a:cubicBezTo>
                    <a:pt x="1052" y="102"/>
                    <a:pt x="977" y="116"/>
                    <a:pt x="902" y="129"/>
                  </a:cubicBezTo>
                  <a:cubicBezTo>
                    <a:pt x="824" y="140"/>
                    <a:pt x="739" y="147"/>
                    <a:pt x="657" y="147"/>
                  </a:cubicBezTo>
                  <a:cubicBezTo>
                    <a:pt x="572" y="147"/>
                    <a:pt x="491" y="140"/>
                    <a:pt x="412" y="126"/>
                  </a:cubicBezTo>
                  <a:cubicBezTo>
                    <a:pt x="337" y="113"/>
                    <a:pt x="263" y="102"/>
                    <a:pt x="202" y="79"/>
                  </a:cubicBezTo>
                  <a:cubicBezTo>
                    <a:pt x="188" y="76"/>
                    <a:pt x="174" y="68"/>
                    <a:pt x="161" y="65"/>
                  </a:cubicBezTo>
                  <a:cubicBezTo>
                    <a:pt x="144" y="62"/>
                    <a:pt x="133" y="55"/>
                    <a:pt x="120" y="52"/>
                  </a:cubicBezTo>
                  <a:cubicBezTo>
                    <a:pt x="96" y="41"/>
                    <a:pt x="72" y="35"/>
                    <a:pt x="55" y="27"/>
                  </a:cubicBezTo>
                  <a:cubicBezTo>
                    <a:pt x="21" y="11"/>
                    <a:pt x="1" y="4"/>
                    <a:pt x="1" y="4"/>
                  </a:cubicBezTo>
                  <a:lnTo>
                    <a:pt x="1" y="4"/>
                  </a:lnTo>
                  <a:cubicBezTo>
                    <a:pt x="1" y="4"/>
                    <a:pt x="18" y="18"/>
                    <a:pt x="48" y="41"/>
                  </a:cubicBezTo>
                  <a:cubicBezTo>
                    <a:pt x="62" y="55"/>
                    <a:pt x="83" y="68"/>
                    <a:pt x="103" y="82"/>
                  </a:cubicBezTo>
                  <a:cubicBezTo>
                    <a:pt x="116" y="89"/>
                    <a:pt x="127" y="99"/>
                    <a:pt x="140" y="106"/>
                  </a:cubicBezTo>
                  <a:cubicBezTo>
                    <a:pt x="154" y="116"/>
                    <a:pt x="167" y="123"/>
                    <a:pt x="181" y="129"/>
                  </a:cubicBezTo>
                  <a:cubicBezTo>
                    <a:pt x="243" y="160"/>
                    <a:pt x="314" y="191"/>
                    <a:pt x="395" y="211"/>
                  </a:cubicBezTo>
                  <a:cubicBezTo>
                    <a:pt x="477" y="231"/>
                    <a:pt x="565" y="245"/>
                    <a:pt x="657" y="245"/>
                  </a:cubicBezTo>
                  <a:cubicBezTo>
                    <a:pt x="745" y="242"/>
                    <a:pt x="838" y="228"/>
                    <a:pt x="919" y="208"/>
                  </a:cubicBezTo>
                  <a:cubicBezTo>
                    <a:pt x="998" y="184"/>
                    <a:pt x="1072" y="157"/>
                    <a:pt x="1130" y="123"/>
                  </a:cubicBezTo>
                  <a:cubicBezTo>
                    <a:pt x="1144" y="116"/>
                    <a:pt x="1161" y="109"/>
                    <a:pt x="1171" y="102"/>
                  </a:cubicBezTo>
                  <a:cubicBezTo>
                    <a:pt x="1185" y="93"/>
                    <a:pt x="1198" y="85"/>
                    <a:pt x="1208" y="79"/>
                  </a:cubicBezTo>
                  <a:cubicBezTo>
                    <a:pt x="1232" y="62"/>
                    <a:pt x="1249" y="52"/>
                    <a:pt x="1266" y="38"/>
                  </a:cubicBezTo>
                  <a:cubicBezTo>
                    <a:pt x="1293" y="14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325517" y="868805"/>
              <a:ext cx="41398" cy="6673"/>
            </a:xfrm>
            <a:custGeom>
              <a:avLst/>
              <a:gdLst/>
              <a:ahLst/>
              <a:cxnLst/>
              <a:rect l="l" t="t" r="r" b="b"/>
              <a:pathLst>
                <a:path w="943" h="152" extrusionOk="0">
                  <a:moveTo>
                    <a:pt x="942" y="0"/>
                  </a:moveTo>
                  <a:cubicBezTo>
                    <a:pt x="942" y="0"/>
                    <a:pt x="929" y="4"/>
                    <a:pt x="902" y="11"/>
                  </a:cubicBezTo>
                  <a:cubicBezTo>
                    <a:pt x="889" y="14"/>
                    <a:pt x="875" y="21"/>
                    <a:pt x="858" y="24"/>
                  </a:cubicBezTo>
                  <a:cubicBezTo>
                    <a:pt x="837" y="27"/>
                    <a:pt x="817" y="31"/>
                    <a:pt x="796" y="38"/>
                  </a:cubicBezTo>
                  <a:cubicBezTo>
                    <a:pt x="752" y="48"/>
                    <a:pt x="701" y="55"/>
                    <a:pt x="647" y="62"/>
                  </a:cubicBezTo>
                  <a:cubicBezTo>
                    <a:pt x="592" y="68"/>
                    <a:pt x="531" y="75"/>
                    <a:pt x="473" y="75"/>
                  </a:cubicBezTo>
                  <a:cubicBezTo>
                    <a:pt x="456" y="76"/>
                    <a:pt x="439" y="77"/>
                    <a:pt x="422" y="77"/>
                  </a:cubicBezTo>
                  <a:cubicBezTo>
                    <a:pt x="382" y="77"/>
                    <a:pt x="342" y="74"/>
                    <a:pt x="303" y="72"/>
                  </a:cubicBezTo>
                  <a:cubicBezTo>
                    <a:pt x="245" y="68"/>
                    <a:pt x="195" y="68"/>
                    <a:pt x="150" y="58"/>
                  </a:cubicBezTo>
                  <a:cubicBezTo>
                    <a:pt x="129" y="55"/>
                    <a:pt x="109" y="52"/>
                    <a:pt x="88" y="52"/>
                  </a:cubicBezTo>
                  <a:cubicBezTo>
                    <a:pt x="72" y="48"/>
                    <a:pt x="55" y="44"/>
                    <a:pt x="41" y="41"/>
                  </a:cubicBezTo>
                  <a:cubicBezTo>
                    <a:pt x="17" y="38"/>
                    <a:pt x="0" y="35"/>
                    <a:pt x="0" y="35"/>
                  </a:cubicBezTo>
                  <a:lnTo>
                    <a:pt x="0" y="35"/>
                  </a:lnTo>
                  <a:cubicBezTo>
                    <a:pt x="0" y="35"/>
                    <a:pt x="14" y="41"/>
                    <a:pt x="38" y="55"/>
                  </a:cubicBezTo>
                  <a:cubicBezTo>
                    <a:pt x="52" y="62"/>
                    <a:pt x="65" y="68"/>
                    <a:pt x="82" y="79"/>
                  </a:cubicBezTo>
                  <a:cubicBezTo>
                    <a:pt x="99" y="85"/>
                    <a:pt x="119" y="96"/>
                    <a:pt x="140" y="102"/>
                  </a:cubicBezTo>
                  <a:cubicBezTo>
                    <a:pt x="184" y="116"/>
                    <a:pt x="235" y="133"/>
                    <a:pt x="293" y="143"/>
                  </a:cubicBezTo>
                  <a:cubicBezTo>
                    <a:pt x="334" y="148"/>
                    <a:pt x="380" y="151"/>
                    <a:pt x="425" y="151"/>
                  </a:cubicBezTo>
                  <a:cubicBezTo>
                    <a:pt x="442" y="151"/>
                    <a:pt x="459" y="151"/>
                    <a:pt x="476" y="150"/>
                  </a:cubicBezTo>
                  <a:cubicBezTo>
                    <a:pt x="537" y="146"/>
                    <a:pt x="603" y="140"/>
                    <a:pt x="657" y="126"/>
                  </a:cubicBezTo>
                  <a:cubicBezTo>
                    <a:pt x="715" y="113"/>
                    <a:pt x="766" y="93"/>
                    <a:pt x="807" y="75"/>
                  </a:cubicBezTo>
                  <a:cubicBezTo>
                    <a:pt x="831" y="65"/>
                    <a:pt x="848" y="55"/>
                    <a:pt x="864" y="44"/>
                  </a:cubicBezTo>
                  <a:cubicBezTo>
                    <a:pt x="881" y="38"/>
                    <a:pt x="895" y="27"/>
                    <a:pt x="909" y="21"/>
                  </a:cubicBezTo>
                  <a:cubicBezTo>
                    <a:pt x="929" y="7"/>
                    <a:pt x="942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311469" y="893740"/>
              <a:ext cx="37227" cy="5092"/>
            </a:xfrm>
            <a:custGeom>
              <a:avLst/>
              <a:gdLst/>
              <a:ahLst/>
              <a:cxnLst/>
              <a:rect l="l" t="t" r="r" b="b"/>
              <a:pathLst>
                <a:path w="848" h="116" extrusionOk="0">
                  <a:moveTo>
                    <a:pt x="848" y="1"/>
                  </a:moveTo>
                  <a:cubicBezTo>
                    <a:pt x="848" y="1"/>
                    <a:pt x="834" y="1"/>
                    <a:pt x="810" y="4"/>
                  </a:cubicBezTo>
                  <a:cubicBezTo>
                    <a:pt x="786" y="7"/>
                    <a:pt x="752" y="7"/>
                    <a:pt x="711" y="14"/>
                  </a:cubicBezTo>
                  <a:cubicBezTo>
                    <a:pt x="674" y="18"/>
                    <a:pt x="626" y="21"/>
                    <a:pt x="579" y="24"/>
                  </a:cubicBezTo>
                  <a:cubicBezTo>
                    <a:pt x="528" y="28"/>
                    <a:pt x="477" y="31"/>
                    <a:pt x="426" y="31"/>
                  </a:cubicBezTo>
                  <a:cubicBezTo>
                    <a:pt x="372" y="35"/>
                    <a:pt x="320" y="35"/>
                    <a:pt x="270" y="38"/>
                  </a:cubicBezTo>
                  <a:cubicBezTo>
                    <a:pt x="222" y="38"/>
                    <a:pt x="174" y="41"/>
                    <a:pt x="137" y="41"/>
                  </a:cubicBezTo>
                  <a:lnTo>
                    <a:pt x="0" y="41"/>
                  </a:lnTo>
                  <a:cubicBezTo>
                    <a:pt x="0" y="41"/>
                    <a:pt x="14" y="48"/>
                    <a:pt x="35" y="55"/>
                  </a:cubicBezTo>
                  <a:cubicBezTo>
                    <a:pt x="58" y="62"/>
                    <a:pt x="89" y="76"/>
                    <a:pt x="130" y="85"/>
                  </a:cubicBezTo>
                  <a:cubicBezTo>
                    <a:pt x="171" y="92"/>
                    <a:pt x="215" y="106"/>
                    <a:pt x="266" y="109"/>
                  </a:cubicBezTo>
                  <a:cubicBezTo>
                    <a:pt x="295" y="113"/>
                    <a:pt x="327" y="115"/>
                    <a:pt x="358" y="115"/>
                  </a:cubicBezTo>
                  <a:cubicBezTo>
                    <a:pt x="382" y="115"/>
                    <a:pt x="406" y="114"/>
                    <a:pt x="429" y="112"/>
                  </a:cubicBezTo>
                  <a:cubicBezTo>
                    <a:pt x="484" y="109"/>
                    <a:pt x="538" y="103"/>
                    <a:pt x="586" y="92"/>
                  </a:cubicBezTo>
                  <a:cubicBezTo>
                    <a:pt x="637" y="82"/>
                    <a:pt x="684" y="65"/>
                    <a:pt x="722" y="55"/>
                  </a:cubicBezTo>
                  <a:cubicBezTo>
                    <a:pt x="760" y="41"/>
                    <a:pt x="793" y="28"/>
                    <a:pt x="813" y="18"/>
                  </a:cubicBezTo>
                  <a:cubicBezTo>
                    <a:pt x="834" y="7"/>
                    <a:pt x="848" y="1"/>
                    <a:pt x="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28245" y="570895"/>
              <a:ext cx="119364" cy="87844"/>
            </a:xfrm>
            <a:custGeom>
              <a:avLst/>
              <a:gdLst/>
              <a:ahLst/>
              <a:cxnLst/>
              <a:rect l="l" t="t" r="r" b="b"/>
              <a:pathLst>
                <a:path w="2719" h="2001" extrusionOk="0">
                  <a:moveTo>
                    <a:pt x="1" y="0"/>
                  </a:moveTo>
                  <a:cubicBezTo>
                    <a:pt x="1" y="0"/>
                    <a:pt x="28" y="48"/>
                    <a:pt x="79" y="126"/>
                  </a:cubicBezTo>
                  <a:cubicBezTo>
                    <a:pt x="133" y="208"/>
                    <a:pt x="205" y="320"/>
                    <a:pt x="304" y="453"/>
                  </a:cubicBezTo>
                  <a:cubicBezTo>
                    <a:pt x="402" y="582"/>
                    <a:pt x="521" y="731"/>
                    <a:pt x="664" y="881"/>
                  </a:cubicBezTo>
                  <a:cubicBezTo>
                    <a:pt x="732" y="956"/>
                    <a:pt x="807" y="1027"/>
                    <a:pt x="885" y="1103"/>
                  </a:cubicBezTo>
                  <a:cubicBezTo>
                    <a:pt x="967" y="1174"/>
                    <a:pt x="1048" y="1245"/>
                    <a:pt x="1133" y="1313"/>
                  </a:cubicBezTo>
                  <a:cubicBezTo>
                    <a:pt x="1222" y="1381"/>
                    <a:pt x="1310" y="1445"/>
                    <a:pt x="1399" y="1503"/>
                  </a:cubicBezTo>
                  <a:cubicBezTo>
                    <a:pt x="1491" y="1561"/>
                    <a:pt x="1582" y="1616"/>
                    <a:pt x="1675" y="1663"/>
                  </a:cubicBezTo>
                  <a:cubicBezTo>
                    <a:pt x="1855" y="1762"/>
                    <a:pt x="2031" y="1830"/>
                    <a:pt x="2188" y="1885"/>
                  </a:cubicBezTo>
                  <a:cubicBezTo>
                    <a:pt x="2345" y="1935"/>
                    <a:pt x="2477" y="1963"/>
                    <a:pt x="2573" y="1976"/>
                  </a:cubicBezTo>
                  <a:cubicBezTo>
                    <a:pt x="2617" y="1987"/>
                    <a:pt x="2654" y="1990"/>
                    <a:pt x="2681" y="1993"/>
                  </a:cubicBezTo>
                  <a:cubicBezTo>
                    <a:pt x="2705" y="1996"/>
                    <a:pt x="2719" y="2001"/>
                    <a:pt x="2719" y="2001"/>
                  </a:cubicBezTo>
                  <a:cubicBezTo>
                    <a:pt x="2719" y="2001"/>
                    <a:pt x="2705" y="1996"/>
                    <a:pt x="2681" y="1990"/>
                  </a:cubicBezTo>
                  <a:cubicBezTo>
                    <a:pt x="2654" y="1987"/>
                    <a:pt x="2620" y="1980"/>
                    <a:pt x="2573" y="1966"/>
                  </a:cubicBezTo>
                  <a:cubicBezTo>
                    <a:pt x="2480" y="1946"/>
                    <a:pt x="2351" y="1908"/>
                    <a:pt x="2202" y="1850"/>
                  </a:cubicBezTo>
                  <a:cubicBezTo>
                    <a:pt x="2048" y="1792"/>
                    <a:pt x="1879" y="1711"/>
                    <a:pt x="1705" y="1609"/>
                  </a:cubicBezTo>
                  <a:cubicBezTo>
                    <a:pt x="1617" y="1558"/>
                    <a:pt x="1532" y="1500"/>
                    <a:pt x="1443" y="1442"/>
                  </a:cubicBezTo>
                  <a:cubicBezTo>
                    <a:pt x="1355" y="1381"/>
                    <a:pt x="1270" y="1316"/>
                    <a:pt x="1185" y="1249"/>
                  </a:cubicBezTo>
                  <a:cubicBezTo>
                    <a:pt x="1103" y="1184"/>
                    <a:pt x="1021" y="1112"/>
                    <a:pt x="943" y="1041"/>
                  </a:cubicBezTo>
                  <a:cubicBezTo>
                    <a:pt x="865" y="969"/>
                    <a:pt x="790" y="898"/>
                    <a:pt x="719" y="827"/>
                  </a:cubicBezTo>
                  <a:cubicBezTo>
                    <a:pt x="576" y="684"/>
                    <a:pt x="450" y="544"/>
                    <a:pt x="345" y="418"/>
                  </a:cubicBezTo>
                  <a:cubicBezTo>
                    <a:pt x="239" y="296"/>
                    <a:pt x="150" y="194"/>
                    <a:pt x="92" y="119"/>
                  </a:cubicBezTo>
                  <a:cubicBezTo>
                    <a:pt x="31" y="4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450328" y="619098"/>
              <a:ext cx="57114" cy="43373"/>
            </a:xfrm>
            <a:custGeom>
              <a:avLst/>
              <a:gdLst/>
              <a:ahLst/>
              <a:cxnLst/>
              <a:rect l="l" t="t" r="r" b="b"/>
              <a:pathLst>
                <a:path w="1301" h="988" extrusionOk="0">
                  <a:moveTo>
                    <a:pt x="1" y="0"/>
                  </a:moveTo>
                  <a:cubicBezTo>
                    <a:pt x="1" y="0"/>
                    <a:pt x="15" y="25"/>
                    <a:pt x="38" y="62"/>
                  </a:cubicBezTo>
                  <a:cubicBezTo>
                    <a:pt x="52" y="82"/>
                    <a:pt x="66" y="107"/>
                    <a:pt x="82" y="134"/>
                  </a:cubicBezTo>
                  <a:cubicBezTo>
                    <a:pt x="103" y="157"/>
                    <a:pt x="123" y="188"/>
                    <a:pt x="148" y="218"/>
                  </a:cubicBezTo>
                  <a:cubicBezTo>
                    <a:pt x="195" y="280"/>
                    <a:pt x="256" y="347"/>
                    <a:pt x="324" y="419"/>
                  </a:cubicBezTo>
                  <a:cubicBezTo>
                    <a:pt x="396" y="487"/>
                    <a:pt x="474" y="556"/>
                    <a:pt x="556" y="620"/>
                  </a:cubicBezTo>
                  <a:cubicBezTo>
                    <a:pt x="641" y="681"/>
                    <a:pt x="729" y="739"/>
                    <a:pt x="814" y="787"/>
                  </a:cubicBezTo>
                  <a:cubicBezTo>
                    <a:pt x="903" y="831"/>
                    <a:pt x="985" y="872"/>
                    <a:pt x="1056" y="903"/>
                  </a:cubicBezTo>
                  <a:cubicBezTo>
                    <a:pt x="1093" y="916"/>
                    <a:pt x="1123" y="930"/>
                    <a:pt x="1154" y="939"/>
                  </a:cubicBezTo>
                  <a:cubicBezTo>
                    <a:pt x="1185" y="950"/>
                    <a:pt x="1212" y="960"/>
                    <a:pt x="1233" y="967"/>
                  </a:cubicBezTo>
                  <a:cubicBezTo>
                    <a:pt x="1277" y="980"/>
                    <a:pt x="1301" y="987"/>
                    <a:pt x="1301" y="987"/>
                  </a:cubicBezTo>
                  <a:cubicBezTo>
                    <a:pt x="1301" y="987"/>
                    <a:pt x="1277" y="977"/>
                    <a:pt x="1236" y="956"/>
                  </a:cubicBezTo>
                  <a:cubicBezTo>
                    <a:pt x="1216" y="947"/>
                    <a:pt x="1192" y="936"/>
                    <a:pt x="1164" y="919"/>
                  </a:cubicBezTo>
                  <a:cubicBezTo>
                    <a:pt x="1137" y="906"/>
                    <a:pt x="1103" y="889"/>
                    <a:pt x="1073" y="872"/>
                  </a:cubicBezTo>
                  <a:cubicBezTo>
                    <a:pt x="1001" y="834"/>
                    <a:pt x="927" y="787"/>
                    <a:pt x="845" y="735"/>
                  </a:cubicBezTo>
                  <a:cubicBezTo>
                    <a:pt x="767" y="681"/>
                    <a:pt x="682" y="623"/>
                    <a:pt x="603" y="559"/>
                  </a:cubicBezTo>
                  <a:cubicBezTo>
                    <a:pt x="522" y="498"/>
                    <a:pt x="443" y="433"/>
                    <a:pt x="372" y="368"/>
                  </a:cubicBezTo>
                  <a:cubicBezTo>
                    <a:pt x="300" y="303"/>
                    <a:pt x="233" y="245"/>
                    <a:pt x="181" y="188"/>
                  </a:cubicBezTo>
                  <a:cubicBezTo>
                    <a:pt x="154" y="160"/>
                    <a:pt x="131" y="137"/>
                    <a:pt x="107" y="113"/>
                  </a:cubicBezTo>
                  <a:cubicBezTo>
                    <a:pt x="87" y="93"/>
                    <a:pt x="66" y="72"/>
                    <a:pt x="52" y="55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463059" y="652243"/>
              <a:ext cx="17077" cy="14575"/>
            </a:xfrm>
            <a:custGeom>
              <a:avLst/>
              <a:gdLst/>
              <a:ahLst/>
              <a:cxnLst/>
              <a:rect l="l" t="t" r="r" b="b"/>
              <a:pathLst>
                <a:path w="389" h="332" extrusionOk="0">
                  <a:moveTo>
                    <a:pt x="1" y="1"/>
                  </a:moveTo>
                  <a:cubicBezTo>
                    <a:pt x="1" y="1"/>
                    <a:pt x="4" y="8"/>
                    <a:pt x="10" y="21"/>
                  </a:cubicBezTo>
                  <a:cubicBezTo>
                    <a:pt x="21" y="32"/>
                    <a:pt x="31" y="52"/>
                    <a:pt x="48" y="69"/>
                  </a:cubicBezTo>
                  <a:cubicBezTo>
                    <a:pt x="65" y="86"/>
                    <a:pt x="82" y="110"/>
                    <a:pt x="103" y="130"/>
                  </a:cubicBezTo>
                  <a:cubicBezTo>
                    <a:pt x="126" y="151"/>
                    <a:pt x="150" y="171"/>
                    <a:pt x="174" y="192"/>
                  </a:cubicBezTo>
                  <a:cubicBezTo>
                    <a:pt x="201" y="209"/>
                    <a:pt x="225" y="229"/>
                    <a:pt x="252" y="246"/>
                  </a:cubicBezTo>
                  <a:cubicBezTo>
                    <a:pt x="276" y="259"/>
                    <a:pt x="299" y="277"/>
                    <a:pt x="320" y="286"/>
                  </a:cubicBezTo>
                  <a:cubicBezTo>
                    <a:pt x="340" y="300"/>
                    <a:pt x="357" y="311"/>
                    <a:pt x="371" y="317"/>
                  </a:cubicBezTo>
                  <a:cubicBezTo>
                    <a:pt x="381" y="324"/>
                    <a:pt x="388" y="331"/>
                    <a:pt x="388" y="331"/>
                  </a:cubicBezTo>
                  <a:cubicBezTo>
                    <a:pt x="388" y="331"/>
                    <a:pt x="384" y="324"/>
                    <a:pt x="375" y="314"/>
                  </a:cubicBezTo>
                  <a:cubicBezTo>
                    <a:pt x="364" y="304"/>
                    <a:pt x="354" y="286"/>
                    <a:pt x="337" y="270"/>
                  </a:cubicBezTo>
                  <a:cubicBezTo>
                    <a:pt x="320" y="250"/>
                    <a:pt x="303" y="229"/>
                    <a:pt x="282" y="209"/>
                  </a:cubicBezTo>
                  <a:cubicBezTo>
                    <a:pt x="262" y="184"/>
                    <a:pt x="238" y="164"/>
                    <a:pt x="215" y="140"/>
                  </a:cubicBezTo>
                  <a:cubicBezTo>
                    <a:pt x="191" y="120"/>
                    <a:pt x="167" y="99"/>
                    <a:pt x="144" y="82"/>
                  </a:cubicBezTo>
                  <a:cubicBezTo>
                    <a:pt x="119" y="66"/>
                    <a:pt x="95" y="52"/>
                    <a:pt x="75" y="38"/>
                  </a:cubicBezTo>
                  <a:cubicBezTo>
                    <a:pt x="55" y="25"/>
                    <a:pt x="34" y="18"/>
                    <a:pt x="21" y="11"/>
                  </a:cubicBezTo>
                  <a:cubicBezTo>
                    <a:pt x="7" y="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374774" y="986634"/>
              <a:ext cx="206418" cy="140392"/>
            </a:xfrm>
            <a:custGeom>
              <a:avLst/>
              <a:gdLst/>
              <a:ahLst/>
              <a:cxnLst/>
              <a:rect l="l" t="t" r="r" b="b"/>
              <a:pathLst>
                <a:path w="4702" h="31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21"/>
                    <a:pt x="28" y="58"/>
                  </a:cubicBezTo>
                  <a:cubicBezTo>
                    <a:pt x="48" y="99"/>
                    <a:pt x="79" y="153"/>
                    <a:pt x="117" y="221"/>
                  </a:cubicBezTo>
                  <a:cubicBezTo>
                    <a:pt x="161" y="290"/>
                    <a:pt x="216" y="371"/>
                    <a:pt x="287" y="460"/>
                  </a:cubicBezTo>
                  <a:cubicBezTo>
                    <a:pt x="358" y="544"/>
                    <a:pt x="443" y="640"/>
                    <a:pt x="549" y="731"/>
                  </a:cubicBezTo>
                  <a:cubicBezTo>
                    <a:pt x="753" y="915"/>
                    <a:pt x="1025" y="1099"/>
                    <a:pt x="1334" y="1252"/>
                  </a:cubicBezTo>
                  <a:cubicBezTo>
                    <a:pt x="1648" y="1405"/>
                    <a:pt x="1995" y="1527"/>
                    <a:pt x="2338" y="1647"/>
                  </a:cubicBezTo>
                  <a:cubicBezTo>
                    <a:pt x="2685" y="1762"/>
                    <a:pt x="3028" y="1885"/>
                    <a:pt x="3338" y="2025"/>
                  </a:cubicBezTo>
                  <a:cubicBezTo>
                    <a:pt x="3644" y="2167"/>
                    <a:pt x="3920" y="2331"/>
                    <a:pt x="4127" y="2504"/>
                  </a:cubicBezTo>
                  <a:cubicBezTo>
                    <a:pt x="4232" y="2593"/>
                    <a:pt x="4321" y="2678"/>
                    <a:pt x="4396" y="2759"/>
                  </a:cubicBezTo>
                  <a:cubicBezTo>
                    <a:pt x="4433" y="2800"/>
                    <a:pt x="4467" y="2841"/>
                    <a:pt x="4498" y="2879"/>
                  </a:cubicBezTo>
                  <a:cubicBezTo>
                    <a:pt x="4529" y="2915"/>
                    <a:pt x="4552" y="2953"/>
                    <a:pt x="4576" y="2984"/>
                  </a:cubicBezTo>
                  <a:cubicBezTo>
                    <a:pt x="4620" y="3052"/>
                    <a:pt x="4651" y="3103"/>
                    <a:pt x="4672" y="3140"/>
                  </a:cubicBezTo>
                  <a:cubicBezTo>
                    <a:pt x="4692" y="3181"/>
                    <a:pt x="4702" y="3198"/>
                    <a:pt x="4702" y="3198"/>
                  </a:cubicBezTo>
                  <a:cubicBezTo>
                    <a:pt x="4702" y="3198"/>
                    <a:pt x="4692" y="3177"/>
                    <a:pt x="4675" y="3140"/>
                  </a:cubicBezTo>
                  <a:cubicBezTo>
                    <a:pt x="4658" y="3099"/>
                    <a:pt x="4627" y="3045"/>
                    <a:pt x="4587" y="2976"/>
                  </a:cubicBezTo>
                  <a:cubicBezTo>
                    <a:pt x="4505" y="2841"/>
                    <a:pt x="4369" y="2650"/>
                    <a:pt x="4161" y="2466"/>
                  </a:cubicBezTo>
                  <a:cubicBezTo>
                    <a:pt x="3957" y="2279"/>
                    <a:pt x="3689" y="2096"/>
                    <a:pt x="3379" y="1940"/>
                  </a:cubicBezTo>
                  <a:cubicBezTo>
                    <a:pt x="3069" y="1783"/>
                    <a:pt x="2719" y="1660"/>
                    <a:pt x="2375" y="1541"/>
                  </a:cubicBezTo>
                  <a:cubicBezTo>
                    <a:pt x="2032" y="1422"/>
                    <a:pt x="1688" y="1300"/>
                    <a:pt x="1379" y="1160"/>
                  </a:cubicBezTo>
                  <a:cubicBezTo>
                    <a:pt x="1069" y="1021"/>
                    <a:pt x="797" y="858"/>
                    <a:pt x="586" y="687"/>
                  </a:cubicBezTo>
                  <a:cubicBezTo>
                    <a:pt x="372" y="517"/>
                    <a:pt x="222" y="344"/>
                    <a:pt x="130" y="215"/>
                  </a:cubicBezTo>
                  <a:cubicBezTo>
                    <a:pt x="86" y="147"/>
                    <a:pt x="52" y="95"/>
                    <a:pt x="32" y="58"/>
                  </a:cubicBezTo>
                  <a:cubicBezTo>
                    <a:pt x="12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441855" y="1049632"/>
              <a:ext cx="116072" cy="62162"/>
            </a:xfrm>
            <a:custGeom>
              <a:avLst/>
              <a:gdLst/>
              <a:ahLst/>
              <a:cxnLst/>
              <a:rect l="l" t="t" r="r" b="b"/>
              <a:pathLst>
                <a:path w="2644" h="1416" extrusionOk="0">
                  <a:moveTo>
                    <a:pt x="0" y="1"/>
                  </a:moveTo>
                  <a:cubicBezTo>
                    <a:pt x="1" y="1"/>
                    <a:pt x="7" y="8"/>
                    <a:pt x="24" y="25"/>
                  </a:cubicBezTo>
                  <a:cubicBezTo>
                    <a:pt x="38" y="38"/>
                    <a:pt x="58" y="65"/>
                    <a:pt x="89" y="92"/>
                  </a:cubicBezTo>
                  <a:cubicBezTo>
                    <a:pt x="150" y="150"/>
                    <a:pt x="239" y="232"/>
                    <a:pt x="361" y="310"/>
                  </a:cubicBezTo>
                  <a:cubicBezTo>
                    <a:pt x="480" y="385"/>
                    <a:pt x="630" y="467"/>
                    <a:pt x="793" y="538"/>
                  </a:cubicBezTo>
                  <a:cubicBezTo>
                    <a:pt x="956" y="610"/>
                    <a:pt x="1137" y="674"/>
                    <a:pt x="1313" y="739"/>
                  </a:cubicBezTo>
                  <a:cubicBezTo>
                    <a:pt x="1494" y="800"/>
                    <a:pt x="1674" y="858"/>
                    <a:pt x="1837" y="923"/>
                  </a:cubicBezTo>
                  <a:cubicBezTo>
                    <a:pt x="2001" y="990"/>
                    <a:pt x="2150" y="1059"/>
                    <a:pt x="2269" y="1130"/>
                  </a:cubicBezTo>
                  <a:cubicBezTo>
                    <a:pt x="2392" y="1202"/>
                    <a:pt x="2487" y="1273"/>
                    <a:pt x="2548" y="1328"/>
                  </a:cubicBezTo>
                  <a:cubicBezTo>
                    <a:pt x="2579" y="1355"/>
                    <a:pt x="2602" y="1378"/>
                    <a:pt x="2616" y="1392"/>
                  </a:cubicBezTo>
                  <a:cubicBezTo>
                    <a:pt x="2633" y="1409"/>
                    <a:pt x="2643" y="1416"/>
                    <a:pt x="2643" y="1416"/>
                  </a:cubicBezTo>
                  <a:cubicBezTo>
                    <a:pt x="2643" y="1416"/>
                    <a:pt x="2633" y="1409"/>
                    <a:pt x="2619" y="1392"/>
                  </a:cubicBezTo>
                  <a:cubicBezTo>
                    <a:pt x="2606" y="1375"/>
                    <a:pt x="2586" y="1348"/>
                    <a:pt x="2555" y="1321"/>
                  </a:cubicBezTo>
                  <a:cubicBezTo>
                    <a:pt x="2497" y="1260"/>
                    <a:pt x="2409" y="1178"/>
                    <a:pt x="2290" y="1097"/>
                  </a:cubicBezTo>
                  <a:cubicBezTo>
                    <a:pt x="2174" y="1018"/>
                    <a:pt x="2027" y="929"/>
                    <a:pt x="1864" y="855"/>
                  </a:cubicBezTo>
                  <a:cubicBezTo>
                    <a:pt x="1701" y="780"/>
                    <a:pt x="1525" y="712"/>
                    <a:pt x="1347" y="648"/>
                  </a:cubicBezTo>
                  <a:cubicBezTo>
                    <a:pt x="1167" y="586"/>
                    <a:pt x="990" y="525"/>
                    <a:pt x="827" y="460"/>
                  </a:cubicBezTo>
                  <a:cubicBezTo>
                    <a:pt x="660" y="395"/>
                    <a:pt x="511" y="331"/>
                    <a:pt x="388" y="263"/>
                  </a:cubicBezTo>
                  <a:cubicBezTo>
                    <a:pt x="266" y="194"/>
                    <a:pt x="167" y="133"/>
                    <a:pt x="102" y="79"/>
                  </a:cubicBezTo>
                  <a:cubicBezTo>
                    <a:pt x="68" y="56"/>
                    <a:pt x="44" y="35"/>
                    <a:pt x="24" y="21"/>
                  </a:cubicBezTo>
                  <a:cubicBezTo>
                    <a:pt x="7" y="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3432" y="492313"/>
              <a:ext cx="83586" cy="151675"/>
            </a:xfrm>
            <a:custGeom>
              <a:avLst/>
              <a:gdLst/>
              <a:ahLst/>
              <a:cxnLst/>
              <a:rect l="l" t="t" r="r" b="b"/>
              <a:pathLst>
                <a:path w="1904" h="3455" extrusionOk="0">
                  <a:moveTo>
                    <a:pt x="1" y="1"/>
                  </a:moveTo>
                  <a:cubicBezTo>
                    <a:pt x="1" y="1"/>
                    <a:pt x="90" y="21"/>
                    <a:pt x="250" y="59"/>
                  </a:cubicBezTo>
                  <a:cubicBezTo>
                    <a:pt x="406" y="96"/>
                    <a:pt x="634" y="150"/>
                    <a:pt x="889" y="252"/>
                  </a:cubicBezTo>
                  <a:cubicBezTo>
                    <a:pt x="1018" y="304"/>
                    <a:pt x="1151" y="368"/>
                    <a:pt x="1284" y="456"/>
                  </a:cubicBezTo>
                  <a:cubicBezTo>
                    <a:pt x="1413" y="541"/>
                    <a:pt x="1542" y="647"/>
                    <a:pt x="1641" y="783"/>
                  </a:cubicBezTo>
                  <a:cubicBezTo>
                    <a:pt x="1692" y="847"/>
                    <a:pt x="1736" y="923"/>
                    <a:pt x="1764" y="1001"/>
                  </a:cubicBezTo>
                  <a:cubicBezTo>
                    <a:pt x="1794" y="1079"/>
                    <a:pt x="1811" y="1164"/>
                    <a:pt x="1808" y="1249"/>
                  </a:cubicBezTo>
                  <a:cubicBezTo>
                    <a:pt x="1801" y="1416"/>
                    <a:pt x="1706" y="1582"/>
                    <a:pt x="1563" y="1671"/>
                  </a:cubicBezTo>
                  <a:cubicBezTo>
                    <a:pt x="1546" y="1681"/>
                    <a:pt x="1528" y="1688"/>
                    <a:pt x="1511" y="1698"/>
                  </a:cubicBezTo>
                  <a:cubicBezTo>
                    <a:pt x="1491" y="1705"/>
                    <a:pt x="1475" y="1712"/>
                    <a:pt x="1454" y="1715"/>
                  </a:cubicBezTo>
                  <a:lnTo>
                    <a:pt x="1440" y="1719"/>
                  </a:lnTo>
                  <a:lnTo>
                    <a:pt x="1434" y="1722"/>
                  </a:lnTo>
                  <a:lnTo>
                    <a:pt x="1338" y="1722"/>
                  </a:lnTo>
                  <a:cubicBezTo>
                    <a:pt x="1284" y="1722"/>
                    <a:pt x="1236" y="1719"/>
                    <a:pt x="1189" y="1719"/>
                  </a:cubicBezTo>
                  <a:cubicBezTo>
                    <a:pt x="1239" y="1763"/>
                    <a:pt x="1301" y="1811"/>
                    <a:pt x="1352" y="1858"/>
                  </a:cubicBezTo>
                  <a:lnTo>
                    <a:pt x="1373" y="1875"/>
                  </a:lnTo>
                  <a:lnTo>
                    <a:pt x="1389" y="1892"/>
                  </a:lnTo>
                  <a:lnTo>
                    <a:pt x="1409" y="1909"/>
                  </a:lnTo>
                  <a:cubicBezTo>
                    <a:pt x="1420" y="1923"/>
                    <a:pt x="1434" y="1933"/>
                    <a:pt x="1444" y="1946"/>
                  </a:cubicBezTo>
                  <a:cubicBezTo>
                    <a:pt x="1491" y="1994"/>
                    <a:pt x="1532" y="2048"/>
                    <a:pt x="1566" y="2103"/>
                  </a:cubicBezTo>
                  <a:cubicBezTo>
                    <a:pt x="1638" y="2212"/>
                    <a:pt x="1679" y="2337"/>
                    <a:pt x="1675" y="2460"/>
                  </a:cubicBezTo>
                  <a:cubicBezTo>
                    <a:pt x="1675" y="2603"/>
                    <a:pt x="1617" y="2739"/>
                    <a:pt x="1511" y="2811"/>
                  </a:cubicBezTo>
                  <a:cubicBezTo>
                    <a:pt x="1461" y="2848"/>
                    <a:pt x="1399" y="2872"/>
                    <a:pt x="1341" y="2882"/>
                  </a:cubicBezTo>
                  <a:cubicBezTo>
                    <a:pt x="1324" y="2882"/>
                    <a:pt x="1311" y="2885"/>
                    <a:pt x="1297" y="2885"/>
                  </a:cubicBezTo>
                  <a:cubicBezTo>
                    <a:pt x="1291" y="2885"/>
                    <a:pt x="1280" y="2885"/>
                    <a:pt x="1274" y="2882"/>
                  </a:cubicBezTo>
                  <a:lnTo>
                    <a:pt x="1263" y="2882"/>
                  </a:lnTo>
                  <a:cubicBezTo>
                    <a:pt x="1257" y="2882"/>
                    <a:pt x="1250" y="2882"/>
                    <a:pt x="1243" y="2879"/>
                  </a:cubicBezTo>
                  <a:cubicBezTo>
                    <a:pt x="1230" y="2875"/>
                    <a:pt x="1216" y="2872"/>
                    <a:pt x="1202" y="2868"/>
                  </a:cubicBezTo>
                  <a:cubicBezTo>
                    <a:pt x="1192" y="2865"/>
                    <a:pt x="1175" y="2855"/>
                    <a:pt x="1161" y="2852"/>
                  </a:cubicBezTo>
                  <a:cubicBezTo>
                    <a:pt x="1131" y="2838"/>
                    <a:pt x="1107" y="2827"/>
                    <a:pt x="1079" y="2817"/>
                  </a:cubicBezTo>
                  <a:lnTo>
                    <a:pt x="1079" y="2817"/>
                  </a:lnTo>
                  <a:cubicBezTo>
                    <a:pt x="1097" y="2848"/>
                    <a:pt x="1117" y="2882"/>
                    <a:pt x="1134" y="2913"/>
                  </a:cubicBezTo>
                  <a:cubicBezTo>
                    <a:pt x="1144" y="2926"/>
                    <a:pt x="1151" y="2940"/>
                    <a:pt x="1155" y="2954"/>
                  </a:cubicBezTo>
                  <a:cubicBezTo>
                    <a:pt x="1161" y="2967"/>
                    <a:pt x="1168" y="2977"/>
                    <a:pt x="1172" y="2990"/>
                  </a:cubicBezTo>
                  <a:cubicBezTo>
                    <a:pt x="1212" y="3117"/>
                    <a:pt x="1192" y="3246"/>
                    <a:pt x="1128" y="3331"/>
                  </a:cubicBezTo>
                  <a:cubicBezTo>
                    <a:pt x="1093" y="3372"/>
                    <a:pt x="1049" y="3399"/>
                    <a:pt x="1005" y="3413"/>
                  </a:cubicBezTo>
                  <a:cubicBezTo>
                    <a:pt x="970" y="3426"/>
                    <a:pt x="936" y="3431"/>
                    <a:pt x="905" y="3431"/>
                  </a:cubicBezTo>
                  <a:cubicBezTo>
                    <a:pt x="896" y="3431"/>
                    <a:pt x="887" y="3430"/>
                    <a:pt x="879" y="3430"/>
                  </a:cubicBezTo>
                  <a:cubicBezTo>
                    <a:pt x="801" y="3423"/>
                    <a:pt x="743" y="3389"/>
                    <a:pt x="712" y="3358"/>
                  </a:cubicBezTo>
                  <a:cubicBezTo>
                    <a:pt x="699" y="3345"/>
                    <a:pt x="688" y="3331"/>
                    <a:pt x="682" y="3321"/>
                  </a:cubicBezTo>
                  <a:lnTo>
                    <a:pt x="682" y="3321"/>
                  </a:lnTo>
                  <a:cubicBezTo>
                    <a:pt x="685" y="3331"/>
                    <a:pt x="695" y="3345"/>
                    <a:pt x="709" y="3362"/>
                  </a:cubicBezTo>
                  <a:cubicBezTo>
                    <a:pt x="736" y="3395"/>
                    <a:pt x="794" y="3436"/>
                    <a:pt x="875" y="3450"/>
                  </a:cubicBezTo>
                  <a:cubicBezTo>
                    <a:pt x="892" y="3453"/>
                    <a:pt x="910" y="3454"/>
                    <a:pt x="929" y="3454"/>
                  </a:cubicBezTo>
                  <a:cubicBezTo>
                    <a:pt x="956" y="3454"/>
                    <a:pt x="985" y="3451"/>
                    <a:pt x="1015" y="3444"/>
                  </a:cubicBezTo>
                  <a:cubicBezTo>
                    <a:pt x="1062" y="3430"/>
                    <a:pt x="1117" y="3403"/>
                    <a:pt x="1158" y="3355"/>
                  </a:cubicBezTo>
                  <a:cubicBezTo>
                    <a:pt x="1239" y="3266"/>
                    <a:pt x="1274" y="3117"/>
                    <a:pt x="1230" y="2974"/>
                  </a:cubicBezTo>
                  <a:cubicBezTo>
                    <a:pt x="1230" y="2970"/>
                    <a:pt x="1226" y="2964"/>
                    <a:pt x="1222" y="2957"/>
                  </a:cubicBezTo>
                  <a:cubicBezTo>
                    <a:pt x="1222" y="2954"/>
                    <a:pt x="1222" y="2950"/>
                    <a:pt x="1219" y="2946"/>
                  </a:cubicBezTo>
                  <a:cubicBezTo>
                    <a:pt x="1219" y="2943"/>
                    <a:pt x="1216" y="2943"/>
                    <a:pt x="1216" y="2940"/>
                  </a:cubicBezTo>
                  <a:lnTo>
                    <a:pt x="1216" y="2937"/>
                  </a:lnTo>
                  <a:cubicBezTo>
                    <a:pt x="1226" y="2943"/>
                    <a:pt x="1239" y="2946"/>
                    <a:pt x="1250" y="2950"/>
                  </a:cubicBezTo>
                  <a:lnTo>
                    <a:pt x="1257" y="2950"/>
                  </a:lnTo>
                  <a:lnTo>
                    <a:pt x="1270" y="2954"/>
                  </a:lnTo>
                  <a:lnTo>
                    <a:pt x="1348" y="2954"/>
                  </a:lnTo>
                  <a:cubicBezTo>
                    <a:pt x="1420" y="2946"/>
                    <a:pt x="1495" y="2919"/>
                    <a:pt x="1556" y="2879"/>
                  </a:cubicBezTo>
                  <a:cubicBezTo>
                    <a:pt x="1621" y="2835"/>
                    <a:pt x="1679" y="2773"/>
                    <a:pt x="1712" y="2698"/>
                  </a:cubicBezTo>
                  <a:cubicBezTo>
                    <a:pt x="1750" y="2627"/>
                    <a:pt x="1767" y="2546"/>
                    <a:pt x="1770" y="2464"/>
                  </a:cubicBezTo>
                  <a:cubicBezTo>
                    <a:pt x="1773" y="2321"/>
                    <a:pt x="1729" y="2174"/>
                    <a:pt x="1651" y="2052"/>
                  </a:cubicBezTo>
                  <a:cubicBezTo>
                    <a:pt x="1610" y="1990"/>
                    <a:pt x="1566" y="1933"/>
                    <a:pt x="1515" y="1879"/>
                  </a:cubicBezTo>
                  <a:cubicBezTo>
                    <a:pt x="1502" y="1865"/>
                    <a:pt x="1491" y="1852"/>
                    <a:pt x="1478" y="1838"/>
                  </a:cubicBezTo>
                  <a:lnTo>
                    <a:pt x="1454" y="1817"/>
                  </a:lnTo>
                  <a:cubicBezTo>
                    <a:pt x="1455" y="1817"/>
                    <a:pt x="1455" y="1817"/>
                    <a:pt x="1455" y="1816"/>
                  </a:cubicBezTo>
                  <a:lnTo>
                    <a:pt x="1455" y="1816"/>
                  </a:lnTo>
                  <a:cubicBezTo>
                    <a:pt x="1456" y="1816"/>
                    <a:pt x="1462" y="1815"/>
                    <a:pt x="1478" y="1811"/>
                  </a:cubicBezTo>
                  <a:cubicBezTo>
                    <a:pt x="1502" y="1807"/>
                    <a:pt x="1525" y="1797"/>
                    <a:pt x="1549" y="1786"/>
                  </a:cubicBezTo>
                  <a:cubicBezTo>
                    <a:pt x="1569" y="1777"/>
                    <a:pt x="1593" y="1766"/>
                    <a:pt x="1613" y="1753"/>
                  </a:cubicBezTo>
                  <a:cubicBezTo>
                    <a:pt x="1699" y="1698"/>
                    <a:pt x="1770" y="1623"/>
                    <a:pt x="1817" y="1535"/>
                  </a:cubicBezTo>
                  <a:cubicBezTo>
                    <a:pt x="1869" y="1450"/>
                    <a:pt x="1899" y="1351"/>
                    <a:pt x="1899" y="1252"/>
                  </a:cubicBezTo>
                  <a:cubicBezTo>
                    <a:pt x="1903" y="1154"/>
                    <a:pt x="1883" y="1056"/>
                    <a:pt x="1848" y="970"/>
                  </a:cubicBezTo>
                  <a:cubicBezTo>
                    <a:pt x="1814" y="882"/>
                    <a:pt x="1767" y="800"/>
                    <a:pt x="1709" y="729"/>
                  </a:cubicBezTo>
                  <a:cubicBezTo>
                    <a:pt x="1654" y="657"/>
                    <a:pt x="1593" y="596"/>
                    <a:pt x="1525" y="538"/>
                  </a:cubicBezTo>
                  <a:cubicBezTo>
                    <a:pt x="1457" y="484"/>
                    <a:pt x="1389" y="439"/>
                    <a:pt x="1321" y="395"/>
                  </a:cubicBezTo>
                  <a:cubicBezTo>
                    <a:pt x="1181" y="314"/>
                    <a:pt x="1039" y="252"/>
                    <a:pt x="906" y="205"/>
                  </a:cubicBezTo>
                  <a:cubicBezTo>
                    <a:pt x="641" y="113"/>
                    <a:pt x="409" y="76"/>
                    <a:pt x="253" y="45"/>
                  </a:cubicBezTo>
                  <a:cubicBezTo>
                    <a:pt x="90" y="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D1A3F44-9DE5-4F57-BD93-77F491872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1429" l="10000" r="90000">
                        <a14:foregroundMark x1="19667" y1="28730" x2="23583" y2="21746"/>
                        <a14:foregroundMark x1="18083" y1="12063" x2="35167" y2="6508"/>
                        <a14:foregroundMark x1="35167" y1="6508" x2="45833" y2="7302"/>
                        <a14:foregroundMark x1="29000" y1="8413" x2="18333" y2="10476"/>
                        <a14:foregroundMark x1="18000" y1="10635" x2="16667" y2="10635"/>
                        <a14:foregroundMark x1="17667" y1="10476" x2="16083" y2="10159"/>
                        <a14:foregroundMark x1="17667" y1="10000" x2="15417" y2="10000"/>
                        <a14:foregroundMark x1="40583" y1="7302" x2="52083" y2="8095"/>
                        <a14:foregroundMark x1="52083" y1="8095" x2="57583" y2="6667"/>
                        <a14:foregroundMark x1="57583" y1="6667" x2="58833" y2="7302"/>
                        <a14:foregroundMark x1="43000" y1="7302" x2="41083" y2="7302"/>
                        <a14:foregroundMark x1="41750" y1="6667" x2="43583" y2="6667"/>
                        <a14:foregroundMark x1="42750" y1="6825" x2="44417" y2="6825"/>
                        <a14:foregroundMark x1="58833" y1="6508" x2="64500" y2="6508"/>
                        <a14:foregroundMark x1="64500" y1="6508" x2="72333" y2="4921"/>
                        <a14:foregroundMark x1="71333" y1="4603" x2="76750" y2="4444"/>
                        <a14:foregroundMark x1="76750" y1="4444" x2="80667" y2="6508"/>
                        <a14:foregroundMark x1="81000" y1="6508" x2="83750" y2="6508"/>
                        <a14:foregroundMark x1="81417" y1="88571" x2="51500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6695" y="1632153"/>
            <a:ext cx="5524506" cy="2900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/>
      <p:bldP spid="3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2557462" y="215984"/>
            <a:ext cx="4029075" cy="13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4000" dirty="0"/>
              <a:t>„Време власти“</a:t>
            </a:r>
            <a:endParaRPr sz="4000" dirty="0"/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1"/>
          </p:nvPr>
        </p:nvSpPr>
        <p:spPr>
          <a:xfrm>
            <a:off x="2403133" y="2125351"/>
            <a:ext cx="2093296" cy="1130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000" dirty="0"/>
              <a:t>„Време власти“ обухата 2 финална романа Добрице Ћосића о породици Катић.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693F5F-AE98-4560-A288-7C1013A18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736" y="1745259"/>
            <a:ext cx="4029075" cy="302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27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2557462" y="215984"/>
            <a:ext cx="4029075" cy="13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4000" dirty="0"/>
              <a:t>„Време власти“</a:t>
            </a:r>
            <a:endParaRPr sz="4000" dirty="0"/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1"/>
          </p:nvPr>
        </p:nvSpPr>
        <p:spPr>
          <a:xfrm>
            <a:off x="411543" y="3167684"/>
            <a:ext cx="4291838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dirty="0"/>
              <a:t>Прва књига прати Ивана Катића, од повратка из Маутхаузена, преко запо</a:t>
            </a:r>
            <a:r>
              <a:rPr lang="sr-Cyrl-RS" dirty="0" err="1"/>
              <a:t>сл</a:t>
            </a:r>
            <a:r>
              <a:rPr lang="ru-RU" dirty="0"/>
              <a:t>ења на факултету, и до његовог повратка са Голог отока.</a:t>
            </a:r>
          </a:p>
          <a:p>
            <a:pPr marL="0" lvl="0" indent="0" algn="ctr"/>
            <a:r>
              <a:rPr lang="ru-RU" dirty="0"/>
              <a:t>Мотив  смрти налазимо када Иван трагично умире у Венецији.</a:t>
            </a:r>
          </a:p>
          <a:p>
            <a:pPr marL="0" lvl="0" indent="0" algn="ctr"/>
            <a:endParaRPr lang="ru-RU" dirty="0"/>
          </a:p>
          <a:p>
            <a:pPr marL="0" lvl="0" indent="0" algn="ctr"/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A691B-F8A6-48DE-A04C-1605CCCA11CF}"/>
              </a:ext>
            </a:extLst>
          </p:cNvPr>
          <p:cNvSpPr/>
          <p:nvPr/>
        </p:nvSpPr>
        <p:spPr>
          <a:xfrm>
            <a:off x="4187062" y="14654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buClr>
                <a:srgbClr val="FFFFFF"/>
              </a:buClr>
              <a:buSzPts val="1400"/>
            </a:pPr>
            <a:r>
              <a:rPr lang="ru-RU" sz="1800" dirty="0">
                <a:solidFill>
                  <a:srgbClr val="FFFFFF"/>
                </a:solidFill>
                <a:latin typeface="Franklin Gothic Book" panose="020B0503020102020204" pitchFamily="34" charset="0"/>
                <a:sym typeface="Darker Grotesque"/>
              </a:rPr>
              <a:t>У другом дијелу радња прати исповијест Душана Катића. Временски распон је од средине до краја 20. вијека.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335A8-783A-49D9-84F8-30CB0109B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062" y="2364933"/>
            <a:ext cx="5145470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276" grpId="0" build="p"/>
    </p:bldLst>
  </p:timing>
</p:sld>
</file>

<file path=ppt/theme/theme1.xml><?xml version="1.0" encoding="utf-8"?>
<a:theme xmlns:a="http://schemas.openxmlformats.org/drawingml/2006/main" name="Language Arts Subject for High School - 11th Grade: Dark Romanticism: American Gothic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429</Words>
  <Application>Microsoft Office PowerPoint</Application>
  <PresentationFormat>Пројекција на екрану (16:9)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11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11</vt:i4>
      </vt:variant>
    </vt:vector>
  </HeadingPairs>
  <TitlesOfParts>
    <vt:vector size="23" baseType="lpstr">
      <vt:lpstr>Franklin Gothic Book</vt:lpstr>
      <vt:lpstr>Agency FB</vt:lpstr>
      <vt:lpstr>Darker Grotesque</vt:lpstr>
      <vt:lpstr>Cambria Math</vt:lpstr>
      <vt:lpstr>Arial</vt:lpstr>
      <vt:lpstr>Wingdings</vt:lpstr>
      <vt:lpstr>IM Fell English SC</vt:lpstr>
      <vt:lpstr>Arial Black</vt:lpstr>
      <vt:lpstr>IM Fell Great Primer SC</vt:lpstr>
      <vt:lpstr>Nunito Light</vt:lpstr>
      <vt:lpstr>Franklin Gothic Heavy</vt:lpstr>
      <vt:lpstr>Language Arts Subject for High School - 11th Grade: Dark Romanticism: American Gothic by Slidesgo</vt:lpstr>
      <vt:lpstr>Добрица Ћосић: мотив смрти у историјским дјелима </vt:lpstr>
      <vt:lpstr>Добросав Добрица Ћосић (1921-2014)</vt:lpstr>
      <vt:lpstr>„КОРЕНИ“</vt:lpstr>
      <vt:lpstr>Породично стабло Катића</vt:lpstr>
      <vt:lpstr>„Време смрти“</vt:lpstr>
      <vt:lpstr>PowerPoint презентација</vt:lpstr>
      <vt:lpstr>„Време зла“</vt:lpstr>
      <vt:lpstr>„Време власти“</vt:lpstr>
      <vt:lpstr>„Време власти“</vt:lpstr>
      <vt:lpstr>Сви Ћосићеви ликови имају нешто заједничко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Добрица Ћосић: Мотив смрти у историјским дјелима</dc:title>
  <dc:creator>User</dc:creator>
  <cp:lastModifiedBy>Sanja D</cp:lastModifiedBy>
  <cp:revision>35</cp:revision>
  <dcterms:modified xsi:type="dcterms:W3CDTF">2022-06-10T19:24:21Z</dcterms:modified>
</cp:coreProperties>
</file>