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BC0D06-EB57-9D2B-B0C1-FEA85F4E15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z-Cyrl-AZ" sz="4100" dirty="0">
                <a:solidFill>
                  <a:prstClr val="black"/>
                </a:solidFill>
                <a:latin typeface="TimesNewRomanPSMT"/>
              </a:rPr>
              <a:t>ЈАНКО ВЕСЕЛИНОВИЋ У СРПСКОЈ КЊИЖЕВНОСТИ</a:t>
            </a:r>
            <a:endParaRPr lang="hr-US" sz="41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816ECB4-33BD-2F80-A101-5C79DAB1F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Пројекат седмице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2022.</a:t>
            </a:r>
            <a:endParaRPr lang="hr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F0CB38-8C17-B6F3-227E-C2786ECF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134" y="2080619"/>
            <a:ext cx="9609668" cy="1468800"/>
          </a:xfrm>
        </p:spPr>
        <p:txBody>
          <a:bodyPr>
            <a:normAutofit/>
          </a:bodyPr>
          <a:lstStyle/>
          <a:p>
            <a:r>
              <a:rPr lang="az-Cyrl-AZ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</a:t>
            </a:r>
            <a:endParaRPr lang="hr-US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3A02B0A-7B7B-2B35-AB80-F4D8E81D5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Сергеј Станишљевић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III7</a:t>
            </a:r>
          </a:p>
          <a:p>
            <a:pPr algn="r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јун 2022. година</a:t>
            </a:r>
            <a:endParaRPr lang="hr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9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26C384-A552-E3E4-433D-44A32EE9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Биографија</a:t>
            </a:r>
            <a:endParaRPr lang="hr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869C80-D18C-C326-ABCF-57DF8B425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800599" cy="3318936"/>
          </a:xfrm>
        </p:spPr>
        <p:txBody>
          <a:bodyPr/>
          <a:lstStyle/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Јанко Веселиновић је био српски писац;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Рођен је 13. маја 1862. године у Салашу Црнобарском, а преминуо 26. јуна 1905. године у Глоговцу;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За двије деценије књижевног стваралаштва објавио је 127 приповјетки, два романа, два незавршена романа, два започета романа и два позоришна комада, те се с правом може уврстити у категорију најплоднијих српских приповједача.</a:t>
            </a:r>
            <a:endParaRPr lang="hr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C7E13649-ECAC-5695-18D4-12CC7914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879" y="2547424"/>
            <a:ext cx="2389706" cy="330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A4F47D-6E9C-5438-B556-AC32FEB98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885" y="1110914"/>
            <a:ext cx="4618114" cy="2902209"/>
          </a:xfrm>
        </p:spPr>
        <p:txBody>
          <a:bodyPr>
            <a:noAutofit/>
          </a:bodyPr>
          <a:lstStyle/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Отац му је био чувени сеоски свештеник;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С обзиром на то да му је отац обављао дужност свештеника у Глоговцу, тамо је провео и дјетињство и завршио основну школу;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Иако помало несташан дјечак, школу је завршио одличним успјехом и веома је волио књиге и музику због чега је често пјевао у цркви;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У Шапцу је 1878. године завршио гимназију, а пошто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 </a:t>
            </a:r>
            <a:r>
              <a:rPr lang="az-Cyrl-A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његов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отац хтио да заврши за свештеника, уписује се на даље школовање у Београду, гдје је завршио богословију, а касније и учитељску школу, коју никада није завршио.</a:t>
            </a:r>
            <a:endParaRPr lang="hr-US" sz="1800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55D6E996-B725-67C1-DF9D-E0A0860BD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049" y="3239249"/>
            <a:ext cx="4031414" cy="2683561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5895A805-A7C7-E7D2-ED27-B56CAD97D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049" y="959432"/>
            <a:ext cx="4031414" cy="18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164D0260-4FAD-A4DB-8EEF-5357FF147F16}"/>
              </a:ext>
            </a:extLst>
          </p:cNvPr>
          <p:cNvSpPr>
            <a:spLocks noGrp="1"/>
          </p:cNvSpPr>
          <p:nvPr/>
        </p:nvSpPr>
        <p:spPr>
          <a:xfrm>
            <a:off x="1295402" y="2777066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hr-US"/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509EF2D4-6F6B-770F-AE38-016D033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84" y="1460366"/>
            <a:ext cx="8158688" cy="18225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Објавио је преко тридесет књига, а најпознатија и најчитанија је "Хајдук Станко". Ту су и "Слике из сеоског живота", "Пољско цвеће", "Јунак наших дана", "Писма са села" и многе друге. </a:t>
            </a:r>
            <a:endParaRPr lang="hr-US" dirty="0"/>
          </a:p>
        </p:txBody>
      </p:sp>
      <p:pic>
        <p:nvPicPr>
          <p:cNvPr id="11" name="Slika 11">
            <a:extLst>
              <a:ext uri="{FF2B5EF4-FFF2-40B4-BE49-F238E27FC236}">
                <a16:creationId xmlns:a16="http://schemas.microsoft.com/office/drawing/2014/main" id="{01F739EC-1299-56AE-5D5A-EC3AA17A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059" y="3743166"/>
            <a:ext cx="1676676" cy="2357628"/>
          </a:xfrm>
          <a:prstGeom prst="rect">
            <a:avLst/>
          </a:prstGeom>
        </p:spPr>
      </p:pic>
      <p:pic>
        <p:nvPicPr>
          <p:cNvPr id="13" name="Slika 13">
            <a:extLst>
              <a:ext uri="{FF2B5EF4-FFF2-40B4-BE49-F238E27FC236}">
                <a16:creationId xmlns:a16="http://schemas.microsoft.com/office/drawing/2014/main" id="{93356636-97D6-5ADB-30A8-4928D7E74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007" y="3699450"/>
            <a:ext cx="2755872" cy="2063576"/>
          </a:xfrm>
          <a:prstGeom prst="rect">
            <a:avLst/>
          </a:prstGeom>
        </p:spPr>
      </p:pic>
      <p:pic>
        <p:nvPicPr>
          <p:cNvPr id="14" name="Slika 14">
            <a:extLst>
              <a:ext uri="{FF2B5EF4-FFF2-40B4-BE49-F238E27FC236}">
                <a16:creationId xmlns:a16="http://schemas.microsoft.com/office/drawing/2014/main" id="{653F0A90-CC25-25F0-DBD2-24274DF25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284" y="3699450"/>
            <a:ext cx="1759890" cy="23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2787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53A7BEF-0F6D-1599-593B-337C18AEE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Убрзо је немиран живот почео да утиче на Његово физичко стање и убрзо оболијева;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Више времена проводио је у малом стану, док је зими често одлазио код својих сестара у Ниш, а у прољеће у Глоговац;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Јанко Веселиновић је оболио од туберкулозе;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Болестан и разочаран, 1905. године се вратио у сво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j 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Глоговац, гдје је 26. јуна 1905. године умро у очевој кући гдје је и сахрањен.</a:t>
            </a:r>
            <a:endParaRPr lang="hr-US" dirty="0"/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F069AA74-AF9F-6F57-D803-89FCA076F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866" y="982131"/>
            <a:ext cx="3617684" cy="2577818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90DCF05E-A8D8-C7DF-6C04-474E57B9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427" y="3626377"/>
            <a:ext cx="3038914" cy="24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0361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13CB2E-D059-4406-7ADE-B87DE869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ДЈЕЛА</a:t>
            </a:r>
            <a:r>
              <a:rPr lang="hr-HR" dirty="0"/>
              <a:t>:</a:t>
            </a:r>
            <a:endParaRPr lang="hr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9F64EA-675C-E787-05B0-EF7AC08C1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3026" y="2493818"/>
            <a:ext cx="4468916" cy="3456117"/>
          </a:xfrm>
        </p:spPr>
        <p:txBody>
          <a:bodyPr>
            <a:normAutofit/>
          </a:bodyPr>
          <a:lstStyle/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Po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мани: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Борци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Сељанка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Сељак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az-Cyrl-A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„Слике из сеоског живота</a:t>
            </a: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Мале приче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Потера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Пољско цвеће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  <a:endParaRPr lang="hr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AEE74BF-EBFC-A054-55E7-87921A446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0" y="2493818"/>
            <a:ext cx="4718304" cy="3382049"/>
          </a:xfrm>
        </p:spPr>
        <p:txBody>
          <a:bodyPr>
            <a:normAutofit/>
          </a:bodyPr>
          <a:lstStyle/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Приповијетке: 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Неприлика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Пуница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Пробисвет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Чедо љубави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Ратар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Јевтина посла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  <a:p>
            <a:r>
              <a:rPr lang="hr-HR" sz="1800" dirty="0">
                <a:solidFill>
                  <a:prstClr val="black"/>
                </a:solidFill>
                <a:latin typeface="TimesNewRomanPSMT"/>
              </a:rPr>
              <a:t>„M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егдан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”</a:t>
            </a:r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id="{005A6796-E5B7-A7E9-3964-823A90FB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75" y="2523456"/>
            <a:ext cx="1402667" cy="1811088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B5578092-8965-310A-3380-2215DB18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74" y="4383720"/>
            <a:ext cx="1402667" cy="1815982"/>
          </a:xfrm>
          <a:prstGeom prst="rect">
            <a:avLst/>
          </a:prstGeom>
        </p:spPr>
      </p:pic>
      <p:pic>
        <p:nvPicPr>
          <p:cNvPr id="9" name="Slika 9">
            <a:extLst>
              <a:ext uri="{FF2B5EF4-FFF2-40B4-BE49-F238E27FC236}">
                <a16:creationId xmlns:a16="http://schemas.microsoft.com/office/drawing/2014/main" id="{FC009298-0F41-7C3D-004E-A6BB1858F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822" y="3041116"/>
            <a:ext cx="1744942" cy="25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1150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E69F16-A5F6-D608-4F71-0FB9789F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Cyrl-AZ" sz="4500" dirty="0">
                <a:solidFill>
                  <a:prstClr val="black"/>
                </a:solidFill>
                <a:latin typeface="TimesNewRomanPSMT"/>
              </a:rPr>
              <a:t>ХАЈДУК СТАНКО</a:t>
            </a:r>
            <a:endParaRPr lang="hr-US" sz="4500" dirty="0"/>
          </a:p>
        </p:txBody>
      </p:sp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BBD90A7F-10D6-3F03-87D0-E904C9C0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727282" cy="3318936"/>
          </a:xfrm>
        </p:spPr>
        <p:txBody>
          <a:bodyPr/>
          <a:lstStyle/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Прије свега треба истаћи да је овај роман посвећен „јунаку нашега доба" - Николи Тесли.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Јанко Веселиновић је био велики поштовалац њега и његових научних открића, па је ријешио да га овим романом подсјети на приче о јунаштву српског народа, које је слушао у дјетињству.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Јанко је као подлогу за своје дјело узео бројне догађаје из српске прошлости, који су претходили избијању Првог српског устанка, као и неке историјске личности, које су биле њихови главни актери, а о којима је доста слушао као дијете, јер је одрастао у Мачви, која је изродила већину ових јунака.</a:t>
            </a:r>
            <a:endParaRPr lang="hr-US" dirty="0"/>
          </a:p>
        </p:txBody>
      </p:sp>
      <p:pic>
        <p:nvPicPr>
          <p:cNvPr id="10" name="Slika 10">
            <a:extLst>
              <a:ext uri="{FF2B5EF4-FFF2-40B4-BE49-F238E27FC236}">
                <a16:creationId xmlns:a16="http://schemas.microsoft.com/office/drawing/2014/main" id="{0B79E1EF-73F9-8502-F3A9-C2449AA5A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440" y="2556932"/>
            <a:ext cx="2292194" cy="333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6863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8C4BF7F-7835-B6A4-EE5C-1EB26EBEC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Роман садржи три цјелине:,,Одметник", ,,Осветник“ и ,,Бесмртник". Сва три дијела романа помно прате Станков живот и упоредо припови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j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едају о животу Срба под турском окупацијом. 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Роман „Хајдук Станко« писан је у стилу старих епских прича и пјесама о митским јунацима, којима су храброст, част и јунаштво били изнад свега на свијету.</a:t>
            </a:r>
            <a:endParaRPr lang="hr-HR" sz="1800" dirty="0">
              <a:solidFill>
                <a:prstClr val="black"/>
              </a:solidFill>
              <a:latin typeface="TimesNewRomanPSMT"/>
            </a:endParaRPr>
          </a:p>
          <a:p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 Јанко је лик хајдука Станка створио према истоменом лику једног хајдука, који је некада стварно постојао у Мачви, али је његов јунак, по дјелима и својо</a:t>
            </a:r>
            <a:r>
              <a:rPr lang="hr-HR" sz="1800" dirty="0">
                <a:solidFill>
                  <a:prstClr val="black"/>
                </a:solidFill>
                <a:latin typeface="TimesNewRomanPSMT"/>
              </a:rPr>
              <a:t>j </a:t>
            </a:r>
            <a:r>
              <a:rPr lang="az-Cyrl-AZ" sz="1800" dirty="0">
                <a:solidFill>
                  <a:prstClr val="black"/>
                </a:solidFill>
                <a:latin typeface="TimesNewRomanPSMT"/>
              </a:rPr>
              <a:t>неустрашивости, насличнији онима из епских народних пјесама какви су Краљевић Марко, Бановић Страхиња, Мали Радојица, Милош Војиновић и остали.</a:t>
            </a:r>
            <a:endParaRPr lang="hr-US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1FD39774-54E7-C3D0-F43D-4E1AD60A3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21" y="2967644"/>
            <a:ext cx="3234448" cy="3128997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469CD8BA-0AFA-CBD4-3B8E-4A892864C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59" y="761360"/>
            <a:ext cx="1722155" cy="2152694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F4584DE5-2FD9-043F-32EE-E200DD537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279" y="982131"/>
            <a:ext cx="2441823" cy="19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2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CB8F0B-0207-1901-84AA-69706DFB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2" y="675783"/>
            <a:ext cx="6241816" cy="651083"/>
          </a:xfrm>
        </p:spPr>
        <p:txBody>
          <a:bodyPr/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ХАЈДУК СТАНКО</a:t>
            </a:r>
            <a:endParaRPr lang="hr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42B9DC5F-652E-6A4B-6512-BB9D41A303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470" r="3470"/>
          <a:stretch/>
        </p:blipFill>
        <p:spPr/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429388A-67F8-C818-2DA2-B0921604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2" y="1230036"/>
            <a:ext cx="6503393" cy="4775200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az-Cyrl-A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Станко је, некада, био добар и миран младић, све док га турски зулум, туђе сплетке и нанесена неправда нису претвориле у осветника пуног гњева и бијеса. </a:t>
            </a:r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az-Cyrl-A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Ипак, за разлику од свирепих осветника, који не бирају много начина да се освете, хајдуку Станку је од свега најбитнији частан мегдан у коме побјеђује онај који је бољи јунак. </a:t>
            </a:r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az-Cyrl-A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Онда када се, коначно, освети својим непријатељима и задовољи правду, он се жени Јелицом, дјевојком коју је волио више него било кога другог, али за њега нема мирнога живота јер се придружује Карађорђевим устаницима у борбама за слободу од Турака. Он зна да човјек само у слободи може живјети мирно и срећно, и зато сву своју храброст и живот ставља на располагање свом народу. </a:t>
            </a:r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az-Cyrl-A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Његова јуначка дјела и подвизи постају ненадмашни.</a:t>
            </a:r>
            <a:endParaRPr lang="hr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8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748</Words>
  <Application>Microsoft Office PowerPoint</Application>
  <PresentationFormat>Широки екран</PresentationFormat>
  <Paragraphs>47</Paragraphs>
  <Slides>10</Slides>
  <Notes>0</Notes>
  <HiddenSlides>0</HiddenSlides>
  <MMClips>0</MMClips>
  <ScaleCrop>false</ScaleCrop>
  <HeadingPairs>
    <vt:vector size="6" baseType="variant">
      <vt:variant>
        <vt:lpstr>Коришћени фонтови</vt:lpstr>
      </vt:variant>
      <vt:variant>
        <vt:i4>4</vt:i4>
      </vt:variant>
      <vt:variant>
        <vt:lpstr>Тема</vt:lpstr>
      </vt:variant>
      <vt:variant>
        <vt:i4>1</vt:i4>
      </vt:variant>
      <vt:variant>
        <vt:lpstr>Наслови слајдова</vt:lpstr>
      </vt:variant>
      <vt:variant>
        <vt:i4>10</vt:i4>
      </vt:variant>
    </vt:vector>
  </HeadingPairs>
  <TitlesOfParts>
    <vt:vector size="15" baseType="lpstr">
      <vt:lpstr>Arial</vt:lpstr>
      <vt:lpstr>Garamond</vt:lpstr>
      <vt:lpstr>Times New Roman</vt:lpstr>
      <vt:lpstr>TimesNewRomanPSMT</vt:lpstr>
      <vt:lpstr>Organski</vt:lpstr>
      <vt:lpstr>ЈАНКО ВЕСЕЛИНОВИЋ У СРПСКОЈ КЊИЖЕВНОСТИ</vt:lpstr>
      <vt:lpstr>Биографија</vt:lpstr>
      <vt:lpstr>PowerPoint презентација</vt:lpstr>
      <vt:lpstr>Објавио је преко тридесет књига, а најпознатија и најчитанија је "Хајдук Станко". Ту су и "Слике из сеоског живота", "Пољско цвеће", "Јунак наших дана", "Писма са села" и многе друге. </vt:lpstr>
      <vt:lpstr>PowerPoint презентација</vt:lpstr>
      <vt:lpstr>ДЈЕЛА:</vt:lpstr>
      <vt:lpstr>ХАЈДУК СТАНКО</vt:lpstr>
      <vt:lpstr>PowerPoint презентација</vt:lpstr>
      <vt:lpstr>ХАЈДУК СТАНКО</vt:lpstr>
      <vt:lpstr>Хвала на пажњи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ЈАНКО ВЕСЕЛИНОВИЋ У СРПСКОЈ КЊИЖЕВНОСТИ</dc:title>
  <dc:creator>sergejstanisljevic026@gmail.com</dc:creator>
  <cp:lastModifiedBy>Sanja D</cp:lastModifiedBy>
  <cp:revision>6</cp:revision>
  <dcterms:created xsi:type="dcterms:W3CDTF">2022-06-03T06:31:18Z</dcterms:created>
  <dcterms:modified xsi:type="dcterms:W3CDTF">2022-06-03T17:21:04Z</dcterms:modified>
</cp:coreProperties>
</file>