
<file path=[Content_Types].xml><?xml version="1.0" encoding="utf-8"?>
<Types xmlns="http://schemas.openxmlformats.org/package/2006/content-types">
  <Default Extension="crdownload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58" r:id="rId5"/>
    <p:sldId id="260" r:id="rId6"/>
    <p:sldId id="262" r:id="rId7"/>
    <p:sldId id="263" r:id="rId8"/>
    <p:sldId id="264" r:id="rId9"/>
    <p:sldId id="268" r:id="rId10"/>
    <p:sldId id="269" r:id="rId11"/>
    <p:sldId id="261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orisnik" initials="K" lastIdx="1" clrIdx="0">
    <p:extLst>
      <p:ext uri="{19B8F6BF-5375-455C-9EA6-DF929625EA0E}">
        <p15:presenceInfo xmlns:p15="http://schemas.microsoft.com/office/powerpoint/2012/main" userId="Korisnik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779" autoAdjust="0"/>
    <p:restoredTop sz="94660"/>
  </p:normalViewPr>
  <p:slideViewPr>
    <p:cSldViewPr snapToGrid="0">
      <p:cViewPr varScale="1">
        <p:scale>
          <a:sx n="86" d="100"/>
          <a:sy n="86" d="100"/>
        </p:scale>
        <p:origin x="57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commentAuthors" Target="commentAuthor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77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419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841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9551004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5801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11770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887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854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1025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606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887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06000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02011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2961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90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110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7117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3CA6E645-35E5-4FC7-83C3-ED5C4A61B957}" type="datetimeFigureOut">
              <a:rPr lang="en-US" smtClean="0"/>
              <a:t>4/27/2021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344AEC-956E-4675-83DF-BCBDB093574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1884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crdownload"/><Relationship Id="rId2" Type="http://schemas.openxmlformats.org/officeDocument/2006/relationships/image" Target="../media/image9.crdownload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43181" y="99419"/>
            <a:ext cx="8825658" cy="3329581"/>
          </a:xfrm>
        </p:spPr>
        <p:txBody>
          <a:bodyPr/>
          <a:lstStyle/>
          <a:p>
            <a:r>
              <a:rPr lang="bs-Latn-BA" sz="8000" b="1" u="sng" dirty="0"/>
              <a:t>„</a:t>
            </a:r>
            <a:r>
              <a:rPr lang="sr-Cyrl-BA" sz="8000" b="1" u="sng" dirty="0"/>
              <a:t>УЛИКС</a:t>
            </a:r>
            <a:r>
              <a:rPr lang="bs-Latn-BA" sz="8000" b="1" u="sng" dirty="0"/>
              <a:t>“</a:t>
            </a:r>
            <a:br>
              <a:rPr lang="bs-Latn-BA" sz="8000" b="1" u="sng" dirty="0"/>
            </a:br>
            <a:r>
              <a:rPr lang="sr-Cyrl-BA" sz="8000" b="1" u="sng" dirty="0"/>
              <a:t>ЏЕЈМС ЏОЈС</a:t>
            </a:r>
            <a:endParaRPr lang="en-US" sz="8000" b="1" u="sng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28192" y="4830976"/>
            <a:ext cx="4474622" cy="1695948"/>
          </a:xfrm>
        </p:spPr>
        <p:txBody>
          <a:bodyPr>
            <a:noAutofit/>
          </a:bodyPr>
          <a:lstStyle/>
          <a:p>
            <a:r>
              <a:rPr lang="sr-Cyrl-BA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МЕНТОР</a:t>
            </a:r>
            <a:r>
              <a:rPr lang="en-US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: </a:t>
            </a:r>
            <a:r>
              <a:rPr lang="sr-Latn-BA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m</a:t>
            </a:r>
            <a:r>
              <a:rPr lang="sr-Cyrl-BA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Р</a:t>
            </a:r>
            <a:r>
              <a:rPr lang="sr-Latn-BA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 </a:t>
            </a:r>
            <a:r>
              <a:rPr lang="sr-Cyrl-BA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САЊА ЂУРИЋ, ПРОФ.</a:t>
            </a:r>
            <a:endParaRPr lang="en-US" sz="1800" b="1" dirty="0">
              <a:solidFill>
                <a:schemeClr val="bg2">
                  <a:lumMod val="20000"/>
                  <a:lumOff val="80000"/>
                </a:schemeClr>
              </a:solidFill>
            </a:endParaRPr>
          </a:p>
          <a:p>
            <a:r>
              <a:rPr lang="sr-Cyrl-BA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УЧЕНИЦИ: МЛАДЕН ЋОСИЋ, МАРИЈА РАЧИЋ, МАЈА СТАНИЋ И МАГДАЛЕНА МИЛОШЕВИЋ </a:t>
            </a:r>
            <a:r>
              <a:rPr lang="sr-Latn-BA" sz="18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Iv</a:t>
            </a:r>
            <a:r>
              <a:rPr lang="sr-Latn-BA" sz="1400" b="1" dirty="0">
                <a:solidFill>
                  <a:schemeClr val="bg2">
                    <a:lumMod val="20000"/>
                    <a:lumOff val="80000"/>
                  </a:schemeClr>
                </a:solidFill>
              </a:rPr>
              <a:t>3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307888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CBCAD8-F5C3-4D2D-972E-F9C4182E37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9096" y="737869"/>
            <a:ext cx="6784024" cy="4748531"/>
          </a:xfrm>
        </p:spPr>
        <p:txBody>
          <a:bodyPr>
            <a:noAutofit/>
          </a:bodyPr>
          <a:lstStyle/>
          <a:p>
            <a:r>
              <a:rPr lang="sr-Cyrl-BA" sz="2200" dirty="0"/>
              <a:t>Осим тога што је Џејмс Џојс изјавио своју фасцинацију са Одисејем као ликом, стари називи поглавља „Уликса“ доприносе теорији да је ово дјело </a:t>
            </a:r>
            <a:r>
              <a:rPr lang="sr-Cyrl-BA" sz="2200" b="1" i="1" u="sng" dirty="0"/>
              <a:t>„модерна Одисеја“;</a:t>
            </a:r>
          </a:p>
          <a:p>
            <a:r>
              <a:rPr lang="sr-Cyrl-BA" sz="2200" dirty="0"/>
              <a:t>Неки писци као нпр. Владимир Набоков су се противили теорији;</a:t>
            </a:r>
          </a:p>
          <a:p>
            <a:r>
              <a:rPr lang="sr-Cyrl-BA" sz="2200" dirty="0"/>
              <a:t>Главни мотив оба дјела – </a:t>
            </a:r>
            <a:r>
              <a:rPr lang="sr-Cyrl-BA" sz="2200" b="1" i="1" u="sng" dirty="0"/>
              <a:t>путовање/</a:t>
            </a:r>
            <a:r>
              <a:rPr lang="sr-Cyrl-BA" sz="2200" b="1" i="1" u="sng" dirty="0" err="1"/>
              <a:t>премијештање</a:t>
            </a:r>
            <a:r>
              <a:rPr lang="sr-Cyrl-BA" sz="2200" b="1" i="1" u="sng" dirty="0"/>
              <a:t>;</a:t>
            </a:r>
          </a:p>
          <a:p>
            <a:r>
              <a:rPr lang="sr-Cyrl-BA" sz="2200" dirty="0"/>
              <a:t>У „Одисеји“ термин </a:t>
            </a:r>
            <a:r>
              <a:rPr lang="sr-Cyrl-BA" sz="2200" dirty="0" err="1"/>
              <a:t>премијештања</a:t>
            </a:r>
            <a:r>
              <a:rPr lang="sr-Cyrl-BA" sz="2200" dirty="0"/>
              <a:t> је буквалан и звучан за приказ номадског идентитета;</a:t>
            </a:r>
          </a:p>
          <a:p>
            <a:r>
              <a:rPr lang="sr-Cyrl-BA" sz="2200" dirty="0"/>
              <a:t>У „Уликсу“ је ријеч о модерном, лутајућем, изгубљеном човјеку без успостављеног епског баланса.</a:t>
            </a:r>
            <a:endParaRPr lang="sr-Latn-BA" sz="2200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93618A0-49C1-4E55-B015-57947E9C5D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0684" y="1312509"/>
            <a:ext cx="4472220" cy="485842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39725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switch dir="r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02" y="2745157"/>
            <a:ext cx="9404723" cy="1400530"/>
          </a:xfrm>
        </p:spPr>
        <p:txBody>
          <a:bodyPr/>
          <a:lstStyle/>
          <a:p>
            <a:pPr algn="ctr"/>
            <a:r>
              <a:rPr lang="sr-Cyrl-BA" sz="6000" b="1" dirty="0"/>
              <a:t>ХВАЛА НА ПАЖЊИ!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6618399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248" y="358675"/>
            <a:ext cx="9404723" cy="1400530"/>
          </a:xfrm>
        </p:spPr>
        <p:txBody>
          <a:bodyPr/>
          <a:lstStyle/>
          <a:p>
            <a:r>
              <a:rPr lang="sr-Cyrl-BA" b="1" u="sng" dirty="0"/>
              <a:t>Џејмс Џојс</a:t>
            </a:r>
            <a:r>
              <a:rPr lang="sr-Latn-BA" b="1" u="sng" dirty="0"/>
              <a:t> </a:t>
            </a:r>
            <a:r>
              <a:rPr lang="sr-Cyrl-BA" b="1" u="sng" dirty="0"/>
              <a:t>( 1882 – 1941 ) </a:t>
            </a:r>
            <a:r>
              <a:rPr lang="sr-Latn-BA" b="1" u="sng" dirty="0"/>
              <a:t> 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4248" y="1382198"/>
            <a:ext cx="10488552" cy="195155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sr-Cyrl-BA" sz="2200" b="1" i="1" u="sng" dirty="0"/>
              <a:t>Ирски писац</a:t>
            </a:r>
            <a:r>
              <a:rPr lang="sr-Cyrl-BA" sz="2200" dirty="0"/>
              <a:t>, рођен у Даблину, један је од најважнијих представника модернизма, имагизма и драме у 20. вијеку. </a:t>
            </a:r>
          </a:p>
          <a:p>
            <a:pPr marL="0" indent="0">
              <a:buNone/>
            </a:pPr>
            <a:r>
              <a:rPr lang="sr-Cyrl-BA" sz="2200" dirty="0"/>
              <a:t>Образовање стекао на Даблинском Универзитету, гдје је поред енглеског језика студирао и италијански и француски.</a:t>
            </a:r>
          </a:p>
          <a:p>
            <a:pPr marL="0" indent="0">
              <a:buNone/>
            </a:pPr>
            <a:r>
              <a:rPr lang="sr-Cyrl-BA" sz="2200" dirty="0"/>
              <a:t>Радио дуже вријеме као професор енглеског (Пула).</a:t>
            </a:r>
          </a:p>
          <a:p>
            <a:pPr marL="0" indent="0">
              <a:buNone/>
            </a:pPr>
            <a:r>
              <a:rPr lang="sr-Cyrl-BA" sz="2200" dirty="0"/>
              <a:t>16 јун.  </a:t>
            </a:r>
            <a:r>
              <a:rPr lang="sr-Cyrl-BA" sz="2200" b="1" i="1" u="sng" dirty="0"/>
              <a:t>„</a:t>
            </a:r>
            <a:r>
              <a:rPr lang="sr-Latn-BA" sz="2200" b="1" i="1" u="sng" dirty="0"/>
              <a:t>Bloomsday“</a:t>
            </a:r>
            <a:r>
              <a:rPr lang="sr-Latn-BA" sz="2200" b="1" i="1" dirty="0"/>
              <a:t> </a:t>
            </a:r>
            <a:r>
              <a:rPr lang="sr-Latn-BA" sz="2200" dirty="0"/>
              <a:t>- </a:t>
            </a:r>
            <a:r>
              <a:rPr lang="sr-Cyrl-BA" sz="2200" dirty="0"/>
              <a:t>годишња манифестација којом се прославља Џојс.</a:t>
            </a:r>
          </a:p>
          <a:p>
            <a:pPr marL="0" indent="0">
              <a:buNone/>
            </a:pPr>
            <a:r>
              <a:rPr lang="sr-Cyrl-BA" sz="2200" dirty="0"/>
              <a:t>Позната дјела:</a:t>
            </a:r>
          </a:p>
          <a:p>
            <a:pPr marL="0" indent="0">
              <a:buNone/>
            </a:pPr>
            <a:r>
              <a:rPr lang="sr-Cyrl-BA" sz="2200" dirty="0"/>
              <a:t>-	Јунак Стивен (1916)</a:t>
            </a:r>
          </a:p>
          <a:p>
            <a:pPr marL="0" indent="0">
              <a:buNone/>
            </a:pPr>
            <a:r>
              <a:rPr lang="sr-Cyrl-BA" sz="2200" dirty="0"/>
              <a:t>-	Камерна музика (1907)</a:t>
            </a:r>
          </a:p>
          <a:p>
            <a:pPr marL="0" indent="0">
              <a:buNone/>
            </a:pPr>
            <a:r>
              <a:rPr lang="sr-Cyrl-BA" sz="2200" dirty="0"/>
              <a:t>-	Изгнаници (1918)</a:t>
            </a:r>
          </a:p>
          <a:p>
            <a:pPr marL="0" indent="0">
              <a:buNone/>
            </a:pPr>
            <a:r>
              <a:rPr lang="sr-Cyrl-BA" sz="2200" dirty="0"/>
              <a:t>-	Збирка пјесама (1927)</a:t>
            </a:r>
          </a:p>
          <a:p>
            <a:pPr marL="0" indent="0">
              <a:buNone/>
            </a:pPr>
            <a:endParaRPr lang="bs-Latn-BA" sz="2400" dirty="0"/>
          </a:p>
        </p:txBody>
      </p:sp>
    </p:spTree>
    <p:extLst>
      <p:ext uri="{BB962C8B-B14F-4D97-AF65-F5344CB8AC3E}">
        <p14:creationId xmlns:p14="http://schemas.microsoft.com/office/powerpoint/2010/main" val="210616063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10795" y="5802082"/>
            <a:ext cx="69288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b="1" i="1" dirty="0"/>
              <a:t>Џејмс Џојс</a:t>
            </a:r>
            <a:endParaRPr lang="en-US" b="1" i="1" dirty="0"/>
          </a:p>
          <a:p>
            <a:endParaRPr lang="en-US" b="1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85C4B62-70F5-4F17-A5A7-FB13FA2FC9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75" y="279400"/>
            <a:ext cx="4574858" cy="508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C4AB4BC-F9A8-4DF0-96F1-B3F077D076D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4150" y="279400"/>
            <a:ext cx="3682125" cy="50831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83420795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CD91D92-0AA4-41CF-8D0B-AA4D0B07F22B}"/>
              </a:ext>
            </a:extLst>
          </p:cNvPr>
          <p:cNvSpPr txBox="1"/>
          <p:nvPr/>
        </p:nvSpPr>
        <p:spPr>
          <a:xfrm>
            <a:off x="571500" y="316468"/>
            <a:ext cx="5286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000" b="1" u="sng" dirty="0"/>
              <a:t>„Уликс“</a:t>
            </a:r>
            <a:endParaRPr lang="sr-Latn-BA" sz="4200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A4FF710-4593-4A0B-B6A5-9C3EF33788E1}"/>
              </a:ext>
            </a:extLst>
          </p:cNvPr>
          <p:cNvSpPr txBox="1"/>
          <p:nvPr/>
        </p:nvSpPr>
        <p:spPr>
          <a:xfrm>
            <a:off x="571500" y="1337132"/>
            <a:ext cx="6162676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Роман писан од 1914. до 1924. године.</a:t>
            </a:r>
          </a:p>
          <a:p>
            <a:r>
              <a:rPr lang="ru-RU" sz="2200" b="1" i="1" u="sng" dirty="0"/>
              <a:t>„Уликс“ = „Одисеј“</a:t>
            </a:r>
          </a:p>
          <a:p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dirty="0"/>
              <a:t>Изузетно утицајно дјело, добило награду за најбоље дјело писано на енглеском језику у 20. вијеку</a:t>
            </a:r>
          </a:p>
          <a:p>
            <a:endParaRPr lang="ru-RU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200" b="1" i="1" u="sng" dirty="0"/>
              <a:t>Дјело осуђивано од стране критичара, као и од стране цркве. </a:t>
            </a:r>
          </a:p>
          <a:p>
            <a:r>
              <a:rPr lang="ru-RU" sz="2200" dirty="0"/>
              <a:t>О дјелу су рекли да је „Безоблично и хаотично“, „Гријех против Духа Светога“, а за Џојса да је „</a:t>
            </a:r>
            <a:r>
              <a:rPr lang="sr-Cyrl-BA" sz="2200" dirty="0"/>
              <a:t>прљави </a:t>
            </a:r>
            <a:r>
              <a:rPr lang="ru-RU" sz="2200" dirty="0"/>
              <a:t>порнограф“.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E51E349-BC2E-4568-9B93-46BFB59C07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19900" y="1517333"/>
            <a:ext cx="4968479" cy="39747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4195364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AD59F6B2-23FE-4C83-B29B-80DDDFD11829}"/>
              </a:ext>
            </a:extLst>
          </p:cNvPr>
          <p:cNvSpPr txBox="1"/>
          <p:nvPr/>
        </p:nvSpPr>
        <p:spPr>
          <a:xfrm>
            <a:off x="415433" y="283799"/>
            <a:ext cx="8519017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Latn-BA" sz="2200" dirty="0"/>
              <a:t>- </a:t>
            </a:r>
            <a:r>
              <a:rPr lang="sr-Cyrl-BA" sz="2200" dirty="0"/>
              <a:t>Цитати и мотиви из Библије, Дантеових, Свифтових и Шекспирових дјела. </a:t>
            </a:r>
          </a:p>
          <a:p>
            <a:r>
              <a:rPr lang="sr-Latn-BA" sz="2200" dirty="0"/>
              <a:t>- </a:t>
            </a:r>
            <a:r>
              <a:rPr lang="sr-Cyrl-BA" sz="2200" dirty="0"/>
              <a:t>Обиље книжевних техника присутно у дјелу: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200" dirty="0"/>
              <a:t>приповиједање,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200" dirty="0"/>
              <a:t>ка</a:t>
            </a:r>
            <a:r>
              <a:rPr lang="sr-Cyrl-RS" sz="2200" dirty="0"/>
              <a:t>тих</a:t>
            </a:r>
            <a:r>
              <a:rPr lang="sr-Cyrl-BA" sz="2200" dirty="0" err="1"/>
              <a:t>изам</a:t>
            </a:r>
            <a:r>
              <a:rPr lang="sr-Cyrl-BA" sz="22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200" dirty="0"/>
              <a:t>монолог,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200" dirty="0" err="1"/>
              <a:t>инкубизам</a:t>
            </a:r>
            <a:r>
              <a:rPr lang="sr-Cyrl-BA" sz="2200" dirty="0"/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200" dirty="0"/>
              <a:t>лавиринт.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2DF3A5C-BA76-47A7-A208-F5EBEA0BD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7462" y="1351991"/>
            <a:ext cx="4042930" cy="523202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D83330F-BEBC-4FF7-BFB5-92C738AD1F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866" y="2004013"/>
            <a:ext cx="3568310" cy="461781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851BAC2-8966-48B8-B219-E75DAF42F1D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228" y="3314839"/>
            <a:ext cx="2518598" cy="32593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953251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F6DEC671-139C-4B78-AB56-3D6384C15D16}"/>
              </a:ext>
            </a:extLst>
          </p:cNvPr>
          <p:cNvSpPr txBox="1"/>
          <p:nvPr/>
        </p:nvSpPr>
        <p:spPr>
          <a:xfrm>
            <a:off x="561976" y="357782"/>
            <a:ext cx="7086600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Први дио</a:t>
            </a:r>
            <a:endParaRPr lang="sr-Latn-BA" sz="3200" b="1" u="sng" dirty="0"/>
          </a:p>
          <a:p>
            <a:endParaRPr lang="ru-RU" sz="2200" dirty="0"/>
          </a:p>
          <a:p>
            <a:r>
              <a:rPr lang="ru-RU" sz="2200" dirty="0"/>
              <a:t>-</a:t>
            </a:r>
            <a:r>
              <a:rPr lang="sr-Latn-BA" sz="2200" dirty="0"/>
              <a:t> M</a:t>
            </a:r>
            <a:r>
              <a:rPr lang="ru-RU" sz="2200" dirty="0"/>
              <a:t>јесто радње</a:t>
            </a:r>
            <a:r>
              <a:rPr lang="sr-Cyrl-RS" sz="2200" dirty="0"/>
              <a:t>:</a:t>
            </a:r>
            <a:r>
              <a:rPr lang="sr-Latn-BA" sz="2200" dirty="0"/>
              <a:t> </a:t>
            </a:r>
            <a:r>
              <a:rPr lang="ru-RU" sz="2200" dirty="0"/>
              <a:t>Кула Мартел, обала и школа.</a:t>
            </a:r>
          </a:p>
          <a:p>
            <a:r>
              <a:rPr lang="ru-RU" sz="2200" dirty="0"/>
              <a:t>-</a:t>
            </a:r>
            <a:r>
              <a:rPr lang="sr-Latn-BA" sz="2200" dirty="0"/>
              <a:t> </a:t>
            </a:r>
            <a:r>
              <a:rPr lang="ru-RU" sz="2200" dirty="0"/>
              <a:t>Ликови који се појављују: Стивен Дедалус, Бак Малингел, Хеинс и директор школе Дизи.</a:t>
            </a:r>
          </a:p>
          <a:p>
            <a:r>
              <a:rPr lang="ru-RU" sz="2200" dirty="0"/>
              <a:t>- Описује се почетак дана три цимера у кули Мартел.</a:t>
            </a:r>
          </a:p>
          <a:p>
            <a:r>
              <a:rPr lang="ru-RU" sz="2200" dirty="0"/>
              <a:t>- Истиче се лош утицај Бака као и његов лош однос према Стивену.</a:t>
            </a:r>
          </a:p>
          <a:p>
            <a:r>
              <a:rPr lang="ru-RU" sz="2200" dirty="0"/>
              <a:t>- Бак покушава да се истакне међу њима и да их контролише.</a:t>
            </a:r>
          </a:p>
          <a:p>
            <a:r>
              <a:rPr lang="ru-RU" sz="2200" dirty="0"/>
              <a:t>- Из дијалога Стивена и Бака као и Стивена и Дизија сазнајемо да се Стивен налази у дуговима и да му притисак прави смрт његове мајке као и отац алкохоличар.</a:t>
            </a:r>
          </a:p>
          <a:p>
            <a:r>
              <a:rPr lang="ru-RU" sz="2200" dirty="0"/>
              <a:t>- Први дио се завршава на плажи, гдје Стивен води монолог о философији.</a:t>
            </a:r>
            <a:endParaRPr lang="sr-Latn-BA"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FABC13A-E186-4AA5-8087-2F2D5E1076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1125" y="1279425"/>
            <a:ext cx="4064000" cy="508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8859654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EE7CC72-5780-4B99-9FF5-7FFDFC48F62F}"/>
              </a:ext>
            </a:extLst>
          </p:cNvPr>
          <p:cNvSpPr txBox="1"/>
          <p:nvPr/>
        </p:nvSpPr>
        <p:spPr>
          <a:xfrm>
            <a:off x="493712" y="759867"/>
            <a:ext cx="8436928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Други дио</a:t>
            </a:r>
          </a:p>
          <a:p>
            <a:endParaRPr lang="ru-RU" sz="2200" b="1" u="sng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Главна улога: Леополд Блум;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Јутро Леополда Блума;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Писмо кћерке Мили;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Однос Блума и поштовање супруге Марион;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Сахрана пријатеља Дигнама;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Опис посла у новинама Фримен;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Блумова шетња и сјећање на мртвог сина Радија;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Радња у кафићу;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Љубавница Марти и Блумова невјерност;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Разговор три другарице на плажи;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Разговор између Герти и Леополда.</a:t>
            </a:r>
            <a:endParaRPr lang="sr-Latn-BA" sz="2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0E5576E-E49B-461F-A4D1-78B29163FB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550" y="912267"/>
            <a:ext cx="3904218" cy="57222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415376980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E69CD719-30D2-4F3C-BD02-5A83F56BB9D8}"/>
              </a:ext>
            </a:extLst>
          </p:cNvPr>
          <p:cNvSpPr txBox="1"/>
          <p:nvPr/>
        </p:nvSpPr>
        <p:spPr>
          <a:xfrm>
            <a:off x="361950" y="320040"/>
            <a:ext cx="876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BA" sz="4200" b="1" u="sng" dirty="0"/>
              <a:t>ПАРАЛЕЛА БЛУМА СА ОДИСЕЈЕМ</a:t>
            </a:r>
            <a:endParaRPr lang="sr-Latn-BA" sz="4200" b="1" u="sng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4F32F0-1389-495A-BCC4-21F65C9A9C62}"/>
              </a:ext>
            </a:extLst>
          </p:cNvPr>
          <p:cNvSpPr txBox="1"/>
          <p:nvPr/>
        </p:nvSpPr>
        <p:spPr>
          <a:xfrm>
            <a:off x="370840" y="2055872"/>
            <a:ext cx="7267575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200" dirty="0"/>
              <a:t>Одисеј – главни лик Хомеровог дјела „Одисеја“;</a:t>
            </a:r>
          </a:p>
          <a:p>
            <a:endParaRPr lang="sr-Cyrl-BA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200" dirty="0"/>
              <a:t>Леополд Блум – главни лик Џојс</a:t>
            </a:r>
            <a:r>
              <a:rPr lang="sr-Latn-BA" sz="2200" dirty="0"/>
              <a:t>o</a:t>
            </a:r>
            <a:r>
              <a:rPr lang="sr-Cyrl-BA" sz="2200" dirty="0" err="1"/>
              <a:t>вог</a:t>
            </a:r>
            <a:r>
              <a:rPr lang="sr-Cyrl-BA" sz="2200" dirty="0"/>
              <a:t> дјела „Уликс“;</a:t>
            </a:r>
          </a:p>
          <a:p>
            <a:endParaRPr lang="sr-Cyrl-BA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200" dirty="0"/>
              <a:t>Спојени су иронијском/пародијском копчом;</a:t>
            </a:r>
          </a:p>
          <a:p>
            <a:endParaRPr lang="sr-Cyrl-BA" sz="22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sr-Cyrl-BA" sz="2200" dirty="0"/>
              <a:t>Одисеј је прототип просвјетитељског ума и романеског јунака, а Блум лик исцртан у фрагментима, најбоље упоређен са кубистичком модерно-умјетничком струјом.</a:t>
            </a:r>
          </a:p>
          <a:p>
            <a:endParaRPr lang="sr-Cyrl-BA" sz="2200" dirty="0"/>
          </a:p>
          <a:p>
            <a:endParaRPr lang="sr-Latn-BA" sz="22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5A981AA-384F-4D33-92C9-874EE9DA733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3198" y="320040"/>
            <a:ext cx="4263313" cy="57454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297104555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F64601E-E983-4109-A44F-92D07111A4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1968" y="213360"/>
            <a:ext cx="3674922" cy="600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5E47B04A-20D0-40CB-BD56-0FCAEC95B89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2679" y="213360"/>
            <a:ext cx="3532491" cy="60045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9132AEA-FEAD-42F3-A19A-35EFF07A6007}"/>
              </a:ext>
            </a:extLst>
          </p:cNvPr>
          <p:cNvSpPr txBox="1"/>
          <p:nvPr/>
        </p:nvSpPr>
        <p:spPr>
          <a:xfrm>
            <a:off x="5069840" y="6305788"/>
            <a:ext cx="5527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/>
              <a:t>O</a:t>
            </a:r>
            <a:r>
              <a:rPr lang="sr-Cyrl-BA" b="1" i="1" dirty="0"/>
              <a:t>дисеј и Блум</a:t>
            </a:r>
            <a:endParaRPr lang="sr-Latn-BA" b="1" i="1" dirty="0"/>
          </a:p>
        </p:txBody>
      </p:sp>
    </p:spTree>
    <p:extLst>
      <p:ext uri="{BB962C8B-B14F-4D97-AF65-F5344CB8AC3E}">
        <p14:creationId xmlns:p14="http://schemas.microsoft.com/office/powerpoint/2010/main" val="9900092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2210</TotalTime>
  <Words>577</Words>
  <Application>Microsoft Office PowerPoint</Application>
  <PresentationFormat>Широки екран</PresentationFormat>
  <Paragraphs>66</Paragraphs>
  <Slides>11</Slides>
  <Notes>0</Notes>
  <HiddenSlides>0</HiddenSlides>
  <MMClips>0</MMClips>
  <ScaleCrop>false</ScaleCrop>
  <HeadingPairs>
    <vt:vector size="6" baseType="variant">
      <vt:variant>
        <vt:lpstr>Коришћени фонтови</vt:lpstr>
      </vt:variant>
      <vt:variant>
        <vt:i4>3</vt:i4>
      </vt:variant>
      <vt:variant>
        <vt:lpstr>Тема</vt:lpstr>
      </vt:variant>
      <vt:variant>
        <vt:i4>1</vt:i4>
      </vt:variant>
      <vt:variant>
        <vt:lpstr>Наслови слајдова</vt:lpstr>
      </vt:variant>
      <vt:variant>
        <vt:i4>11</vt:i4>
      </vt:variant>
    </vt:vector>
  </HeadingPairs>
  <TitlesOfParts>
    <vt:vector size="15" baseType="lpstr">
      <vt:lpstr>Arial</vt:lpstr>
      <vt:lpstr>Century Gothic</vt:lpstr>
      <vt:lpstr>Wingdings 3</vt:lpstr>
      <vt:lpstr>Ion</vt:lpstr>
      <vt:lpstr>„УЛИКС“ ЏЕЈМС ЏОЈС</vt:lpstr>
      <vt:lpstr>Џејмс Џојс ( 1882 – 1941 )  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PowerPoint презентација</vt:lpstr>
      <vt:lpstr>ХВАЛА НА ПАЖЊИ!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STAFILOKOKNO TROVANJE HRANOM</dc:title>
  <dc:creator>HP</dc:creator>
  <cp:lastModifiedBy>Sanja D</cp:lastModifiedBy>
  <cp:revision>97</cp:revision>
  <dcterms:created xsi:type="dcterms:W3CDTF">2020-04-02T13:29:23Z</dcterms:created>
  <dcterms:modified xsi:type="dcterms:W3CDTF">2021-04-27T21:06:08Z</dcterms:modified>
</cp:coreProperties>
</file>