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1147-6AA2-4936-8A4E-EC64054D3D0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04A0-75EA-4DA1-8C0B-652F9555F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04A0-75EA-4DA1-8C0B-652F9555F9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04A0-75EA-4DA1-8C0B-652F9555F9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999-6A61-4881-B37F-ED71F40A06C7}" type="datetime1">
              <a:rPr lang="sr-Cyrl-BA" smtClean="0"/>
              <a:t>24.4.2020.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A16C-BD06-4EDA-9EAC-585A405FE9C5}" type="datetime1">
              <a:rPr lang="sr-Cyrl-BA" smtClean="0"/>
              <a:t>24.4.2020.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97D-B325-4C7C-9E21-BC16AAC3A47E}" type="datetime1">
              <a:rPr lang="sr-Cyrl-BA" smtClean="0"/>
              <a:t>24.4.2020.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61D7-136E-4825-839A-1B4A6E01BCA1}" type="datetime1">
              <a:rPr lang="sr-Cyrl-BA" smtClean="0"/>
              <a:t>24.4.2020.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1FB8-CF21-4E4D-AF85-7512ED09C31E}" type="datetime1">
              <a:rPr lang="sr-Cyrl-BA" smtClean="0"/>
              <a:t>24.4.2020.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A71E-6E13-4148-B5B7-65A2A3C57BE1}" type="datetime1">
              <a:rPr lang="sr-Cyrl-BA" smtClean="0"/>
              <a:t>24.4.2020.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7275-BCCF-4F04-942B-5AAAE2558992}" type="datetime1">
              <a:rPr lang="sr-Cyrl-BA" smtClean="0"/>
              <a:t>24.4.2020.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B97-AA40-4560-AE8C-01B197DF51B4}" type="datetime1">
              <a:rPr lang="sr-Cyrl-BA" smtClean="0"/>
              <a:t>24.4.2020.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F2C-6706-4876-A81F-8F572A936CC9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EBE5-7E96-4416-9705-AD2577097295}" type="datetime1">
              <a:rPr lang="sr-Cyrl-BA" smtClean="0"/>
              <a:t>24.4.2020.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F729-4494-4AD6-998D-7C4823EA9D34}" type="datetime1">
              <a:rPr lang="sr-Cyrl-BA" smtClean="0"/>
              <a:t>24.4.2020.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96A029-CA47-4108-B104-308ABBF150E0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Пројектна секција (ментор: мр Сања Ђурић)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D6E68E-1542-4274-B01F-54DEAF985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8153400" cy="467202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sr-Cyrl-CS" sz="20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cap="none" dirty="0" smtClean="0">
                <a:latin typeface="Arial" pitchFamily="34" charset="0"/>
                <a:cs typeface="Arial" pitchFamily="34" charset="0"/>
              </a:rPr>
            </a:br>
            <a:r>
              <a:rPr lang="sr-Cyrl-CS" sz="20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cap="none" dirty="0" smtClean="0">
                <a:latin typeface="Arial" pitchFamily="34" charset="0"/>
                <a:cs typeface="Arial" pitchFamily="34" charset="0"/>
              </a:rPr>
            </a:br>
            <a:r>
              <a:rPr lang="sr-Cyrl-CS" sz="20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cap="none" dirty="0" smtClean="0">
                <a:latin typeface="Arial" pitchFamily="34" charset="0"/>
                <a:cs typeface="Arial" pitchFamily="34" charset="0"/>
              </a:rPr>
            </a:br>
            <a:r>
              <a:rPr lang="sr-Cyrl-CS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sr-Cyrl-CS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sr-Cyrl-CS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CS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sr-Latn-CS" sz="2000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CS" sz="2000" i="1" cap="none" dirty="0" smtClean="0">
                <a:latin typeface="Arial" pitchFamily="34" charset="0"/>
                <a:cs typeface="Arial" pitchFamily="34" charset="0"/>
              </a:rPr>
            </a:br>
            <a:r>
              <a:rPr lang="sr-Latn-CS" sz="2000" b="1" i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CS" sz="2000" b="1" i="1" cap="none" dirty="0" smtClean="0">
                <a:latin typeface="Arial" pitchFamily="34" charset="0"/>
                <a:cs typeface="Arial" pitchFamily="34" charset="0"/>
              </a:rPr>
            </a:br>
            <a:r>
              <a:rPr lang="sr-Latn-CS" sz="20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CS" sz="2000" cap="none" dirty="0" smtClean="0">
                <a:latin typeface="Arial" pitchFamily="34" charset="0"/>
                <a:cs typeface="Arial" pitchFamily="34" charset="0"/>
              </a:rPr>
            </a:br>
            <a:endParaRPr lang="en-US" sz="20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458200" cy="685800"/>
          </a:xfrm>
        </p:spPr>
        <p:txBody>
          <a:bodyPr>
            <a:normAutofit/>
          </a:bodyPr>
          <a:lstStyle/>
          <a:p>
            <a:pPr algn="ctr"/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5" name="~PP30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6" name="Picture 5" descr="26 --GLAV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0076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000" b="1" i="1" dirty="0" smtClean="0">
                <a:solidFill>
                  <a:srgbClr val="C00000"/>
                </a:solidFill>
              </a:rPr>
              <a:t>Сергеј Александрович Јесењин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1483-8F96-4F88-B4A2-5168654F5E20}" type="datetime1">
              <a:rPr lang="sr-Cyrl-BA" smtClean="0"/>
              <a:t>24.4.2020.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5243482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Пројектна секција (ментор: мр Сања Ђурић)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gej_jesenjin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447800"/>
            <a:ext cx="3810000" cy="4876800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~PP14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6" name="Content Placeholder 3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1285861"/>
            <a:ext cx="4648200" cy="47149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214282" y="214290"/>
            <a:ext cx="7215238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CS" i="1" dirty="0" smtClean="0">
                <a:latin typeface="Arial" pitchFamily="34" charset="0"/>
                <a:cs typeface="Arial" pitchFamily="34" charset="0"/>
              </a:rPr>
              <a:t>Рођен је 3.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i="1" dirty="0" smtClean="0">
                <a:latin typeface="Arial" pitchFamily="34" charset="0"/>
                <a:cs typeface="Arial" pitchFamily="34" charset="0"/>
              </a:rPr>
              <a:t>октобра 1914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Cyrl-CS" i="1" dirty="0" smtClean="0">
                <a:latin typeface="Arial" pitchFamily="34" charset="0"/>
                <a:cs typeface="Arial" pitchFamily="34" charset="0"/>
              </a:rPr>
              <a:t> у селу Константиново.</a:t>
            </a:r>
            <a:endParaRPr lang="en-US" i="1" dirty="0" smtClean="0"/>
          </a:p>
          <a:p>
            <a:r>
              <a:rPr lang="sr-Cyrl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Важио је за једног од најбољих пјесника Русије.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286512" y="5000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F8E2-60D8-4C0A-A8B2-B3EE9C66EBEF}" type="datetime1">
              <a:rPr lang="sr-Cyrl-BA" smtClean="0"/>
              <a:t>24.4.2020.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5736" y="6416675"/>
            <a:ext cx="3824064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Пројектна секција (ментор: мр Сања Ђурић)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sidora_dankan_jesenj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Heart 16"/>
          <p:cNvSpPr/>
          <p:nvPr/>
        </p:nvSpPr>
        <p:spPr>
          <a:xfrm>
            <a:off x="4643438" y="4143356"/>
            <a:ext cx="4286280" cy="27146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2400" b="1" i="1" dirty="0" smtClean="0">
                <a:solidFill>
                  <a:srgbClr val="C00000"/>
                </a:solidFill>
              </a:rPr>
              <a:t>Љубав је предао предивној балерини Исидори Данкан</a:t>
            </a:r>
            <a:r>
              <a:rPr lang="sr-Cyrl-CS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98CA-8FE4-4F3C-A969-C07A4608E035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416675"/>
            <a:ext cx="3853408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Пројектна секција (ментор: мр Сања Ђурић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 cap="none" dirty="0" smtClean="0">
                <a:latin typeface="Times New Roman" pitchFamily="18" charset="0"/>
                <a:cs typeface="Times New Roman" pitchFamily="18" charset="0"/>
              </a:rPr>
              <a:t>Најпознатија дјела:</a:t>
            </a:r>
            <a:endParaRPr lang="en-US" sz="32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Бреза, 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Јесен,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Пјесма о 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керуши,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Мангуп,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Исповијест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мангупа,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Писмо 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мајци,</a:t>
            </a:r>
            <a:endParaRPr lang="sr-Cyrl-C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 </a:t>
            </a:r>
            <a:r>
              <a:rPr lang="sr-Cyrl-C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виђења,пријатељу,до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виђења</a:t>
            </a: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125A-7A11-4F20-9645-2105FFFEFA35}" type="datetime1">
              <a:rPr lang="sr-Cyrl-BA" smtClean="0"/>
              <a:t>24.4.2020.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16675"/>
            <a:ext cx="414144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Пројектна секција (ментор: мр Сања Ђурић)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ussia_landscape_606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600200"/>
            <a:ext cx="6072230" cy="470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14282" y="857232"/>
            <a:ext cx="950125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Вечер черные брови насопил</a:t>
            </a:r>
            <a:br>
              <a:rPr lang="ru-RU" sz="2400" b="1" i="1" dirty="0" smtClean="0"/>
            </a:br>
            <a:r>
              <a:rPr lang="ru-RU" sz="2400" b="1" i="1" dirty="0" smtClean="0"/>
              <a:t>Гой ты, Русь</a:t>
            </a:r>
            <a:br>
              <a:rPr lang="ru-RU" sz="2400" b="1" i="1" dirty="0" smtClean="0"/>
            </a:br>
            <a:r>
              <a:rPr lang="ru-RU" sz="2400" b="1" i="1" dirty="0" smtClean="0"/>
              <a:t>Да, теперь решено</a:t>
            </a:r>
            <a:br>
              <a:rPr lang="ru-RU" sz="2400" b="1" i="1" dirty="0" smtClean="0"/>
            </a:br>
            <a:r>
              <a:rPr lang="ru-RU" sz="2400" b="1" i="1" dirty="0" smtClean="0"/>
              <a:t>За горами, за желтыми долами</a:t>
            </a:r>
            <a:br>
              <a:rPr lang="ru-RU" sz="2400" b="1" i="1" dirty="0" smtClean="0"/>
            </a:br>
            <a:r>
              <a:rPr lang="ru-RU" sz="2400" b="1" i="1" dirty="0" smtClean="0"/>
              <a:t>Заметался пожар голубой</a:t>
            </a:r>
            <a:br>
              <a:rPr lang="ru-RU" sz="2400" b="1" i="1" dirty="0" smtClean="0"/>
            </a:br>
            <a:r>
              <a:rPr lang="ru-RU" sz="2400" b="1" i="1" dirty="0" smtClean="0"/>
              <a:t>Исповедь хулигана</a:t>
            </a:r>
            <a:br>
              <a:rPr lang="ru-RU" sz="2400" b="1" i="1" dirty="0" smtClean="0"/>
            </a:br>
            <a:r>
              <a:rPr lang="ru-RU" sz="2400" b="1" i="1" dirty="0" smtClean="0"/>
              <a:t>Кто я- Что я-</a:t>
            </a:r>
            <a:br>
              <a:rPr lang="ru-RU" sz="2400" b="1" i="1" dirty="0" smtClean="0"/>
            </a:br>
            <a:r>
              <a:rPr lang="ru-RU" sz="2400" b="1" i="1" dirty="0" smtClean="0"/>
              <a:t>Мне осталась одна забава</a:t>
            </a:r>
            <a:br>
              <a:rPr lang="ru-RU" sz="2400" b="1" i="1" dirty="0" smtClean="0"/>
            </a:br>
            <a:r>
              <a:rPr lang="ru-RU" sz="2400" b="1" i="1" dirty="0" smtClean="0"/>
              <a:t>Мы теперь уходим</a:t>
            </a:r>
            <a:br>
              <a:rPr lang="ru-RU" sz="2400" b="1" i="1" dirty="0" smtClean="0"/>
            </a:br>
            <a:r>
              <a:rPr lang="ru-RU" sz="2400" b="1" i="1" dirty="0" smtClean="0"/>
              <a:t>Не бродить, не мять в кустах</a:t>
            </a:r>
            <a:br>
              <a:rPr lang="ru-RU" sz="2400" b="1" i="1" dirty="0" smtClean="0"/>
            </a:br>
            <a:r>
              <a:rPr lang="ru-RU" sz="2400" b="1" i="1" dirty="0" smtClean="0"/>
              <a:t>Ну целуй меня, целуй</a:t>
            </a:r>
            <a:br>
              <a:rPr lang="ru-RU" sz="2400" b="1" i="1" dirty="0" smtClean="0"/>
            </a:br>
            <a:r>
              <a:rPr lang="ru-RU" sz="2400" b="1" i="1" dirty="0" smtClean="0"/>
              <a:t>Отрывок из поэмы Пугачев</a:t>
            </a:r>
            <a:br>
              <a:rPr lang="ru-RU" sz="2400" b="1" i="1" dirty="0" smtClean="0"/>
            </a:br>
            <a:r>
              <a:rPr lang="ru-RU" sz="2400" b="1" i="1" dirty="0" smtClean="0"/>
              <a:t>Песнь о собаке</a:t>
            </a:r>
            <a:br>
              <a:rPr lang="ru-RU" sz="2400" b="1" i="1" dirty="0" smtClean="0"/>
            </a:br>
            <a:r>
              <a:rPr lang="ru-RU" sz="2400" b="1" i="1" dirty="0" smtClean="0"/>
              <a:t>Поэма Черный человек</a:t>
            </a:r>
            <a:br>
              <a:rPr lang="ru-RU" sz="2400" b="1" i="1" dirty="0" smtClean="0"/>
            </a:br>
            <a:r>
              <a:rPr lang="ru-RU" sz="2400" b="1" i="1" dirty="0" smtClean="0"/>
              <a:t>Пускай ты выпита</a:t>
            </a:r>
            <a:br>
              <a:rPr lang="ru-RU" sz="2400" b="1" i="1" dirty="0" smtClean="0"/>
            </a:br>
            <a:r>
              <a:rPr lang="ru-RU" sz="2400" b="1" i="1" dirty="0" smtClean="0"/>
              <a:t>Пушкину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5786" y="1428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МАЈКА РУСИЈА</a:t>
            </a:r>
            <a:endParaRPr 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3E31-5A2C-404B-8BCE-4BBB5D9AFD5B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7338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Пројектна секција (ментор: мр Сања Ђурић)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19752624_sw-flag-3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H="1">
            <a:off x="10015518" y="1285860"/>
            <a:ext cx="34296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3" descr="581609_195069853961081_5041759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722004"/>
            <a:ext cx="4286280" cy="2921681"/>
          </a:xfrm>
          <a:prstGeom prst="hear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2844" y="142852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i="1" dirty="0" smtClean="0">
                <a:solidFill>
                  <a:srgbClr val="FF0000"/>
                </a:solidFill>
              </a:rPr>
              <a:t>Његова дјела су </a:t>
            </a:r>
            <a:r>
              <a:rPr lang="sr-Cyrl-RS" sz="2400" b="1" i="1" smtClean="0">
                <a:solidFill>
                  <a:srgbClr val="FF0000"/>
                </a:solidFill>
              </a:rPr>
              <a:t>прославила Русију</a:t>
            </a:r>
            <a:r>
              <a:rPr lang="sr-Cyrl-CS" sz="2400" b="1" i="1" smtClean="0">
                <a:solidFill>
                  <a:srgbClr val="FF0000"/>
                </a:solidFill>
              </a:rPr>
              <a:t>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5DD-B98E-4B0D-B72D-0401D50B5FA0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3433" y="6165055"/>
            <a:ext cx="3464024" cy="365125"/>
          </a:xfrm>
        </p:spPr>
        <p:txBody>
          <a:bodyPr/>
          <a:lstStyle/>
          <a:p>
            <a:r>
              <a:rPr lang="ru-RU" dirty="0" smtClean="0"/>
              <a:t>Пројектна секција (ментор: мр Сања Ђурић)</a:t>
            </a:r>
            <a:endParaRPr lang="en-US" dirty="0"/>
          </a:p>
        </p:txBody>
      </p:sp>
    </p:spTree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senin1925ondeathb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5934670"/>
            <a:ext cx="6500826" cy="923330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45000"/>
                  <a:satMod val="155000"/>
                </a:schemeClr>
              </a:gs>
              <a:gs pos="60000">
                <a:schemeClr val="dk1">
                  <a:shade val="95000"/>
                  <a:satMod val="150000"/>
                </a:schemeClr>
              </a:gs>
              <a:gs pos="100000">
                <a:schemeClr val="dk1">
                  <a:tint val="87000"/>
                  <a:satMod val="25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28. децембра</a:t>
            </a:r>
            <a:r>
              <a:rPr lang="ru-RU" i="1" dirty="0" smtClean="0">
                <a:solidFill>
                  <a:srgbClr val="FF0000"/>
                </a:solidFill>
              </a:rPr>
              <a:t> 1925. </a:t>
            </a:r>
            <a:r>
              <a:rPr lang="ru-RU" i="1" dirty="0" smtClean="0">
                <a:solidFill>
                  <a:schemeClr val="tx1"/>
                </a:solidFill>
              </a:rPr>
              <a:t>Јесењина су пронашли мртвог у лењинградском хотелу </a:t>
            </a:r>
            <a:r>
              <a:rPr lang="en-US" i="1" dirty="0" smtClean="0">
                <a:solidFill>
                  <a:schemeClr val="tx1"/>
                </a:solidFill>
              </a:rPr>
              <a:t>‘’</a:t>
            </a:r>
            <a:r>
              <a:rPr lang="ru-RU" i="1" dirty="0" smtClean="0">
                <a:solidFill>
                  <a:schemeClr val="tx1"/>
                </a:solidFill>
              </a:rPr>
              <a:t>Англетер</a:t>
            </a:r>
            <a:r>
              <a:rPr lang="en-US" i="1" dirty="0" smtClean="0">
                <a:solidFill>
                  <a:schemeClr val="tx1"/>
                </a:solidFill>
              </a:rPr>
              <a:t>’’</a:t>
            </a:r>
            <a:r>
              <a:rPr lang="ru-RU" i="1" dirty="0" smtClean="0">
                <a:solidFill>
                  <a:schemeClr val="tx1"/>
                </a:solidFill>
              </a:rPr>
              <a:t>. Последња његова песма, била је </a:t>
            </a:r>
            <a:r>
              <a:rPr lang="ru-RU" i="1" dirty="0" smtClean="0">
                <a:solidFill>
                  <a:srgbClr val="FF0000"/>
                </a:solidFill>
              </a:rPr>
              <a:t>"До виђења, друже, до виђења“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2F6D-5058-4CB2-9C31-0B9A515298B7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6136" y="6385706"/>
            <a:ext cx="3347864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Пројектна секција (ментор: мр Сања Ђурић)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Могила_Сергея_Есенина_в_1983_год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9CC-942E-4249-BA33-CE2EF3563364}" type="datetime1">
              <a:rPr lang="sr-Cyrl-BA" smtClean="0"/>
              <a:t>24.4.2020.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7747" y="6416674"/>
            <a:ext cx="4040088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Пројектна секција (ментор: мр Сања Ђурић)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5000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149</Words>
  <Application>Microsoft Office PowerPoint</Application>
  <PresentationFormat>On-screen Show (4:3)</PresentationFormat>
  <Paragraphs>36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         </vt:lpstr>
      <vt:lpstr>PowerPoint Presentation</vt:lpstr>
      <vt:lpstr>PowerPoint Presentation</vt:lpstr>
      <vt:lpstr>Најпознатија дјела: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Rodjen je u selu Konstantinovo 3.oktobra 1895 godine u seoskoj porodici od oca Aleksandra Nikitiča Jesenjina i majke Tatjane Fjodorovne Titove.</dc:title>
  <dc:creator>Dragan</dc:creator>
  <cp:lastModifiedBy>Dragan</cp:lastModifiedBy>
  <cp:revision>35</cp:revision>
  <dcterms:created xsi:type="dcterms:W3CDTF">2013-10-22T17:26:22Z</dcterms:created>
  <dcterms:modified xsi:type="dcterms:W3CDTF">2020-04-24T11:02:38Z</dcterms:modified>
</cp:coreProperties>
</file>