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2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3" r:id="rId9"/>
    <p:sldId id="262" r:id="rId10"/>
    <p:sldId id="264" r:id="rId1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8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FC6DF-8376-4A7E-95B7-1D7E72D6B23F}" type="datetimeFigureOut">
              <a:rPr lang="sr-Latn-RS" smtClean="0"/>
              <a:t>11.4.2020.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E3569-ECFE-47FD-BCF7-6A7CDD301D6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557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8309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5254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</a:t>
            </a:r>
            <a:r>
              <a:rPr lang="sr-Latn-RS" sz="3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 радио?</a:t>
            </a:r>
            <a:endParaRPr lang="sr-Latn-R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3569-ECFE-47FD-BCF7-6A7CDD301D6B}" type="slidenum">
              <a:rPr lang="sr-Latn-RS" smtClean="0"/>
              <a:t>8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6102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0F46E-394A-4C1A-802C-7BBED585DD97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0643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62C3B-1203-427B-B05F-CED05F45C683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7086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E04E-9130-4159-AFA6-3F8C424F33F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5149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3C00-0B78-4EA7-A5DF-029029CCEA90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3308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61-B6D6-46C7-9175-7B970134EF60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6933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8A32-FB58-4D8F-9CCD-498D1F564EB9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9297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7DE06-70BB-48CF-ACE9-AF69B3124B6A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407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BE30-CA40-4EE4-8D93-0A9373401441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9520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8719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88A7-F408-443D-A6F7-6C3300885BA6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2189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B9BC-EF3E-4F72-A07C-FE7306C9E592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5864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ACBF3-3818-47AB-9FD9-9272DFF72603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12761-E2C8-469F-B79E-9D430F0D767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249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sr-Latn-R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24908"/>
            <a:ext cx="6400800" cy="1752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r-Latn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  „</a:t>
            </a:r>
            <a:r>
              <a:rPr lang="sr-Cyrl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МЕЛЕМ </a:t>
            </a:r>
            <a:r>
              <a:rPr lang="sr-Latn-R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УХО “</a:t>
            </a:r>
          </a:p>
          <a:p>
            <a:endParaRPr lang="sr-Latn-R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ECB28-A444-4719-B4B3-B60CA5CDC7E0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Rectangle 3"/>
          <p:cNvSpPr/>
          <p:nvPr/>
        </p:nvSpPr>
        <p:spPr>
          <a:xfrm>
            <a:off x="6423635" y="5301208"/>
            <a:ext cx="25726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r-Latn-R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</a:t>
            </a:r>
          </a:p>
          <a:p>
            <a:pPr algn="ctr"/>
            <a:endParaRPr lang="sr-Latn-R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7" name="Picture 3" descr="G:\nikola_tesla\RADIO\79360450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14420"/>
          <a:stretch/>
        </p:blipFill>
        <p:spPr bwMode="auto">
          <a:xfrm>
            <a:off x="0" y="432"/>
            <a:ext cx="9144000" cy="44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TextBox 3"/>
          <p:cNvSpPr txBox="1"/>
          <p:nvPr/>
        </p:nvSpPr>
        <p:spPr>
          <a:xfrm>
            <a:off x="0" y="18864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Мисли Николе Тесле</a:t>
            </a:r>
          </a:p>
          <a:p>
            <a:endParaRPr lang="sr-Latn-RS" sz="2800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Ако покушам наставити прекинути ток мисли, осећам праву духовну мучнину, нехотице тада прелазим на други посао, изненађен свежином ума и лакоћом којом свладавам препреке које су ми пре квариле рачуне. И редовно налазим одговоре на тешка питања уз најмањи напор.</a:t>
            </a:r>
          </a:p>
          <a:p>
            <a:endParaRPr lang="sr-Latn-R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Иако имамо слободу да мислимо и делујемо, ми се држимо заједно, попут звезда на небеском своду с нераздвојним везама. Ове везе се не могу видети, али их можемо осетити.</a:t>
            </a:r>
          </a:p>
          <a:p>
            <a:endParaRPr lang="sr-Latn-R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Није ми жао што су украли моје идеје, већ што нису имали своје.</a:t>
            </a:r>
          </a:p>
          <a:p>
            <a:endParaRPr lang="sr-Latn-R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G:\nikola_tesla\nikola_tesla_desktop_1417x1381_wallpaper-28172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7"/>
          <a:stretch/>
        </p:blipFill>
        <p:spPr bwMode="auto">
          <a:xfrm>
            <a:off x="-4412" y="5009016"/>
            <a:ext cx="2108157" cy="18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nikola_tesla\RADIO\pngfuel.com (1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79" y="4715566"/>
            <a:ext cx="2985121" cy="2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63662"/>
          </a:xfrm>
        </p:spPr>
        <p:txBody>
          <a:bodyPr>
            <a:normAutofit fontScale="90000"/>
          </a:bodyPr>
          <a:lstStyle/>
          <a:p>
            <a: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 „</a:t>
            </a:r>
            <a:r>
              <a:rPr lang="en-US" sz="36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</a:t>
            </a:r>
            <a:r>
              <a:rPr lang="en-US" sz="32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sr-Latn-RS" sz="32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60648"/>
            <a:ext cx="5111750" cy="5853113"/>
          </a:xfrm>
        </p:spPr>
        <p:txBody>
          <a:bodyPr>
            <a:normAutofit/>
          </a:bodyPr>
          <a:lstStyle/>
          <a:p>
            <a:r>
              <a:rPr lang="sr-Latn-RS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Значајна правила радио-новинарства:</a:t>
            </a:r>
          </a:p>
          <a:p>
            <a:endParaRPr lang="sr-Latn-RS" sz="2400" u="sng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 Писати за ухо, а не за око“</a:t>
            </a:r>
          </a:p>
          <a:p>
            <a:endParaRPr lang="sr-Latn-RS" sz="2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Вишак ријечи је знак слабости.</a:t>
            </a:r>
          </a:p>
          <a:p>
            <a:endParaRPr lang="sr-Latn-RS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Реченица мора бити сажета и поједностављена.</a:t>
            </a:r>
          </a:p>
          <a:p>
            <a:endParaRPr lang="sr-Latn-RS" sz="2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Брзина којом је информација достављена слушаоцу је врло важна.</a:t>
            </a:r>
          </a:p>
          <a:p>
            <a:endParaRPr lang="sr-Latn-R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r-Latn-RS" sz="2400" dirty="0" smtClean="0">
              <a:solidFill>
                <a:srgbClr val="FF0000"/>
              </a:solidFill>
            </a:endParaRPr>
          </a:p>
          <a:p>
            <a:endParaRPr lang="sr-Latn-R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1268760"/>
            <a:ext cx="3178697" cy="5040560"/>
          </a:xfrm>
        </p:spPr>
        <p:txBody>
          <a:bodyPr>
            <a:normAutofit fontScale="25000" lnSpcReduction="20000"/>
          </a:bodyPr>
          <a:lstStyle/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ТАЧНОСТ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ЈАСНОСТ 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КОНЦИЗНОСТ</a:t>
            </a:r>
          </a:p>
          <a:p>
            <a:endParaRPr lang="sr-Latn-RS" sz="112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1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БОЈА (ГЛАСА)</a:t>
            </a:r>
            <a:endParaRPr lang="en-US" sz="112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112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b="1" i="1" dirty="0" smtClean="0">
              <a:solidFill>
                <a:srgbClr val="00B0F0"/>
              </a:solidFill>
            </a:endParaRPr>
          </a:p>
          <a:p>
            <a:endParaRPr lang="sr-Latn-RS" sz="1800" b="1" i="1" dirty="0">
              <a:solidFill>
                <a:srgbClr val="00B0F0"/>
              </a:solidFill>
            </a:endParaRPr>
          </a:p>
          <a:p>
            <a:endParaRPr lang="sr-Latn-RS" sz="18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9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CORRECTNES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US" sz="9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CLARITY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CONCISENESS</a:t>
            </a:r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9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en-US" sz="96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endParaRPr lang="sr-Latn-RS" sz="9600" b="1" i="1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1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EF977-5220-48C1-A596-020420E0394F}" type="datetime1">
              <a:rPr lang="sr-Latn-RS" smtClean="0"/>
              <a:t>11.4.2020.</a:t>
            </a:fld>
            <a:endParaRPr lang="sr-Latn-R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2050" name="Picture 2" descr="G:\pngfuel.com (3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4975" y="3933056"/>
            <a:ext cx="235740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ngfuel.com (3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332656"/>
            <a:ext cx="3006080" cy="23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sr-Latn-R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ПРИЛОГА ЗА РАДИО-ЕМИСИЈУ</a:t>
            </a:r>
            <a:endParaRPr lang="sr-Latn-R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6699"/>
            <a:ext cx="8229600" cy="5610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sr-Latn-RS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ДРАМСКО ЈЕДИНСТВО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>
              <a:buNone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КЛИМАКС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ПОЕНТА ИНФОРМАЦИЈЕ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УЗРОК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ЗАШТО СЕ НЕШТО ДОГОДИЛО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ПОСЉЕДИЦА </a:t>
            </a:r>
            <a:r>
              <a:rPr lang="sr-Cyrl-R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sr-Cyrl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sr-Latn-R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 ДОГАЂАЈ ЗНАЧИ ЗА БУДУЋНОСТ</a:t>
            </a:r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r-Latn-R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A763-77C5-45BC-9D85-9F75ADE7EA6C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3074" name="Picture 2" descr="D:\photoshop\APLIKACIJE\drama-masks-\New drama-masks-\masks_25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52" y="630344"/>
            <a:ext cx="32666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9218" name="Picture 2" descr="D:\photoshop\APLIKACIJE\drama-masks-\Anonymous Mask Wallpaper\Anonymous Mask Wallpaper folder (6)\10_Mardi-Gra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" y="260648"/>
            <a:ext cx="9153525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5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00" y="404664"/>
            <a:ext cx="90915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Напретком радио-технике почетком 20. вијека долази до развоја електронских средстава комуникације</a:t>
            </a:r>
            <a:r>
              <a:rPr lang="sr-Latn-R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r-Latn-RS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геније 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Тесла </a:t>
            </a:r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је проналазач патента за бежични пренос сигнала, који је објављен 1893. године и који је нашао универзалну примјену</a:t>
            </a:r>
            <a:r>
              <a:rPr lang="sr-Latn-R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Усавршавањем Теслиног преноса већ 1921. године у Америци почиње да функционише први радио одашиљач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9CC9-B93A-4C5C-A135-884AFEF362B1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4102" name="Picture 6" descr="G:\nikola_tesla\New folder\tesla-interstellar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40" y="3359319"/>
            <a:ext cx="5948760" cy="35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nikola_tesla\RADIO\pngfuel.com (4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" y="3359319"/>
            <a:ext cx="1930800" cy="347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39551" y="462370"/>
            <a:ext cx="809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sr-Latn-R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РАДИО-СТАНИЦА</a:t>
            </a:r>
          </a:p>
          <a:p>
            <a:endParaRPr lang="sr-Latn-R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НОВИНАРИ И УРЕДНИЦИ  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осмишљавају</a:t>
            </a:r>
            <a:r>
              <a:rPr lang="sr-Latn-R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уобличавају 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sr-Cyrl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3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ОСОБЉЕ  </a:t>
            </a:r>
            <a:r>
              <a:rPr lang="sr-Latn-R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 стара </a:t>
            </a:r>
            <a:r>
              <a:rPr lang="sr-Latn-R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sr-Latn-RS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емитовању програма</a:t>
            </a:r>
            <a:r>
              <a:rPr lang="sr-Latn-R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функционисању тех</a:t>
            </a:r>
            <a:r>
              <a:rPr lang="sr-Cyrl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</a:t>
            </a:r>
            <a:r>
              <a:rPr lang="sr-Latn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sr-Cyrl-R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3184913"/>
            <a:ext cx="2544219" cy="143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767B-1F06-42AA-B414-5B3DB35681AB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5123" name="Picture 3" descr="G:\nikola_tesla\RADIO\pngfuel.com (5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62" y="3273760"/>
            <a:ext cx="2705237" cy="338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nikola_tesla\RADIO\pngfuel.com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96062"/>
            <a:ext cx="3565605" cy="35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nikola_tesla\RADIO\radio-online-png-2-orig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67835"/>
            <a:ext cx="52705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6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1E564-A712-4A12-8A53-31917B89E3BA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5" name="TextBox 4"/>
          <p:cNvSpPr txBox="1"/>
          <p:nvPr/>
        </p:nvSpPr>
        <p:spPr>
          <a:xfrm>
            <a:off x="107504" y="1052736"/>
            <a:ext cx="9036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Занимљиво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r-Latn-R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почетку се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</a:t>
            </a:r>
            <a:r>
              <a:rPr lang="sr-Cyrl-R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sr-Latn-RS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бежична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телеграфија“</a:t>
            </a:r>
          </a:p>
          <a:p>
            <a:endParaRPr lang="sr-Latn-R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Ријеч </a:t>
            </a:r>
            <a:r>
              <a:rPr lang="en-US" sz="28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broadcasting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који се односи на емитовање радио-трансмисија, оригинално је пољопривредни термин и означава </a:t>
            </a:r>
            <a:r>
              <a:rPr lang="sr-Latn-RS" sz="40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посипање сјеменки</a:t>
            </a:r>
            <a:r>
              <a:rPr lang="sr-Latn-R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Latn-R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115616" y="164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" name="Picture 3" descr="G:\nikola_tesla\RADIO\pngfuel.com (1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44" y="16417"/>
            <a:ext cx="3107228" cy="31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FOTO  EFEKTI +\FOTO  EFEKTI\New  FOTO  EFEKTI\slid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48961"/>
            <a:ext cx="3744416" cy="210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sow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9" y="4246551"/>
            <a:ext cx="3168352" cy="25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pic>
        <p:nvPicPr>
          <p:cNvPr id="1026" name="Picture 2" descr="G:\pngfuel.com (18) 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51"/>
            <a:ext cx="9144000" cy="537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ngfuel.com (25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85" y="836712"/>
            <a:ext cx="6086405" cy="575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91BAD-DE4A-4E67-AF86-C6895C170284}" type="datetime1">
              <a:rPr lang="sr-Latn-RS" smtClean="0"/>
              <a:t>11.4.2020.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z-Cyrl-AZ" smtClean="0"/>
              <a:t>Александра Татић, проф.</a:t>
            </a:r>
            <a:endParaRPr lang="sr-Latn-RS"/>
          </a:p>
        </p:txBody>
      </p:sp>
      <p:sp>
        <p:nvSpPr>
          <p:cNvPr id="4" name="TextBox 3"/>
          <p:cNvSpPr txBox="1"/>
          <p:nvPr/>
        </p:nvSpPr>
        <p:spPr>
          <a:xfrm>
            <a:off x="107504" y="188640"/>
            <a:ext cx="903649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sr-Latn-RS" sz="4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 ли радио?</a:t>
            </a:r>
          </a:p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sr-Latn-R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Питајте другаре коју радио-станицу најчешће слушају и покушајте сазнати разлоге.</a:t>
            </a:r>
            <a:endParaRPr lang="en-U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Изаберите 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текст омиљене пјесме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напишите га у ваше свеске и направите анализу (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пјесничке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слике, основни мотиви, стих, рима, стилске фигуре, симболи, утисци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sr-Latn-R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sr-Latn-R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Радове ћете у договору са предметним </a:t>
            </a:r>
          </a:p>
          <a:p>
            <a:r>
              <a:rPr lang="sr-Latn-R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професором послати на увид.</a:t>
            </a:r>
          </a:p>
          <a:p>
            <a:r>
              <a:rPr lang="sr-Latn-R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sr-Latn-R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Срећно!</a:t>
            </a:r>
          </a:p>
          <a:p>
            <a:pPr marL="514350" indent="-514350">
              <a:buAutoNum type="arabicPeriod"/>
            </a:pPr>
            <a:endParaRPr lang="sr-Latn-R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Power  Point\RADIO\kamloops-community-radio-peach-city-radio-internet-radio_q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9" y="4702279"/>
            <a:ext cx="1779933" cy="21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1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</TotalTime>
  <Words>422</Words>
  <Application>Microsoft Office PowerPoint</Application>
  <PresentationFormat>On-screen Show (4:3)</PresentationFormat>
  <Paragraphs>89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Office Theme</vt:lpstr>
      <vt:lpstr>PowerPoint Presentation</vt:lpstr>
      <vt:lpstr> ПРАВИЛО „4 C”</vt:lpstr>
      <vt:lpstr>СТРУКТУРА ПРИЛОГА ЗА РАДИО-ЕМИСИЈУ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Zoran</dc:creator>
  <cp:lastModifiedBy>Dragan</cp:lastModifiedBy>
  <cp:revision>47</cp:revision>
  <dcterms:created xsi:type="dcterms:W3CDTF">2020-04-11T08:51:42Z</dcterms:created>
  <dcterms:modified xsi:type="dcterms:W3CDTF">2020-04-11T21:57:12Z</dcterms:modified>
</cp:coreProperties>
</file>