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57" r:id="rId3"/>
    <p:sldId id="270" r:id="rId4"/>
    <p:sldId id="258" r:id="rId5"/>
    <p:sldId id="256" r:id="rId6"/>
    <p:sldId id="259" r:id="rId7"/>
    <p:sldId id="285" r:id="rId8"/>
    <p:sldId id="260" r:id="rId9"/>
    <p:sldId id="264" r:id="rId10"/>
    <p:sldId id="262" r:id="rId11"/>
    <p:sldId id="263" r:id="rId12"/>
    <p:sldId id="261" r:id="rId13"/>
    <p:sldId id="265" r:id="rId14"/>
    <p:sldId id="269" r:id="rId15"/>
    <p:sldId id="266" r:id="rId16"/>
    <p:sldId id="267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7" r:id="rId37"/>
    <p:sldId id="291" r:id="rId38"/>
    <p:sldId id="292" r:id="rId39"/>
    <p:sldId id="294" r:id="rId40"/>
    <p:sldId id="295" r:id="rId41"/>
    <p:sldId id="296" r:id="rId42"/>
    <p:sldId id="298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4" autoAdjust="0"/>
    <p:restoredTop sz="94660"/>
  </p:normalViewPr>
  <p:slideViewPr>
    <p:cSldViewPr>
      <p:cViewPr varScale="1">
        <p:scale>
          <a:sx n="75" d="100"/>
          <a:sy n="75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98AE1-1BCE-4BA5-B25F-7D89DCBE6F9D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D5AF8-0312-4D3A-BBC4-30FAC069CB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1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72" y="2954215"/>
            <a:ext cx="5788856" cy="585641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E21D-8761-4C62-96FA-90BC44771A22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6DC5-271A-4E90-975F-54E522718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E21D-8761-4C62-96FA-90BC44771A22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6DC5-271A-4E90-975F-54E522718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E21D-8761-4C62-96FA-90BC44771A22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6DC5-271A-4E90-975F-54E522718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7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92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53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89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80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99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4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5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E21D-8761-4C62-96FA-90BC44771A22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6DC5-271A-4E90-975F-54E522718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62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2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E21D-8761-4C62-96FA-90BC44771A22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6DC5-271A-4E90-975F-54E522718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E21D-8761-4C62-96FA-90BC44771A22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6DC5-271A-4E90-975F-54E522718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E21D-8761-4C62-96FA-90BC44771A22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6DC5-271A-4E90-975F-54E522718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E21D-8761-4C62-96FA-90BC44771A22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6DC5-271A-4E90-975F-54E522718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E21D-8761-4C62-96FA-90BC44771A22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6DC5-271A-4E90-975F-54E522718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E21D-8761-4C62-96FA-90BC44771A22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6DC5-271A-4E90-975F-54E522718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E21D-8761-4C62-96FA-90BC44771A22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6DC5-271A-4E90-975F-54E522718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FE21D-8761-4C62-96FA-90BC44771A22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36DC5-271A-4E90-975F-54E522718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4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-2235291" y="4147699"/>
            <a:ext cx="12076724" cy="2645378"/>
            <a:chOff x="1030309" y="4254857"/>
            <a:chExt cx="8113691" cy="1777285"/>
          </a:xfrm>
          <a:solidFill>
            <a:srgbClr val="4F81BD">
              <a:lumMod val="75000"/>
            </a:srgbClr>
          </a:solidFill>
        </p:grpSpPr>
        <p:sp>
          <p:nvSpPr>
            <p:cNvPr id="72" name="Oval 71"/>
            <p:cNvSpPr/>
            <p:nvPr/>
          </p:nvSpPr>
          <p:spPr>
            <a:xfrm>
              <a:off x="1030309" y="4254857"/>
              <a:ext cx="1777285" cy="1777285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297590" y="4254857"/>
              <a:ext cx="1777285" cy="1777285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564871" y="4254857"/>
              <a:ext cx="1777285" cy="1777285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832152" y="4254857"/>
              <a:ext cx="1777285" cy="1777285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6099433" y="4254857"/>
              <a:ext cx="1777285" cy="1777285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7366715" y="4254857"/>
              <a:ext cx="1777285" cy="1777285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59" y="4925573"/>
            <a:ext cx="2437209" cy="14486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97" y="4925573"/>
            <a:ext cx="2437209" cy="1448659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75" y="4925573"/>
            <a:ext cx="2437209" cy="1448659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-2671026" y="4652123"/>
            <a:ext cx="12076724" cy="2645378"/>
            <a:chOff x="1030309" y="4254857"/>
            <a:chExt cx="8113691" cy="1777285"/>
          </a:xfrm>
        </p:grpSpPr>
        <p:sp>
          <p:nvSpPr>
            <p:cNvPr id="82" name="Oval 81"/>
            <p:cNvSpPr/>
            <p:nvPr/>
          </p:nvSpPr>
          <p:spPr>
            <a:xfrm>
              <a:off x="1030309" y="4254857"/>
              <a:ext cx="1777285" cy="1777285"/>
            </a:xfrm>
            <a:prstGeom prst="ellipse">
              <a:avLst/>
            </a:prstGeom>
            <a:solidFill>
              <a:srgbClr val="4F81B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297590" y="4254857"/>
              <a:ext cx="1777285" cy="1777285"/>
            </a:xfrm>
            <a:prstGeom prst="ellipse">
              <a:avLst/>
            </a:prstGeom>
            <a:solidFill>
              <a:srgbClr val="4F81B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564871" y="4254857"/>
              <a:ext cx="1777285" cy="1777285"/>
            </a:xfrm>
            <a:prstGeom prst="ellipse">
              <a:avLst/>
            </a:prstGeom>
            <a:solidFill>
              <a:srgbClr val="4F81B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4832152" y="4254857"/>
              <a:ext cx="1777285" cy="1777285"/>
            </a:xfrm>
            <a:prstGeom prst="ellipse">
              <a:avLst/>
            </a:prstGeom>
            <a:solidFill>
              <a:srgbClr val="4F81B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6099433" y="4254857"/>
              <a:ext cx="1777285" cy="1777285"/>
            </a:xfrm>
            <a:prstGeom prst="ellipse">
              <a:avLst/>
            </a:prstGeom>
            <a:solidFill>
              <a:srgbClr val="4F81B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366715" y="4254857"/>
              <a:ext cx="1777285" cy="1777285"/>
            </a:xfrm>
            <a:prstGeom prst="ellipse">
              <a:avLst/>
            </a:prstGeom>
            <a:solidFill>
              <a:srgbClr val="4F81B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838200"/>
            <a:ext cx="8153400" cy="5016758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wrap="square" lIns="91440" tIns="45720" rIns="91440" bIns="45720">
            <a:prstTxWarp prst="textInflate">
              <a:avLst/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BA" sz="8000" b="1" spc="50" dirty="0" err="1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ПРАВИЛН</a:t>
            </a:r>
            <a:r>
              <a:rPr lang="sr-Cyrl-BA" sz="9600" b="1" spc="50" dirty="0" err="1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sr-Cyrl-BA" sz="8000" b="1" spc="50" dirty="0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sr-Cyrl-BA" sz="8000" b="1" spc="50" dirty="0" err="1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НЕПРАВИЛН</a:t>
            </a:r>
            <a:r>
              <a:rPr lang="sr-Cyrl-BA" sz="11500" b="1" spc="50" dirty="0" err="1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sr-Cyrl-BA" sz="8000" b="1" spc="50" dirty="0" smtClean="0">
                <a:ln w="1143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НАТПИСИ</a:t>
            </a:r>
            <a:endParaRPr lang="en-US" sz="8000" b="1" spc="50" dirty="0">
              <a:ln w="11430"/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2514600" y="914400"/>
            <a:ext cx="1600199" cy="1600199"/>
          </a:xfrm>
          <a:prstGeom prst="ellips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1"/>
              <a:tileRect/>
            </a:gradFill>
            <a:prstDash val="solid"/>
          </a:ln>
          <a:effectLst/>
          <a:scene3d>
            <a:camera prst="orthographicFront"/>
            <a:lightRig rig="glow" dir="t">
              <a:rot lat="0" lon="0" rev="6600000"/>
            </a:lightRig>
          </a:scene3d>
          <a:sp3d prstMaterial="clear">
            <a:bevelT w="635000" h="635000"/>
            <a:extrusionClr>
              <a:sysClr val="windowText" lastClr="000000"/>
            </a:extrusionClr>
            <a:contourClr>
              <a:sysClr val="windowText" lastClr="000000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38600" y="25908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glow" dir="t">
              <a:rot lat="0" lon="0" rev="6600000"/>
            </a:lightRig>
          </a:scene3d>
          <a:sp3d prstMaterial="clear">
            <a:bevelT w="635000" h="635000"/>
            <a:extrusionClr>
              <a:sysClr val="windowText" lastClr="000000"/>
            </a:extrusionClr>
            <a:contourClr>
              <a:sysClr val="windowText" lastClr="000000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-Point Star 5"/>
          <p:cNvSpPr/>
          <p:nvPr/>
        </p:nvSpPr>
        <p:spPr>
          <a:xfrm rot="890656">
            <a:off x="1726672" y="1479552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4-Point Star 6"/>
          <p:cNvSpPr/>
          <p:nvPr/>
        </p:nvSpPr>
        <p:spPr>
          <a:xfrm rot="890656">
            <a:off x="5060244" y="1226105"/>
            <a:ext cx="350459" cy="40218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4-Point Star 7"/>
          <p:cNvSpPr/>
          <p:nvPr/>
        </p:nvSpPr>
        <p:spPr>
          <a:xfrm rot="890656">
            <a:off x="5783654" y="1276469"/>
            <a:ext cx="266972" cy="30637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4-Point Star 8"/>
          <p:cNvSpPr/>
          <p:nvPr/>
        </p:nvSpPr>
        <p:spPr>
          <a:xfrm rot="890656">
            <a:off x="2966075" y="3436190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4-Point Star 9"/>
          <p:cNvSpPr/>
          <p:nvPr/>
        </p:nvSpPr>
        <p:spPr>
          <a:xfrm rot="890656">
            <a:off x="3878857" y="1568095"/>
            <a:ext cx="321693" cy="369177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4-Point Star 10"/>
          <p:cNvSpPr/>
          <p:nvPr/>
        </p:nvSpPr>
        <p:spPr>
          <a:xfrm rot="890656">
            <a:off x="2453668" y="2812053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4-Point Star 11"/>
          <p:cNvSpPr/>
          <p:nvPr/>
        </p:nvSpPr>
        <p:spPr>
          <a:xfrm rot="890656">
            <a:off x="5212644" y="1378505"/>
            <a:ext cx="350459" cy="40218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4-Point Star 12"/>
          <p:cNvSpPr/>
          <p:nvPr/>
        </p:nvSpPr>
        <p:spPr>
          <a:xfrm rot="890656">
            <a:off x="5936054" y="1428869"/>
            <a:ext cx="266972" cy="30637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4-Point Star 13"/>
          <p:cNvSpPr/>
          <p:nvPr/>
        </p:nvSpPr>
        <p:spPr>
          <a:xfrm rot="890656">
            <a:off x="3118475" y="3588590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4-Point Star 14"/>
          <p:cNvSpPr/>
          <p:nvPr/>
        </p:nvSpPr>
        <p:spPr>
          <a:xfrm rot="890656">
            <a:off x="3838911" y="2996310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4-Point Star 15"/>
          <p:cNvSpPr/>
          <p:nvPr/>
        </p:nvSpPr>
        <p:spPr>
          <a:xfrm rot="890656">
            <a:off x="2466751" y="4741669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4-Point Star 16"/>
          <p:cNvSpPr/>
          <p:nvPr/>
        </p:nvSpPr>
        <p:spPr>
          <a:xfrm rot="890656">
            <a:off x="5032837" y="4588112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4-Point Star 17"/>
          <p:cNvSpPr/>
          <p:nvPr/>
        </p:nvSpPr>
        <p:spPr>
          <a:xfrm rot="890656">
            <a:off x="5757825" y="4626359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4-Point Star 18"/>
          <p:cNvSpPr/>
          <p:nvPr/>
        </p:nvSpPr>
        <p:spPr>
          <a:xfrm rot="890656">
            <a:off x="3131558" y="5518206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4-Point Star 19"/>
          <p:cNvSpPr/>
          <p:nvPr/>
        </p:nvSpPr>
        <p:spPr>
          <a:xfrm rot="890656">
            <a:off x="3851994" y="4925926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4-Point Star 20"/>
          <p:cNvSpPr/>
          <p:nvPr/>
        </p:nvSpPr>
        <p:spPr>
          <a:xfrm rot="890656">
            <a:off x="2453668" y="3830568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4-Point Star 21"/>
          <p:cNvSpPr/>
          <p:nvPr/>
        </p:nvSpPr>
        <p:spPr>
          <a:xfrm rot="890656">
            <a:off x="5019754" y="3677011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4-Point Star 22"/>
          <p:cNvSpPr/>
          <p:nvPr/>
        </p:nvSpPr>
        <p:spPr>
          <a:xfrm rot="890656">
            <a:off x="5744742" y="3715258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4-Point Star 23"/>
          <p:cNvSpPr/>
          <p:nvPr/>
        </p:nvSpPr>
        <p:spPr>
          <a:xfrm rot="890656">
            <a:off x="3118475" y="4607105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4-Point Star 24"/>
          <p:cNvSpPr/>
          <p:nvPr/>
        </p:nvSpPr>
        <p:spPr>
          <a:xfrm rot="890656">
            <a:off x="3838911" y="4014825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4-Point Star 25"/>
          <p:cNvSpPr/>
          <p:nvPr/>
        </p:nvSpPr>
        <p:spPr>
          <a:xfrm rot="890656">
            <a:off x="2301268" y="2659653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4-Point Star 26"/>
          <p:cNvSpPr/>
          <p:nvPr/>
        </p:nvSpPr>
        <p:spPr>
          <a:xfrm rot="890656">
            <a:off x="4867354" y="2506096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4-Point Star 27"/>
          <p:cNvSpPr/>
          <p:nvPr/>
        </p:nvSpPr>
        <p:spPr>
          <a:xfrm rot="890656">
            <a:off x="5592342" y="2544343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4-Point Star 28"/>
          <p:cNvSpPr/>
          <p:nvPr/>
        </p:nvSpPr>
        <p:spPr>
          <a:xfrm rot="890656">
            <a:off x="2966075" y="3436190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4-Point Star 29"/>
          <p:cNvSpPr/>
          <p:nvPr/>
        </p:nvSpPr>
        <p:spPr>
          <a:xfrm rot="890656">
            <a:off x="3686511" y="2843910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4-Point Star 30"/>
          <p:cNvSpPr/>
          <p:nvPr/>
        </p:nvSpPr>
        <p:spPr>
          <a:xfrm rot="890656">
            <a:off x="2453668" y="2812053"/>
            <a:ext cx="469894" cy="469894"/>
          </a:xfrm>
          <a:prstGeom prst="star4">
            <a:avLst>
              <a:gd name="adj" fmla="val 0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4-Point Star 31"/>
          <p:cNvSpPr/>
          <p:nvPr/>
        </p:nvSpPr>
        <p:spPr>
          <a:xfrm rot="890656">
            <a:off x="5019754" y="2658496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4-Point Star 32"/>
          <p:cNvSpPr/>
          <p:nvPr/>
        </p:nvSpPr>
        <p:spPr>
          <a:xfrm rot="890656">
            <a:off x="5744742" y="2696743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4-Point Star 33"/>
          <p:cNvSpPr/>
          <p:nvPr/>
        </p:nvSpPr>
        <p:spPr>
          <a:xfrm rot="890656">
            <a:off x="3118475" y="3588590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4-Point Star 34"/>
          <p:cNvSpPr/>
          <p:nvPr/>
        </p:nvSpPr>
        <p:spPr>
          <a:xfrm rot="890656">
            <a:off x="3838911" y="2996310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4-Point Star 35"/>
          <p:cNvSpPr/>
          <p:nvPr/>
        </p:nvSpPr>
        <p:spPr>
          <a:xfrm rot="890656">
            <a:off x="565759" y="4336318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4-Point Star 36"/>
          <p:cNvSpPr/>
          <p:nvPr/>
        </p:nvSpPr>
        <p:spPr>
          <a:xfrm rot="890656">
            <a:off x="3131845" y="4182761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4-Point Star 37"/>
          <p:cNvSpPr/>
          <p:nvPr/>
        </p:nvSpPr>
        <p:spPr>
          <a:xfrm rot="890656">
            <a:off x="3856833" y="4221008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4-Point Star 38"/>
          <p:cNvSpPr/>
          <p:nvPr/>
        </p:nvSpPr>
        <p:spPr>
          <a:xfrm rot="890656">
            <a:off x="1230566" y="5112855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4-Point Star 39"/>
          <p:cNvSpPr/>
          <p:nvPr/>
        </p:nvSpPr>
        <p:spPr>
          <a:xfrm rot="890656">
            <a:off x="1951002" y="4520575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4-Point Star 40"/>
          <p:cNvSpPr/>
          <p:nvPr/>
        </p:nvSpPr>
        <p:spPr>
          <a:xfrm rot="890656">
            <a:off x="1807012" y="5534716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4-Point Star 41"/>
          <p:cNvSpPr/>
          <p:nvPr/>
        </p:nvSpPr>
        <p:spPr>
          <a:xfrm rot="890656">
            <a:off x="4373098" y="5381159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-Point Star 42"/>
          <p:cNvSpPr/>
          <p:nvPr/>
        </p:nvSpPr>
        <p:spPr>
          <a:xfrm rot="890656">
            <a:off x="5098086" y="5419406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4-Point Star 43"/>
          <p:cNvSpPr/>
          <p:nvPr/>
        </p:nvSpPr>
        <p:spPr>
          <a:xfrm rot="890656">
            <a:off x="2471819" y="631125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4-Point Star 44"/>
          <p:cNvSpPr/>
          <p:nvPr/>
        </p:nvSpPr>
        <p:spPr>
          <a:xfrm rot="890656">
            <a:off x="3192255" y="571897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-Point Star 45"/>
          <p:cNvSpPr/>
          <p:nvPr/>
        </p:nvSpPr>
        <p:spPr>
          <a:xfrm rot="890656">
            <a:off x="5074152" y="5456516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4-Point Star 46"/>
          <p:cNvSpPr/>
          <p:nvPr/>
        </p:nvSpPr>
        <p:spPr>
          <a:xfrm rot="890656">
            <a:off x="7640238" y="5302959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4-Point Star 47"/>
          <p:cNvSpPr/>
          <p:nvPr/>
        </p:nvSpPr>
        <p:spPr>
          <a:xfrm rot="890656">
            <a:off x="8365226" y="5341206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4-Point Star 48"/>
          <p:cNvSpPr/>
          <p:nvPr/>
        </p:nvSpPr>
        <p:spPr>
          <a:xfrm rot="890656">
            <a:off x="5738959" y="623305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4-Point Star 49"/>
          <p:cNvSpPr/>
          <p:nvPr/>
        </p:nvSpPr>
        <p:spPr>
          <a:xfrm rot="890656">
            <a:off x="6459395" y="564077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4-Point Star 50"/>
          <p:cNvSpPr/>
          <p:nvPr/>
        </p:nvSpPr>
        <p:spPr>
          <a:xfrm rot="890656">
            <a:off x="441279" y="466658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4-Point Star 51"/>
          <p:cNvSpPr/>
          <p:nvPr/>
        </p:nvSpPr>
        <p:spPr>
          <a:xfrm rot="890656">
            <a:off x="3007365" y="313101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4-Point Star 52"/>
          <p:cNvSpPr/>
          <p:nvPr/>
        </p:nvSpPr>
        <p:spPr>
          <a:xfrm rot="890656">
            <a:off x="3732353" y="351348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4-Point Star 53"/>
          <p:cNvSpPr/>
          <p:nvPr/>
        </p:nvSpPr>
        <p:spPr>
          <a:xfrm rot="890656">
            <a:off x="1106086" y="1243195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4-Point Star 54"/>
          <p:cNvSpPr/>
          <p:nvPr/>
        </p:nvSpPr>
        <p:spPr>
          <a:xfrm rot="890656">
            <a:off x="1826522" y="650915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4-Point Star 55"/>
          <p:cNvSpPr/>
          <p:nvPr/>
        </p:nvSpPr>
        <p:spPr>
          <a:xfrm rot="890656">
            <a:off x="4665813" y="407868"/>
            <a:ext cx="469894" cy="474215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4-Point Star 56"/>
          <p:cNvSpPr/>
          <p:nvPr/>
        </p:nvSpPr>
        <p:spPr>
          <a:xfrm rot="890656">
            <a:off x="7231759" y="255391"/>
            <a:ext cx="350459" cy="35368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4-Point Star 57"/>
          <p:cNvSpPr/>
          <p:nvPr/>
        </p:nvSpPr>
        <p:spPr>
          <a:xfrm rot="890656">
            <a:off x="7956648" y="294393"/>
            <a:ext cx="266972" cy="269427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4-Point Star 58"/>
          <p:cNvSpPr/>
          <p:nvPr/>
        </p:nvSpPr>
        <p:spPr>
          <a:xfrm rot="890656">
            <a:off x="5330445" y="1185746"/>
            <a:ext cx="321693" cy="324651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4-Point Star 59"/>
          <p:cNvSpPr/>
          <p:nvPr/>
        </p:nvSpPr>
        <p:spPr>
          <a:xfrm rot="890656">
            <a:off x="6050881" y="593466"/>
            <a:ext cx="321693" cy="324651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4-Point Star 60"/>
          <p:cNvSpPr/>
          <p:nvPr/>
        </p:nvSpPr>
        <p:spPr>
          <a:xfrm rot="890656">
            <a:off x="1428833" y="3376640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4-Point Star 61"/>
          <p:cNvSpPr/>
          <p:nvPr/>
        </p:nvSpPr>
        <p:spPr>
          <a:xfrm rot="890656">
            <a:off x="270124" y="2470058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4-Point Star 62"/>
          <p:cNvSpPr/>
          <p:nvPr/>
        </p:nvSpPr>
        <p:spPr>
          <a:xfrm rot="890656">
            <a:off x="995112" y="2508305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4-Point Star 63"/>
          <p:cNvSpPr/>
          <p:nvPr/>
        </p:nvSpPr>
        <p:spPr>
          <a:xfrm rot="890656">
            <a:off x="771064" y="6079326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4-Point Star 64"/>
          <p:cNvSpPr/>
          <p:nvPr/>
        </p:nvSpPr>
        <p:spPr>
          <a:xfrm rot="890656">
            <a:off x="695468" y="3360129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4-Point Star 65"/>
          <p:cNvSpPr/>
          <p:nvPr/>
        </p:nvSpPr>
        <p:spPr>
          <a:xfrm rot="890656">
            <a:off x="7951702" y="202924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4-Point Star 66"/>
          <p:cNvSpPr/>
          <p:nvPr/>
        </p:nvSpPr>
        <p:spPr>
          <a:xfrm rot="890656">
            <a:off x="7938396" y="3131472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4-Point Star 67"/>
          <p:cNvSpPr/>
          <p:nvPr/>
        </p:nvSpPr>
        <p:spPr>
          <a:xfrm rot="890656">
            <a:off x="7733027" y="4378245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4-Point Star 68"/>
          <p:cNvSpPr/>
          <p:nvPr/>
        </p:nvSpPr>
        <p:spPr>
          <a:xfrm rot="890656">
            <a:off x="8616509" y="2805778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4-Point Star 69"/>
          <p:cNvSpPr/>
          <p:nvPr/>
        </p:nvSpPr>
        <p:spPr>
          <a:xfrm rot="890656">
            <a:off x="7868896" y="1175515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ysClr val="window" lastClr="FFFFFF"/>
              </a:gs>
              <a:gs pos="63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25 0.93125 C 0.67274 0.76968 0.61458 0.60833 0.54583 0.48449 C 0.47708 0.36019 0.43559 0.27245 0.3184 0.18657 C 0.20156 0.10093 -0.03664 0.05532 -0.15573 -0.03056 C -0.27466 -0.11644 -0.33542 -0.22245 -0.39584 -0.32778 " pathEditMode="relative" rAng="0" ptsTypes="aaaaA">
                                      <p:cBhvr>
                                        <p:cTn id="23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00" y="-63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70625 0.62014 C 0.60833 0.53727 0.26666 0.2831 0.11875 0.12292 C -0.02917 -0.03727 -0.0908 -0.21481 -0.18073 -0.34167 C -0.27066 -0.46852 -0.36042 -0.53356 -0.42084 -0.63889 " pathEditMode="relative" rAng="0" ptsTypes="aaaa">
                                      <p:cBhvr>
                                        <p:cTn id="32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00" y="-63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37" presetClass="path" presetSubtype="0" repeatCount="2000" accel="29000" decel="71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7118  C 0.081 0.08719  0.102 0.09609  0.124 0.09609  C 0.149 0.09609  0.169 0.08719  0.183 0.07118  L 0.25 0  E" pathEditMode="relative" ptsTypes="">
                                      <p:cBhvr>
                                        <p:cTn id="42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0" presetID="37" presetClass="path" presetSubtype="0" repeatCount="2000" accel="29000" decel="71000" autoRev="1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.067 0.07118  C 0.081 0.08719  0.102 0.09609  0.124 0.09609  C 0.149 0.09609  0.169 0.08719  0.183 0.07118  L 0.25 0  E" pathEditMode="relative" ptsTypes="">
                                      <p:cBhvr>
                                        <p:cTn id="4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95062E-6 L -0.08299 -0.16296 C -0.10035 -0.19969 -0.12639 -0.22068 -0.15348 -0.22068 C -0.18438 -0.22068 -0.20921 -0.19969 -0.22657 -0.16296 L -0.30938 -3.95062E-6 " pathEditMode="relative" rAng="0" ptsTypes="FffFF">
                                      <p:cBhvr>
                                        <p:cTn id="43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4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35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6" presetID="37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30938 1.26274E-6 L -0.38351 -0.13893 C -0.39914 -0.16981 -0.4224 -0.18679 -0.44653 -0.18679 C -0.47414 -0.18679 -0.49618 -0.16981 -0.51164 -0.13893 L -0.58542 1.26274E-6 " pathEditMode="relative" rAng="0" ptsTypes="FffFF">
                                      <p:cBhvr>
                                        <p:cTn id="43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9400"/>
                                    </p:animMotion>
                                  </p:childTnLst>
                                </p:cTn>
                              </p:par>
                              <p:par>
                                <p:cTn id="43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95062E-6 L -0.08299 -0.16296 C -0.10035 -0.19969 -0.12639 -0.22068 -0.15348 -0.22068 C -0.18438 -0.22068 -0.20921 -0.19969 -0.22657 -0.16296 L -0.30938 -3.95062E-6 " pathEditMode="relative" rAng="0" ptsTypes="FffFF">
                                      <p:cBhvr>
                                        <p:cTn id="43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41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2" presetID="37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30938 1.26274E-6 L -0.38351 -0.13893 C -0.39914 -0.16981 -0.4224 -0.18679 -0.44653 -0.18679 C -0.47414 -0.18679 -0.49618 -0.16981 -0.51164 -0.13893 L -0.58542 1.26274E-6 " pathEditMode="relative" rAng="0" ptsTypes="FffFF">
                                      <p:cBhvr>
                                        <p:cTn id="44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9400"/>
                                    </p:animMotion>
                                  </p:childTnLst>
                                </p:cTn>
                              </p:par>
                              <p:par>
                                <p:cTn id="44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95062E-6 L -0.08299 -0.16296 C -0.10035 -0.19969 -0.12639 -0.22068 -0.15348 -0.22068 C -0.18438 -0.22068 -0.20921 -0.19969 -0.22657 -0.16296 L -0.30938 -3.95062E-6 " pathEditMode="relative" rAng="0" ptsTypes="FffFF">
                                      <p:cBhvr>
                                        <p:cTn id="44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4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47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8" presetID="37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30938 1.26274E-6 L -0.38351 -0.13893 C -0.39914 -0.16981 -0.4224 -0.18679 -0.44653 -0.18679 C -0.47414 -0.18679 -0.49618 -0.16981 -0.51164 -0.13893 L -0.58542 1.26274E-6 " pathEditMode="relative" rAng="0" ptsTypes="FffFF">
                                      <p:cBhvr>
                                        <p:cTn id="44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9400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5" grpId="0" animBg="1"/>
      <p:bldP spid="5" grpId="1" animBg="1"/>
      <p:bldP spid="5" grpId="2" animBg="1"/>
      <p:bldP spid="5" grpId="3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ija_poli_c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533400"/>
            <a:ext cx="7924800" cy="4904581"/>
          </a:xfrm>
          <a:scene3d>
            <a:camera prst="perspectiveContrastingRightFacing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4419600" y="5638800"/>
            <a:ext cx="3072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Полиција</a:t>
            </a:r>
          </a:p>
        </p:txBody>
      </p:sp>
      <p:pic>
        <p:nvPicPr>
          <p:cNvPr id="6" name="Picture 2" descr="C:\Users\user\AppData\Local\Microsoft\Windows\Temporary Internet Files\Content.IE5\WX8SNQKE\MM90018558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37" y="5705537"/>
            <a:ext cx="893232" cy="8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5818">
            <a:off x="1898433" y="4281528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5638800"/>
            <a:ext cx="5562600" cy="685800"/>
          </a:xfrm>
        </p:spPr>
        <p:txBody>
          <a:bodyPr>
            <a:normAutofit fontScale="90000"/>
          </a:bodyPr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НАОПАКО</a:t>
            </a:r>
            <a:r>
              <a:rPr lang="sr-Latn-C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НАПИСАНО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5410200" cy="452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4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401">
            <a:off x="1344363" y="3470564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ЕНГЛЕСКЕ РИЈЕЧИ НАПИСАНЕ ЋИРИЛИЦОМ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Content Placeholder 5" descr="pisi-kao-sto-govor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505198"/>
            <a:ext cx="6400800" cy="4126473"/>
          </a:xfrm>
        </p:spPr>
      </p:pic>
      <p:pic>
        <p:nvPicPr>
          <p:cNvPr id="4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ivate-par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"/>
            <a:ext cx="6248976" cy="4401029"/>
          </a:xfrm>
        </p:spPr>
      </p:pic>
      <p:sp>
        <p:nvSpPr>
          <p:cNvPr id="3" name="Rectangle 2"/>
          <p:cNvSpPr/>
          <p:nvPr/>
        </p:nvSpPr>
        <p:spPr>
          <a:xfrm>
            <a:off x="990600" y="4953000"/>
            <a:ext cx="66419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ЕНГЛЕСКЕ РИЈЕЧИ НАПИСАНЕ</a:t>
            </a:r>
          </a:p>
          <a:p>
            <a:pPr algn="ctr"/>
            <a:r>
              <a:rPr lang="sr-Cyrl-B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ЋИРИЛИЦОМ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54" y="25908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*2А БРАТСТВО ЈЕДИНСТВО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bradst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599" y="1676400"/>
            <a:ext cx="7176977" cy="4114800"/>
          </a:xfrm>
          <a:scene3d>
            <a:camera prst="isometricOffAxis1Right"/>
            <a:lightRig rig="threePt" dir="t"/>
          </a:scene3d>
        </p:spPr>
      </p:pic>
      <p:pic>
        <p:nvPicPr>
          <p:cNvPr id="7170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2611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AppData\Local\Microsoft\Windows\Temporary Internet Files\Content.IE5\WX8SNQKE\MM90018558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56" y="381000"/>
            <a:ext cx="893232" cy="8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ЋИРИЛИЦА-ЛАТИНИЦА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indeksira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754" y="1676401"/>
            <a:ext cx="5843046" cy="4376644"/>
          </a:xfrm>
          <a:scene3d>
            <a:camera prst="isometricOffAxis1Right"/>
            <a:lightRig rig="threePt" dir="t"/>
          </a:scene3d>
        </p:spPr>
      </p:pic>
      <p:pic>
        <p:nvPicPr>
          <p:cNvPr id="8194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0746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905000"/>
            <a:ext cx="6012848" cy="3978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09600" y="457200"/>
            <a:ext cx="708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*ПРОДАЈЕ СЕ ПЛАЦ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33037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18865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00600"/>
            <a:ext cx="6400800" cy="990600"/>
          </a:xfrm>
        </p:spPr>
        <p:txBody>
          <a:bodyPr>
            <a:noAutofit/>
          </a:bodyPr>
          <a:lstStyle/>
          <a:p>
            <a:r>
              <a:rPr lang="sr-Cyrl-BA" sz="32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sr-Cyrl-B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*МАЈИЦЕ</a:t>
            </a:r>
            <a:r>
              <a:rPr lang="sr-Latn-C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sr-Latn-C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r-Cyrl-B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</a:t>
            </a:r>
            <a:r>
              <a:rPr lang="sr-Latn-C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r>
              <a:rPr lang="sr-Cyrl-B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НЕДОСТАЈЕ ВАЛУТА 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Content Placeholder 5" descr="17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4204781"/>
          </a:xfrm>
        </p:spPr>
      </p:pic>
      <p:pic>
        <p:nvPicPr>
          <p:cNvPr id="10242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7254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48006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*ХОТЕЛ ЈЕЗЕРО (пермутација)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Content Placeholder 5" descr="3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8002396" cy="4648200"/>
          </a:xfrm>
        </p:spPr>
      </p:pic>
      <p:pic>
        <p:nvPicPr>
          <p:cNvPr id="11266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AppData\Local\Microsoft\Windows\Temporary Internet Files\Content.IE5\WX8SNQKE\MM900283786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92" y="304800"/>
            <a:ext cx="896408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*ДВАНАЕСТИ СЕПТЕМБАР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Content Placeholder 5" descr="46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029" y="2057400"/>
            <a:ext cx="8318339" cy="4267200"/>
          </a:xfrm>
        </p:spPr>
      </p:pic>
      <p:pic>
        <p:nvPicPr>
          <p:cNvPr id="12290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17" y="730659"/>
            <a:ext cx="935616" cy="5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738659"/>
              </p:ext>
            </p:extLst>
          </p:nvPr>
        </p:nvGraphicFramePr>
        <p:xfrm>
          <a:off x="304800" y="1447800"/>
          <a:ext cx="8229600" cy="4534178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{69CF1AB2-1976-4502-BF36-3FF5EA218861}</a:tableStyleId>
              </a:tblPr>
              <a:tblGrid>
                <a:gridCol w="1524000"/>
                <a:gridCol w="1981200"/>
                <a:gridCol w="1524000"/>
                <a:gridCol w="3200400"/>
              </a:tblGrid>
              <a:tr h="838198">
                <a:tc>
                  <a:txBody>
                    <a:bodyPr/>
                    <a:lstStyle/>
                    <a:p>
                      <a:r>
                        <a:rPr lang="sr-Cyrl-BA" dirty="0" smtClean="0"/>
                        <a:t>ПРАВИЛНО</a:t>
                      </a:r>
                      <a:r>
                        <a:rPr lang="sr-Cyrl-BA" baseline="0" dirty="0" smtClean="0"/>
                        <a:t> 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НЕПРАВИЛНО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СЛУЧАЈНО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dirty="0" smtClean="0"/>
                        <a:t>НАЈЧЕШЋЕ</a:t>
                      </a:r>
                      <a:r>
                        <a:rPr lang="sr-Cyrl-BA" baseline="0" dirty="0" smtClean="0"/>
                        <a:t> ГРЕШКЕ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304802">
                <a:tc>
                  <a:txBody>
                    <a:bodyPr/>
                    <a:lstStyle/>
                    <a:p>
                      <a:r>
                        <a:rPr lang="sr-Cyrl-BA" dirty="0" smtClean="0"/>
                        <a:t>70%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20%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10%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6660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Недостаје слово</a:t>
                      </a:r>
                      <a:r>
                        <a:rPr lang="sr-Cyrl-BA" baseline="0" dirty="0" smtClean="0"/>
                        <a:t> Ј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6660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Недостаје слово</a:t>
                      </a:r>
                      <a:r>
                        <a:rPr lang="sr-Cyrl-BA" baseline="0" dirty="0" smtClean="0"/>
                        <a:t> Х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6660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Пермутација</a:t>
                      </a:r>
                      <a:r>
                        <a:rPr lang="sr-Cyrl-BA" baseline="0" dirty="0" smtClean="0"/>
                        <a:t> (замјена слова и ријечи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6660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Комбинација ћирилица – латиница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6660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Енглеске ријечи написане ћирилицом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*КОЗЈИ СИР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Content Placeholder 5" descr="6211_121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8797"/>
            <a:ext cx="6825195" cy="4487203"/>
          </a:xfrm>
        </p:spPr>
      </p:pic>
      <p:pic>
        <p:nvPicPr>
          <p:cNvPr id="13314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46891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10247_1601095356782_1518009710_31156187_6351094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15400" cy="4224722"/>
          </a:xfrm>
        </p:spPr>
      </p:pic>
      <p:sp>
        <p:nvSpPr>
          <p:cNvPr id="3" name="Rectangle 2"/>
          <p:cNvSpPr/>
          <p:nvPr/>
        </p:nvSpPr>
        <p:spPr>
          <a:xfrm>
            <a:off x="152400" y="4419600"/>
            <a:ext cx="8001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НЕПРАВИЛНО НАПИСАНА СИНТАГМА ‘’ОЧНА КУЋА’’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524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533400"/>
            <a:ext cx="4267200" cy="1219200"/>
          </a:xfrm>
        </p:spPr>
        <p:txBody>
          <a:bodyPr>
            <a:normAutofit fontScale="90000"/>
          </a:bodyPr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Неправилно написан</a:t>
            </a:r>
            <a:r>
              <a:rPr lang="sr-Latn-C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Content Placeholder 5" descr="301020115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444612"/>
            <a:ext cx="7315200" cy="4222716"/>
          </a:xfrm>
        </p:spPr>
      </p:pic>
      <p:sp>
        <p:nvSpPr>
          <p:cNvPr id="4" name="Rectangle 3"/>
          <p:cNvSpPr/>
          <p:nvPr/>
        </p:nvSpPr>
        <p:spPr>
          <a:xfrm>
            <a:off x="2971800" y="0"/>
            <a:ext cx="3352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*КОМБИ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457200"/>
            <a:ext cx="4038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*</a:t>
            </a:r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PEUGEOT</a:t>
            </a:r>
            <a:r>
              <a:rPr lang="sr-Cyrl-BA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Е</a:t>
            </a:r>
            <a:r>
              <a:rPr lang="sr-Latn-C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XPERT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0825" y="914400"/>
            <a:ext cx="54331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*Непотребна синтагма:девет путника 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1752600"/>
            <a:ext cx="10472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*ТЕЛ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2514600"/>
            <a:ext cx="27431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*6500 €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362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5346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1868774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39" y="1276796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0117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78241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076574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dverb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8763000" cy="4281801"/>
          </a:xfrm>
        </p:spPr>
      </p:pic>
      <p:sp>
        <p:nvSpPr>
          <p:cNvPr id="4" name="Rectangle 3"/>
          <p:cNvSpPr/>
          <p:nvPr/>
        </p:nvSpPr>
        <p:spPr>
          <a:xfrm>
            <a:off x="304800" y="4648200"/>
            <a:ext cx="8595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Неправилно написано,добијамо други смисао.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6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ЕНГЛЕСКЕ РИЈЕЧИ НАПИСАНЕ ЋИРИЛИЦОМ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Content Placeholder 5" descr="asdasd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785354"/>
            <a:ext cx="7319758" cy="4158246"/>
          </a:xfrm>
        </p:spPr>
      </p:pic>
      <p:pic>
        <p:nvPicPr>
          <p:cNvPr id="17410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04800"/>
            <a:ext cx="5943600" cy="944562"/>
          </a:xfrm>
        </p:spPr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*ГРЕЈФРУТ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Content Placeholder 5" descr="gejfruti-710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15961"/>
            <a:ext cx="7467599" cy="4988992"/>
          </a:xfrm>
        </p:spPr>
      </p:pic>
      <p:pic>
        <p:nvPicPr>
          <p:cNvPr id="18434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858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ЋИРИЛИЦА-ЛАТИНИЦА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Content Placeholder 5" descr="dsc_71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76400"/>
            <a:ext cx="8738616" cy="4648200"/>
          </a:xfrm>
        </p:spPr>
      </p:pic>
      <p:pic>
        <p:nvPicPr>
          <p:cNvPr id="19458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65508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*ХЕМИЈСКО ЧИШЋЕЊЕ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Content Placeholder 5" descr="hemis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600200"/>
            <a:ext cx="5562600" cy="4800600"/>
          </a:xfrm>
        </p:spPr>
      </p:pic>
      <p:pic>
        <p:nvPicPr>
          <p:cNvPr id="20482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98" y="44958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AppData\Local\Microsoft\Windows\Temporary Internet Files\Content.IE5\WX8SNQKE\MM90018558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349" y="457200"/>
            <a:ext cx="893232" cy="8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hanj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364453" cy="4572000"/>
          </a:xfrm>
        </p:spPr>
      </p:pic>
      <p:sp>
        <p:nvSpPr>
          <p:cNvPr id="3" name="Rectangle 2"/>
          <p:cNvSpPr/>
          <p:nvPr/>
        </p:nvSpPr>
        <p:spPr>
          <a:xfrm>
            <a:off x="1143000" y="4876800"/>
            <a:ext cx="5715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*100 динара за једно јахање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54" y="28194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59436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kolskipribor_natpi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"/>
            <a:ext cx="8610600" cy="4495800"/>
          </a:xfrm>
        </p:spPr>
      </p:pic>
      <p:sp>
        <p:nvSpPr>
          <p:cNvPr id="5" name="Rectangle 4"/>
          <p:cNvSpPr/>
          <p:nvPr/>
        </p:nvSpPr>
        <p:spPr>
          <a:xfrm>
            <a:off x="228600" y="5029200"/>
            <a:ext cx="7719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Случајно(добили смо друго значење)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1600" y="152400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8364" y="1238514"/>
            <a:ext cx="358130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Правилно је: Обавезно издавање и чување рачуна</a:t>
            </a:r>
          </a:p>
          <a:p>
            <a:pPr algn="ctr"/>
            <a:r>
              <a:rPr lang="sr-Cyrl-B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Уколико нисте добили рачун нисте дужни да платите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1176" y="457200"/>
            <a:ext cx="75028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Изостала корекција одлијепљених слова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1752600"/>
            <a:ext cx="4343400" cy="4858219"/>
            <a:chOff x="381000" y="1752600"/>
            <a:chExt cx="4343400" cy="4858219"/>
          </a:xfrm>
        </p:grpSpPr>
        <p:pic>
          <p:nvPicPr>
            <p:cNvPr id="5" name="Picture 4" descr="P090312_08.4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752600"/>
              <a:ext cx="4343400" cy="4628213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softEdge rad="112500"/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028" name="Picture 4" descr="C:\Users\user\AppData\Local\Microsoft\Windows\Temporary Internet Files\Content.IE5\19PU9Z15\MC900439584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449694"/>
              <a:ext cx="1371600" cy="11611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perspectiveContrastingRigh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C:\Users\user\AppData\Local\Microsoft\Windows\Temporary Internet Files\Content.IE5\WX8SNQKE\MM90018558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50" y="5155610"/>
            <a:ext cx="1214438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iljanaIMG_88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229100"/>
          </a:xfrm>
        </p:spPr>
      </p:pic>
      <p:sp>
        <p:nvSpPr>
          <p:cNvPr id="6" name="Rectangle 5"/>
          <p:cNvSpPr/>
          <p:nvPr/>
        </p:nvSpPr>
        <p:spPr>
          <a:xfrm>
            <a:off x="0" y="4800600"/>
            <a:ext cx="8006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Правилно написан натпис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5" name="Picture 3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37" y="3605212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*ПИЦА КАПРИЋОЗА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pica_kapsricoz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6353175" cy="4866262"/>
          </a:xfrm>
        </p:spPr>
      </p:pic>
      <p:pic>
        <p:nvPicPr>
          <p:cNvPr id="24578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152400"/>
            <a:ext cx="6553200" cy="609600"/>
          </a:xfrm>
        </p:spPr>
        <p:txBody>
          <a:bodyPr>
            <a:normAutofit/>
          </a:bodyPr>
          <a:lstStyle/>
          <a:p>
            <a:r>
              <a:rPr lang="sr-Cyrl-B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‘’Код мене’’ је непотребна синтагма 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33600"/>
            <a:ext cx="7772400" cy="4724400"/>
          </a:xfrm>
        </p:spPr>
      </p:pic>
      <p:sp>
        <p:nvSpPr>
          <p:cNvPr id="5" name="Rectangle 4"/>
          <p:cNvSpPr/>
          <p:nvPr/>
        </p:nvSpPr>
        <p:spPr>
          <a:xfrm>
            <a:off x="152400" y="838200"/>
            <a:ext cx="5638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‘’За понети’’ је неправилна конструкција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30" y="50292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*ОВЧЈИ ЦИР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ovcis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pic>
        <p:nvPicPr>
          <p:cNvPr id="26626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13999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user\AppData\Local\Microsoft\Windows\Temporary Internet Files\Content.IE5\WX8SNQKE\MM900283786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5238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Превише затрпано рекламама,па се не види натпис ‘’ПРОДАЈЕМ КИОСК’’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P250312_12.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7848599" cy="4834731"/>
          </a:xfrm>
        </p:spPr>
      </p:pic>
      <p:pic>
        <p:nvPicPr>
          <p:cNvPr id="27650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Правилно написан натпис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delta-maxi-ulaz-midi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383630"/>
            <a:ext cx="6705600" cy="3712369"/>
          </a:xfrm>
        </p:spPr>
      </p:pic>
      <p:pic>
        <p:nvPicPr>
          <p:cNvPr id="28675" name="Picture 3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Правилно написан натпис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P220312_13.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6866" name="Picture 2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0"/>
            <a:ext cx="8229600" cy="1143000"/>
          </a:xfrm>
        </p:spPr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Интересантан натпис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P160312_08.43_pic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79" y="2191732"/>
            <a:ext cx="8991600" cy="4666268"/>
          </a:xfrm>
        </p:spPr>
      </p:pic>
      <p:sp>
        <p:nvSpPr>
          <p:cNvPr id="5" name="Rectangle 4"/>
          <p:cNvSpPr/>
          <p:nvPr/>
        </p:nvSpPr>
        <p:spPr>
          <a:xfrm>
            <a:off x="0" y="1143000"/>
            <a:ext cx="90991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 ријечи,уметнуто ‘’У’’ са прегласом из њемачког језика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5843" name="Picture 3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54" y="1661224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228600"/>
            <a:ext cx="8229600" cy="1143000"/>
          </a:xfrm>
        </p:spPr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*Миа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187851_213511058725452_23872662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05000"/>
            <a:ext cx="5029200" cy="4703128"/>
          </a:xfrm>
        </p:spPr>
      </p:pic>
      <p:pic>
        <p:nvPicPr>
          <p:cNvPr id="29698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88" y="6858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Правилно написан натпис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v232523p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1994"/>
            <a:ext cx="9144000" cy="4841745"/>
          </a:xfrm>
        </p:spPr>
      </p:pic>
      <p:pic>
        <p:nvPicPr>
          <p:cNvPr id="34818" name="Picture 2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906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3865" y="4876800"/>
            <a:ext cx="57230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*Фризерски салон</a:t>
            </a:r>
            <a:endParaRPr lang="sr-Latn-R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sr-Cyrl-B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златар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user\AppData\Local\Microsoft\Windows\Temporary Internet Files\Content.IE5\WX8SNQKE\MM90018558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13464"/>
            <a:ext cx="1214438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90600" y="533400"/>
            <a:ext cx="6232712" cy="4114800"/>
            <a:chOff x="990600" y="533400"/>
            <a:chExt cx="6232712" cy="4114800"/>
          </a:xfrm>
        </p:grpSpPr>
        <p:pic>
          <p:nvPicPr>
            <p:cNvPr id="5" name="Picture 4" descr="P090312_08.3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533400"/>
              <a:ext cx="6232712" cy="4114800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softEdge rad="112500"/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2053" name="Picture 5" descr="C:\Users\user\AppData\Local\Microsoft\Windows\Temporary Internet Files\Content.IE5\00FHTVZZ\MC900432537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889" y="762000"/>
              <a:ext cx="1663492" cy="1663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ПРАВИЛНО НАПИСАН НАТПИС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20100922133817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486819"/>
            <a:ext cx="8610600" cy="4066381"/>
          </a:xfrm>
        </p:spPr>
      </p:pic>
      <p:pic>
        <p:nvPicPr>
          <p:cNvPr id="37890" name="Picture 2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906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*Паркинг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parg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8839200" cy="5257800"/>
          </a:xfrm>
        </p:spPr>
      </p:pic>
      <p:pic>
        <p:nvPicPr>
          <p:cNvPr id="30722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153400" cy="523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sr-Cyrl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Надамо се да смо разбили бар неке од </a:t>
            </a:r>
            <a:r>
              <a:rPr lang="sr-Cyrl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sr-Cyrl-B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аших</a:t>
            </a:r>
            <a:r>
              <a:rPr lang="sr-Cyrl-B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недоумица </a:t>
            </a:r>
            <a:r>
              <a:rPr lang="sr-Cyrl-B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вези с</a:t>
            </a:r>
            <a:r>
              <a:rPr lang="sr-Cyrl-B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писањем </a:t>
            </a:r>
            <a:r>
              <a:rPr lang="sr-Cyrl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ријечи! </a:t>
            </a:r>
            <a:r>
              <a:rPr lang="sr-Cyrl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</a:t>
            </a:r>
          </a:p>
          <a:p>
            <a:pPr marL="342900" lvl="0" indent="-342900">
              <a:spcBef>
                <a:spcPct val="20000"/>
              </a:spcBef>
            </a:pPr>
            <a:endParaRPr lang="sr-Cyrl-B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sym typeface="Wingdings" pitchFamily="2" charset="2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sr-Cyrl-BA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Хвала </a:t>
            </a:r>
            <a:r>
              <a:rPr lang="sr-Cyrl-BA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вам </a:t>
            </a:r>
            <a:r>
              <a:rPr lang="sr-Cyrl-BA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пажњу!</a:t>
            </a:r>
          </a:p>
          <a:p>
            <a:pPr marL="342900" lvl="0" indent="-342900">
              <a:spcBef>
                <a:spcPct val="20000"/>
              </a:spcBef>
            </a:pP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97536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0000"/>
                </a:schemeClr>
              </a:gs>
              <a:gs pos="100000">
                <a:schemeClr val="tx1">
                  <a:lumMod val="95000"/>
                  <a:lumOff val="5000"/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7" name="Freeform 4"/>
          <p:cNvSpPr>
            <a:spLocks/>
          </p:cNvSpPr>
          <p:nvPr/>
        </p:nvSpPr>
        <p:spPr bwMode="auto">
          <a:xfrm>
            <a:off x="1177925" y="3868402"/>
            <a:ext cx="1047750" cy="1268523"/>
          </a:xfrm>
          <a:custGeom>
            <a:avLst/>
            <a:gdLst/>
            <a:ahLst/>
            <a:cxnLst>
              <a:cxn ang="0">
                <a:pos x="637" y="404"/>
              </a:cxn>
              <a:cxn ang="0">
                <a:pos x="660" y="362"/>
              </a:cxn>
              <a:cxn ang="0">
                <a:pos x="660" y="317"/>
              </a:cxn>
              <a:cxn ang="0">
                <a:pos x="660" y="237"/>
              </a:cxn>
              <a:cxn ang="0">
                <a:pos x="653" y="192"/>
              </a:cxn>
              <a:cxn ang="0">
                <a:pos x="634" y="148"/>
              </a:cxn>
              <a:cxn ang="0">
                <a:pos x="599" y="96"/>
              </a:cxn>
              <a:cxn ang="0">
                <a:pos x="567" y="55"/>
              </a:cxn>
              <a:cxn ang="0">
                <a:pos x="525" y="23"/>
              </a:cxn>
              <a:cxn ang="0">
                <a:pos x="391" y="0"/>
              </a:cxn>
              <a:cxn ang="0">
                <a:pos x="288" y="0"/>
              </a:cxn>
              <a:cxn ang="0">
                <a:pos x="189" y="20"/>
              </a:cxn>
              <a:cxn ang="0">
                <a:pos x="84" y="71"/>
              </a:cxn>
              <a:cxn ang="0">
                <a:pos x="26" y="116"/>
              </a:cxn>
              <a:cxn ang="0">
                <a:pos x="0" y="189"/>
              </a:cxn>
              <a:cxn ang="0">
                <a:pos x="7" y="311"/>
              </a:cxn>
              <a:cxn ang="0">
                <a:pos x="36" y="432"/>
              </a:cxn>
              <a:cxn ang="0">
                <a:pos x="103" y="557"/>
              </a:cxn>
              <a:cxn ang="0">
                <a:pos x="138" y="612"/>
              </a:cxn>
              <a:cxn ang="0">
                <a:pos x="189" y="672"/>
              </a:cxn>
              <a:cxn ang="0">
                <a:pos x="237" y="720"/>
              </a:cxn>
              <a:cxn ang="0">
                <a:pos x="298" y="733"/>
              </a:cxn>
              <a:cxn ang="0">
                <a:pos x="362" y="727"/>
              </a:cxn>
              <a:cxn ang="0">
                <a:pos x="423" y="704"/>
              </a:cxn>
              <a:cxn ang="0">
                <a:pos x="464" y="663"/>
              </a:cxn>
              <a:cxn ang="0">
                <a:pos x="522" y="637"/>
              </a:cxn>
              <a:cxn ang="0">
                <a:pos x="596" y="580"/>
              </a:cxn>
              <a:cxn ang="0">
                <a:pos x="637" y="404"/>
              </a:cxn>
            </a:cxnLst>
            <a:rect l="0" t="0" r="r" b="b"/>
            <a:pathLst>
              <a:path w="660" h="733">
                <a:moveTo>
                  <a:pt x="637" y="404"/>
                </a:moveTo>
                <a:lnTo>
                  <a:pt x="660" y="362"/>
                </a:lnTo>
                <a:lnTo>
                  <a:pt x="660" y="317"/>
                </a:lnTo>
                <a:lnTo>
                  <a:pt x="660" y="237"/>
                </a:lnTo>
                <a:lnTo>
                  <a:pt x="653" y="192"/>
                </a:lnTo>
                <a:lnTo>
                  <a:pt x="634" y="148"/>
                </a:lnTo>
                <a:lnTo>
                  <a:pt x="599" y="96"/>
                </a:lnTo>
                <a:lnTo>
                  <a:pt x="567" y="55"/>
                </a:lnTo>
                <a:lnTo>
                  <a:pt x="525" y="23"/>
                </a:lnTo>
                <a:lnTo>
                  <a:pt x="391" y="0"/>
                </a:lnTo>
                <a:lnTo>
                  <a:pt x="288" y="0"/>
                </a:lnTo>
                <a:lnTo>
                  <a:pt x="189" y="20"/>
                </a:lnTo>
                <a:lnTo>
                  <a:pt x="84" y="71"/>
                </a:lnTo>
                <a:lnTo>
                  <a:pt x="26" y="116"/>
                </a:lnTo>
                <a:lnTo>
                  <a:pt x="0" y="189"/>
                </a:lnTo>
                <a:lnTo>
                  <a:pt x="7" y="311"/>
                </a:lnTo>
                <a:lnTo>
                  <a:pt x="36" y="432"/>
                </a:lnTo>
                <a:lnTo>
                  <a:pt x="103" y="557"/>
                </a:lnTo>
                <a:lnTo>
                  <a:pt x="138" y="612"/>
                </a:lnTo>
                <a:lnTo>
                  <a:pt x="189" y="672"/>
                </a:lnTo>
                <a:lnTo>
                  <a:pt x="237" y="720"/>
                </a:lnTo>
                <a:lnTo>
                  <a:pt x="298" y="733"/>
                </a:lnTo>
                <a:lnTo>
                  <a:pt x="362" y="727"/>
                </a:lnTo>
                <a:lnTo>
                  <a:pt x="423" y="704"/>
                </a:lnTo>
                <a:lnTo>
                  <a:pt x="464" y="663"/>
                </a:lnTo>
                <a:lnTo>
                  <a:pt x="522" y="637"/>
                </a:lnTo>
                <a:lnTo>
                  <a:pt x="596" y="580"/>
                </a:lnTo>
                <a:lnTo>
                  <a:pt x="637" y="404"/>
                </a:lnTo>
                <a:close/>
              </a:path>
            </a:pathLst>
          </a:custGeom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8" name="Freeform 9"/>
          <p:cNvSpPr>
            <a:spLocks/>
          </p:cNvSpPr>
          <p:nvPr/>
        </p:nvSpPr>
        <p:spPr bwMode="auto">
          <a:xfrm>
            <a:off x="1544638" y="4722477"/>
            <a:ext cx="827087" cy="1162957"/>
          </a:xfrm>
          <a:custGeom>
            <a:avLst/>
            <a:gdLst/>
            <a:ahLst/>
            <a:cxnLst>
              <a:cxn ang="0">
                <a:pos x="454" y="451"/>
              </a:cxn>
              <a:cxn ang="0">
                <a:pos x="381" y="477"/>
              </a:cxn>
              <a:cxn ang="0">
                <a:pos x="339" y="518"/>
              </a:cxn>
              <a:cxn ang="0">
                <a:pos x="317" y="573"/>
              </a:cxn>
              <a:cxn ang="0">
                <a:pos x="269" y="614"/>
              </a:cxn>
              <a:cxn ang="0">
                <a:pos x="211" y="653"/>
              </a:cxn>
              <a:cxn ang="0">
                <a:pos x="147" y="672"/>
              </a:cxn>
              <a:cxn ang="0">
                <a:pos x="93" y="669"/>
              </a:cxn>
              <a:cxn ang="0">
                <a:pos x="41" y="662"/>
              </a:cxn>
              <a:cxn ang="0">
                <a:pos x="0" y="669"/>
              </a:cxn>
              <a:cxn ang="0">
                <a:pos x="16" y="630"/>
              </a:cxn>
              <a:cxn ang="0">
                <a:pos x="25" y="576"/>
              </a:cxn>
              <a:cxn ang="0">
                <a:pos x="29" y="483"/>
              </a:cxn>
              <a:cxn ang="0">
                <a:pos x="48" y="387"/>
              </a:cxn>
              <a:cxn ang="0">
                <a:pos x="89" y="301"/>
              </a:cxn>
              <a:cxn ang="0">
                <a:pos x="141" y="224"/>
              </a:cxn>
              <a:cxn ang="0">
                <a:pos x="185" y="163"/>
              </a:cxn>
              <a:cxn ang="0">
                <a:pos x="275" y="93"/>
              </a:cxn>
              <a:cxn ang="0">
                <a:pos x="352" y="35"/>
              </a:cxn>
              <a:cxn ang="0">
                <a:pos x="435" y="0"/>
              </a:cxn>
              <a:cxn ang="0">
                <a:pos x="521" y="0"/>
              </a:cxn>
              <a:cxn ang="0">
                <a:pos x="499" y="80"/>
              </a:cxn>
              <a:cxn ang="0">
                <a:pos x="435" y="195"/>
              </a:cxn>
              <a:cxn ang="0">
                <a:pos x="425" y="326"/>
              </a:cxn>
              <a:cxn ang="0">
                <a:pos x="454" y="451"/>
              </a:cxn>
            </a:cxnLst>
            <a:rect l="0" t="0" r="r" b="b"/>
            <a:pathLst>
              <a:path w="521" h="672">
                <a:moveTo>
                  <a:pt x="454" y="451"/>
                </a:moveTo>
                <a:lnTo>
                  <a:pt x="381" y="477"/>
                </a:lnTo>
                <a:lnTo>
                  <a:pt x="339" y="518"/>
                </a:lnTo>
                <a:lnTo>
                  <a:pt x="317" y="573"/>
                </a:lnTo>
                <a:lnTo>
                  <a:pt x="269" y="614"/>
                </a:lnTo>
                <a:lnTo>
                  <a:pt x="211" y="653"/>
                </a:lnTo>
                <a:lnTo>
                  <a:pt x="147" y="672"/>
                </a:lnTo>
                <a:lnTo>
                  <a:pt x="93" y="669"/>
                </a:lnTo>
                <a:lnTo>
                  <a:pt x="41" y="662"/>
                </a:lnTo>
                <a:lnTo>
                  <a:pt x="0" y="669"/>
                </a:lnTo>
                <a:lnTo>
                  <a:pt x="16" y="630"/>
                </a:lnTo>
                <a:lnTo>
                  <a:pt x="25" y="576"/>
                </a:lnTo>
                <a:lnTo>
                  <a:pt x="29" y="483"/>
                </a:lnTo>
                <a:lnTo>
                  <a:pt x="48" y="387"/>
                </a:lnTo>
                <a:lnTo>
                  <a:pt x="89" y="301"/>
                </a:lnTo>
                <a:lnTo>
                  <a:pt x="141" y="224"/>
                </a:lnTo>
                <a:lnTo>
                  <a:pt x="185" y="163"/>
                </a:lnTo>
                <a:lnTo>
                  <a:pt x="275" y="93"/>
                </a:lnTo>
                <a:lnTo>
                  <a:pt x="352" y="35"/>
                </a:lnTo>
                <a:lnTo>
                  <a:pt x="435" y="0"/>
                </a:lnTo>
                <a:lnTo>
                  <a:pt x="521" y="0"/>
                </a:lnTo>
                <a:lnTo>
                  <a:pt x="499" y="80"/>
                </a:lnTo>
                <a:lnTo>
                  <a:pt x="435" y="195"/>
                </a:lnTo>
                <a:lnTo>
                  <a:pt x="425" y="326"/>
                </a:lnTo>
                <a:lnTo>
                  <a:pt x="454" y="451"/>
                </a:lnTo>
                <a:close/>
              </a:path>
            </a:pathLst>
          </a:custGeom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9" name="Freeform 8"/>
          <p:cNvSpPr>
            <a:spLocks/>
          </p:cNvSpPr>
          <p:nvPr/>
        </p:nvSpPr>
        <p:spPr bwMode="auto">
          <a:xfrm>
            <a:off x="2184400" y="4763753"/>
            <a:ext cx="731838" cy="127890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29" y="137"/>
              </a:cxn>
              <a:cxn ang="0">
                <a:pos x="0" y="249"/>
              </a:cxn>
              <a:cxn ang="0">
                <a:pos x="3" y="316"/>
              </a:cxn>
              <a:cxn ang="0">
                <a:pos x="35" y="403"/>
              </a:cxn>
              <a:cxn ang="0">
                <a:pos x="42" y="467"/>
              </a:cxn>
              <a:cxn ang="0">
                <a:pos x="90" y="540"/>
              </a:cxn>
              <a:cxn ang="0">
                <a:pos x="144" y="617"/>
              </a:cxn>
              <a:cxn ang="0">
                <a:pos x="205" y="672"/>
              </a:cxn>
              <a:cxn ang="0">
                <a:pos x="275" y="726"/>
              </a:cxn>
              <a:cxn ang="0">
                <a:pos x="294" y="732"/>
              </a:cxn>
              <a:cxn ang="0">
                <a:pos x="339" y="739"/>
              </a:cxn>
              <a:cxn ang="0">
                <a:pos x="390" y="732"/>
              </a:cxn>
              <a:cxn ang="0">
                <a:pos x="416" y="694"/>
              </a:cxn>
              <a:cxn ang="0">
                <a:pos x="432" y="659"/>
              </a:cxn>
              <a:cxn ang="0">
                <a:pos x="461" y="630"/>
              </a:cxn>
              <a:cxn ang="0">
                <a:pos x="410" y="531"/>
              </a:cxn>
              <a:cxn ang="0">
                <a:pos x="346" y="438"/>
              </a:cxn>
              <a:cxn ang="0">
                <a:pos x="288" y="329"/>
              </a:cxn>
              <a:cxn ang="0">
                <a:pos x="230" y="249"/>
              </a:cxn>
              <a:cxn ang="0">
                <a:pos x="160" y="150"/>
              </a:cxn>
              <a:cxn ang="0">
                <a:pos x="102" y="0"/>
              </a:cxn>
            </a:cxnLst>
            <a:rect l="0" t="0" r="r" b="b"/>
            <a:pathLst>
              <a:path w="461" h="739">
                <a:moveTo>
                  <a:pt x="102" y="0"/>
                </a:moveTo>
                <a:lnTo>
                  <a:pt x="29" y="137"/>
                </a:lnTo>
                <a:lnTo>
                  <a:pt x="0" y="249"/>
                </a:lnTo>
                <a:lnTo>
                  <a:pt x="3" y="316"/>
                </a:lnTo>
                <a:lnTo>
                  <a:pt x="35" y="403"/>
                </a:lnTo>
                <a:lnTo>
                  <a:pt x="42" y="467"/>
                </a:lnTo>
                <a:lnTo>
                  <a:pt x="90" y="540"/>
                </a:lnTo>
                <a:lnTo>
                  <a:pt x="144" y="617"/>
                </a:lnTo>
                <a:lnTo>
                  <a:pt x="205" y="672"/>
                </a:lnTo>
                <a:lnTo>
                  <a:pt x="275" y="726"/>
                </a:lnTo>
                <a:lnTo>
                  <a:pt x="294" y="732"/>
                </a:lnTo>
                <a:lnTo>
                  <a:pt x="339" y="739"/>
                </a:lnTo>
                <a:lnTo>
                  <a:pt x="390" y="732"/>
                </a:lnTo>
                <a:lnTo>
                  <a:pt x="416" y="694"/>
                </a:lnTo>
                <a:lnTo>
                  <a:pt x="432" y="659"/>
                </a:lnTo>
                <a:lnTo>
                  <a:pt x="461" y="630"/>
                </a:lnTo>
                <a:lnTo>
                  <a:pt x="410" y="531"/>
                </a:lnTo>
                <a:lnTo>
                  <a:pt x="346" y="438"/>
                </a:lnTo>
                <a:lnTo>
                  <a:pt x="288" y="329"/>
                </a:lnTo>
                <a:lnTo>
                  <a:pt x="230" y="249"/>
                </a:lnTo>
                <a:lnTo>
                  <a:pt x="160" y="150"/>
                </a:lnTo>
                <a:lnTo>
                  <a:pt x="102" y="0"/>
                </a:lnTo>
                <a:close/>
              </a:path>
            </a:pathLst>
          </a:custGeom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0" name="Freeform 7"/>
          <p:cNvSpPr>
            <a:spLocks/>
          </p:cNvSpPr>
          <p:nvPr/>
        </p:nvSpPr>
        <p:spPr bwMode="auto">
          <a:xfrm>
            <a:off x="2332038" y="4706603"/>
            <a:ext cx="1143000" cy="1308326"/>
          </a:xfrm>
          <a:custGeom>
            <a:avLst/>
            <a:gdLst/>
            <a:ahLst/>
            <a:cxnLst>
              <a:cxn ang="0">
                <a:pos x="150" y="61"/>
              </a:cxn>
              <a:cxn ang="0">
                <a:pos x="454" y="272"/>
              </a:cxn>
              <a:cxn ang="0">
                <a:pos x="560" y="394"/>
              </a:cxn>
              <a:cxn ang="0">
                <a:pos x="653" y="522"/>
              </a:cxn>
              <a:cxn ang="0">
                <a:pos x="701" y="669"/>
              </a:cxn>
              <a:cxn ang="0">
                <a:pos x="720" y="756"/>
              </a:cxn>
              <a:cxn ang="0">
                <a:pos x="688" y="736"/>
              </a:cxn>
              <a:cxn ang="0">
                <a:pos x="560" y="730"/>
              </a:cxn>
              <a:cxn ang="0">
                <a:pos x="470" y="714"/>
              </a:cxn>
              <a:cxn ang="0">
                <a:pos x="368" y="666"/>
              </a:cxn>
              <a:cxn ang="0">
                <a:pos x="265" y="522"/>
              </a:cxn>
              <a:cxn ang="0">
                <a:pos x="192" y="378"/>
              </a:cxn>
              <a:cxn ang="0">
                <a:pos x="105" y="260"/>
              </a:cxn>
              <a:cxn ang="0">
                <a:pos x="51" y="160"/>
              </a:cxn>
              <a:cxn ang="0">
                <a:pos x="13" y="68"/>
              </a:cxn>
              <a:cxn ang="0">
                <a:pos x="0" y="20"/>
              </a:cxn>
              <a:cxn ang="0">
                <a:pos x="6" y="0"/>
              </a:cxn>
              <a:cxn ang="0">
                <a:pos x="99" y="16"/>
              </a:cxn>
              <a:cxn ang="0">
                <a:pos x="137" y="45"/>
              </a:cxn>
              <a:cxn ang="0">
                <a:pos x="150" y="61"/>
              </a:cxn>
            </a:cxnLst>
            <a:rect l="0" t="0" r="r" b="b"/>
            <a:pathLst>
              <a:path w="720" h="756">
                <a:moveTo>
                  <a:pt x="150" y="61"/>
                </a:moveTo>
                <a:lnTo>
                  <a:pt x="454" y="272"/>
                </a:lnTo>
                <a:lnTo>
                  <a:pt x="560" y="394"/>
                </a:lnTo>
                <a:lnTo>
                  <a:pt x="653" y="522"/>
                </a:lnTo>
                <a:lnTo>
                  <a:pt x="701" y="669"/>
                </a:lnTo>
                <a:lnTo>
                  <a:pt x="720" y="756"/>
                </a:lnTo>
                <a:lnTo>
                  <a:pt x="688" y="736"/>
                </a:lnTo>
                <a:lnTo>
                  <a:pt x="560" y="730"/>
                </a:lnTo>
                <a:lnTo>
                  <a:pt x="470" y="714"/>
                </a:lnTo>
                <a:lnTo>
                  <a:pt x="368" y="666"/>
                </a:lnTo>
                <a:lnTo>
                  <a:pt x="265" y="522"/>
                </a:lnTo>
                <a:lnTo>
                  <a:pt x="192" y="378"/>
                </a:lnTo>
                <a:lnTo>
                  <a:pt x="105" y="260"/>
                </a:lnTo>
                <a:lnTo>
                  <a:pt x="51" y="160"/>
                </a:lnTo>
                <a:lnTo>
                  <a:pt x="13" y="68"/>
                </a:lnTo>
                <a:lnTo>
                  <a:pt x="0" y="20"/>
                </a:lnTo>
                <a:lnTo>
                  <a:pt x="6" y="0"/>
                </a:lnTo>
                <a:lnTo>
                  <a:pt x="99" y="16"/>
                </a:lnTo>
                <a:lnTo>
                  <a:pt x="137" y="45"/>
                </a:lnTo>
                <a:lnTo>
                  <a:pt x="150" y="61"/>
                </a:lnTo>
                <a:close/>
              </a:path>
            </a:pathLst>
          </a:custGeom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1" name="Freeform 6"/>
          <p:cNvSpPr>
            <a:spLocks/>
          </p:cNvSpPr>
          <p:nvPr/>
        </p:nvSpPr>
        <p:spPr bwMode="auto">
          <a:xfrm>
            <a:off x="2327275" y="4071602"/>
            <a:ext cx="1238250" cy="1162957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37" y="452"/>
              </a:cxn>
              <a:cxn ang="0">
                <a:pos x="214" y="528"/>
              </a:cxn>
              <a:cxn ang="0">
                <a:pos x="265" y="573"/>
              </a:cxn>
              <a:cxn ang="0">
                <a:pos x="396" y="637"/>
              </a:cxn>
              <a:cxn ang="0">
                <a:pos x="502" y="669"/>
              </a:cxn>
              <a:cxn ang="0">
                <a:pos x="640" y="672"/>
              </a:cxn>
              <a:cxn ang="0">
                <a:pos x="716" y="647"/>
              </a:cxn>
              <a:cxn ang="0">
                <a:pos x="752" y="583"/>
              </a:cxn>
              <a:cxn ang="0">
                <a:pos x="780" y="496"/>
              </a:cxn>
              <a:cxn ang="0">
                <a:pos x="774" y="436"/>
              </a:cxn>
              <a:cxn ang="0">
                <a:pos x="723" y="349"/>
              </a:cxn>
              <a:cxn ang="0">
                <a:pos x="678" y="298"/>
              </a:cxn>
              <a:cxn ang="0">
                <a:pos x="659" y="276"/>
              </a:cxn>
              <a:cxn ang="0">
                <a:pos x="572" y="106"/>
              </a:cxn>
              <a:cxn ang="0">
                <a:pos x="528" y="39"/>
              </a:cxn>
              <a:cxn ang="0">
                <a:pos x="460" y="16"/>
              </a:cxn>
              <a:cxn ang="0">
                <a:pos x="400" y="4"/>
              </a:cxn>
              <a:cxn ang="0">
                <a:pos x="345" y="0"/>
              </a:cxn>
              <a:cxn ang="0">
                <a:pos x="316" y="39"/>
              </a:cxn>
              <a:cxn ang="0">
                <a:pos x="278" y="125"/>
              </a:cxn>
              <a:cxn ang="0">
                <a:pos x="240" y="208"/>
              </a:cxn>
              <a:cxn ang="0">
                <a:pos x="102" y="352"/>
              </a:cxn>
              <a:cxn ang="0">
                <a:pos x="0" y="407"/>
              </a:cxn>
            </a:cxnLst>
            <a:rect l="0" t="0" r="r" b="b"/>
            <a:pathLst>
              <a:path w="780" h="672">
                <a:moveTo>
                  <a:pt x="0" y="407"/>
                </a:moveTo>
                <a:lnTo>
                  <a:pt x="137" y="452"/>
                </a:lnTo>
                <a:lnTo>
                  <a:pt x="214" y="528"/>
                </a:lnTo>
                <a:lnTo>
                  <a:pt x="265" y="573"/>
                </a:lnTo>
                <a:lnTo>
                  <a:pt x="396" y="637"/>
                </a:lnTo>
                <a:lnTo>
                  <a:pt x="502" y="669"/>
                </a:lnTo>
                <a:lnTo>
                  <a:pt x="640" y="672"/>
                </a:lnTo>
                <a:lnTo>
                  <a:pt x="716" y="647"/>
                </a:lnTo>
                <a:lnTo>
                  <a:pt x="752" y="583"/>
                </a:lnTo>
                <a:lnTo>
                  <a:pt x="780" y="496"/>
                </a:lnTo>
                <a:lnTo>
                  <a:pt x="774" y="436"/>
                </a:lnTo>
                <a:lnTo>
                  <a:pt x="723" y="349"/>
                </a:lnTo>
                <a:lnTo>
                  <a:pt x="678" y="298"/>
                </a:lnTo>
                <a:lnTo>
                  <a:pt x="659" y="276"/>
                </a:lnTo>
                <a:lnTo>
                  <a:pt x="572" y="106"/>
                </a:lnTo>
                <a:lnTo>
                  <a:pt x="528" y="39"/>
                </a:lnTo>
                <a:lnTo>
                  <a:pt x="460" y="16"/>
                </a:lnTo>
                <a:lnTo>
                  <a:pt x="400" y="4"/>
                </a:lnTo>
                <a:lnTo>
                  <a:pt x="345" y="0"/>
                </a:lnTo>
                <a:lnTo>
                  <a:pt x="316" y="39"/>
                </a:lnTo>
                <a:lnTo>
                  <a:pt x="278" y="125"/>
                </a:lnTo>
                <a:lnTo>
                  <a:pt x="240" y="208"/>
                </a:lnTo>
                <a:lnTo>
                  <a:pt x="102" y="352"/>
                </a:lnTo>
                <a:lnTo>
                  <a:pt x="0" y="407"/>
                </a:lnTo>
                <a:close/>
              </a:path>
            </a:pathLst>
          </a:custGeom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2" name="Freeform 5"/>
          <p:cNvSpPr>
            <a:spLocks/>
          </p:cNvSpPr>
          <p:nvPr/>
        </p:nvSpPr>
        <p:spPr bwMode="auto">
          <a:xfrm>
            <a:off x="2124075" y="3381040"/>
            <a:ext cx="654050" cy="1528111"/>
          </a:xfrm>
          <a:custGeom>
            <a:avLst/>
            <a:gdLst/>
            <a:ahLst/>
            <a:cxnLst>
              <a:cxn ang="0">
                <a:pos x="0" y="883"/>
              </a:cxn>
              <a:cxn ang="0">
                <a:pos x="128" y="855"/>
              </a:cxn>
              <a:cxn ang="0">
                <a:pos x="211" y="800"/>
              </a:cxn>
              <a:cxn ang="0">
                <a:pos x="291" y="733"/>
              </a:cxn>
              <a:cxn ang="0">
                <a:pos x="355" y="666"/>
              </a:cxn>
              <a:cxn ang="0">
                <a:pos x="387" y="615"/>
              </a:cxn>
              <a:cxn ang="0">
                <a:pos x="412" y="467"/>
              </a:cxn>
              <a:cxn ang="0">
                <a:pos x="409" y="349"/>
              </a:cxn>
              <a:cxn ang="0">
                <a:pos x="380" y="218"/>
              </a:cxn>
              <a:cxn ang="0">
                <a:pos x="336" y="122"/>
              </a:cxn>
              <a:cxn ang="0">
                <a:pos x="288" y="58"/>
              </a:cxn>
              <a:cxn ang="0">
                <a:pos x="230" y="0"/>
              </a:cxn>
              <a:cxn ang="0">
                <a:pos x="182" y="51"/>
              </a:cxn>
              <a:cxn ang="0">
                <a:pos x="124" y="122"/>
              </a:cxn>
              <a:cxn ang="0">
                <a:pos x="83" y="202"/>
              </a:cxn>
              <a:cxn ang="0">
                <a:pos x="51" y="397"/>
              </a:cxn>
              <a:cxn ang="0">
                <a:pos x="48" y="461"/>
              </a:cxn>
              <a:cxn ang="0">
                <a:pos x="60" y="570"/>
              </a:cxn>
              <a:cxn ang="0">
                <a:pos x="54" y="682"/>
              </a:cxn>
              <a:cxn ang="0">
                <a:pos x="16" y="787"/>
              </a:cxn>
              <a:cxn ang="0">
                <a:pos x="0" y="883"/>
              </a:cxn>
            </a:cxnLst>
            <a:rect l="0" t="0" r="r" b="b"/>
            <a:pathLst>
              <a:path w="412" h="883">
                <a:moveTo>
                  <a:pt x="0" y="883"/>
                </a:moveTo>
                <a:lnTo>
                  <a:pt x="128" y="855"/>
                </a:lnTo>
                <a:lnTo>
                  <a:pt x="211" y="800"/>
                </a:lnTo>
                <a:lnTo>
                  <a:pt x="291" y="733"/>
                </a:lnTo>
                <a:lnTo>
                  <a:pt x="355" y="666"/>
                </a:lnTo>
                <a:lnTo>
                  <a:pt x="387" y="615"/>
                </a:lnTo>
                <a:lnTo>
                  <a:pt x="412" y="467"/>
                </a:lnTo>
                <a:lnTo>
                  <a:pt x="409" y="349"/>
                </a:lnTo>
                <a:lnTo>
                  <a:pt x="380" y="218"/>
                </a:lnTo>
                <a:lnTo>
                  <a:pt x="336" y="122"/>
                </a:lnTo>
                <a:lnTo>
                  <a:pt x="288" y="58"/>
                </a:lnTo>
                <a:lnTo>
                  <a:pt x="230" y="0"/>
                </a:lnTo>
                <a:lnTo>
                  <a:pt x="182" y="51"/>
                </a:lnTo>
                <a:lnTo>
                  <a:pt x="124" y="122"/>
                </a:lnTo>
                <a:lnTo>
                  <a:pt x="83" y="202"/>
                </a:lnTo>
                <a:lnTo>
                  <a:pt x="51" y="397"/>
                </a:lnTo>
                <a:lnTo>
                  <a:pt x="48" y="461"/>
                </a:lnTo>
                <a:lnTo>
                  <a:pt x="60" y="570"/>
                </a:lnTo>
                <a:lnTo>
                  <a:pt x="54" y="682"/>
                </a:lnTo>
                <a:lnTo>
                  <a:pt x="16" y="787"/>
                </a:lnTo>
                <a:lnTo>
                  <a:pt x="0" y="883"/>
                </a:lnTo>
                <a:close/>
              </a:path>
            </a:pathLst>
          </a:custGeom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15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C 4.44444E-6 -0.03496 0.10694 -0.06204 0.23715 -0.06204 C 0.37135 -0.06204 0.41632 -0.0294 0.47847 1.85185E-6 C 0.51944 0.05393 0.58541 0.06204 0.71961 0.06204 C 0.84982 0.06204 0.95694 0.03495 0.95694 1.85185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4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8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1.48148E-6 C 0.02708 -0.05764 0.05452 -0.11481 0.11945 -0.1331 C 0.18438 -0.15139 0.30695 -0.12917 0.38941 -0.10972 C 0.47188 -0.09051 0.53854 -0.02546 0.61406 -0.01643 C 0.68941 -0.00741 0.79792 -0.04143 0.84236 -0.05625 C 0.88663 -0.07106 0.88351 -0.08819 0.88038 -0.10532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00" y="-7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4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C 0.02638 -0.05758 0.05295 -0.11492 0.11579 -0.13318 C 0.17864 -0.15145 0.29722 -0.12925 0.37708 -0.10983 C 0.45694 -0.09041 0.52152 -0.02544 0.59461 -0.01642 C 0.6677 -0.0074 0.77274 -0.04139 0.81579 -0.05619 C 0.85868 -0.07099 0.85555 -0.0881 0.8526 -0.10521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54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C 0.02638 -0.05758 0.05295 -0.11492 0.11579 -0.13318 C 0.17864 -0.15145 0.29722 -0.12925 0.37708 -0.10983 C 0.45694 -0.09041 0.52152 -0.02544 0.59461 -0.01642 C 0.6677 -0.0074 0.77274 -0.04139 0.81579 -0.05619 C 0.85868 -0.07099 0.85555 -0.0881 0.8526 -0.10521 " pathEditMode="relative" ptsTypes="aa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02638 -0.05758 0.05295 -0.11492 0.11579 -0.13318 C 0.17864 -0.15145 0.29722 -0.12925 0.37708 -0.10983 C 0.45694 -0.09041 0.52152 -0.02544 0.59461 -0.01642 C 0.6677 -0.0074 0.77274 -0.04139 0.81579 -0.05619 C 0.85868 -0.07099 0.85555 -0.0881 0.8526 -0.10521 " pathEditMode="relative" ptsTypes="aaaa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C 0.02638 -0.05758 0.05295 -0.11492 0.11579 -0.13318 C 0.17864 -0.15145 0.29722 -0.12925 0.37708 -0.10983 C 0.45694 -0.09041 0.52152 -0.02544 0.59461 -0.01642 C 0.6677 -0.0074 0.77274 -0.04139 0.81579 -0.05619 C 0.85868 -0.07099 0.85555 -0.0881 0.8526 -0.10521 " pathEditMode="relative" ptsTypes="aaaa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090312_08.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7010400" cy="5562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3994833" y="5791200"/>
            <a:ext cx="5149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r>
              <a:rPr lang="sr-Cyrl-B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Кројачки салон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550">
            <a:off x="1274670" y="4381502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AppData\Local\Microsoft\Windows\Temporary Internet Files\Content.IE5\WX8SNQKE\MM90018558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2" y="4800600"/>
            <a:ext cx="1214438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НЕПРАВИЛНО НАПИСАН</a:t>
            </a:r>
            <a:r>
              <a:rPr lang="sr-Latn-C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P150312_13.36_[0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36" y="1371600"/>
            <a:ext cx="8534400" cy="4343400"/>
          </a:xfrm>
        </p:spPr>
      </p:pic>
      <p:sp>
        <p:nvSpPr>
          <p:cNvPr id="6" name="Rectangle 5"/>
          <p:cNvSpPr/>
          <p:nvPr/>
        </p:nvSpPr>
        <p:spPr>
          <a:xfrm>
            <a:off x="152400" y="6096000"/>
            <a:ext cx="8530926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СУВИШНА СИНТАГМА У НАСЛОВУ ‘’КОД ДАДЕ’’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34" y="14478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AppData\Local\Microsoft\Windows\Temporary Internet Files\Content.IE5\19PU9Z15\MM900185588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01" y="632835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019800" cy="1143000"/>
          </a:xfrm>
        </p:spPr>
        <p:txBody>
          <a:bodyPr/>
          <a:lstStyle/>
          <a:p>
            <a:r>
              <a:rPr lang="sr-Cyrl-B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Неправилно написано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Content Placeholder 5" descr="428083_10150884938122178_279448097177_12955400_33306597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5000"/>
            <a:ext cx="7451770" cy="4180681"/>
          </a:xfrm>
          <a:scene3d>
            <a:camera prst="isometricOffAxis1Right"/>
            <a:lightRig rig="threePt" dir="t"/>
          </a:scene3d>
        </p:spPr>
      </p:pic>
      <p:pic>
        <p:nvPicPr>
          <p:cNvPr id="5122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1528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200312_10.25_pic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3737113"/>
          </a:xfrm>
        </p:spPr>
      </p:pic>
      <p:sp>
        <p:nvSpPr>
          <p:cNvPr id="10" name="Rectangle 9"/>
          <p:cNvSpPr/>
          <p:nvPr/>
        </p:nvSpPr>
        <p:spPr>
          <a:xfrm>
            <a:off x="-152400" y="3810000"/>
            <a:ext cx="42505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4000" b="1" cap="none" spc="0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sr-Cyrl-B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*Ауто</a:t>
            </a:r>
            <a:r>
              <a:rPr lang="sr-Latn-C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sr-Cyrl-B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праоница</a:t>
            </a:r>
            <a:r>
              <a:rPr lang="sr-Latn-C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Cyrl-B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419600"/>
            <a:ext cx="63129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*праоница малим словима</a:t>
            </a:r>
          </a:p>
          <a:p>
            <a:pPr algn="ctr"/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181600"/>
            <a:ext cx="866448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*Именицу Бране под наводнике : “Бране”</a:t>
            </a:r>
          </a:p>
          <a:p>
            <a:pPr algn="ctr"/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593467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Ауто</a:t>
            </a:r>
            <a:r>
              <a:rPr lang="sr-Latn-C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sr-Cyrl-B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праоница “Бране”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 descr="C:\Users\user\AppData\Local\Microsoft\Windows\Temporary Internet Files\Content.IE5\WX8SNQKE\MM90018558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56" y="5934670"/>
            <a:ext cx="893232" cy="8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AppData\Local\Microsoft\Windows\Temporary Internet Files\Content.IE5\00FHTVZZ\MC90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vok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76200"/>
            <a:ext cx="4495799" cy="3169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585633" y="533400"/>
            <a:ext cx="45583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КОНГРУЕНЦИЈА РИЈЕЧИ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657600"/>
            <a:ext cx="8229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Адвокатска канцеларија</a:t>
            </a:r>
          </a:p>
          <a:p>
            <a:pPr algn="ctr"/>
            <a:r>
              <a:rPr lang="sr-Cyrl-B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дипл. правник Алија Заклан</a:t>
            </a:r>
          </a:p>
          <a:p>
            <a:pPr algn="ctr"/>
            <a:r>
              <a:rPr lang="sr-Cyrl-B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</a:t>
            </a:r>
            <a:r>
              <a:rPr lang="sr-Cyrl-BA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ли</a:t>
            </a:r>
          </a:p>
          <a:p>
            <a:pPr algn="ctr"/>
            <a:r>
              <a:rPr lang="sr-Cyrl-B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АДВОКАТ,АЛИЈА ЗАКЛАН</a:t>
            </a:r>
          </a:p>
          <a:p>
            <a:pPr algn="ctr"/>
            <a:endParaRPr lang="sr-Cyrl-BA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0" y="6019800"/>
            <a:ext cx="2895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user\AppData\Local\Microsoft\Windows\Temporary Internet Files\Content.IE5\WX8SNQKE\MM90018558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39" y="4800600"/>
            <a:ext cx="893232" cy="8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7030A0"/>
      </a:dk1>
      <a:lt1>
        <a:srgbClr val="800080"/>
      </a:lt1>
      <a:dk2>
        <a:srgbClr val="7030A0"/>
      </a:dk2>
      <a:lt2>
        <a:srgbClr val="7030A0"/>
      </a:lt2>
      <a:accent1>
        <a:srgbClr val="7030A0"/>
      </a:accent1>
      <a:accent2>
        <a:srgbClr val="7030A0"/>
      </a:accent2>
      <a:accent3>
        <a:srgbClr val="7030A0"/>
      </a:accent3>
      <a:accent4>
        <a:srgbClr val="7030A0"/>
      </a:accent4>
      <a:accent5>
        <a:srgbClr val="7030A0"/>
      </a:accent5>
      <a:accent6>
        <a:srgbClr val="7030A0"/>
      </a:accent6>
      <a:hlink>
        <a:srgbClr val="92D050"/>
      </a:hlink>
      <a:folHlink>
        <a:srgbClr val="00B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196479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712</TotalTime>
  <Words>296</Words>
  <Application>Microsoft Office PowerPoint</Application>
  <PresentationFormat>Пројекција на екрану (4:3)</PresentationFormat>
  <Paragraphs>85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Наслови слајдова</vt:lpstr>
      </vt:variant>
      <vt:variant>
        <vt:i4>42</vt:i4>
      </vt:variant>
    </vt:vector>
  </HeadingPairs>
  <TitlesOfParts>
    <vt:vector size="44" baseType="lpstr">
      <vt:lpstr>Office Theme</vt:lpstr>
      <vt:lpstr>TS101964793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НЕПРАВИЛНО НАПИСАНO</vt:lpstr>
      <vt:lpstr>Неправилно написано</vt:lpstr>
      <vt:lpstr>PowerPoint презентација</vt:lpstr>
      <vt:lpstr>PowerPoint презентација</vt:lpstr>
      <vt:lpstr>PowerPoint презентација</vt:lpstr>
      <vt:lpstr>НАОПАКО НАПИСАНО</vt:lpstr>
      <vt:lpstr>ЕНГЛЕСКЕ РИЈЕЧИ НАПИСАНЕ ЋИРИЛИЦОМ</vt:lpstr>
      <vt:lpstr>PowerPoint презентација</vt:lpstr>
      <vt:lpstr>*2А БРАТСТВО ЈЕДИНСТВО</vt:lpstr>
      <vt:lpstr>ЋИРИЛИЦА-ЛАТИНИЦА</vt:lpstr>
      <vt:lpstr>PowerPoint презентација</vt:lpstr>
      <vt:lpstr> *МАЈИЦЕ                       *НЕДОСТАЈЕ ВАЛУТА  </vt:lpstr>
      <vt:lpstr>*ХОТЕЛ ЈЕЗЕРО (пермутација)</vt:lpstr>
      <vt:lpstr>*ДВАНАЕСТИ СЕПТЕМБАР</vt:lpstr>
      <vt:lpstr>*КОЗЈИ СИР</vt:lpstr>
      <vt:lpstr>PowerPoint презентација</vt:lpstr>
      <vt:lpstr>Неправилно написанo</vt:lpstr>
      <vt:lpstr>PowerPoint презентација</vt:lpstr>
      <vt:lpstr>ЕНГЛЕСКЕ РИЈЕЧИ НАПИСАНЕ ЋИРИЛИЦОМ</vt:lpstr>
      <vt:lpstr>*ГРЕЈФРУТ</vt:lpstr>
      <vt:lpstr>ЋИРИЛИЦА-ЛАТИНИЦА</vt:lpstr>
      <vt:lpstr>*ХЕМИЈСКО ЧИШЋЕЊЕ</vt:lpstr>
      <vt:lpstr>PowerPoint презентација</vt:lpstr>
      <vt:lpstr>PowerPoint презентација</vt:lpstr>
      <vt:lpstr>PowerPoint презентација</vt:lpstr>
      <vt:lpstr>*ПИЦА КАПРИЋОЗА </vt:lpstr>
      <vt:lpstr>‘’Код мене’’ је непотребна синтагма </vt:lpstr>
      <vt:lpstr>*ОВЧЈИ ЦИР</vt:lpstr>
      <vt:lpstr>Превише затрпано рекламама,па се не види натпис ‘’ПРОДАЈЕМ КИОСК’’ </vt:lpstr>
      <vt:lpstr>Правилно написан натпис</vt:lpstr>
      <vt:lpstr>Правилно написан натпис</vt:lpstr>
      <vt:lpstr>Интересантан натпис </vt:lpstr>
      <vt:lpstr>*Миа</vt:lpstr>
      <vt:lpstr>Правилно написан натпис </vt:lpstr>
      <vt:lpstr>ПРАВИЛНО НАПИСАН НАТПИС</vt:lpstr>
      <vt:lpstr>*Паркинг</vt:lpstr>
      <vt:lpstr>PowerPoint презентација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Brico</dc:creator>
  <cp:lastModifiedBy>MEDICIN</cp:lastModifiedBy>
  <cp:revision>143</cp:revision>
  <dcterms:created xsi:type="dcterms:W3CDTF">2012-03-15T14:30:05Z</dcterms:created>
  <dcterms:modified xsi:type="dcterms:W3CDTF">2012-11-11T21:15:27Z</dcterms:modified>
</cp:coreProperties>
</file>