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5884588-A32C-41DC-B58B-0755AAE9237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47E3ACF-F1A1-4D2D-8177-FCDD51579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588-A32C-41DC-B58B-0755AAE9237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3ACF-F1A1-4D2D-8177-FCDD51579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588-A32C-41DC-B58B-0755AAE9237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3ACF-F1A1-4D2D-8177-FCDD51579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588-A32C-41DC-B58B-0755AAE9237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3ACF-F1A1-4D2D-8177-FCDD51579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588-A32C-41DC-B58B-0755AAE9237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3ACF-F1A1-4D2D-8177-FCDD51579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588-A32C-41DC-B58B-0755AAE9237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3ACF-F1A1-4D2D-8177-FCDD515792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588-A32C-41DC-B58B-0755AAE9237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3ACF-F1A1-4D2D-8177-FCDD5157927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588-A32C-41DC-B58B-0755AAE9237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3ACF-F1A1-4D2D-8177-FCDD51579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588-A32C-41DC-B58B-0755AAE9237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3ACF-F1A1-4D2D-8177-FCDD51579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5884588-A32C-41DC-B58B-0755AAE9237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47E3ACF-F1A1-4D2D-8177-FCDD51579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5884588-A32C-41DC-B58B-0755AAE9237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47E3ACF-F1A1-4D2D-8177-FCDD51579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5884588-A32C-41DC-B58B-0755AAE9237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47E3ACF-F1A1-4D2D-8177-FCDD515792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BA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ПОСЛОВИЦЕ И МИСЛИ КОЈЕ ТРЕБА ДА СЕ ПАМТЕ </a:t>
            </a:r>
            <a:r>
              <a:rPr lang="sr-Latn-BA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II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70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754">
        <p14:ripple/>
      </p:transition>
    </mc:Choice>
    <mc:Fallback xmlns="">
      <p:transition spd="slow" advTm="37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4544" y="260648"/>
            <a:ext cx="9721080" cy="936105"/>
          </a:xfrm>
        </p:spPr>
        <p:txBody>
          <a:bodyPr>
            <a:noAutofit/>
          </a:bodyPr>
          <a:lstStyle/>
          <a:p>
            <a:r>
              <a:rPr lang="sr-Latn-RS" sz="4000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„</a:t>
            </a:r>
            <a:r>
              <a:rPr lang="sr-Cyrl-BA" sz="4000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ЧОВЈЕК </a:t>
            </a:r>
            <a:r>
              <a:rPr lang="sr-Cyrl-BA" sz="4000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ЈЕ ТВРД КАО КАМЕН, А СЛАБИЈИ ОД </a:t>
            </a:r>
            <a:br>
              <a:rPr lang="sr-Cyrl-BA" sz="4000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</a:br>
            <a:r>
              <a:rPr lang="sr-Cyrl-BA" sz="4000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ЈАЈЕТА</a:t>
            </a:r>
            <a:r>
              <a:rPr lang="sr-Latn-RS" sz="4000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“.</a:t>
            </a:r>
            <a:r>
              <a:rPr lang="sr-Cyrl-BA" sz="4000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</p:txBody>
      </p:sp>
      <p:pic>
        <p:nvPicPr>
          <p:cNvPr id="1026" name="Picture 2" descr="C:\Users\Jorgic\Pictures\My Scans\scan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50528" y="0"/>
            <a:ext cx="4042943" cy="6858000"/>
          </a:xfrm>
          <a:prstGeom prst="round2DiagRect">
            <a:avLst>
              <a:gd name="adj1" fmla="val 0"/>
              <a:gd name="adj2" fmla="val 32669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2412271"/>
      </p:ext>
    </p:extLst>
  </p:cSld>
  <p:clrMapOvr>
    <a:masterClrMapping/>
  </p:clrMapOvr>
  <p:transition spd="slow" advTm="788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3048" y="0"/>
            <a:ext cx="6912768" cy="914105"/>
          </a:xfrm>
        </p:spPr>
        <p:txBody>
          <a:bodyPr>
            <a:noAutofit/>
          </a:bodyPr>
          <a:lstStyle/>
          <a:p>
            <a:r>
              <a:rPr lang="sr-Latn-RS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„</a:t>
            </a:r>
            <a:r>
              <a:rPr lang="sr-Cyrl-BA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ИНАТ </a:t>
            </a:r>
            <a:r>
              <a:rPr lang="sr-Cyrl-BA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ЈЕ НЕСРЕЋАН </a:t>
            </a:r>
            <a:r>
              <a:rPr lang="sr-Cyrl-BA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ЗАНАТ</a:t>
            </a:r>
            <a:r>
              <a:rPr lang="sr-Latn-RS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“.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</p:txBody>
      </p:sp>
      <p:pic>
        <p:nvPicPr>
          <p:cNvPr id="2050" name="Picture 2" descr="C:\Users\Jorgic\Pictures\My Scans\scan0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73394" y="65182"/>
            <a:ext cx="4530852" cy="6793992"/>
          </a:xfrm>
          <a:prstGeom prst="round2DiagRect">
            <a:avLst>
              <a:gd name="adj1" fmla="val 10091"/>
              <a:gd name="adj2" fmla="val 3700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00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73">
        <p:split orient="vert"/>
      </p:transition>
    </mc:Choice>
    <mc:Fallback xmlns="">
      <p:transition spd="slow" advTm="727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15416"/>
            <a:ext cx="9144000" cy="1440160"/>
          </a:xfrm>
        </p:spPr>
        <p:txBody>
          <a:bodyPr>
            <a:normAutofit/>
          </a:bodyPr>
          <a:lstStyle/>
          <a:p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„</a:t>
            </a:r>
            <a:r>
              <a:rPr lang="sr-Cyrl-BA" sz="3600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ПОСТОЈЕ </a:t>
            </a:r>
            <a:r>
              <a:rPr lang="sr-Cyrl-BA" sz="3600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ДВА САВРШЕНА ЧОВЈЕКА, МРТАВ И </a:t>
            </a:r>
            <a:br>
              <a:rPr lang="sr-Cyrl-BA" sz="3600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</a:br>
            <a:r>
              <a:rPr lang="sr-Cyrl-BA" sz="3600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НЕРОЂЕН</a:t>
            </a:r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“.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</p:txBody>
      </p:sp>
      <p:pic>
        <p:nvPicPr>
          <p:cNvPr id="3074" name="Picture 2" descr="C:\Users\Jorgic\Pictures\My Scans\scan0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39752" y="0"/>
            <a:ext cx="4464496" cy="6858000"/>
          </a:xfrm>
          <a:prstGeom prst="round2DiagRect">
            <a:avLst>
              <a:gd name="adj1" fmla="val 0"/>
              <a:gd name="adj2" fmla="val 21476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11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366">
        <p:dissolve/>
      </p:transition>
    </mc:Choice>
    <mc:Fallback xmlns="">
      <p:transition spd="slow" advTm="8366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3358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„</a:t>
            </a:r>
            <a:r>
              <a:rPr lang="sr-Cyrl-BA" sz="3600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ЖИВОТ </a:t>
            </a:r>
            <a:r>
              <a:rPr lang="sr-Cyrl-BA" sz="3600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МУШКАРЦА ЈЕ СЛАВА, ЖИВОТ ЖЕНЕ – </a:t>
            </a:r>
            <a:r>
              <a:rPr lang="sr-Cyrl-BA" sz="3600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ЉУБАВ</a:t>
            </a:r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“.</a:t>
            </a:r>
            <a:r>
              <a:rPr lang="sr-Cyrl-BA" sz="3600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 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</p:txBody>
      </p:sp>
      <p:pic>
        <p:nvPicPr>
          <p:cNvPr id="4098" name="Picture 2" descr="C:\Users\Jorgic\Pictures\My Scans\scan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76928" y="-9855"/>
            <a:ext cx="4340191" cy="6858000"/>
          </a:xfrm>
          <a:prstGeom prst="round2DiagRect">
            <a:avLst>
              <a:gd name="adj1" fmla="val 11117"/>
              <a:gd name="adj2" fmla="val 24354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234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1179">
        <p14:flash/>
      </p:transition>
    </mc:Choice>
    <mc:Fallback xmlns="">
      <p:transition spd="slow" advTm="111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788224"/>
          </a:xfrm>
        </p:spPr>
        <p:txBody>
          <a:bodyPr>
            <a:normAutofit fontScale="90000"/>
          </a:bodyPr>
          <a:lstStyle/>
          <a:p>
            <a:r>
              <a:rPr lang="sr-Cyrl-BA" sz="3600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„ЉУБАВ И КАШАЉ СЕ НЕ МОГУ </a:t>
            </a:r>
            <a:r>
              <a:rPr lang="sr-Cyrl-BA" sz="3600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САКРИТИ</a:t>
            </a:r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“.</a:t>
            </a:r>
            <a:r>
              <a:rPr lang="sr-Cyrl-BA" sz="3600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/>
            </a:r>
            <a:br>
              <a:rPr lang="sr-Cyrl-BA" sz="3600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</a:br>
            <a:r>
              <a:rPr lang="sr-Cyrl-BA" sz="3600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 ЏОРЏ  ХЕРБЕРТ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</p:txBody>
      </p:sp>
      <p:pic>
        <p:nvPicPr>
          <p:cNvPr id="5122" name="Picture 2" descr="C:\Users\Jorgic\Pictures\My Scans\scan0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47764" y="36004"/>
            <a:ext cx="4248472" cy="6858000"/>
          </a:xfrm>
          <a:prstGeom prst="round2DiagRect">
            <a:avLst>
              <a:gd name="adj1" fmla="val 7350"/>
              <a:gd name="adj2" fmla="val 30125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880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703">
        <p14:glitter pattern="hexagon"/>
      </p:transition>
    </mc:Choice>
    <mc:Fallback xmlns="">
      <p:transition spd="slow" advTm="107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0"/>
            <a:ext cx="8424936" cy="1048966"/>
          </a:xfrm>
        </p:spPr>
        <p:txBody>
          <a:bodyPr>
            <a:normAutofit fontScale="90000"/>
          </a:bodyPr>
          <a:lstStyle/>
          <a:p>
            <a:r>
              <a:rPr lang="sr-Latn-RS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„</a:t>
            </a:r>
            <a:r>
              <a:rPr lang="sr-Cyrl-BA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КО </a:t>
            </a:r>
            <a:r>
              <a:rPr lang="sr-Cyrl-BA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РАНО РАНИ ДВИЈЕ СРЕЋЕ </a:t>
            </a:r>
            <a:r>
              <a:rPr lang="sr-Cyrl-BA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ГРАБИ</a:t>
            </a:r>
            <a:r>
              <a:rPr lang="sr-Latn-RS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“.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</p:txBody>
      </p:sp>
      <p:pic>
        <p:nvPicPr>
          <p:cNvPr id="6146" name="Picture 2" descr="C:\Users\Jorgic\Pictures\My Scans\scan0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87425" y="-111937"/>
            <a:ext cx="4240621" cy="6858000"/>
          </a:xfrm>
          <a:prstGeom prst="round2DiagRect">
            <a:avLst>
              <a:gd name="adj1" fmla="val 35616"/>
              <a:gd name="adj2" fmla="val 1634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046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2016">
        <p14:vortex dir="r"/>
      </p:transition>
    </mc:Choice>
    <mc:Fallback xmlns="">
      <p:transition spd="slow" advTm="120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8135" y="1628800"/>
            <a:ext cx="7128792" cy="1274145"/>
          </a:xfrm>
        </p:spPr>
        <p:txBody>
          <a:bodyPr>
            <a:normAutofit/>
          </a:bodyPr>
          <a:lstStyle/>
          <a:p>
            <a:r>
              <a:rPr lang="sr-Cyrl-BA" sz="5400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&amp; ХВАЛА НА ПАЖЊИ &amp; 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</p:txBody>
      </p:sp>
      <p:sp>
        <p:nvSpPr>
          <p:cNvPr id="7" name="Heart 6"/>
          <p:cNvSpPr/>
          <p:nvPr/>
        </p:nvSpPr>
        <p:spPr>
          <a:xfrm>
            <a:off x="6096838" y="2996952"/>
            <a:ext cx="1656184" cy="1368152"/>
          </a:xfrm>
          <a:prstGeom prst="hear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/>
          <p:cNvSpPr/>
          <p:nvPr/>
        </p:nvSpPr>
        <p:spPr>
          <a:xfrm rot="1184199">
            <a:off x="6944382" y="3824827"/>
            <a:ext cx="1204400" cy="1080552"/>
          </a:xfrm>
          <a:prstGeom prst="hear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/>
          <p:cNvSpPr/>
          <p:nvPr/>
        </p:nvSpPr>
        <p:spPr>
          <a:xfrm rot="19898701">
            <a:off x="6290767" y="4241170"/>
            <a:ext cx="1013085" cy="865788"/>
          </a:xfrm>
          <a:prstGeom prst="hear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00388" y="3861048"/>
            <a:ext cx="6995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Mistral" pitchFamily="66" charset="0"/>
              </a:rPr>
              <a:t>РАДИЛЕ УМЈЕТНИЦЕ </a:t>
            </a:r>
            <a:r>
              <a:rPr lang="sr-Latn-BA" sz="2400" b="1" dirty="0" smtClean="0">
                <a:latin typeface="Mistral" pitchFamily="66" charset="0"/>
              </a:rPr>
              <a:t>II-7</a:t>
            </a:r>
            <a:r>
              <a:rPr lang="sr-Cyrl-BA" sz="2400" b="1" dirty="0" smtClean="0">
                <a:latin typeface="Mistral" pitchFamily="66" charset="0"/>
              </a:rPr>
              <a:t>: </a:t>
            </a:r>
            <a:r>
              <a:rPr lang="sr-Latn-BA" sz="2400" b="1" dirty="0" smtClean="0">
                <a:latin typeface="Mistral" pitchFamily="66" charset="0"/>
              </a:rPr>
              <a:t> </a:t>
            </a:r>
          </a:p>
          <a:p>
            <a:r>
              <a:rPr lang="sr-Latn-BA" sz="2400" b="1" dirty="0" smtClean="0">
                <a:latin typeface="Mistral" pitchFamily="66" charset="0"/>
              </a:rPr>
              <a:t>-</a:t>
            </a:r>
            <a:r>
              <a:rPr lang="sr-Cyrl-BA" sz="2400" b="1" dirty="0" smtClean="0">
                <a:latin typeface="Mistral" pitchFamily="66" charset="0"/>
              </a:rPr>
              <a:t>БЛАНКА ЈОРГИЋ </a:t>
            </a:r>
          </a:p>
          <a:p>
            <a:r>
              <a:rPr lang="sr-Latn-BA" sz="2400" b="1" dirty="0" smtClean="0">
                <a:latin typeface="Mistral" pitchFamily="66" charset="0"/>
              </a:rPr>
              <a:t>-</a:t>
            </a:r>
            <a:r>
              <a:rPr lang="sr-Cyrl-BA" sz="2400" b="1" dirty="0" smtClean="0">
                <a:latin typeface="Mistral" pitchFamily="66" charset="0"/>
              </a:rPr>
              <a:t>ЈОВАНА ДАБИЋ</a:t>
            </a:r>
          </a:p>
          <a:p>
            <a:r>
              <a:rPr lang="sr-Latn-BA" sz="2400" b="1" dirty="0" smtClean="0">
                <a:latin typeface="Mistral" pitchFamily="66" charset="0"/>
              </a:rPr>
              <a:t>-</a:t>
            </a:r>
            <a:r>
              <a:rPr lang="sr-Cyrl-BA" sz="2400" b="1" dirty="0" smtClean="0">
                <a:latin typeface="Mistral" pitchFamily="66" charset="0"/>
              </a:rPr>
              <a:t>КРИСТИНА ЧЕКО </a:t>
            </a:r>
            <a:endParaRPr lang="sr-Latn-RS" sz="2400" b="1" dirty="0" smtClean="0">
              <a:latin typeface="Mistral" pitchFamily="66" charset="0"/>
            </a:endParaRPr>
          </a:p>
          <a:p>
            <a:r>
              <a:rPr lang="sr-Latn-RS" sz="2400" b="1" dirty="0" smtClean="0">
                <a:latin typeface="Mistral" pitchFamily="66" charset="0"/>
              </a:rPr>
              <a:t>- M</a:t>
            </a:r>
            <a:r>
              <a:rPr lang="sr-Cyrl-BA" sz="2400" b="1" dirty="0" smtClean="0">
                <a:latin typeface="Mistral" pitchFamily="66" charset="0"/>
              </a:rPr>
              <a:t>ИЛИЈАНА </a:t>
            </a:r>
            <a:r>
              <a:rPr lang="sr-Cyrl-BA" sz="2400" b="1" dirty="0" smtClean="0">
                <a:latin typeface="Mistral" pitchFamily="66" charset="0"/>
              </a:rPr>
              <a:t>САВАНОВИЋ</a:t>
            </a:r>
            <a:r>
              <a:rPr lang="sr-Latn-RS" sz="2400" b="1" dirty="0" smtClean="0">
                <a:latin typeface="Mistral" pitchFamily="66" charset="0"/>
              </a:rPr>
              <a:t>    </a:t>
            </a:r>
            <a:r>
              <a:rPr lang="sr-Cyrl-RS" sz="2400" b="1" dirty="0" smtClean="0">
                <a:latin typeface="Mistral" pitchFamily="66" charset="0"/>
              </a:rPr>
              <a:t>ментор: мр Сања </a:t>
            </a:r>
            <a:r>
              <a:rPr lang="sr-Cyrl-RS" sz="2400" b="1" dirty="0">
                <a:latin typeface="Mistral" pitchFamily="66" charset="0"/>
              </a:rPr>
              <a:t>Ђ</a:t>
            </a:r>
            <a:r>
              <a:rPr lang="sr-Cyrl-RS" sz="2400" b="1" dirty="0" smtClean="0">
                <a:latin typeface="Mistral" pitchFamily="66" charset="0"/>
              </a:rPr>
              <a:t>урић, проф.</a:t>
            </a:r>
            <a:endParaRPr lang="en-US" sz="2400" b="1" dirty="0">
              <a:latin typeface="Mistral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029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3614">
        <p14:shred/>
      </p:transition>
    </mc:Choice>
    <mc:Fallback xmlns="">
      <p:transition spd="slow" advTm="136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2.4|2.6|2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Custom 4">
      <a:dk1>
        <a:sysClr val="windowText" lastClr="000000"/>
      </a:dk1>
      <a:lt1>
        <a:srgbClr val="4FCEFF"/>
      </a:lt1>
      <a:dk2>
        <a:srgbClr val="04617B"/>
      </a:dk2>
      <a:lt2>
        <a:srgbClr val="5FF2CA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57</TotalTime>
  <Words>91</Words>
  <Application>Microsoft Office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Brush Script MT</vt:lpstr>
      <vt:lpstr>Constantia</vt:lpstr>
      <vt:lpstr>Franklin Gothic Book</vt:lpstr>
      <vt:lpstr>Mistral</vt:lpstr>
      <vt:lpstr>Rage Italic</vt:lpstr>
      <vt:lpstr>Pushpin</vt:lpstr>
      <vt:lpstr>ПОСЛОВИЦЕ И МИСЛИ КОЈЕ ТРЕБА ДА СЕ ПАМТЕ II</vt:lpstr>
      <vt:lpstr>„ЧОВЈЕК ЈЕ ТВРД КАО КАМЕН, А СЛАБИЈИ ОД  ЈАЈЕТА“. </vt:lpstr>
      <vt:lpstr>„ИНАТ ЈЕ НЕСРЕЋАН ЗАНАТ“.</vt:lpstr>
      <vt:lpstr>„ПОСТОЈЕ ДВА САВРШЕНА ЧОВЈЕКА, МРТАВ И  НЕРОЂЕН“.</vt:lpstr>
      <vt:lpstr>„ЖИВОТ МУШКАРЦА ЈЕ СЛАВА, ЖИВОТ ЖЕНЕ – ЉУБАВ“. </vt:lpstr>
      <vt:lpstr>„ЉУБАВ И КАШАЉ СЕ НЕ МОГУ САКРИТИ“.  ЏОРЏ  ХЕРБЕРТ</vt:lpstr>
      <vt:lpstr>„КО РАНО РАНИ ДВИЈЕ СРЕЋЕ ГРАБИ“.</vt:lpstr>
      <vt:lpstr>&amp; ХВАЛА НА ПАЖЊИ &amp;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ПОСЛОВИЦЕ И МИСЛИ КОЈЕ ТРЕБА ДА СЕ ПАМТЕ II</dc:title>
  <dc:creator>Jorgic</dc:creator>
  <cp:lastModifiedBy>Dragan</cp:lastModifiedBy>
  <cp:revision>8</cp:revision>
  <dcterms:created xsi:type="dcterms:W3CDTF">2012-11-19T21:07:40Z</dcterms:created>
  <dcterms:modified xsi:type="dcterms:W3CDTF">2020-04-23T11:27:21Z</dcterms:modified>
</cp:coreProperties>
</file>