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4960-728E-466B-B07F-CE592C008D5C}" type="datetimeFigureOut">
              <a:rPr lang="sr-Latn-RS" smtClean="0"/>
              <a:t>23.4.2020.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F767F-30D8-447B-9467-BDA24543D61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868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767F-30D8-447B-9467-BDA24543D61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375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767F-30D8-447B-9467-BDA24543D61A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358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6680-F02F-420D-BBF7-DBC47F38B21B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69BA-1A20-4633-8B24-4EF7B30BAD8F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4667-1B6E-4038-8FCD-AB47B4EA67C3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3BDF-FEF8-4D99-A11C-16A5291B5085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45EF-48EA-4167-A47F-460B50094FFA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6C3D-A8AB-4DAF-81F8-983507BFC99A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94BE-AF32-447B-9F84-BD1384D103A4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B7EA-E60F-495F-AA40-F1AABB0E482B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9C57-89A0-494F-B10A-3DA3121F7D14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93E-4850-41FD-AD7E-4785F99BD44C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8917-FC03-435D-8FD0-B03FD3C3CECB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1A79D2-518E-4A7E-914F-A7DFF85B3101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радила: Бланка Јоргић (ментор: Сања Ђурић, проф.)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9088FF-6998-438F-B638-4629B3654C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r-Cyrl-BA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ПОСЛОВИЦЕ И МИСЛИ КОЈЕ ТРЕБА ДА СЕ ПАМТЕ </a:t>
            </a:r>
            <a:endParaRPr lang="en-US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96E-B597-4ADA-9336-A5219FFAD73A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416891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105274"/>
      </p:ext>
    </p:extLst>
  </p:cSld>
  <p:clrMapOvr>
    <a:masterClrMapping/>
  </p:clrMapOvr>
  <p:transition spd="slow" advTm="43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239889"/>
          </a:xfrm>
        </p:spPr>
        <p:txBody>
          <a:bodyPr/>
          <a:lstStyle/>
          <a:p>
            <a:r>
              <a:rPr lang="sr-Cyrl-BA" sz="9600" dirty="0" smtClean="0">
                <a:latin typeface="Mistral" pitchFamily="66" charset="0"/>
              </a:rPr>
              <a:t>НАСТАВИЋЕ СЕ... </a:t>
            </a:r>
            <a:endParaRPr lang="en-US" sz="9600" dirty="0">
              <a:latin typeface="Mistral" pitchFamily="66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6660232" y="4221088"/>
            <a:ext cx="1584176" cy="15121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1F7-EDB1-4B8E-8CB7-13B1BB8EDF63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416891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3885"/>
      </p:ext>
    </p:extLst>
  </p:cSld>
  <p:clrMapOvr>
    <a:masterClrMapping/>
  </p:clrMapOvr>
  <p:transition spd="slow" advTm="2391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855"/>
            <a:ext cx="8388424" cy="281595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B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„НЕ </a:t>
            </a:r>
            <a:r>
              <a:rPr lang="sr-Cyrl-B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ПАДА ИВЕР ДАЛЕКО ОД </a:t>
            </a:r>
            <a:r>
              <a:rPr lang="sr-Cyrl-B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КЛАДЕ “.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26" name="Picture 2" descr="C:\Users\Jorgic\Desktop\scan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608512" cy="335362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D7CE-EB50-4C19-A770-1EC4A772F8BF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488899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3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64">
        <p14:ripple/>
      </p:transition>
    </mc:Choice>
    <mc:Fallback xmlns="">
      <p:transition spd="slow" advTm="12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5650992" cy="1207509"/>
          </a:xfrm>
        </p:spPr>
        <p:txBody>
          <a:bodyPr/>
          <a:lstStyle/>
          <a:p>
            <a:r>
              <a:rPr lang="sr-Cyrl-BA" dirty="0" smtClean="0">
                <a:latin typeface="Mistral" pitchFamily="66" charset="0"/>
              </a:rPr>
              <a:t>„ПРЕД </a:t>
            </a:r>
            <a:r>
              <a:rPr lang="sr-Cyrl-BA" dirty="0" smtClean="0">
                <a:latin typeface="Mistral" pitchFamily="66" charset="0"/>
              </a:rPr>
              <a:t>БОГОМ СМО СВИ </a:t>
            </a:r>
            <a:r>
              <a:rPr lang="sr-Cyrl-BA" dirty="0" smtClean="0">
                <a:latin typeface="Mistral" pitchFamily="66" charset="0"/>
              </a:rPr>
              <a:t>ИСТИ “.</a:t>
            </a:r>
            <a:endParaRPr lang="en-US" dirty="0">
              <a:latin typeface="Mistral" pitchFamily="66" charset="0"/>
            </a:endParaRPr>
          </a:p>
        </p:txBody>
      </p:sp>
      <p:pic>
        <p:nvPicPr>
          <p:cNvPr id="2050" name="Picture 2" descr="C:\Users\Jorgic\Desktop\scan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3239" r="2478" b="3239"/>
          <a:stretch/>
        </p:blipFill>
        <p:spPr bwMode="auto">
          <a:xfrm>
            <a:off x="251520" y="1636908"/>
            <a:ext cx="2116808" cy="281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orgic\Desktop\scan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28" y="3855319"/>
            <a:ext cx="2286056" cy="2897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508427" cy="251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Jorgic\Pictures\My Scans\scan0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17244" r="21731" b="10606"/>
          <a:stretch/>
        </p:blipFill>
        <p:spPr bwMode="auto">
          <a:xfrm>
            <a:off x="6091307" y="3587345"/>
            <a:ext cx="2816762" cy="1972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Right Arrow 20"/>
          <p:cNvSpPr/>
          <p:nvPr/>
        </p:nvSpPr>
        <p:spPr>
          <a:xfrm>
            <a:off x="1547664" y="4727972"/>
            <a:ext cx="669788" cy="1152128"/>
          </a:xfrm>
          <a:prstGeom prst="curvedRightArrow">
            <a:avLst>
              <a:gd name="adj1" fmla="val 25000"/>
              <a:gd name="adj2" fmla="val 50000"/>
              <a:gd name="adj3" fmla="val 3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2915816" y="2676718"/>
            <a:ext cx="782988" cy="910627"/>
          </a:xfrm>
          <a:prstGeom prst="curvedLeftArrow">
            <a:avLst>
              <a:gd name="adj1" fmla="val 14212"/>
              <a:gd name="adj2" fmla="val 50000"/>
              <a:gd name="adj3" fmla="val 39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316098" y="2450033"/>
            <a:ext cx="367179" cy="999175"/>
          </a:xfrm>
          <a:prstGeom prst="downArrow">
            <a:avLst>
              <a:gd name="adj1" fmla="val 27360"/>
              <a:gd name="adj2" fmla="val 6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360E-8BAA-4867-BC2F-20A5DDA7CA4B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001067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8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3455">
        <p14:honeycomb/>
      </p:transition>
    </mc:Choice>
    <mc:Fallback xmlns="">
      <p:transition spd="slow" advTm="23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1457786"/>
            <a:ext cx="5358230" cy="3699406"/>
          </a:xfrm>
        </p:spPr>
        <p:txBody>
          <a:bodyPr/>
          <a:lstStyle/>
          <a:p>
            <a:r>
              <a:rPr lang="sr-Cyrl-BA" dirty="0" smtClean="0">
                <a:latin typeface="Mistral" pitchFamily="66" charset="0"/>
              </a:rPr>
              <a:t>МИСЛИМ, ДАКЛЕ </a:t>
            </a:r>
            <a:r>
              <a:rPr lang="sr-Cyrl-BA" dirty="0" smtClean="0">
                <a:latin typeface="Mistral" pitchFamily="66" charset="0"/>
              </a:rPr>
              <a:t>ПОСТОЈИМ!</a:t>
            </a:r>
            <a:br>
              <a:rPr lang="sr-Cyrl-BA" dirty="0" smtClean="0">
                <a:latin typeface="Mistral" pitchFamily="66" charset="0"/>
              </a:rPr>
            </a:br>
            <a:r>
              <a:rPr lang="sr-Cyrl-BA" dirty="0" smtClean="0">
                <a:latin typeface="Mistral" pitchFamily="66" charset="0"/>
              </a:rPr>
              <a:t>РЕНЕ ДЕКАРТ</a:t>
            </a:r>
            <a:endParaRPr lang="en-US" dirty="0"/>
          </a:p>
        </p:txBody>
      </p:sp>
      <p:pic>
        <p:nvPicPr>
          <p:cNvPr id="3076" name="Picture 4" descr="C:\Users\Jorgic\Desktop\scan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9094" r="10613" b="11642"/>
          <a:stretch/>
        </p:blipFill>
        <p:spPr bwMode="auto">
          <a:xfrm>
            <a:off x="4860032" y="980728"/>
            <a:ext cx="4172620" cy="5152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6BA9-1729-4D98-96D0-90D794874220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776931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6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229">
        <p14:vortex dir="r"/>
      </p:transition>
    </mc:Choice>
    <mc:Fallback xmlns="">
      <p:transition spd="slow" advTm="8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4499992" cy="4570753"/>
          </a:xfrm>
        </p:spPr>
        <p:txBody>
          <a:bodyPr/>
          <a:lstStyle/>
          <a:p>
            <a:r>
              <a:rPr lang="sr-Cyrl-BA" dirty="0" smtClean="0">
                <a:latin typeface="Mistral" pitchFamily="66" charset="0"/>
              </a:rPr>
              <a:t>„КО </a:t>
            </a:r>
            <a:r>
              <a:rPr lang="sr-Cyrl-BA" dirty="0" smtClean="0">
                <a:latin typeface="Mistral" pitchFamily="66" charset="0"/>
              </a:rPr>
              <a:t>НЕМА У ГЛАВИ ИМА У </a:t>
            </a:r>
            <a:r>
              <a:rPr lang="sr-Cyrl-BA" dirty="0" smtClean="0">
                <a:latin typeface="Mistral" pitchFamily="66" charset="0"/>
              </a:rPr>
              <a:t>НОГАМА“.</a:t>
            </a:r>
            <a:endParaRPr lang="en-US" dirty="0">
              <a:latin typeface="Mistral" pitchFamily="66" charset="0"/>
            </a:endParaRPr>
          </a:p>
        </p:txBody>
      </p:sp>
      <p:pic>
        <p:nvPicPr>
          <p:cNvPr id="4098" name="Picture 2" descr="C:\Users\Jorgic\Desktop\scan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3458" b="9148"/>
          <a:stretch/>
        </p:blipFill>
        <p:spPr bwMode="auto">
          <a:xfrm>
            <a:off x="5131189" y="1290378"/>
            <a:ext cx="3684769" cy="492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99C5-BF17-4D2D-8865-232413FB55B7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472024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6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540">
        <p14:glitter pattern="hexagon"/>
      </p:transition>
    </mc:Choice>
    <mc:Fallback xmlns="">
      <p:transition spd="slow" advTm="9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11088"/>
            <a:ext cx="6766520" cy="2808312"/>
          </a:xfrm>
        </p:spPr>
        <p:txBody>
          <a:bodyPr/>
          <a:lstStyle/>
          <a:p>
            <a:r>
              <a:rPr lang="sr-Cyrl-BA" sz="6000" dirty="0" smtClean="0">
                <a:latin typeface="Mistral" pitchFamily="66" charset="0"/>
              </a:rPr>
              <a:t>„НАЈДУЖИ </a:t>
            </a:r>
            <a:r>
              <a:rPr lang="sr-Cyrl-BA" sz="6000" dirty="0" smtClean="0">
                <a:latin typeface="Mistral" pitchFamily="66" charset="0"/>
              </a:rPr>
              <a:t>ПУТ ПОЧИЊЕ ПРВИМ </a:t>
            </a:r>
            <a:r>
              <a:rPr lang="sr-Cyrl-BA" sz="6000" dirty="0" smtClean="0">
                <a:latin typeface="Mistral" pitchFamily="66" charset="0"/>
              </a:rPr>
              <a:t>КОРАКОМ“.</a:t>
            </a:r>
            <a:endParaRPr lang="en-US" sz="6000" dirty="0">
              <a:latin typeface="Mistral" pitchFamily="66" charset="0"/>
            </a:endParaRPr>
          </a:p>
        </p:txBody>
      </p:sp>
      <p:pic>
        <p:nvPicPr>
          <p:cNvPr id="5122" name="Picture 2" descr="C:\Users\Jorgic\Desktop\scan0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12437" r="12716" b="32400"/>
          <a:stretch/>
        </p:blipFill>
        <p:spPr bwMode="auto">
          <a:xfrm>
            <a:off x="5580112" y="188640"/>
            <a:ext cx="3849667" cy="324938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rgic\Desktop\scan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6869" b="13007"/>
          <a:stretch/>
        </p:blipFill>
        <p:spPr bwMode="auto">
          <a:xfrm>
            <a:off x="427923" y="2811856"/>
            <a:ext cx="3672408" cy="4641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5990-12EC-49AF-9BF2-69B27C8AE497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37315" y="6523571"/>
            <a:ext cx="5569019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316">
        <p:split orient="vert"/>
      </p:transition>
    </mc:Choice>
    <mc:Fallback xmlns="">
      <p:transition spd="slow" advTm="133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90060" cy="1591817"/>
          </a:xfrm>
        </p:spPr>
        <p:txBody>
          <a:bodyPr/>
          <a:lstStyle/>
          <a:p>
            <a:r>
              <a:rPr lang="sr-Cyrl-BA" dirty="0" smtClean="0">
                <a:latin typeface="Mistral" pitchFamily="66" charset="0"/>
              </a:rPr>
              <a:t>„ЋУТАЊЕ </a:t>
            </a:r>
            <a:r>
              <a:rPr lang="sr-Cyrl-BA" dirty="0" smtClean="0">
                <a:latin typeface="Mistral" pitchFamily="66" charset="0"/>
              </a:rPr>
              <a:t>ЈЕ </a:t>
            </a:r>
            <a:r>
              <a:rPr lang="sr-Cyrl-BA" dirty="0" smtClean="0">
                <a:latin typeface="Mistral" pitchFamily="66" charset="0"/>
              </a:rPr>
              <a:t>ЗЛАТО“.</a:t>
            </a:r>
            <a:endParaRPr lang="en-US" dirty="0">
              <a:latin typeface="Mistral" pitchFamily="66" charset="0"/>
            </a:endParaRPr>
          </a:p>
        </p:txBody>
      </p:sp>
      <p:pic>
        <p:nvPicPr>
          <p:cNvPr id="6146" name="Picture 2" descr="C:\Users\Jorgic\Desktop\scan00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522912" cy="2903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7ABF-ECDC-4699-B5B1-80954FBF1518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488899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0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825">
        <p14:shred/>
      </p:transition>
    </mc:Choice>
    <mc:Fallback xmlns="">
      <p:transition spd="slow" advTm="7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01" y="0"/>
            <a:ext cx="9252520" cy="2636912"/>
          </a:xfrm>
        </p:spPr>
        <p:txBody>
          <a:bodyPr/>
          <a:lstStyle/>
          <a:p>
            <a:pPr algn="l"/>
            <a:r>
              <a:rPr lang="sr-Latn-BA" sz="5400" dirty="0" smtClean="0">
                <a:latin typeface="Mistral" pitchFamily="66" charset="0"/>
              </a:rPr>
              <a:t>„</a:t>
            </a:r>
            <a:r>
              <a:rPr lang="sr-Cyrl-BA" sz="5400" dirty="0" smtClean="0">
                <a:latin typeface="Mistral" pitchFamily="66" charset="0"/>
              </a:rPr>
              <a:t>И САМ ПОГЛЕД НА ВОЉЕНУ ОСОБУ ИЗАЗИВА ОСМЕХ</a:t>
            </a:r>
            <a:r>
              <a:rPr lang="sr-Latn-BA" sz="5400" dirty="0" smtClean="0">
                <a:latin typeface="Mistral" pitchFamily="66" charset="0"/>
              </a:rPr>
              <a:t>“</a:t>
            </a:r>
            <a:r>
              <a:rPr lang="sr-Cyrl-RS" sz="5400" dirty="0" smtClean="0">
                <a:latin typeface="Mistral" pitchFamily="66" charset="0"/>
              </a:rPr>
              <a:t>.</a:t>
            </a:r>
            <a:r>
              <a:rPr lang="sr-Cyrl-BA" sz="5400" dirty="0" smtClean="0">
                <a:latin typeface="Mistral" pitchFamily="66" charset="0"/>
              </a:rPr>
              <a:t/>
            </a:r>
            <a:br>
              <a:rPr lang="sr-Cyrl-BA" sz="5400" dirty="0" smtClean="0">
                <a:latin typeface="Mistral" pitchFamily="66" charset="0"/>
              </a:rPr>
            </a:br>
            <a:r>
              <a:rPr lang="sr-Cyrl-BA" sz="5400" dirty="0" smtClean="0">
                <a:latin typeface="Mistral" pitchFamily="66" charset="0"/>
              </a:rPr>
              <a:t>И. АНДРИЋ</a:t>
            </a:r>
            <a:endParaRPr lang="en-US" sz="5400" dirty="0">
              <a:latin typeface="Mistral" pitchFamily="66" charset="0"/>
            </a:endParaRPr>
          </a:p>
        </p:txBody>
      </p:sp>
      <p:pic>
        <p:nvPicPr>
          <p:cNvPr id="7170" name="Picture 2" descr="C:\Users\Jorgic\Pictures\My Scans\scan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4" t="25051" r="11377" b="12929"/>
          <a:stretch/>
        </p:blipFill>
        <p:spPr bwMode="auto">
          <a:xfrm rot="21325032">
            <a:off x="3131840" y="2134195"/>
            <a:ext cx="5611090" cy="4253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853-9308-4C03-A200-BC67BFA4ACEF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4411" y="6534219"/>
            <a:ext cx="4992955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018">
        <p:checker/>
      </p:transition>
    </mc:Choice>
    <mc:Fallback xmlns="">
      <p:transition spd="slow" advTm="1101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818"/>
            <a:ext cx="4139952" cy="6850182"/>
          </a:xfrm>
        </p:spPr>
        <p:txBody>
          <a:bodyPr/>
          <a:lstStyle/>
          <a:p>
            <a:pPr algn="l"/>
            <a:r>
              <a:rPr lang="sr-Cyrl-BA" sz="4800" dirty="0" smtClean="0">
                <a:latin typeface="Mistral" pitchFamily="66" charset="0"/>
              </a:rPr>
              <a:t>„ЉУБАВ </a:t>
            </a:r>
            <a:r>
              <a:rPr lang="sr-Cyrl-BA" sz="4800" dirty="0" smtClean="0">
                <a:latin typeface="Mistral" pitchFamily="66" charset="0"/>
              </a:rPr>
              <a:t>ЈЕ КАПЉИЦА НЕБЕСКЕ РОСЕ КОЈУ НЕБЕСА КАНУШЕ У КАЉУГУ ЖИВОТА ДА МУ ЗАСЛАДЕ </a:t>
            </a:r>
            <a:r>
              <a:rPr lang="sr-Cyrl-BA" sz="4800" dirty="0" smtClean="0">
                <a:latin typeface="Mistral" pitchFamily="66" charset="0"/>
              </a:rPr>
              <a:t>ГОРКОСТ “. </a:t>
            </a:r>
            <a:r>
              <a:rPr lang="sr-Cyrl-BA" sz="4800" dirty="0" smtClean="0">
                <a:latin typeface="Mistral" pitchFamily="66" charset="0"/>
              </a:rPr>
              <a:t/>
            </a:r>
            <a:br>
              <a:rPr lang="sr-Cyrl-BA" sz="4800" dirty="0" smtClean="0">
                <a:latin typeface="Mistral" pitchFamily="66" charset="0"/>
              </a:rPr>
            </a:br>
            <a:r>
              <a:rPr lang="sr-Cyrl-BA" sz="4800" dirty="0" smtClean="0">
                <a:latin typeface="Mistral" pitchFamily="66" charset="0"/>
              </a:rPr>
              <a:t>А.С. ПУШКИН</a:t>
            </a:r>
            <a:endParaRPr lang="en-US" sz="4800" dirty="0">
              <a:latin typeface="Mistral" pitchFamily="66" charset="0"/>
            </a:endParaRPr>
          </a:p>
        </p:txBody>
      </p:sp>
      <p:pic>
        <p:nvPicPr>
          <p:cNvPr id="8194" name="Picture 2" descr="C:\Users\Jorgic\Pictures\My Scans\scan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6465" r="18595" b="8485"/>
          <a:stretch/>
        </p:blipFill>
        <p:spPr bwMode="auto">
          <a:xfrm>
            <a:off x="4355976" y="404664"/>
            <a:ext cx="4560736" cy="583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BDD8-4589-401D-B650-4C7E0155E0A7}" type="datetime1">
              <a:rPr lang="sr-Cyrl-RS" smtClean="0"/>
              <a:t>23.04.2020.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627784" y="6338404"/>
            <a:ext cx="4560907" cy="365125"/>
          </a:xfrm>
        </p:spPr>
        <p:txBody>
          <a:bodyPr/>
          <a:lstStyle/>
          <a:p>
            <a:r>
              <a:rPr lang="ru-RU" dirty="0" smtClean="0"/>
              <a:t>радила: Бланка Јоргић; ментор: Сања Ђурић, проф.)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6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039">
        <p14:conveyor dir="l"/>
      </p:transition>
    </mc:Choice>
    <mc:Fallback xmlns="">
      <p:transition spd="slow" advTm="1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|3|2.7|2.7|2.6|0.9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</TotalTime>
  <Words>212</Words>
  <Application>Microsoft Office PowerPoint</Application>
  <PresentationFormat>On-screen Show (4:3)</PresentationFormat>
  <Paragraphs>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Mistral</vt:lpstr>
      <vt:lpstr>Palatino Linotype</vt:lpstr>
      <vt:lpstr>Executive</vt:lpstr>
      <vt:lpstr>ПОСЛОВИЦЕ И МИСЛИ КОЈЕ ТРЕБА ДА СЕ ПАМТЕ </vt:lpstr>
      <vt:lpstr>„НЕ ПАДА ИВЕР ДАЛЕКО ОД КЛАДЕ “.</vt:lpstr>
      <vt:lpstr>„ПРЕД БОГОМ СМО СВИ ИСТИ “.</vt:lpstr>
      <vt:lpstr>МИСЛИМ, ДАКЛЕ ПОСТОЈИМ! РЕНЕ ДЕКАРТ</vt:lpstr>
      <vt:lpstr>„КО НЕМА У ГЛАВИ ИМА У НОГАМА“.</vt:lpstr>
      <vt:lpstr>„НАЈДУЖИ ПУТ ПОЧИЊЕ ПРВИМ КОРАКОМ“.</vt:lpstr>
      <vt:lpstr>„ЋУТАЊЕ ЈЕ ЗЛАТО“.</vt:lpstr>
      <vt:lpstr>„И САМ ПОГЛЕД НА ВОЉЕНУ ОСОБУ ИЗАЗИВА ОСМЕХ“. И. АНДРИЋ</vt:lpstr>
      <vt:lpstr>„ЉУБАВ ЈЕ КАПЉИЦА НЕБЕСКЕ РОСЕ КОЈУ НЕБЕСА КАНУШЕ У КАЉУГУ ЖИВОТА ДА МУ ЗАСЛАДЕ ГОРКОСТ “.  А.С. ПУШКИН</vt:lpstr>
      <vt:lpstr>НАСТАВИЋЕ СЕ...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Пословице и мисли које треба да се памте</dc:title>
  <dc:creator>Jorgic</dc:creator>
  <cp:lastModifiedBy>Dragan</cp:lastModifiedBy>
  <cp:revision>23</cp:revision>
  <dcterms:created xsi:type="dcterms:W3CDTF">2012-11-05T21:52:37Z</dcterms:created>
  <dcterms:modified xsi:type="dcterms:W3CDTF">2020-04-23T11:15:30Z</dcterms:modified>
</cp:coreProperties>
</file>