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81" r:id="rId7"/>
    <p:sldId id="282" r:id="rId8"/>
    <p:sldId id="283" r:id="rId9"/>
    <p:sldId id="284" r:id="rId10"/>
    <p:sldId id="280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6" r:id="rId19"/>
    <p:sldId id="261" r:id="rId20"/>
    <p:sldId id="262" r:id="rId21"/>
    <p:sldId id="263" r:id="rId22"/>
    <p:sldId id="264" r:id="rId23"/>
    <p:sldId id="265" r:id="rId24"/>
    <p:sldId id="267" r:id="rId25"/>
    <p:sldId id="268" r:id="rId26"/>
    <p:sldId id="269" r:id="rId27"/>
    <p:sldId id="270" r:id="rId28"/>
    <p:sldId id="266" r:id="rId29"/>
    <p:sldId id="271" r:id="rId30"/>
    <p:sldId id="272" r:id="rId31"/>
    <p:sldId id="285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88A30F-7E0A-4623-972E-6F76B7CE7D9E}" type="doc">
      <dgm:prSet loTypeId="urn:microsoft.com/office/officeart/2005/8/layout/hierarchy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7EC422-234E-473C-A34B-8DE9C639196A}">
      <dgm:prSet/>
      <dgm:spPr/>
      <dgm:t>
        <a:bodyPr/>
        <a:lstStyle/>
        <a:p>
          <a:pPr rtl="0"/>
          <a:r>
            <a:rPr lang="sr-Cyrl-CS" dirty="0"/>
            <a:t>Комедија се дијели на:</a:t>
          </a:r>
          <a:endParaRPr lang="en-US" dirty="0"/>
        </a:p>
      </dgm:t>
    </dgm:pt>
    <dgm:pt modelId="{08311D41-B07F-41D8-9270-DA9AB73B233C}" type="parTrans" cxnId="{17B278ED-B7F7-482A-8361-23A62F75B687}">
      <dgm:prSet/>
      <dgm:spPr/>
      <dgm:t>
        <a:bodyPr/>
        <a:lstStyle/>
        <a:p>
          <a:endParaRPr lang="en-US"/>
        </a:p>
      </dgm:t>
    </dgm:pt>
    <dgm:pt modelId="{228FE8A0-EE51-4D3D-A828-AE54C05EE007}" type="sibTrans" cxnId="{17B278ED-B7F7-482A-8361-23A62F75B687}">
      <dgm:prSet/>
      <dgm:spPr/>
      <dgm:t>
        <a:bodyPr/>
        <a:lstStyle/>
        <a:p>
          <a:endParaRPr lang="en-US"/>
        </a:p>
      </dgm:t>
    </dgm:pt>
    <dgm:pt modelId="{885DD640-3E51-4442-94BB-2B0083FB56A5}">
      <dgm:prSet/>
      <dgm:spPr/>
      <dgm:t>
        <a:bodyPr/>
        <a:lstStyle/>
        <a:p>
          <a:pPr rtl="0"/>
          <a:r>
            <a:rPr lang="sr-Cyrl-CS" dirty="0"/>
            <a:t>комедију интриге</a:t>
          </a:r>
          <a:endParaRPr lang="en-US" dirty="0"/>
        </a:p>
      </dgm:t>
    </dgm:pt>
    <dgm:pt modelId="{CEA36AD4-22B4-4927-BF4E-2B66C44AA803}" type="parTrans" cxnId="{214F7452-DE8F-409F-A860-595976EBFFC3}">
      <dgm:prSet/>
      <dgm:spPr/>
      <dgm:t>
        <a:bodyPr/>
        <a:lstStyle/>
        <a:p>
          <a:endParaRPr lang="en-US"/>
        </a:p>
      </dgm:t>
    </dgm:pt>
    <dgm:pt modelId="{5634E997-B24E-48CA-9DA2-19FC1F159D84}" type="sibTrans" cxnId="{214F7452-DE8F-409F-A860-595976EBFFC3}">
      <dgm:prSet/>
      <dgm:spPr/>
      <dgm:t>
        <a:bodyPr/>
        <a:lstStyle/>
        <a:p>
          <a:endParaRPr lang="en-US"/>
        </a:p>
      </dgm:t>
    </dgm:pt>
    <dgm:pt modelId="{ECBEE4AA-B8FB-4F2A-84BB-2E3F711294AA}">
      <dgm:prSet/>
      <dgm:spPr/>
      <dgm:t>
        <a:bodyPr/>
        <a:lstStyle/>
        <a:p>
          <a:pPr rtl="0"/>
          <a:r>
            <a:rPr lang="sr-Cyrl-CS" dirty="0"/>
            <a:t>комедију карактера</a:t>
          </a:r>
          <a:endParaRPr lang="en-US" dirty="0"/>
        </a:p>
      </dgm:t>
    </dgm:pt>
    <dgm:pt modelId="{EC7B7CC6-B96F-4D1B-946A-99AF7FBB466C}" type="parTrans" cxnId="{4D18FDD1-1E4D-431E-9EEF-E093D1F19DAC}">
      <dgm:prSet/>
      <dgm:spPr/>
      <dgm:t>
        <a:bodyPr/>
        <a:lstStyle/>
        <a:p>
          <a:endParaRPr lang="en-US"/>
        </a:p>
      </dgm:t>
    </dgm:pt>
    <dgm:pt modelId="{45C55C38-E4A1-4AAE-9DFA-814452F7ABEE}" type="sibTrans" cxnId="{4D18FDD1-1E4D-431E-9EEF-E093D1F19DAC}">
      <dgm:prSet/>
      <dgm:spPr/>
      <dgm:t>
        <a:bodyPr/>
        <a:lstStyle/>
        <a:p>
          <a:endParaRPr lang="en-US"/>
        </a:p>
      </dgm:t>
    </dgm:pt>
    <dgm:pt modelId="{CA5D3C23-33A8-4318-BB2B-5AE620FEF4DD}">
      <dgm:prSet/>
      <dgm:spPr/>
      <dgm:t>
        <a:bodyPr/>
        <a:lstStyle/>
        <a:p>
          <a:pPr rtl="0"/>
          <a:r>
            <a:rPr lang="sr-Cyrl-CS" dirty="0"/>
            <a:t>комедију нарави</a:t>
          </a:r>
          <a:endParaRPr lang="en-US" dirty="0"/>
        </a:p>
      </dgm:t>
    </dgm:pt>
    <dgm:pt modelId="{9BB11BFA-A6A9-439C-9D5A-68D3F80A4A02}" type="parTrans" cxnId="{A1CB81AE-A86D-4EA1-AF8B-8E71F8AEA1E6}">
      <dgm:prSet/>
      <dgm:spPr/>
      <dgm:t>
        <a:bodyPr/>
        <a:lstStyle/>
        <a:p>
          <a:endParaRPr lang="en-US"/>
        </a:p>
      </dgm:t>
    </dgm:pt>
    <dgm:pt modelId="{96013EB9-FCCD-4B7C-BD1E-F69B854B4888}" type="sibTrans" cxnId="{A1CB81AE-A86D-4EA1-AF8B-8E71F8AEA1E6}">
      <dgm:prSet/>
      <dgm:spPr/>
      <dgm:t>
        <a:bodyPr/>
        <a:lstStyle/>
        <a:p>
          <a:endParaRPr lang="en-US"/>
        </a:p>
      </dgm:t>
    </dgm:pt>
    <dgm:pt modelId="{AD62369A-1BED-419A-8A0E-29DF7AFF4615}" type="pres">
      <dgm:prSet presAssocID="{BD88A30F-7E0A-4623-972E-6F76B7CE7D9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A761D44-5AE3-498D-BBB7-F095470DFDE9}" type="pres">
      <dgm:prSet presAssocID="{7D7EC422-234E-473C-A34B-8DE9C639196A}" presName="hierRoot1" presStyleCnt="0"/>
      <dgm:spPr/>
    </dgm:pt>
    <dgm:pt modelId="{5210493D-59A4-4AD2-86BB-17736A027E25}" type="pres">
      <dgm:prSet presAssocID="{7D7EC422-234E-473C-A34B-8DE9C639196A}" presName="composite" presStyleCnt="0"/>
      <dgm:spPr/>
    </dgm:pt>
    <dgm:pt modelId="{DFE76951-8054-4DAC-8D41-8DE65D155484}" type="pres">
      <dgm:prSet presAssocID="{7D7EC422-234E-473C-A34B-8DE9C639196A}" presName="background" presStyleLbl="node0" presStyleIdx="0" presStyleCnt="1"/>
      <dgm:spPr/>
    </dgm:pt>
    <dgm:pt modelId="{4CF9FC73-FA39-43FF-89B1-111388C39E30}" type="pres">
      <dgm:prSet presAssocID="{7D7EC422-234E-473C-A34B-8DE9C639196A}" presName="text" presStyleLbl="fgAcc0" presStyleIdx="0" presStyleCnt="1">
        <dgm:presLayoutVars>
          <dgm:chPref val="3"/>
        </dgm:presLayoutVars>
      </dgm:prSet>
      <dgm:spPr/>
    </dgm:pt>
    <dgm:pt modelId="{D230635B-EA14-45B0-A6D9-6DC89DADCED8}" type="pres">
      <dgm:prSet presAssocID="{7D7EC422-234E-473C-A34B-8DE9C639196A}" presName="hierChild2" presStyleCnt="0"/>
      <dgm:spPr/>
    </dgm:pt>
    <dgm:pt modelId="{8668022A-3124-4F08-A23D-6F996F020510}" type="pres">
      <dgm:prSet presAssocID="{CEA36AD4-22B4-4927-BF4E-2B66C44AA803}" presName="Name10" presStyleLbl="parChTrans1D2" presStyleIdx="0" presStyleCnt="3"/>
      <dgm:spPr/>
    </dgm:pt>
    <dgm:pt modelId="{1C23793B-9E38-4887-8F6D-BF286646A7B4}" type="pres">
      <dgm:prSet presAssocID="{885DD640-3E51-4442-94BB-2B0083FB56A5}" presName="hierRoot2" presStyleCnt="0"/>
      <dgm:spPr/>
    </dgm:pt>
    <dgm:pt modelId="{C7F24B22-B8D9-4962-821F-9A9E786C7FA9}" type="pres">
      <dgm:prSet presAssocID="{885DD640-3E51-4442-94BB-2B0083FB56A5}" presName="composite2" presStyleCnt="0"/>
      <dgm:spPr/>
    </dgm:pt>
    <dgm:pt modelId="{6BF3D138-883E-4A19-8329-052362370279}" type="pres">
      <dgm:prSet presAssocID="{885DD640-3E51-4442-94BB-2B0083FB56A5}" presName="background2" presStyleLbl="node2" presStyleIdx="0" presStyleCnt="3"/>
      <dgm:spPr/>
    </dgm:pt>
    <dgm:pt modelId="{090A161B-B487-4CF6-949A-8E1E0EC836C3}" type="pres">
      <dgm:prSet presAssocID="{885DD640-3E51-4442-94BB-2B0083FB56A5}" presName="text2" presStyleLbl="fgAcc2" presStyleIdx="0" presStyleCnt="3">
        <dgm:presLayoutVars>
          <dgm:chPref val="3"/>
        </dgm:presLayoutVars>
      </dgm:prSet>
      <dgm:spPr/>
    </dgm:pt>
    <dgm:pt modelId="{AAF26439-3A27-4736-A7C1-9F271E1C936B}" type="pres">
      <dgm:prSet presAssocID="{885DD640-3E51-4442-94BB-2B0083FB56A5}" presName="hierChild3" presStyleCnt="0"/>
      <dgm:spPr/>
    </dgm:pt>
    <dgm:pt modelId="{16A537E6-AA2D-4E7A-B857-822F086093DE}" type="pres">
      <dgm:prSet presAssocID="{EC7B7CC6-B96F-4D1B-946A-99AF7FBB466C}" presName="Name10" presStyleLbl="parChTrans1D2" presStyleIdx="1" presStyleCnt="3"/>
      <dgm:spPr/>
    </dgm:pt>
    <dgm:pt modelId="{B0905981-7B65-4B75-BC93-6F7D5235A767}" type="pres">
      <dgm:prSet presAssocID="{ECBEE4AA-B8FB-4F2A-84BB-2E3F711294AA}" presName="hierRoot2" presStyleCnt="0"/>
      <dgm:spPr/>
    </dgm:pt>
    <dgm:pt modelId="{9475F45C-F862-4F22-B11D-098B08897149}" type="pres">
      <dgm:prSet presAssocID="{ECBEE4AA-B8FB-4F2A-84BB-2E3F711294AA}" presName="composite2" presStyleCnt="0"/>
      <dgm:spPr/>
    </dgm:pt>
    <dgm:pt modelId="{C892C821-444A-4B69-8FBC-FB6FC747A563}" type="pres">
      <dgm:prSet presAssocID="{ECBEE4AA-B8FB-4F2A-84BB-2E3F711294AA}" presName="background2" presStyleLbl="node2" presStyleIdx="1" presStyleCnt="3"/>
      <dgm:spPr/>
    </dgm:pt>
    <dgm:pt modelId="{3671AEF5-E3D2-468E-B684-85ECDEE71D13}" type="pres">
      <dgm:prSet presAssocID="{ECBEE4AA-B8FB-4F2A-84BB-2E3F711294AA}" presName="text2" presStyleLbl="fgAcc2" presStyleIdx="1" presStyleCnt="3">
        <dgm:presLayoutVars>
          <dgm:chPref val="3"/>
        </dgm:presLayoutVars>
      </dgm:prSet>
      <dgm:spPr/>
    </dgm:pt>
    <dgm:pt modelId="{41B9DB29-1F37-4821-9C59-12B22D29A666}" type="pres">
      <dgm:prSet presAssocID="{ECBEE4AA-B8FB-4F2A-84BB-2E3F711294AA}" presName="hierChild3" presStyleCnt="0"/>
      <dgm:spPr/>
    </dgm:pt>
    <dgm:pt modelId="{44E7B53A-A2DF-49A9-889B-A6C4F6A62DE9}" type="pres">
      <dgm:prSet presAssocID="{9BB11BFA-A6A9-439C-9D5A-68D3F80A4A02}" presName="Name10" presStyleLbl="parChTrans1D2" presStyleIdx="2" presStyleCnt="3"/>
      <dgm:spPr/>
    </dgm:pt>
    <dgm:pt modelId="{7213568C-B8C1-4CC9-AF9C-EFB45747281A}" type="pres">
      <dgm:prSet presAssocID="{CA5D3C23-33A8-4318-BB2B-5AE620FEF4DD}" presName="hierRoot2" presStyleCnt="0"/>
      <dgm:spPr/>
    </dgm:pt>
    <dgm:pt modelId="{9094C7A4-9AC1-4013-8B48-CEDD7F65B341}" type="pres">
      <dgm:prSet presAssocID="{CA5D3C23-33A8-4318-BB2B-5AE620FEF4DD}" presName="composite2" presStyleCnt="0"/>
      <dgm:spPr/>
    </dgm:pt>
    <dgm:pt modelId="{2C26FD1C-9E79-4980-BF34-AB2B67E49953}" type="pres">
      <dgm:prSet presAssocID="{CA5D3C23-33A8-4318-BB2B-5AE620FEF4DD}" presName="background2" presStyleLbl="node2" presStyleIdx="2" presStyleCnt="3"/>
      <dgm:spPr/>
    </dgm:pt>
    <dgm:pt modelId="{B0A10FF1-8675-43D0-A4B5-64EEE6353553}" type="pres">
      <dgm:prSet presAssocID="{CA5D3C23-33A8-4318-BB2B-5AE620FEF4DD}" presName="text2" presStyleLbl="fgAcc2" presStyleIdx="2" presStyleCnt="3">
        <dgm:presLayoutVars>
          <dgm:chPref val="3"/>
        </dgm:presLayoutVars>
      </dgm:prSet>
      <dgm:spPr/>
    </dgm:pt>
    <dgm:pt modelId="{F4572A39-5B0B-4C56-8922-CDA262D7F936}" type="pres">
      <dgm:prSet presAssocID="{CA5D3C23-33A8-4318-BB2B-5AE620FEF4DD}" presName="hierChild3" presStyleCnt="0"/>
      <dgm:spPr/>
    </dgm:pt>
  </dgm:ptLst>
  <dgm:cxnLst>
    <dgm:cxn modelId="{2C245732-8E92-4270-AA04-34795DEB4F02}" type="presOf" srcId="{ECBEE4AA-B8FB-4F2A-84BB-2E3F711294AA}" destId="{3671AEF5-E3D2-468E-B684-85ECDEE71D13}" srcOrd="0" destOrd="0" presId="urn:microsoft.com/office/officeart/2005/8/layout/hierarchy1"/>
    <dgm:cxn modelId="{063DAD5C-A1AA-4628-BB53-1D1B7AA1D408}" type="presOf" srcId="{CA5D3C23-33A8-4318-BB2B-5AE620FEF4DD}" destId="{B0A10FF1-8675-43D0-A4B5-64EEE6353553}" srcOrd="0" destOrd="0" presId="urn:microsoft.com/office/officeart/2005/8/layout/hierarchy1"/>
    <dgm:cxn modelId="{E5C8494B-D8B0-48BF-B657-21CAA5333878}" type="presOf" srcId="{CEA36AD4-22B4-4927-BF4E-2B66C44AA803}" destId="{8668022A-3124-4F08-A23D-6F996F020510}" srcOrd="0" destOrd="0" presId="urn:microsoft.com/office/officeart/2005/8/layout/hierarchy1"/>
    <dgm:cxn modelId="{214F7452-DE8F-409F-A860-595976EBFFC3}" srcId="{7D7EC422-234E-473C-A34B-8DE9C639196A}" destId="{885DD640-3E51-4442-94BB-2B0083FB56A5}" srcOrd="0" destOrd="0" parTransId="{CEA36AD4-22B4-4927-BF4E-2B66C44AA803}" sibTransId="{5634E997-B24E-48CA-9DA2-19FC1F159D84}"/>
    <dgm:cxn modelId="{3624E254-706D-40C2-BAD2-CE159575D9DF}" type="presOf" srcId="{7D7EC422-234E-473C-A34B-8DE9C639196A}" destId="{4CF9FC73-FA39-43FF-89B1-111388C39E30}" srcOrd="0" destOrd="0" presId="urn:microsoft.com/office/officeart/2005/8/layout/hierarchy1"/>
    <dgm:cxn modelId="{303C3E86-2FF4-40A1-AFF1-4B6815E93867}" type="presOf" srcId="{EC7B7CC6-B96F-4D1B-946A-99AF7FBB466C}" destId="{16A537E6-AA2D-4E7A-B857-822F086093DE}" srcOrd="0" destOrd="0" presId="urn:microsoft.com/office/officeart/2005/8/layout/hierarchy1"/>
    <dgm:cxn modelId="{87C42388-811C-4E53-B22D-41FAF0E4C6D6}" type="presOf" srcId="{9BB11BFA-A6A9-439C-9D5A-68D3F80A4A02}" destId="{44E7B53A-A2DF-49A9-889B-A6C4F6A62DE9}" srcOrd="0" destOrd="0" presId="urn:microsoft.com/office/officeart/2005/8/layout/hierarchy1"/>
    <dgm:cxn modelId="{150BE2A2-C4FA-4958-8D2A-7420D09DB41B}" type="presOf" srcId="{885DD640-3E51-4442-94BB-2B0083FB56A5}" destId="{090A161B-B487-4CF6-949A-8E1E0EC836C3}" srcOrd="0" destOrd="0" presId="urn:microsoft.com/office/officeart/2005/8/layout/hierarchy1"/>
    <dgm:cxn modelId="{A1CB81AE-A86D-4EA1-AF8B-8E71F8AEA1E6}" srcId="{7D7EC422-234E-473C-A34B-8DE9C639196A}" destId="{CA5D3C23-33A8-4318-BB2B-5AE620FEF4DD}" srcOrd="2" destOrd="0" parTransId="{9BB11BFA-A6A9-439C-9D5A-68D3F80A4A02}" sibTransId="{96013EB9-FCCD-4B7C-BD1E-F69B854B4888}"/>
    <dgm:cxn modelId="{4D18FDD1-1E4D-431E-9EEF-E093D1F19DAC}" srcId="{7D7EC422-234E-473C-A34B-8DE9C639196A}" destId="{ECBEE4AA-B8FB-4F2A-84BB-2E3F711294AA}" srcOrd="1" destOrd="0" parTransId="{EC7B7CC6-B96F-4D1B-946A-99AF7FBB466C}" sibTransId="{45C55C38-E4A1-4AAE-9DFA-814452F7ABEE}"/>
    <dgm:cxn modelId="{D7D7E2E1-8D3C-49E6-B5C1-3FCB82B934C5}" type="presOf" srcId="{BD88A30F-7E0A-4623-972E-6F76B7CE7D9E}" destId="{AD62369A-1BED-419A-8A0E-29DF7AFF4615}" srcOrd="0" destOrd="0" presId="urn:microsoft.com/office/officeart/2005/8/layout/hierarchy1"/>
    <dgm:cxn modelId="{17B278ED-B7F7-482A-8361-23A62F75B687}" srcId="{BD88A30F-7E0A-4623-972E-6F76B7CE7D9E}" destId="{7D7EC422-234E-473C-A34B-8DE9C639196A}" srcOrd="0" destOrd="0" parTransId="{08311D41-B07F-41D8-9270-DA9AB73B233C}" sibTransId="{228FE8A0-EE51-4D3D-A828-AE54C05EE007}"/>
    <dgm:cxn modelId="{90FEEB51-4B73-42B1-8D26-1A19AD5F1E2C}" type="presParOf" srcId="{AD62369A-1BED-419A-8A0E-29DF7AFF4615}" destId="{2A761D44-5AE3-498D-BBB7-F095470DFDE9}" srcOrd="0" destOrd="0" presId="urn:microsoft.com/office/officeart/2005/8/layout/hierarchy1"/>
    <dgm:cxn modelId="{214206CB-1022-4532-B170-449D91B8790B}" type="presParOf" srcId="{2A761D44-5AE3-498D-BBB7-F095470DFDE9}" destId="{5210493D-59A4-4AD2-86BB-17736A027E25}" srcOrd="0" destOrd="0" presId="urn:microsoft.com/office/officeart/2005/8/layout/hierarchy1"/>
    <dgm:cxn modelId="{66B324FF-FCED-4013-A00A-C08430EA296B}" type="presParOf" srcId="{5210493D-59A4-4AD2-86BB-17736A027E25}" destId="{DFE76951-8054-4DAC-8D41-8DE65D155484}" srcOrd="0" destOrd="0" presId="urn:microsoft.com/office/officeart/2005/8/layout/hierarchy1"/>
    <dgm:cxn modelId="{EA5E7B6C-A71C-4B20-98E8-34DA44E85291}" type="presParOf" srcId="{5210493D-59A4-4AD2-86BB-17736A027E25}" destId="{4CF9FC73-FA39-43FF-89B1-111388C39E30}" srcOrd="1" destOrd="0" presId="urn:microsoft.com/office/officeart/2005/8/layout/hierarchy1"/>
    <dgm:cxn modelId="{308CCD8B-335C-400F-A691-ECD1998CCD0A}" type="presParOf" srcId="{2A761D44-5AE3-498D-BBB7-F095470DFDE9}" destId="{D230635B-EA14-45B0-A6D9-6DC89DADCED8}" srcOrd="1" destOrd="0" presId="urn:microsoft.com/office/officeart/2005/8/layout/hierarchy1"/>
    <dgm:cxn modelId="{C9E0C5D1-D632-4F39-B0F8-9FB80A7449B2}" type="presParOf" srcId="{D230635B-EA14-45B0-A6D9-6DC89DADCED8}" destId="{8668022A-3124-4F08-A23D-6F996F020510}" srcOrd="0" destOrd="0" presId="urn:microsoft.com/office/officeart/2005/8/layout/hierarchy1"/>
    <dgm:cxn modelId="{21C417A7-5806-4B19-979F-65C6E8F3967C}" type="presParOf" srcId="{D230635B-EA14-45B0-A6D9-6DC89DADCED8}" destId="{1C23793B-9E38-4887-8F6D-BF286646A7B4}" srcOrd="1" destOrd="0" presId="urn:microsoft.com/office/officeart/2005/8/layout/hierarchy1"/>
    <dgm:cxn modelId="{04EFD56E-C008-4A5B-9160-89AFCE9F411A}" type="presParOf" srcId="{1C23793B-9E38-4887-8F6D-BF286646A7B4}" destId="{C7F24B22-B8D9-4962-821F-9A9E786C7FA9}" srcOrd="0" destOrd="0" presId="urn:microsoft.com/office/officeart/2005/8/layout/hierarchy1"/>
    <dgm:cxn modelId="{B53015FA-1A19-4723-941D-FB832E03E316}" type="presParOf" srcId="{C7F24B22-B8D9-4962-821F-9A9E786C7FA9}" destId="{6BF3D138-883E-4A19-8329-052362370279}" srcOrd="0" destOrd="0" presId="urn:microsoft.com/office/officeart/2005/8/layout/hierarchy1"/>
    <dgm:cxn modelId="{3A86E40F-0620-4563-9617-64BF09A41A17}" type="presParOf" srcId="{C7F24B22-B8D9-4962-821F-9A9E786C7FA9}" destId="{090A161B-B487-4CF6-949A-8E1E0EC836C3}" srcOrd="1" destOrd="0" presId="urn:microsoft.com/office/officeart/2005/8/layout/hierarchy1"/>
    <dgm:cxn modelId="{FFC36171-A8C8-479E-A488-8189FD9A7A67}" type="presParOf" srcId="{1C23793B-9E38-4887-8F6D-BF286646A7B4}" destId="{AAF26439-3A27-4736-A7C1-9F271E1C936B}" srcOrd="1" destOrd="0" presId="urn:microsoft.com/office/officeart/2005/8/layout/hierarchy1"/>
    <dgm:cxn modelId="{568CC934-8CA7-42AC-BC41-BCA6CCBEBB8A}" type="presParOf" srcId="{D230635B-EA14-45B0-A6D9-6DC89DADCED8}" destId="{16A537E6-AA2D-4E7A-B857-822F086093DE}" srcOrd="2" destOrd="0" presId="urn:microsoft.com/office/officeart/2005/8/layout/hierarchy1"/>
    <dgm:cxn modelId="{7FC6F00E-F972-4CA9-AE16-C43905F4BEBE}" type="presParOf" srcId="{D230635B-EA14-45B0-A6D9-6DC89DADCED8}" destId="{B0905981-7B65-4B75-BC93-6F7D5235A767}" srcOrd="3" destOrd="0" presId="urn:microsoft.com/office/officeart/2005/8/layout/hierarchy1"/>
    <dgm:cxn modelId="{339EBED9-98C7-4131-9637-924E173D10B1}" type="presParOf" srcId="{B0905981-7B65-4B75-BC93-6F7D5235A767}" destId="{9475F45C-F862-4F22-B11D-098B08897149}" srcOrd="0" destOrd="0" presId="urn:microsoft.com/office/officeart/2005/8/layout/hierarchy1"/>
    <dgm:cxn modelId="{D3CA6DFE-7A76-4246-88B8-0D36E6DF8645}" type="presParOf" srcId="{9475F45C-F862-4F22-B11D-098B08897149}" destId="{C892C821-444A-4B69-8FBC-FB6FC747A563}" srcOrd="0" destOrd="0" presId="urn:microsoft.com/office/officeart/2005/8/layout/hierarchy1"/>
    <dgm:cxn modelId="{E4EF8FDB-B28E-498E-8D15-FFC7ACCFDD4E}" type="presParOf" srcId="{9475F45C-F862-4F22-B11D-098B08897149}" destId="{3671AEF5-E3D2-468E-B684-85ECDEE71D13}" srcOrd="1" destOrd="0" presId="urn:microsoft.com/office/officeart/2005/8/layout/hierarchy1"/>
    <dgm:cxn modelId="{83BE88D2-7351-4B37-96D1-77BE2949DA6D}" type="presParOf" srcId="{B0905981-7B65-4B75-BC93-6F7D5235A767}" destId="{41B9DB29-1F37-4821-9C59-12B22D29A666}" srcOrd="1" destOrd="0" presId="urn:microsoft.com/office/officeart/2005/8/layout/hierarchy1"/>
    <dgm:cxn modelId="{CD2EA91F-2A03-4B8B-BF5D-E834DB5F5E9C}" type="presParOf" srcId="{D230635B-EA14-45B0-A6D9-6DC89DADCED8}" destId="{44E7B53A-A2DF-49A9-889B-A6C4F6A62DE9}" srcOrd="4" destOrd="0" presId="urn:microsoft.com/office/officeart/2005/8/layout/hierarchy1"/>
    <dgm:cxn modelId="{35106053-1017-4595-87FA-7409DF86DF95}" type="presParOf" srcId="{D230635B-EA14-45B0-A6D9-6DC89DADCED8}" destId="{7213568C-B8C1-4CC9-AF9C-EFB45747281A}" srcOrd="5" destOrd="0" presId="urn:microsoft.com/office/officeart/2005/8/layout/hierarchy1"/>
    <dgm:cxn modelId="{FD682C07-E571-490C-B140-7F7EFC52407F}" type="presParOf" srcId="{7213568C-B8C1-4CC9-AF9C-EFB45747281A}" destId="{9094C7A4-9AC1-4013-8B48-CEDD7F65B341}" srcOrd="0" destOrd="0" presId="urn:microsoft.com/office/officeart/2005/8/layout/hierarchy1"/>
    <dgm:cxn modelId="{B8102804-DE80-47E5-B898-041796FF70E0}" type="presParOf" srcId="{9094C7A4-9AC1-4013-8B48-CEDD7F65B341}" destId="{2C26FD1C-9E79-4980-BF34-AB2B67E49953}" srcOrd="0" destOrd="0" presId="urn:microsoft.com/office/officeart/2005/8/layout/hierarchy1"/>
    <dgm:cxn modelId="{E2CB7530-C4D2-4311-8795-C44476C9FD2D}" type="presParOf" srcId="{9094C7A4-9AC1-4013-8B48-CEDD7F65B341}" destId="{B0A10FF1-8675-43D0-A4B5-64EEE6353553}" srcOrd="1" destOrd="0" presId="urn:microsoft.com/office/officeart/2005/8/layout/hierarchy1"/>
    <dgm:cxn modelId="{0F00F171-C443-4BAD-B8BF-E0BFA03A2FCA}" type="presParOf" srcId="{7213568C-B8C1-4CC9-AF9C-EFB45747281A}" destId="{F4572A39-5B0B-4C56-8922-CDA262D7F93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766EB1-D449-4DE9-A1EE-697075297DEF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D3DD532-8625-48FE-AB38-69C576161368}">
      <dgm:prSet/>
      <dgm:spPr/>
      <dgm:t>
        <a:bodyPr/>
        <a:lstStyle/>
        <a:p>
          <a:pPr rtl="0"/>
          <a:r>
            <a:rPr lang="ru-RU"/>
            <a:t>Драмска средства у комедији су: </a:t>
          </a:r>
          <a:endParaRPr lang="en-US"/>
        </a:p>
      </dgm:t>
    </dgm:pt>
    <dgm:pt modelId="{4E3179A8-47B9-452E-B8B1-894D7C7B4847}" type="parTrans" cxnId="{2ED3B864-4CD6-4034-ABB5-6130FF233E83}">
      <dgm:prSet/>
      <dgm:spPr/>
      <dgm:t>
        <a:bodyPr/>
        <a:lstStyle/>
        <a:p>
          <a:endParaRPr lang="en-US"/>
        </a:p>
      </dgm:t>
    </dgm:pt>
    <dgm:pt modelId="{809B2A17-4ED1-4809-B102-2B3F35314A76}" type="sibTrans" cxnId="{2ED3B864-4CD6-4034-ABB5-6130FF233E83}">
      <dgm:prSet/>
      <dgm:spPr/>
      <dgm:t>
        <a:bodyPr/>
        <a:lstStyle/>
        <a:p>
          <a:endParaRPr lang="en-US"/>
        </a:p>
      </dgm:t>
    </dgm:pt>
    <dgm:pt modelId="{F5CED7F7-36F6-4998-86F0-A8B94659D724}">
      <dgm:prSet/>
      <dgm:spPr/>
      <dgm:t>
        <a:bodyPr/>
        <a:lstStyle/>
        <a:p>
          <a:pPr rtl="0"/>
          <a:r>
            <a:rPr lang="ru-RU"/>
            <a:t>хумор</a:t>
          </a:r>
          <a:endParaRPr lang="en-US"/>
        </a:p>
      </dgm:t>
    </dgm:pt>
    <dgm:pt modelId="{FD4027B8-EC42-486C-B06A-9CDC9101AF11}" type="parTrans" cxnId="{DA189B97-B530-435C-8204-5355836B34F9}">
      <dgm:prSet/>
      <dgm:spPr/>
      <dgm:t>
        <a:bodyPr/>
        <a:lstStyle/>
        <a:p>
          <a:endParaRPr lang="en-US"/>
        </a:p>
      </dgm:t>
    </dgm:pt>
    <dgm:pt modelId="{94847167-D469-4934-A535-2F63DC25E10B}" type="sibTrans" cxnId="{DA189B97-B530-435C-8204-5355836B34F9}">
      <dgm:prSet/>
      <dgm:spPr/>
      <dgm:t>
        <a:bodyPr/>
        <a:lstStyle/>
        <a:p>
          <a:endParaRPr lang="en-US"/>
        </a:p>
      </dgm:t>
    </dgm:pt>
    <dgm:pt modelId="{C4CA03F7-1178-4F47-8FF5-DA70A0C59E1F}">
      <dgm:prSet/>
      <dgm:spPr/>
      <dgm:t>
        <a:bodyPr/>
        <a:lstStyle/>
        <a:p>
          <a:pPr rtl="0"/>
          <a:r>
            <a:rPr lang="ru-RU"/>
            <a:t>иронија</a:t>
          </a:r>
          <a:endParaRPr lang="en-US"/>
        </a:p>
      </dgm:t>
    </dgm:pt>
    <dgm:pt modelId="{508E5DCE-B219-4D8E-BC0C-C67F0E2FD82F}" type="parTrans" cxnId="{7AB669D1-EC97-4F93-ACDD-8611F40948BC}">
      <dgm:prSet/>
      <dgm:spPr/>
      <dgm:t>
        <a:bodyPr/>
        <a:lstStyle/>
        <a:p>
          <a:endParaRPr lang="en-US"/>
        </a:p>
      </dgm:t>
    </dgm:pt>
    <dgm:pt modelId="{8852C711-7259-4B87-B439-CCC0EB241B03}" type="sibTrans" cxnId="{7AB669D1-EC97-4F93-ACDD-8611F40948BC}">
      <dgm:prSet/>
      <dgm:spPr/>
      <dgm:t>
        <a:bodyPr/>
        <a:lstStyle/>
        <a:p>
          <a:endParaRPr lang="en-US"/>
        </a:p>
      </dgm:t>
    </dgm:pt>
    <dgm:pt modelId="{953E33FA-7B47-4C37-94E8-B2FF3E031135}">
      <dgm:prSet/>
      <dgm:spPr/>
      <dgm:t>
        <a:bodyPr/>
        <a:lstStyle/>
        <a:p>
          <a:pPr rtl="0"/>
          <a:r>
            <a:rPr lang="ru-RU" dirty="0"/>
            <a:t>сатира</a:t>
          </a:r>
          <a:endParaRPr lang="en-US" dirty="0"/>
        </a:p>
      </dgm:t>
    </dgm:pt>
    <dgm:pt modelId="{45A035F5-9ABE-419B-A181-71F215881E61}" type="parTrans" cxnId="{DB553517-CA5B-43C6-A320-C05162BD2F00}">
      <dgm:prSet/>
      <dgm:spPr/>
      <dgm:t>
        <a:bodyPr/>
        <a:lstStyle/>
        <a:p>
          <a:endParaRPr lang="en-US"/>
        </a:p>
      </dgm:t>
    </dgm:pt>
    <dgm:pt modelId="{30C13B78-A5EF-424B-BCA2-F6169A8B254F}" type="sibTrans" cxnId="{DB553517-CA5B-43C6-A320-C05162BD2F00}">
      <dgm:prSet/>
      <dgm:spPr/>
      <dgm:t>
        <a:bodyPr/>
        <a:lstStyle/>
        <a:p>
          <a:endParaRPr lang="en-US"/>
        </a:p>
      </dgm:t>
    </dgm:pt>
    <dgm:pt modelId="{AB2866EF-6BA7-4A2A-9711-2949787E3E5A}">
      <dgm:prSet/>
      <dgm:spPr/>
      <dgm:t>
        <a:bodyPr/>
        <a:lstStyle/>
        <a:p>
          <a:pPr rtl="0"/>
          <a:r>
            <a:rPr lang="ru-RU"/>
            <a:t>гротеска</a:t>
          </a:r>
          <a:endParaRPr lang="en-US"/>
        </a:p>
      </dgm:t>
    </dgm:pt>
    <dgm:pt modelId="{565C1187-8607-4681-9C38-A328C4DC646B}" type="parTrans" cxnId="{D6A95A63-32D1-4F87-908F-0C04BD308F4C}">
      <dgm:prSet/>
      <dgm:spPr/>
      <dgm:t>
        <a:bodyPr/>
        <a:lstStyle/>
        <a:p>
          <a:endParaRPr lang="en-US"/>
        </a:p>
      </dgm:t>
    </dgm:pt>
    <dgm:pt modelId="{5EBB6B3D-274C-447F-8A52-A71973DA7611}" type="sibTrans" cxnId="{D6A95A63-32D1-4F87-908F-0C04BD308F4C}">
      <dgm:prSet/>
      <dgm:spPr/>
      <dgm:t>
        <a:bodyPr/>
        <a:lstStyle/>
        <a:p>
          <a:endParaRPr lang="en-US"/>
        </a:p>
      </dgm:t>
    </dgm:pt>
    <dgm:pt modelId="{3F7C46F2-25EE-49CA-93FF-03F92D7BC515}" type="pres">
      <dgm:prSet presAssocID="{B2766EB1-D449-4DE9-A1EE-697075297DEF}" presName="Name0" presStyleCnt="0">
        <dgm:presLayoutVars>
          <dgm:dir/>
          <dgm:animLvl val="lvl"/>
          <dgm:resizeHandles val="exact"/>
        </dgm:presLayoutVars>
      </dgm:prSet>
      <dgm:spPr/>
    </dgm:pt>
    <dgm:pt modelId="{B7CD6427-3580-4AF0-A46E-00815DC974FC}" type="pres">
      <dgm:prSet presAssocID="{8D3DD532-8625-48FE-AB38-69C576161368}" presName="linNode" presStyleCnt="0"/>
      <dgm:spPr/>
    </dgm:pt>
    <dgm:pt modelId="{C3465A31-9580-4459-8FBF-497F3DE1C76E}" type="pres">
      <dgm:prSet presAssocID="{8D3DD532-8625-48FE-AB38-69C576161368}" presName="parentText" presStyleLbl="node1" presStyleIdx="0" presStyleCnt="1" custLinFactNeighborX="-2615">
        <dgm:presLayoutVars>
          <dgm:chMax val="1"/>
          <dgm:bulletEnabled val="1"/>
        </dgm:presLayoutVars>
      </dgm:prSet>
      <dgm:spPr/>
    </dgm:pt>
    <dgm:pt modelId="{9E754DA1-0A07-43DA-9DCF-D8FEAA5A21FA}" type="pres">
      <dgm:prSet presAssocID="{8D3DD532-8625-48FE-AB38-69C576161368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DB553517-CA5B-43C6-A320-C05162BD2F00}" srcId="{8D3DD532-8625-48FE-AB38-69C576161368}" destId="{953E33FA-7B47-4C37-94E8-B2FF3E031135}" srcOrd="2" destOrd="0" parTransId="{45A035F5-9ABE-419B-A181-71F215881E61}" sibTransId="{30C13B78-A5EF-424B-BCA2-F6169A8B254F}"/>
    <dgm:cxn modelId="{D2813A22-52DA-4219-AAE5-00EA25E18CB5}" type="presOf" srcId="{8D3DD532-8625-48FE-AB38-69C576161368}" destId="{C3465A31-9580-4459-8FBF-497F3DE1C76E}" srcOrd="0" destOrd="0" presId="urn:microsoft.com/office/officeart/2005/8/layout/vList5"/>
    <dgm:cxn modelId="{D6A95A63-32D1-4F87-908F-0C04BD308F4C}" srcId="{8D3DD532-8625-48FE-AB38-69C576161368}" destId="{AB2866EF-6BA7-4A2A-9711-2949787E3E5A}" srcOrd="3" destOrd="0" parTransId="{565C1187-8607-4681-9C38-A328C4DC646B}" sibTransId="{5EBB6B3D-274C-447F-8A52-A71973DA7611}"/>
    <dgm:cxn modelId="{2ED3B864-4CD6-4034-ABB5-6130FF233E83}" srcId="{B2766EB1-D449-4DE9-A1EE-697075297DEF}" destId="{8D3DD532-8625-48FE-AB38-69C576161368}" srcOrd="0" destOrd="0" parTransId="{4E3179A8-47B9-452E-B8B1-894D7C7B4847}" sibTransId="{809B2A17-4ED1-4809-B102-2B3F35314A76}"/>
    <dgm:cxn modelId="{F7EE1845-7B06-4F23-8F9D-E3C5B7A062F6}" type="presOf" srcId="{F5CED7F7-36F6-4998-86F0-A8B94659D724}" destId="{9E754DA1-0A07-43DA-9DCF-D8FEAA5A21FA}" srcOrd="0" destOrd="0" presId="urn:microsoft.com/office/officeart/2005/8/layout/vList5"/>
    <dgm:cxn modelId="{D85C384B-FB1D-4819-A828-CC7C3A6A3053}" type="presOf" srcId="{AB2866EF-6BA7-4A2A-9711-2949787E3E5A}" destId="{9E754DA1-0A07-43DA-9DCF-D8FEAA5A21FA}" srcOrd="0" destOrd="3" presId="urn:microsoft.com/office/officeart/2005/8/layout/vList5"/>
    <dgm:cxn modelId="{DA189B97-B530-435C-8204-5355836B34F9}" srcId="{8D3DD532-8625-48FE-AB38-69C576161368}" destId="{F5CED7F7-36F6-4998-86F0-A8B94659D724}" srcOrd="0" destOrd="0" parTransId="{FD4027B8-EC42-486C-B06A-9CDC9101AF11}" sibTransId="{94847167-D469-4934-A535-2F63DC25E10B}"/>
    <dgm:cxn modelId="{D86BFB9A-850A-4FC4-8FDD-798D8CA76379}" type="presOf" srcId="{C4CA03F7-1178-4F47-8FF5-DA70A0C59E1F}" destId="{9E754DA1-0A07-43DA-9DCF-D8FEAA5A21FA}" srcOrd="0" destOrd="1" presId="urn:microsoft.com/office/officeart/2005/8/layout/vList5"/>
    <dgm:cxn modelId="{414FBCBF-86D2-40D7-810D-B1B246873A01}" type="presOf" srcId="{B2766EB1-D449-4DE9-A1EE-697075297DEF}" destId="{3F7C46F2-25EE-49CA-93FF-03F92D7BC515}" srcOrd="0" destOrd="0" presId="urn:microsoft.com/office/officeart/2005/8/layout/vList5"/>
    <dgm:cxn modelId="{8CAF83C0-7623-4553-87F8-B9ECE5C94754}" type="presOf" srcId="{953E33FA-7B47-4C37-94E8-B2FF3E031135}" destId="{9E754DA1-0A07-43DA-9DCF-D8FEAA5A21FA}" srcOrd="0" destOrd="2" presId="urn:microsoft.com/office/officeart/2005/8/layout/vList5"/>
    <dgm:cxn modelId="{7AB669D1-EC97-4F93-ACDD-8611F40948BC}" srcId="{8D3DD532-8625-48FE-AB38-69C576161368}" destId="{C4CA03F7-1178-4F47-8FF5-DA70A0C59E1F}" srcOrd="1" destOrd="0" parTransId="{508E5DCE-B219-4D8E-BC0C-C67F0E2FD82F}" sibTransId="{8852C711-7259-4B87-B439-CCC0EB241B03}"/>
    <dgm:cxn modelId="{540F66FD-71C3-4F5E-B607-5C2F9E8D2E8E}" type="presParOf" srcId="{3F7C46F2-25EE-49CA-93FF-03F92D7BC515}" destId="{B7CD6427-3580-4AF0-A46E-00815DC974FC}" srcOrd="0" destOrd="0" presId="urn:microsoft.com/office/officeart/2005/8/layout/vList5"/>
    <dgm:cxn modelId="{76392B65-0499-461D-B06C-611097BCEBF3}" type="presParOf" srcId="{B7CD6427-3580-4AF0-A46E-00815DC974FC}" destId="{C3465A31-9580-4459-8FBF-497F3DE1C76E}" srcOrd="0" destOrd="0" presId="urn:microsoft.com/office/officeart/2005/8/layout/vList5"/>
    <dgm:cxn modelId="{2E22DBF5-B99F-4101-9BC6-168866EC667C}" type="presParOf" srcId="{B7CD6427-3580-4AF0-A46E-00815DC974FC}" destId="{9E754DA1-0A07-43DA-9DCF-D8FEAA5A21F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E7B53A-A2DF-49A9-889B-A6C4F6A62DE9}">
      <dsp:nvSpPr>
        <dsp:cNvPr id="0" name=""/>
        <dsp:cNvSpPr/>
      </dsp:nvSpPr>
      <dsp:spPr>
        <a:xfrm>
          <a:off x="2092732" y="1052552"/>
          <a:ext cx="1485165" cy="353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833"/>
              </a:lnTo>
              <a:lnTo>
                <a:pt x="1485165" y="240833"/>
              </a:lnTo>
              <a:lnTo>
                <a:pt x="1485165" y="35340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A537E6-AA2D-4E7A-B857-822F086093DE}">
      <dsp:nvSpPr>
        <dsp:cNvPr id="0" name=""/>
        <dsp:cNvSpPr/>
      </dsp:nvSpPr>
      <dsp:spPr>
        <a:xfrm>
          <a:off x="2047012" y="1052552"/>
          <a:ext cx="91440" cy="3534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340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68022A-3124-4F08-A23D-6F996F020510}">
      <dsp:nvSpPr>
        <dsp:cNvPr id="0" name=""/>
        <dsp:cNvSpPr/>
      </dsp:nvSpPr>
      <dsp:spPr>
        <a:xfrm>
          <a:off x="607567" y="1052552"/>
          <a:ext cx="1485164" cy="353401"/>
        </a:xfrm>
        <a:custGeom>
          <a:avLst/>
          <a:gdLst/>
          <a:ahLst/>
          <a:cxnLst/>
          <a:rect l="0" t="0" r="0" b="0"/>
          <a:pathLst>
            <a:path>
              <a:moveTo>
                <a:pt x="1485164" y="0"/>
              </a:moveTo>
              <a:lnTo>
                <a:pt x="1485164" y="240833"/>
              </a:lnTo>
              <a:lnTo>
                <a:pt x="0" y="240833"/>
              </a:lnTo>
              <a:lnTo>
                <a:pt x="0" y="35340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E76951-8054-4DAC-8D41-8DE65D155484}">
      <dsp:nvSpPr>
        <dsp:cNvPr id="0" name=""/>
        <dsp:cNvSpPr/>
      </dsp:nvSpPr>
      <dsp:spPr>
        <a:xfrm>
          <a:off x="1485165" y="280941"/>
          <a:ext cx="1215134" cy="7716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CF9FC73-FA39-43FF-89B1-111388C39E30}">
      <dsp:nvSpPr>
        <dsp:cNvPr id="0" name=""/>
        <dsp:cNvSpPr/>
      </dsp:nvSpPr>
      <dsp:spPr>
        <a:xfrm>
          <a:off x="1620180" y="409206"/>
          <a:ext cx="1215134" cy="7716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CS" sz="1500" kern="1200" dirty="0"/>
            <a:t>Комедија се дијели на:</a:t>
          </a:r>
          <a:endParaRPr lang="en-US" sz="1500" kern="1200" dirty="0"/>
        </a:p>
      </dsp:txBody>
      <dsp:txXfrm>
        <a:off x="1642780" y="431806"/>
        <a:ext cx="1169934" cy="726410"/>
      </dsp:txXfrm>
    </dsp:sp>
    <dsp:sp modelId="{6BF3D138-883E-4A19-8329-052362370279}">
      <dsp:nvSpPr>
        <dsp:cNvPr id="0" name=""/>
        <dsp:cNvSpPr/>
      </dsp:nvSpPr>
      <dsp:spPr>
        <a:xfrm>
          <a:off x="0" y="1405954"/>
          <a:ext cx="1215134" cy="7716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90A161B-B487-4CF6-949A-8E1E0EC836C3}">
      <dsp:nvSpPr>
        <dsp:cNvPr id="0" name=""/>
        <dsp:cNvSpPr/>
      </dsp:nvSpPr>
      <dsp:spPr>
        <a:xfrm>
          <a:off x="135015" y="1534218"/>
          <a:ext cx="1215134" cy="7716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CS" sz="1500" kern="1200" dirty="0"/>
            <a:t>комедију интриге</a:t>
          </a:r>
          <a:endParaRPr lang="en-US" sz="1500" kern="1200" dirty="0"/>
        </a:p>
      </dsp:txBody>
      <dsp:txXfrm>
        <a:off x="157615" y="1556818"/>
        <a:ext cx="1169934" cy="726410"/>
      </dsp:txXfrm>
    </dsp:sp>
    <dsp:sp modelId="{C892C821-444A-4B69-8FBC-FB6FC747A563}">
      <dsp:nvSpPr>
        <dsp:cNvPr id="0" name=""/>
        <dsp:cNvSpPr/>
      </dsp:nvSpPr>
      <dsp:spPr>
        <a:xfrm>
          <a:off x="1485165" y="1405954"/>
          <a:ext cx="1215134" cy="7716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671AEF5-E3D2-468E-B684-85ECDEE71D13}">
      <dsp:nvSpPr>
        <dsp:cNvPr id="0" name=""/>
        <dsp:cNvSpPr/>
      </dsp:nvSpPr>
      <dsp:spPr>
        <a:xfrm>
          <a:off x="1620180" y="1534218"/>
          <a:ext cx="1215134" cy="7716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CS" sz="1500" kern="1200" dirty="0"/>
            <a:t>комедију карактера</a:t>
          </a:r>
          <a:endParaRPr lang="en-US" sz="1500" kern="1200" dirty="0"/>
        </a:p>
      </dsp:txBody>
      <dsp:txXfrm>
        <a:off x="1642780" y="1556818"/>
        <a:ext cx="1169934" cy="726410"/>
      </dsp:txXfrm>
    </dsp:sp>
    <dsp:sp modelId="{2C26FD1C-9E79-4980-BF34-AB2B67E49953}">
      <dsp:nvSpPr>
        <dsp:cNvPr id="0" name=""/>
        <dsp:cNvSpPr/>
      </dsp:nvSpPr>
      <dsp:spPr>
        <a:xfrm>
          <a:off x="2970330" y="1405954"/>
          <a:ext cx="1215134" cy="7716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0A10FF1-8675-43D0-A4B5-64EEE6353553}">
      <dsp:nvSpPr>
        <dsp:cNvPr id="0" name=""/>
        <dsp:cNvSpPr/>
      </dsp:nvSpPr>
      <dsp:spPr>
        <a:xfrm>
          <a:off x="3105344" y="1534218"/>
          <a:ext cx="1215134" cy="7716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CS" sz="1500" kern="1200" dirty="0"/>
            <a:t>комедију нарави</a:t>
          </a:r>
          <a:endParaRPr lang="en-US" sz="1500" kern="1200" dirty="0"/>
        </a:p>
      </dsp:txBody>
      <dsp:txXfrm>
        <a:off x="3127944" y="1556818"/>
        <a:ext cx="1169934" cy="7264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754DA1-0A07-43DA-9DCF-D8FEAA5A21FA}">
      <dsp:nvSpPr>
        <dsp:cNvPr id="0" name=""/>
        <dsp:cNvSpPr/>
      </dsp:nvSpPr>
      <dsp:spPr>
        <a:xfrm rot="5400000">
          <a:off x="2015092" y="-454388"/>
          <a:ext cx="1267340" cy="249295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/>
            <a:t>хумор</a:t>
          </a:r>
          <a:endParaRPr lang="en-US" sz="17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/>
            <a:t>иронија</a:t>
          </a:r>
          <a:endParaRPr lang="en-US" sz="17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сатира</a:t>
          </a:r>
          <a:endParaRPr lang="en-US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/>
            <a:t>гротеска</a:t>
          </a:r>
          <a:endParaRPr lang="en-US" sz="1700" kern="1200"/>
        </a:p>
      </dsp:txBody>
      <dsp:txXfrm rot="-5400000">
        <a:off x="1402286" y="220284"/>
        <a:ext cx="2431087" cy="1143608"/>
      </dsp:txXfrm>
    </dsp:sp>
    <dsp:sp modelId="{C3465A31-9580-4459-8FBF-497F3DE1C76E}">
      <dsp:nvSpPr>
        <dsp:cNvPr id="0" name=""/>
        <dsp:cNvSpPr/>
      </dsp:nvSpPr>
      <dsp:spPr>
        <a:xfrm>
          <a:off x="0" y="0"/>
          <a:ext cx="1402286" cy="15841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Драмска средства у комедији су: </a:t>
          </a:r>
          <a:endParaRPr lang="en-US" sz="1900" kern="1200"/>
        </a:p>
      </dsp:txBody>
      <dsp:txXfrm>
        <a:off x="68454" y="68454"/>
        <a:ext cx="1265378" cy="14472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1D3B0C2E-A205-426D-BB58-450F676ADBE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CE5BFC-A988-46D6-B99C-11FF3B37CEC7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0C2E-A205-426D-BB58-450F676ADBE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5BFC-A988-46D6-B99C-11FF3B37CE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0C2E-A205-426D-BB58-450F676ADBE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5BFC-A988-46D6-B99C-11FF3B37CEC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3B0C2E-A205-426D-BB58-450F676ADBE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0CE5BFC-A988-46D6-B99C-11FF3B37CEC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0C2E-A205-426D-BB58-450F676ADBE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CE5BFC-A988-46D6-B99C-11FF3B37CEC7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3B0C2E-A205-426D-BB58-450F676ADBE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0CE5BFC-A988-46D6-B99C-11FF3B37CEC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D3B0C2E-A205-426D-BB58-450F676ADBE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0CE5BFC-A988-46D6-B99C-11FF3B37CEC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0C2E-A205-426D-BB58-450F676ADBE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CE5BFC-A988-46D6-B99C-11FF3B37CEC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0C2E-A205-426D-BB58-450F676ADBE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CE5BFC-A988-46D6-B99C-11FF3B37CEC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3B0C2E-A205-426D-BB58-450F676ADBE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0CE5BFC-A988-46D6-B99C-11FF3B37CEC7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1D3B0C2E-A205-426D-BB58-450F676ADBE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30CE5BFC-A988-46D6-B99C-11FF3B37CEC7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1D3B0C2E-A205-426D-BB58-450F676ADBE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30CE5BFC-A988-46D6-B99C-11FF3B37CEC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10" Type="http://schemas.openxmlformats.org/officeDocument/2006/relationships/image" Target="../media/image41.png"/><Relationship Id="rId4" Type="http://schemas.openxmlformats.org/officeDocument/2006/relationships/image" Target="../media/image35.jpg"/><Relationship Id="rId9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95"/>
            <a:ext cx="9144000" cy="685838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52120" y="3820480"/>
            <a:ext cx="2768352" cy="2279104"/>
          </a:xfrm>
          <a:ln>
            <a:solidFill>
              <a:schemeClr val="bg1"/>
            </a:solidFill>
          </a:ln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sr-Cyrl-CS" sz="2000" b="1" dirty="0">
                <a:ln w="50800"/>
                <a:solidFill>
                  <a:schemeClr val="bg1">
                    <a:shade val="50000"/>
                  </a:schemeClr>
                </a:solidFill>
              </a:rPr>
              <a:t>УЧЕНИЦЕ:</a:t>
            </a:r>
          </a:p>
          <a:p>
            <a:r>
              <a:rPr lang="sr-Cyrl-CS" sz="2000" b="1" dirty="0">
                <a:ln w="50800"/>
                <a:solidFill>
                  <a:schemeClr val="bg1">
                    <a:shade val="50000"/>
                  </a:schemeClr>
                </a:solidFill>
              </a:rPr>
              <a:t>Вања Грубач</a:t>
            </a:r>
          </a:p>
          <a:p>
            <a:r>
              <a:rPr lang="sr-Cyrl-CS" sz="2000" b="1" dirty="0">
                <a:ln w="50800"/>
                <a:solidFill>
                  <a:schemeClr val="bg1">
                    <a:shade val="50000"/>
                  </a:schemeClr>
                </a:solidFill>
              </a:rPr>
              <a:t>Тамара Бороја</a:t>
            </a:r>
          </a:p>
          <a:p>
            <a:r>
              <a:rPr lang="sr-Cyrl-CS" sz="2000" b="1" dirty="0">
                <a:ln w="50800"/>
                <a:solidFill>
                  <a:schemeClr val="bg1">
                    <a:shade val="50000"/>
                  </a:schemeClr>
                </a:solidFill>
              </a:rPr>
              <a:t>Анита Иванковић</a:t>
            </a:r>
          </a:p>
          <a:p>
            <a:r>
              <a:rPr lang="sr-Cyrl-CS" sz="2000" b="1" dirty="0">
                <a:ln w="50800"/>
                <a:solidFill>
                  <a:schemeClr val="bg1">
                    <a:shade val="50000"/>
                  </a:schemeClr>
                </a:solidFill>
              </a:rPr>
              <a:t>Милица Вулић</a:t>
            </a:r>
          </a:p>
          <a:p>
            <a:r>
              <a:rPr lang="sr-Cyrl-CS" sz="2000" b="1" dirty="0">
                <a:ln w="50800"/>
                <a:solidFill>
                  <a:schemeClr val="bg1">
                    <a:shade val="50000"/>
                  </a:schemeClr>
                </a:solidFill>
              </a:rPr>
              <a:t>Вања Видовић</a:t>
            </a:r>
            <a:endParaRPr lang="en-US" sz="20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852" y="2564904"/>
            <a:ext cx="6836296" cy="1470025"/>
          </a:xfrm>
        </p:spPr>
        <p:txBody>
          <a:bodyPr>
            <a:noAutofit/>
          </a:bodyPr>
          <a:lstStyle/>
          <a:p>
            <a:r>
              <a:rPr lang="sr-Cyrl-CS" sz="13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ДРАМА</a:t>
            </a:r>
            <a:endParaRPr lang="en-US" sz="13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626903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sr-Cyrl-CS" b="1" dirty="0">
                <a:ln w="50800"/>
                <a:solidFill>
                  <a:schemeClr val="bg1">
                    <a:shade val="50000"/>
                  </a:schemeClr>
                </a:solidFill>
              </a:rPr>
              <a:t>Професор: мр Сања Ђурић, </a:t>
            </a:r>
            <a:r>
              <a:rPr lang="sr-Cyrl-CS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проф</a:t>
            </a:r>
            <a:r>
              <a:rPr lang="sr-Latn-RS" b="1" dirty="0">
                <a:ln w="50800"/>
                <a:solidFill>
                  <a:schemeClr val="bg1">
                    <a:shade val="50000"/>
                  </a:schemeClr>
                </a:solidFill>
              </a:rPr>
              <a:t>.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3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484784"/>
            <a:ext cx="7848872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r-Cyrl-CS" dirty="0"/>
          </a:p>
          <a:p>
            <a:endParaRPr lang="sr-Cyrl-CS" dirty="0"/>
          </a:p>
          <a:p>
            <a:endParaRPr lang="sr-Cyrl-CS" dirty="0"/>
          </a:p>
          <a:p>
            <a:endParaRPr lang="sr-Cyrl-CS" dirty="0"/>
          </a:p>
          <a:p>
            <a:r>
              <a:rPr lang="sr-Cyrl-CS" dirty="0"/>
              <a:t>     Опште карактеристике трагедије су :</a:t>
            </a:r>
          </a:p>
          <a:p>
            <a:r>
              <a:rPr lang="sr-Cyrl-CS" dirty="0"/>
              <a:t>           1. трагични јунак,</a:t>
            </a:r>
          </a:p>
          <a:p>
            <a:r>
              <a:rPr lang="sr-Cyrl-CS" dirty="0"/>
              <a:t>           2. трагични сукоб,</a:t>
            </a:r>
          </a:p>
          <a:p>
            <a:r>
              <a:rPr lang="sr-Cyrl-CS" dirty="0"/>
              <a:t>           3. трагична кривица,</a:t>
            </a:r>
          </a:p>
          <a:p>
            <a:r>
              <a:rPr lang="sr-Cyrl-CS" dirty="0"/>
              <a:t>           4. трагични крај  и</a:t>
            </a:r>
          </a:p>
          <a:p>
            <a:r>
              <a:rPr lang="sr-Cyrl-CS" dirty="0"/>
              <a:t>           5. узвишени стил.</a:t>
            </a:r>
          </a:p>
          <a:p>
            <a:endParaRPr lang="sr-Cyrl-CS" dirty="0"/>
          </a:p>
          <a:p>
            <a:endParaRPr lang="sr-Cyrl-CS" dirty="0"/>
          </a:p>
          <a:p>
            <a:endParaRPr lang="sr-Cyrl-CS" dirty="0"/>
          </a:p>
          <a:p>
            <a:endParaRPr lang="sr-Cyrl-C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 t="20666" r="8756" b="39667"/>
          <a:stretch/>
        </p:blipFill>
        <p:spPr>
          <a:xfrm>
            <a:off x="5436096" y="3284984"/>
            <a:ext cx="3282696" cy="27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7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0988" y="1772816"/>
            <a:ext cx="254198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r-Cyrl-C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КОМЕДИЈА</a:t>
            </a: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1700" y="3037602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r-Cyrl-CS" dirty="0"/>
              <a:t>Комедија је једна од основних врста драме.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99692" y="3573016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r-Cyrl-CS" dirty="0"/>
              <a:t>Почела је да се развија у Античкој Грчкој и Риму.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92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" t="6705" r="4927" b="62791"/>
          <a:stretch/>
        </p:blipFill>
        <p:spPr>
          <a:xfrm>
            <a:off x="5274" y="-161932"/>
            <a:ext cx="9300608" cy="70199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22" y="635495"/>
            <a:ext cx="4608512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sr-Cyrl-CS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Комедија у Античкој Грчкој</a:t>
            </a:r>
            <a:endParaRPr lang="en-US" sz="2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2" t="46000" r="24051" b="10800"/>
          <a:stretch/>
        </p:blipFill>
        <p:spPr>
          <a:xfrm>
            <a:off x="43508" y="404664"/>
            <a:ext cx="1576164" cy="30054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 t="10585" r="9478" b="39226"/>
          <a:stretch/>
        </p:blipFill>
        <p:spPr>
          <a:xfrm>
            <a:off x="6387184" y="3460254"/>
            <a:ext cx="2448272" cy="33044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" t="36313" r="4738" b="40751"/>
          <a:stretch/>
        </p:blipFill>
        <p:spPr>
          <a:xfrm>
            <a:off x="51216" y="4591713"/>
            <a:ext cx="3827024" cy="215274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07704" y="1541968"/>
            <a:ext cx="5703616" cy="203132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solidFill>
                  <a:schemeClr val="bg1"/>
                </a:solidFill>
              </a:rPr>
              <a:t>Теме у Грчкој комедији-указивање на негативне друштвене појаве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solidFill>
                  <a:schemeClr val="bg1"/>
                </a:solidFill>
              </a:rPr>
              <a:t>Представе су се изводиле у полукружним позориштима- најпознатије је Епидаур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solidFill>
                  <a:schemeClr val="bg1"/>
                </a:solidFill>
              </a:rPr>
              <a:t>Глумци су били искључиво мушкарци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solidFill>
                  <a:schemeClr val="bg1"/>
                </a:solidFill>
              </a:rPr>
              <a:t>Најпознатији комедиографи-Аристофан и Менандар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152" y="-6491"/>
            <a:ext cx="1636393" cy="280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55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6615" y="548679"/>
            <a:ext cx="4371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РИМСКА КОМЕДИЈА </a:t>
            </a:r>
            <a:endParaRPr lang="en-US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3872" y="1133454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r-Cyrl-CS" dirty="0"/>
              <a:t>Развијала се под утицајем грчке комедије.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CS" dirty="0"/>
              <a:t>Теме у римској комедији-свакодневни живот</a:t>
            </a:r>
            <a:r>
              <a:rPr lang="en-US" dirty="0"/>
              <a:t>.</a:t>
            </a:r>
            <a:endParaRPr lang="sr-Cyrl-CS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Позната је под називом палиата-огртач за глумце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2107" y="387956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/>
              <a:t>Најпознатији комедиографи су били: Плаут,Теренције, Цецилије</a:t>
            </a:r>
            <a:r>
              <a:rPr lang="en-US" dirty="0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8" t="37627" r="19581" b="24747"/>
          <a:stretch/>
        </p:blipFill>
        <p:spPr>
          <a:xfrm>
            <a:off x="6582472" y="4204069"/>
            <a:ext cx="1874521" cy="25803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027" y="4365104"/>
            <a:ext cx="1905000" cy="24193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" t="391" r="1107" b="280"/>
          <a:stretch/>
        </p:blipFill>
        <p:spPr>
          <a:xfrm>
            <a:off x="424739" y="4248898"/>
            <a:ext cx="1726484" cy="25355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23" y="2027641"/>
            <a:ext cx="2669849" cy="18898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472" y="440816"/>
            <a:ext cx="2513647" cy="11543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746" y="2056784"/>
            <a:ext cx="2333625" cy="18607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6784"/>
            <a:ext cx="2781300" cy="186075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050976" y="6415122"/>
            <a:ext cx="8640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r-Cyrl-CS" dirty="0"/>
              <a:t>Плаут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47665" y="6415082"/>
            <a:ext cx="12961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r-Cyrl-CS" dirty="0"/>
              <a:t>Теренције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788024" y="6415082"/>
            <a:ext cx="12961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r-Cyrl-CS" dirty="0"/>
              <a:t>Цецилије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81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3175"/>
            <a:ext cx="9193213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698261601"/>
              </p:ext>
            </p:extLst>
          </p:nvPr>
        </p:nvGraphicFramePr>
        <p:xfrm>
          <a:off x="4572793" y="332656"/>
          <a:ext cx="4320480" cy="2586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804606477"/>
              </p:ext>
            </p:extLst>
          </p:nvPr>
        </p:nvGraphicFramePr>
        <p:xfrm>
          <a:off x="323528" y="764704"/>
          <a:ext cx="389524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14567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1" y="10466"/>
            <a:ext cx="914400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548680"/>
            <a:ext cx="36004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sr-Cyrl-CS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КОМЕДИЈА ИНТРИГЕ</a:t>
            </a:r>
            <a:endParaRPr lang="en-US" sz="2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340768"/>
            <a:ext cx="4032448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r-Cyrl-CS" dirty="0"/>
              <a:t>Садржи велики број смијешних дешавања због неког неспоразума.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CS" dirty="0"/>
              <a:t> Јунаци су најчешће обични људи из свакодневног живота.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CS" dirty="0"/>
              <a:t>Комедија интриге нема за циљ да исмијава, већ да се читалац забави.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29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484784"/>
            <a:ext cx="3606024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r-Cyrl-CS" dirty="0"/>
              <a:t>Главни јунак је негативна личност. 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sr-Cyrl-CS" dirty="0"/>
              <a:t>Комедија карактера извргава руглу главни лик и његове лоше особине: похлепа, себичност, завист, љубомора...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836712"/>
            <a:ext cx="424847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sr-Cyrl-CS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КОМЕДИЈА КАРАКТЕРА</a:t>
            </a:r>
            <a:endParaRPr lang="en-US" sz="2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51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628800"/>
            <a:ext cx="360040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r-Cyrl-CS" dirty="0"/>
              <a:t>За предмет исмијавања узима негативне појаве у друштву.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CS" dirty="0"/>
              <a:t>Има циљ да укаже на штетност таквих појава и да се,на смијешан начин, истакну мане и слабости са жељом да се друштво поправи и морално уздигне.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831195"/>
            <a:ext cx="374441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sr-Cyrl-CS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КОМЕДИЈА НАРАВИ</a:t>
            </a:r>
            <a:endParaRPr lang="en-US" sz="2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76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/>
              <a:t>-Најпознатији писци комедија су: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615" y="4509121"/>
            <a:ext cx="1721316" cy="2348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5" r="15760"/>
          <a:stretch/>
        </p:blipFill>
        <p:spPr>
          <a:xfrm>
            <a:off x="2927025" y="4509121"/>
            <a:ext cx="1577172" cy="2348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5" y="1180605"/>
            <a:ext cx="2175655" cy="2541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5"/>
          <a:stretch/>
        </p:blipFill>
        <p:spPr>
          <a:xfrm>
            <a:off x="4803440" y="1191197"/>
            <a:ext cx="1851666" cy="2530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2" t="36824" r="23466" b="23964"/>
          <a:stretch/>
        </p:blipFill>
        <p:spPr>
          <a:xfrm>
            <a:off x="6920566" y="4520568"/>
            <a:ext cx="1723432" cy="23374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0" b="26261"/>
          <a:stretch/>
        </p:blipFill>
        <p:spPr>
          <a:xfrm>
            <a:off x="6655106" y="1191197"/>
            <a:ext cx="2261178" cy="25308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91197"/>
            <a:ext cx="2520282" cy="25202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4600" b="7575"/>
          <a:stretch/>
        </p:blipFill>
        <p:spPr>
          <a:xfrm>
            <a:off x="494140" y="4487368"/>
            <a:ext cx="1783573" cy="23488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2321" y="809945"/>
            <a:ext cx="194143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CS" sz="1600" dirty="0">
                <a:solidFill>
                  <a:schemeClr val="bg1"/>
                </a:solidFill>
              </a:rPr>
              <a:t>Вилијам Шекспир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16355" y="606422"/>
            <a:ext cx="1798513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CS" sz="1600" dirty="0">
                <a:solidFill>
                  <a:schemeClr val="bg1"/>
                </a:solidFill>
              </a:rPr>
              <a:t>Јован Стерија Поповић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7872" y="614943"/>
            <a:ext cx="184882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CS" sz="1600" dirty="0">
                <a:solidFill>
                  <a:schemeClr val="bg1"/>
                </a:solidFill>
              </a:rPr>
              <a:t>Жан Батист Поклен-Молијер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73189" y="563724"/>
            <a:ext cx="151216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CS" sz="1600" dirty="0">
                <a:solidFill>
                  <a:schemeClr val="bg1"/>
                </a:solidFill>
              </a:rPr>
              <a:t>Бранислав Нушић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760989" y="3722070"/>
            <a:ext cx="864096" cy="836084"/>
          </a:xfrm>
          <a:prstGeom prst="downArrow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295" y="3696179"/>
            <a:ext cx="10668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73" y="3722070"/>
            <a:ext cx="10668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211" y="3696179"/>
            <a:ext cx="10668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46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" t="48800" r="4644" b="25733"/>
          <a:stretch/>
        </p:blipFill>
        <p:spPr>
          <a:xfrm>
            <a:off x="1" y="1"/>
            <a:ext cx="9144000" cy="68937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07804" y="2569712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-приказ свакодневног живота, </a:t>
            </a:r>
          </a:p>
          <a:p>
            <a:r>
              <a:rPr lang="ru-RU" dirty="0"/>
              <a:t>-елементи трагедије и комедије,</a:t>
            </a:r>
          </a:p>
          <a:p>
            <a:r>
              <a:rPr lang="ru-RU" dirty="0"/>
              <a:t>-мисли и осјећања савременог човјека.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79712" y="1760705"/>
            <a:ext cx="4752528" cy="5847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sr-Cyrl-CS" sz="32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Драма у ужем смислу</a:t>
            </a:r>
          </a:p>
        </p:txBody>
      </p:sp>
    </p:spTree>
    <p:extLst>
      <p:ext uri="{BB962C8B-B14F-4D97-AF65-F5344CB8AC3E}">
        <p14:creationId xmlns:p14="http://schemas.microsoft.com/office/powerpoint/2010/main" val="43692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2400" y="1324613"/>
            <a:ext cx="4464496" cy="175432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Драма  је један од 3 основна књижевна рода који обухвата све врсте драмске књижевности:</a:t>
            </a:r>
            <a:br>
              <a:rPr lang="ru-RU" dirty="0"/>
            </a:br>
            <a:r>
              <a:rPr lang="ru-RU" dirty="0"/>
              <a:t> трагедија,</a:t>
            </a:r>
            <a:br>
              <a:rPr lang="ru-RU" dirty="0"/>
            </a:br>
            <a:r>
              <a:rPr lang="ru-RU" dirty="0"/>
              <a:t> комедија и </a:t>
            </a:r>
            <a:br>
              <a:rPr lang="ru-RU" dirty="0"/>
            </a:br>
            <a:r>
              <a:rPr lang="ru-RU" dirty="0"/>
              <a:t>драма у ужем смислу.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27984" y="2852936"/>
            <a:ext cx="4320480" cy="646331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Као књижевни род јавља се у старој Грчкој, још у 6. вијеку п.н.е.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650432"/>
            <a:ext cx="3622411" cy="20075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4"/>
          <a:stretch/>
        </p:blipFill>
        <p:spPr>
          <a:xfrm>
            <a:off x="179512" y="3931862"/>
            <a:ext cx="4006070" cy="2475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6"/>
          <a:stretch/>
        </p:blipFill>
        <p:spPr>
          <a:xfrm>
            <a:off x="5076056" y="3645024"/>
            <a:ext cx="2952328" cy="304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2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72" y="28584"/>
            <a:ext cx="5227715" cy="34724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" y="3501008"/>
            <a:ext cx="4935685" cy="33569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7525" y="3316342"/>
            <a:ext cx="4536504" cy="36933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bliqueTopRigh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“Тако је морало бити” Бранислав Нушић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44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8104" y="1853160"/>
            <a:ext cx="3579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“Развојни пут Боре Шнајдера”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364088" cy="35566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451" y="3556624"/>
            <a:ext cx="5887549" cy="32796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506004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/>
              <a:t>Александар Поповић</a:t>
            </a:r>
          </a:p>
        </p:txBody>
      </p:sp>
    </p:spTree>
    <p:extLst>
      <p:ext uri="{BB962C8B-B14F-4D97-AF65-F5344CB8AC3E}">
        <p14:creationId xmlns:p14="http://schemas.microsoft.com/office/powerpoint/2010/main" val="308589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56176" y="5373216"/>
            <a:ext cx="2736304" cy="64633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“Чудо у шаргану” Љубомир Симовић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7624680" cy="506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9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" t="30644" r="14740" b="41067"/>
          <a:stretch/>
        </p:blipFill>
        <p:spPr>
          <a:xfrm>
            <a:off x="0" y="80731"/>
            <a:ext cx="9036495" cy="6705421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74328" y="1438865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идејна,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натуралистичка,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психолошка,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симболистичка.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1172" y="1012140"/>
            <a:ext cx="372672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Подврсте драме у ужем смислу :</a:t>
            </a:r>
          </a:p>
        </p:txBody>
      </p:sp>
    </p:spTree>
    <p:extLst>
      <p:ext uri="{BB962C8B-B14F-4D97-AF65-F5344CB8AC3E}">
        <p14:creationId xmlns:p14="http://schemas.microsoft.com/office/powerpoint/2010/main" val="28282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79"/>
            <a:ext cx="3779913" cy="2515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432" y="2204864"/>
            <a:ext cx="4180234" cy="3024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6" y="1850198"/>
            <a:ext cx="3309484" cy="37153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4642"/>
            <a:ext cx="4855596" cy="2913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350" y="-2280"/>
            <a:ext cx="3721772" cy="24231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595" y="4591013"/>
            <a:ext cx="4297542" cy="22669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264" y="-2279"/>
            <a:ext cx="2799735" cy="472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15398" y="2636912"/>
            <a:ext cx="6205939" cy="1163714"/>
          </a:xfrm>
          <a:prstGeom prst="rect">
            <a:avLst/>
          </a:prstGeom>
          <a:solidFill>
            <a:schemeClr val="bg1"/>
          </a:solidFill>
          <a:ln w="38100">
            <a:noFill/>
            <a:prstDash val="dashDot"/>
          </a:ln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sr-Cyrl-CS" sz="5400" b="1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МАХАБХАРАТА</a:t>
            </a:r>
            <a:endParaRPr lang="en-US" sz="5400" b="1" i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pperplate Gothic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18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3274593" cy="391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80504"/>
            <a:ext cx="3019228" cy="434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7552" y="5347528"/>
            <a:ext cx="5568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/>
              <a:t>-Дужина дјела- потпуна верзија овог дјела садржи више од стотину хиљада стихова, чинећи је два пута дужом од Библије и седам пута дужом од Илијаде и Одисеје заједно.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07904" y="1052736"/>
            <a:ext cx="5077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Махабхарата је назив за један од два древна епа Индије – друго дјело се назива „Рамајана''. Представља другу по величини епску пјесму на свијету.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3997733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-Назив-можемо га превести као „Велика Индија“ . </a:t>
            </a:r>
          </a:p>
          <a:p>
            <a:r>
              <a:rPr lang="ru-RU" dirty="0"/>
              <a:t>Назив је добио по Бхарату, краљу за кога се вјерује да је основао индијско краљевство Бхаратаварсха. </a:t>
            </a:r>
          </a:p>
        </p:txBody>
      </p:sp>
    </p:spTree>
    <p:extLst>
      <p:ext uri="{BB962C8B-B14F-4D97-AF65-F5344CB8AC3E}">
        <p14:creationId xmlns:p14="http://schemas.microsoft.com/office/powerpoint/2010/main" val="307609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24128" y="944167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Cyrl-C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23728" y="476672"/>
            <a:ext cx="5184576" cy="1199728"/>
          </a:xfrm>
        </p:spPr>
        <p:txBody>
          <a:bodyPr>
            <a:noAutofit/>
          </a:bodyPr>
          <a:lstStyle/>
          <a:p>
            <a:br>
              <a:rPr lang="en-US" cap="none" dirty="0"/>
            </a:br>
            <a:r>
              <a:rPr lang="sr-Cyrl-CS" cap="none" dirty="0"/>
              <a:t>Махабхарата је приказана као нечије </a:t>
            </a:r>
            <a:r>
              <a:rPr lang="sr-Cyrl-CS" sz="2000" cap="none" dirty="0"/>
              <a:t>рецитовање</a:t>
            </a:r>
            <a:r>
              <a:rPr lang="sr-Cyrl-CS" cap="none" dirty="0"/>
              <a:t> пјесме и подијељена је у осамнаест књига, а свака књига носи наслов теме о којој се приповиједа. </a:t>
            </a:r>
            <a:br>
              <a:rPr lang="sr-Cyrl-CS" dirty="0"/>
            </a:b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18" y="2348880"/>
            <a:ext cx="2834814" cy="3784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0844">
            <a:off x="1098346" y="2425455"/>
            <a:ext cx="2980597" cy="386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96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1193304"/>
            <a:ext cx="4320480" cy="3816424"/>
          </a:xfrm>
          <a:blipFill>
            <a:blip r:embed="rId2"/>
            <a:tile tx="0" ty="0" sx="100000" sy="100000" flip="none" algn="tl"/>
          </a:blipFill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en-US" dirty="0"/>
          </a:p>
          <a:p>
            <a:r>
              <a:rPr lang="ru-RU" b="1" u="sng" dirty="0">
                <a:solidFill>
                  <a:srgbClr val="C00000"/>
                </a:solidFill>
              </a:rPr>
              <a:t>-Вријеме настанка овог дјела-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dirty="0"/>
              <a:t>познати ауторитет из области индијске књижевности, Е. В. Хопкинс, сматра</a:t>
            </a:r>
            <a:r>
              <a:rPr lang="en-US" dirty="0"/>
              <a:t> </a:t>
            </a:r>
            <a:r>
              <a:rPr lang="sr-Cyrl-CS" dirty="0"/>
              <a:t>да</a:t>
            </a:r>
            <a:r>
              <a:rPr lang="ru-RU" dirty="0"/>
              <a:t> се почеци староиндијског епског пјесништва могу смјестити у раздобље између 700. и 1700. године п.н.е. О времену настанка још би се могло додати да су неки познати археолози успјели да пронађу и откопају дијелове индијских насеља. </a:t>
            </a:r>
          </a:p>
          <a:p>
            <a:r>
              <a:rPr lang="ru-RU" b="1" u="sng" dirty="0">
                <a:solidFill>
                  <a:srgbClr val="C00000"/>
                </a:solidFill>
              </a:rPr>
              <a:t>-Тема- </a:t>
            </a:r>
            <a:r>
              <a:rPr lang="ru-RU" dirty="0"/>
              <a:t>главна тема овог дјела је прича о сукобу, који је настао због наслеђивања града Хастинапуре од стране два племена, Куру и Пандава.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" y="18288"/>
            <a:ext cx="2323697" cy="2330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103640"/>
            <a:ext cx="2370485" cy="2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8640"/>
            <a:ext cx="2424683" cy="16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2" y="5013176"/>
            <a:ext cx="26162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99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1632" y="1354480"/>
            <a:ext cx="6408712" cy="369331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sr-Cyrl-CS" dirty="0">
                <a:solidFill>
                  <a:srgbClr val="C00000"/>
                </a:solidFill>
              </a:rPr>
              <a:t>Индусхтхира</a:t>
            </a:r>
            <a:r>
              <a:rPr lang="sr-Cyrl-CS" dirty="0">
                <a:solidFill>
                  <a:schemeClr val="bg1"/>
                </a:solidFill>
              </a:rPr>
              <a:t> је најстарији од Пандуових синова. Добар краљ и вођа има једну слабост, а то је коцкање у чему је веома лош. Његова немогућност уздржавања од коцкања је настала због тога што су његова браћа и он били прогнани тринаест година. На крају остаје вјеран својој браћи и на небу. </a:t>
            </a:r>
          </a:p>
          <a:p>
            <a:pPr algn="ctr"/>
            <a:r>
              <a:rPr lang="sr-Cyrl-CS" dirty="0">
                <a:solidFill>
                  <a:srgbClr val="C00000"/>
                </a:solidFill>
              </a:rPr>
              <a:t>Дуриодхана</a:t>
            </a:r>
            <a:r>
              <a:rPr lang="sr-Cyrl-CS" dirty="0">
                <a:solidFill>
                  <a:schemeClr val="bg1"/>
                </a:solidFill>
              </a:rPr>
              <a:t> је био најстарији син краља Дхртараштре. Пандуове синове и њихове успјехе и врлине није могао да поднесе још од младости, па тако развија степен мржње према својој браћи. Та мржња била је и узрок рата између Куруа и Пандава. Чак и када је у току рата изгубио готово сву браћу, он није хтио да се преда и остави Пандавама </a:t>
            </a:r>
            <a:r>
              <a:rPr lang="sr-Cyrl-CS" dirty="0" err="1">
                <a:solidFill>
                  <a:schemeClr val="bg1"/>
                </a:solidFill>
              </a:rPr>
              <a:t>дио</a:t>
            </a:r>
            <a:r>
              <a:rPr lang="sr-Cyrl-CS" dirty="0">
                <a:solidFill>
                  <a:schemeClr val="bg1"/>
                </a:solidFill>
              </a:rPr>
              <a:t> царства, који им припада и који им је узет на силу.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99704" y="690446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3200" b="1" u="sng" dirty="0">
                <a:solidFill>
                  <a:srgbClr val="C00000"/>
                </a:solidFill>
              </a:rPr>
              <a:t>АНАЛИЗА ЛИКОВА</a:t>
            </a:r>
            <a:endParaRPr lang="en-US" sz="32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4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93"/>
            <a:ext cx="9144000" cy="682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120" y="211366"/>
            <a:ext cx="3240360" cy="175432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Арјуна</a:t>
            </a:r>
            <a:r>
              <a:rPr lang="ru-RU" dirty="0"/>
              <a:t> је био велики ратник познат широм свијета. Био је сујетан према свом јунаштву и увијек спреман за борбу и двобој како би се доказао својом храброшћу. </a:t>
            </a:r>
          </a:p>
        </p:txBody>
      </p:sp>
    </p:spTree>
    <p:extLst>
      <p:ext uri="{BB962C8B-B14F-4D97-AF65-F5344CB8AC3E}">
        <p14:creationId xmlns:p14="http://schemas.microsoft.com/office/powerpoint/2010/main" val="320505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556792"/>
            <a:ext cx="31683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Драма као књижевно дјело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Као позоришна представа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Као радно извођење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Као телевизијска адаптација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Као филмска верзија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Као музичка обрада драмског текста (опера)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53144"/>
            <a:ext cx="2737320" cy="3240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460519"/>
            <a:ext cx="3091471" cy="1966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460519"/>
            <a:ext cx="2953344" cy="19667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260648"/>
            <a:ext cx="712879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Драму можемо проучавати у неколико 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варијанти</a:t>
            </a:r>
            <a:r>
              <a:rPr lang="ru-RU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754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6" y="0"/>
            <a:ext cx="9145825" cy="683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5622" y="188640"/>
            <a:ext cx="518457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CS" sz="2400" dirty="0"/>
              <a:t>Крај- међу свим оним што би требало знати, најважније од свега је наше властито „</a:t>
            </a:r>
            <a:r>
              <a:rPr lang="en-US" sz="2400" dirty="0" err="1"/>
              <a:t>ja</a:t>
            </a:r>
            <a:r>
              <a:rPr lang="en-US" sz="2400" dirty="0"/>
              <a:t>“, </a:t>
            </a:r>
            <a:r>
              <a:rPr lang="sr-Cyrl-CS" sz="2400" dirty="0"/>
              <a:t>међу свима нама живот је најцјењенији.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767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960" y="2852936"/>
            <a:ext cx="8424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ХВАЛА НА ПАЖЊИ!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63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29322" r="12881" b="40593"/>
          <a:stretch/>
        </p:blipFill>
        <p:spPr>
          <a:xfrm>
            <a:off x="1192" y="0"/>
            <a:ext cx="9142808" cy="6862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2613105"/>
            <a:ext cx="3960440" cy="2031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r-Cyrl-RS" b="1" dirty="0">
                <a:ln w="50800"/>
                <a:solidFill>
                  <a:schemeClr val="bg1">
                    <a:shade val="50000"/>
                  </a:schemeClr>
                </a:solidFill>
              </a:rPr>
              <a:t>е</a:t>
            </a: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кспозиција,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заплет,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успон,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кулминација,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перипетија,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момен</a:t>
            </a:r>
            <a:r>
              <a:rPr lang="sr-Cyrl-RS" b="1" dirty="0">
                <a:ln w="50800"/>
                <a:solidFill>
                  <a:schemeClr val="bg1">
                    <a:shade val="50000"/>
                  </a:schemeClr>
                </a:solidFill>
              </a:rPr>
              <a:t>а</a:t>
            </a: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т заустављања,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расплет.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1960" y="5445224"/>
            <a:ext cx="237626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У драми се не приповиједа, већ се пише у дијалошком облику.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90536" y="5445224"/>
            <a:ext cx="194421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Главни носиоци драмске радње су драмски јунаци</a:t>
            </a:r>
            <a:r>
              <a:rPr lang="en-US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5880" y="1412776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3600" b="1" dirty="0">
                <a:ln w="50800"/>
                <a:solidFill>
                  <a:schemeClr val="bg1">
                    <a:shade val="50000"/>
                  </a:schemeClr>
                </a:solidFill>
              </a:rPr>
              <a:t>Драма се састоји од 7 </a:t>
            </a:r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основних</a:t>
            </a:r>
            <a:r>
              <a:rPr lang="ru-RU" sz="3600" b="1" dirty="0">
                <a:ln w="50800"/>
                <a:solidFill>
                  <a:schemeClr val="bg1">
                    <a:shade val="50000"/>
                  </a:schemeClr>
                </a:solidFill>
              </a:rPr>
              <a:t> дијелова или етапа:</a:t>
            </a:r>
          </a:p>
        </p:txBody>
      </p:sp>
    </p:spTree>
    <p:extLst>
      <p:ext uri="{BB962C8B-B14F-4D97-AF65-F5344CB8AC3E}">
        <p14:creationId xmlns:p14="http://schemas.microsoft.com/office/powerpoint/2010/main" val="375916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2060848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Најпознатији антички драмски писци су: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Есхил,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Софокле,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Еурипид 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комедиограф Аристотел.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4" y="1412776"/>
            <a:ext cx="4890166" cy="2755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36" y="4277096"/>
            <a:ext cx="4145280" cy="2170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717032"/>
            <a:ext cx="1895856" cy="29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4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5856" y="2780928"/>
            <a:ext cx="259228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r-Cyrl-C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ТРАГЕДИЈА</a:t>
            </a: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040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3" b="65600"/>
          <a:stretch/>
        </p:blipFill>
        <p:spPr>
          <a:xfrm>
            <a:off x="-18289" y="0"/>
            <a:ext cx="9216901" cy="69001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05885" y="2849892"/>
            <a:ext cx="4968552" cy="1477328"/>
          </a:xfrm>
          <a:prstGeom prst="rect">
            <a:avLst/>
          </a:prstGeom>
          <a:solidFill>
            <a:srgbClr val="996633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C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•Трагедија је врста драме у којој је исход трагичан.</a:t>
            </a:r>
          </a:p>
          <a:p>
            <a:r>
              <a:rPr lang="sr-Cyrl-C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•Настала је у античкој Грчкој.</a:t>
            </a:r>
          </a:p>
          <a:p>
            <a:r>
              <a:rPr lang="sr-Cyrl-C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•Назив се састоји од грчких ријечи јарац и пјесма.</a:t>
            </a:r>
          </a:p>
        </p:txBody>
      </p:sp>
    </p:spTree>
    <p:extLst>
      <p:ext uri="{BB962C8B-B14F-4D97-AF65-F5344CB8AC3E}">
        <p14:creationId xmlns:p14="http://schemas.microsoft.com/office/powerpoint/2010/main" val="377756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6000" r="24400" b="38400"/>
          <a:stretch/>
        </p:blipFill>
        <p:spPr>
          <a:xfrm>
            <a:off x="4067944" y="463276"/>
            <a:ext cx="4464496" cy="59180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344" y="3068960"/>
            <a:ext cx="3718200" cy="20313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sr-Cyrl-CS" dirty="0">
              <a:solidFill>
                <a:schemeClr val="bg1"/>
              </a:solidFill>
            </a:endParaRPr>
          </a:p>
          <a:p>
            <a:r>
              <a:rPr lang="sr-Cyrl-CS" dirty="0">
                <a:solidFill>
                  <a:schemeClr val="bg1"/>
                </a:solidFill>
              </a:rPr>
              <a:t>~По мишљењу грчког филозофа Аристотела, улога трагедије је катарза .</a:t>
            </a:r>
          </a:p>
          <a:p>
            <a:r>
              <a:rPr lang="sr-Cyrl-CS" dirty="0">
                <a:solidFill>
                  <a:schemeClr val="bg1"/>
                </a:solidFill>
              </a:rPr>
              <a:t>~ Катарза мора да изазове осјећај сажаљења код гледаоца.</a:t>
            </a:r>
          </a:p>
          <a:p>
            <a:endParaRPr lang="sr-Cyrl-C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3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3" b="62000"/>
          <a:stretch/>
        </p:blipFill>
        <p:spPr>
          <a:xfrm>
            <a:off x="1332800" y="2492897"/>
            <a:ext cx="6142315" cy="40324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1761" y="752168"/>
            <a:ext cx="6036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/>
              <a:t>~ У развоју драмске књижевности, трагедија губи обредни смисао.</a:t>
            </a:r>
          </a:p>
          <a:p>
            <a:r>
              <a:rPr lang="sr-Cyrl-CS" dirty="0"/>
              <a:t>~Хор се све мање користи</a:t>
            </a:r>
            <a:r>
              <a:rPr lang="en-US" dirty="0"/>
              <a:t>.</a:t>
            </a:r>
            <a:endParaRPr lang="sr-Cyrl-CS" dirty="0"/>
          </a:p>
          <a:p>
            <a:r>
              <a:rPr lang="sr-Cyrl-CS" dirty="0"/>
              <a:t>~Композиција је слободнија</a:t>
            </a:r>
            <a:r>
              <a:rPr lang="en-US" dirty="0"/>
              <a:t>.</a:t>
            </a:r>
            <a:endParaRPr lang="sr-Cyrl-CS" dirty="0"/>
          </a:p>
          <a:p>
            <a:r>
              <a:rPr lang="sr-Cyrl-CS" dirty="0"/>
              <a:t>~Митска тематика се замјењује историјском тематиком.</a:t>
            </a:r>
          </a:p>
        </p:txBody>
      </p:sp>
    </p:spTree>
    <p:extLst>
      <p:ext uri="{BB962C8B-B14F-4D97-AF65-F5344CB8AC3E}">
        <p14:creationId xmlns:p14="http://schemas.microsoft.com/office/powerpoint/2010/main" val="45764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570</TotalTime>
  <Words>975</Words>
  <Application>Microsoft Office PowerPoint</Application>
  <PresentationFormat>Пројекција на екрану (4:3)</PresentationFormat>
  <Paragraphs>123</Paragraphs>
  <Slides>31</Slides>
  <Notes>0</Notes>
  <HiddenSlides>0</HiddenSlides>
  <MMClips>0</MMClips>
  <ScaleCrop>false</ScaleCrop>
  <HeadingPairs>
    <vt:vector size="6" baseType="variant">
      <vt:variant>
        <vt:lpstr>Коришћени фонтови</vt:lpstr>
      </vt:variant>
      <vt:variant>
        <vt:i4>5</vt:i4>
      </vt:variant>
      <vt:variant>
        <vt:lpstr>Тема</vt:lpstr>
      </vt:variant>
      <vt:variant>
        <vt:i4>1</vt:i4>
      </vt:variant>
      <vt:variant>
        <vt:lpstr>Наслови слајдова</vt:lpstr>
      </vt:variant>
      <vt:variant>
        <vt:i4>31</vt:i4>
      </vt:variant>
    </vt:vector>
  </HeadingPairs>
  <TitlesOfParts>
    <vt:vector size="37" baseType="lpstr">
      <vt:lpstr>Arial</vt:lpstr>
      <vt:lpstr>Constantia</vt:lpstr>
      <vt:lpstr>Copperplate Gothic Light</vt:lpstr>
      <vt:lpstr>Garamond</vt:lpstr>
      <vt:lpstr>Wingdings</vt:lpstr>
      <vt:lpstr>BlackTie</vt:lpstr>
      <vt:lpstr>ДРАМА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 Махабхарата је приказана као нечије рецитовање пјесме и подијељена је у осамнаест књига, а свака књига носи наслов теме о којој се приповиједа.  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</vt:vector>
  </TitlesOfParts>
  <Company>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Brane</dc:creator>
  <cp:lastModifiedBy>Sanja D</cp:lastModifiedBy>
  <cp:revision>57</cp:revision>
  <dcterms:created xsi:type="dcterms:W3CDTF">2021-05-22T16:14:32Z</dcterms:created>
  <dcterms:modified xsi:type="dcterms:W3CDTF">2021-05-27T20:11:39Z</dcterms:modified>
</cp:coreProperties>
</file>