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69" r:id="rId5"/>
    <p:sldId id="261" r:id="rId6"/>
    <p:sldId id="262" r:id="rId7"/>
    <p:sldId id="263" r:id="rId8"/>
    <p:sldId id="264" r:id="rId9"/>
    <p:sldId id="265" r:id="rId10"/>
    <p:sldId id="266" r:id="rId11"/>
    <p:sldId id="267" r:id="rId12"/>
    <p:sldId id="268" r:id="rId13"/>
    <p:sldId id="270" r:id="rId14"/>
    <p:sldId id="271" r:id="rId15"/>
    <p:sldId id="274" r:id="rId16"/>
    <p:sldId id="273" r:id="rId17"/>
    <p:sldId id="272" r:id="rId18"/>
    <p:sldId id="279" r:id="rId19"/>
    <p:sldId id="281" r:id="rId20"/>
    <p:sldId id="278" r:id="rId21"/>
  </p:sldIdLst>
  <p:sldSz cx="9144000" cy="5143500" type="screen16x9"/>
  <p:notesSz cx="6858000" cy="9144000"/>
  <p:embeddedFontLst>
    <p:embeddedFont>
      <p:font typeface="Agency FB" panose="020B0503020202020204" pitchFamily="34" charset="0"/>
      <p:regular r:id="rId23"/>
      <p:bold r:id="rId24"/>
    </p:embeddedFont>
    <p:embeddedFont>
      <p:font typeface="Amatic SC" panose="00000500000000000000" pitchFamily="2" charset="-79"/>
      <p:regular r:id="rId25"/>
      <p:bold r:id="rId26"/>
    </p:embeddedFont>
    <p:embeddedFont>
      <p:font typeface="Calibri" panose="020F0502020204030204" pitchFamily="34" charset="0"/>
      <p:regular r:id="rId27"/>
      <p:bold r:id="rId28"/>
      <p:italic r:id="rId29"/>
      <p:boldItalic r:id="rId30"/>
    </p:embeddedFont>
    <p:embeddedFont>
      <p:font typeface="Cambria Math" panose="02040503050406030204" pitchFamily="18" charset="0"/>
      <p:regular r:id="rId31"/>
    </p:embeddedFont>
    <p:embeddedFont>
      <p:font typeface="Encode Sans Semi Condensed" panose="020B0604020202020204" charset="0"/>
      <p:regular r:id="rId32"/>
      <p:bold r:id="rId33"/>
    </p:embeddedFont>
    <p:embeddedFont>
      <p:font typeface="Encode Sans Semi Condensed Light" panose="020B060402020202020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07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218DE6-D431-4044-9C84-DCB305295717}">
  <a:tblStyle styleId="{84218DE6-D431-4044-9C84-DCB30529571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4D890D1-4835-4479-89E5-008A3579EB0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660"/>
  </p:normalViewPr>
  <p:slideViewPr>
    <p:cSldViewPr>
      <p:cViewPr varScale="1">
        <p:scale>
          <a:sx n="102" d="100"/>
          <a:sy n="102" d="100"/>
        </p:scale>
        <p:origin x="917" y="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4639900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2" name="Google Shape;1762;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2" name="Google Shape;1862;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b2f7c811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b2f7c811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4" name="Google Shape;157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5" name="Google Shape;185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3" name="Google Shape;169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61639" y="0"/>
            <a:ext cx="406192" cy="3254913"/>
            <a:chOff x="6176324" y="51530"/>
            <a:chExt cx="466512" cy="3738701"/>
          </a:xfrm>
        </p:grpSpPr>
        <p:sp>
          <p:nvSpPr>
            <p:cNvPr id="11" name="Google Shape;11;p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00725" y="51530"/>
              <a:ext cx="17700" cy="29235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7060395" y="1"/>
            <a:ext cx="514087" cy="1914307"/>
            <a:chOff x="4897958" y="1976913"/>
            <a:chExt cx="514087" cy="1914307"/>
          </a:xfrm>
        </p:grpSpPr>
        <p:sp>
          <p:nvSpPr>
            <p:cNvPr id="14" name="Google Shape;14;p2"/>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5157463" y="1976913"/>
              <a:ext cx="17700" cy="998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3332641" y="-8"/>
            <a:ext cx="406190" cy="1834361"/>
            <a:chOff x="5578966" y="2128142"/>
            <a:chExt cx="406190" cy="1834361"/>
          </a:xfrm>
        </p:grpSpPr>
        <p:sp>
          <p:nvSpPr>
            <p:cNvPr id="17" name="Google Shape;17;p2"/>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5774600" y="2128142"/>
              <a:ext cx="17700" cy="846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4925761" y="-4"/>
            <a:ext cx="466512" cy="2651935"/>
            <a:chOff x="6176324" y="1138296"/>
            <a:chExt cx="466512" cy="2651935"/>
          </a:xfrm>
        </p:grpSpPr>
        <p:sp>
          <p:nvSpPr>
            <p:cNvPr id="20" name="Google Shape;20;p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6400713" y="1138296"/>
              <a:ext cx="17700" cy="18366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1172323" y="1"/>
            <a:ext cx="476555" cy="1769343"/>
            <a:chOff x="6798998" y="1831963"/>
            <a:chExt cx="476555" cy="1769343"/>
          </a:xfrm>
        </p:grpSpPr>
        <p:sp>
          <p:nvSpPr>
            <p:cNvPr id="23" name="Google Shape;23;p2"/>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026850" y="1831963"/>
              <a:ext cx="17700" cy="1143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8514939" y="0"/>
            <a:ext cx="170472" cy="2234029"/>
            <a:chOff x="7576714" y="1094963"/>
            <a:chExt cx="170472" cy="2234029"/>
          </a:xfrm>
        </p:grpSpPr>
        <p:sp>
          <p:nvSpPr>
            <p:cNvPr id="26" name="Google Shape;26;p2"/>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7652975" y="1094963"/>
              <a:ext cx="17700" cy="1880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a:off x="2295272" y="0"/>
            <a:ext cx="288375" cy="2884716"/>
            <a:chOff x="7883572" y="937188"/>
            <a:chExt cx="288375" cy="2884716"/>
          </a:xfrm>
        </p:grpSpPr>
        <p:sp>
          <p:nvSpPr>
            <p:cNvPr id="29" name="Google Shape;29;p2"/>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8024900" y="937188"/>
              <a:ext cx="17700" cy="2037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1140646" y="293240"/>
            <a:ext cx="157798" cy="180711"/>
            <a:chOff x="3462796" y="2555878"/>
            <a:chExt cx="157798" cy="180711"/>
          </a:xfrm>
        </p:grpSpPr>
        <p:sp>
          <p:nvSpPr>
            <p:cNvPr id="32" name="Google Shape;32;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 name="Google Shape;38;p2"/>
          <p:cNvGrpSpPr/>
          <p:nvPr/>
        </p:nvGrpSpPr>
        <p:grpSpPr>
          <a:xfrm>
            <a:off x="4022411" y="1914288"/>
            <a:ext cx="180404" cy="190055"/>
            <a:chOff x="3770248" y="2527300"/>
            <a:chExt cx="180404" cy="190055"/>
          </a:xfrm>
        </p:grpSpPr>
        <p:sp>
          <p:nvSpPr>
            <p:cNvPr id="39" name="Google Shape;39;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 name="Google Shape;43;p2"/>
          <p:cNvGrpSpPr/>
          <p:nvPr/>
        </p:nvGrpSpPr>
        <p:grpSpPr>
          <a:xfrm>
            <a:off x="7394864" y="516070"/>
            <a:ext cx="214463" cy="245604"/>
            <a:chOff x="3462796" y="2555878"/>
            <a:chExt cx="157798" cy="180711"/>
          </a:xfrm>
        </p:grpSpPr>
        <p:sp>
          <p:nvSpPr>
            <p:cNvPr id="44" name="Google Shape;44;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 name="Google Shape;50;p2"/>
          <p:cNvGrpSpPr/>
          <p:nvPr/>
        </p:nvGrpSpPr>
        <p:grpSpPr>
          <a:xfrm>
            <a:off x="5968644" y="2524138"/>
            <a:ext cx="245187" cy="258304"/>
            <a:chOff x="3770248" y="2527300"/>
            <a:chExt cx="180404" cy="190055"/>
          </a:xfrm>
        </p:grpSpPr>
        <p:sp>
          <p:nvSpPr>
            <p:cNvPr id="51" name="Google Shape;51;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 name="Google Shape;55;p2"/>
          <p:cNvGrpSpPr/>
          <p:nvPr/>
        </p:nvGrpSpPr>
        <p:grpSpPr>
          <a:xfrm rot="5400000">
            <a:off x="5717697" y="1234087"/>
            <a:ext cx="214448" cy="245568"/>
            <a:chOff x="3462796" y="2555878"/>
            <a:chExt cx="157798" cy="180711"/>
          </a:xfrm>
        </p:grpSpPr>
        <p:sp>
          <p:nvSpPr>
            <p:cNvPr id="56" name="Google Shape;56;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 name="Google Shape;62;p2"/>
          <p:cNvGrpSpPr/>
          <p:nvPr/>
        </p:nvGrpSpPr>
        <p:grpSpPr>
          <a:xfrm>
            <a:off x="338248" y="3028088"/>
            <a:ext cx="180404" cy="190055"/>
            <a:chOff x="3770248" y="2527300"/>
            <a:chExt cx="180404" cy="190055"/>
          </a:xfrm>
        </p:grpSpPr>
        <p:sp>
          <p:nvSpPr>
            <p:cNvPr id="63" name="Google Shape;63;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 name="Google Shape;67;p2"/>
          <p:cNvSpPr txBox="1">
            <a:spLocks noGrp="1"/>
          </p:cNvSpPr>
          <p:nvPr>
            <p:ph type="ctrTitle"/>
          </p:nvPr>
        </p:nvSpPr>
        <p:spPr>
          <a:xfrm>
            <a:off x="855300" y="3382225"/>
            <a:ext cx="7433400" cy="810300"/>
          </a:xfrm>
          <a:prstGeom prst="rect">
            <a:avLst/>
          </a:prstGeom>
          <a:effectLst>
            <a:outerShdw dist="19050" dir="5400000" algn="bl" rotWithShape="0">
              <a:schemeClr val="dk1">
                <a:alpha val="20000"/>
              </a:schemeClr>
            </a:outerShdw>
          </a:effectLst>
        </p:spPr>
        <p:txBody>
          <a:bodyPr spcFirstLastPara="1" wrap="square" lIns="0" tIns="0" rIns="0" bIns="0" anchor="t" anchorCtr="0">
            <a:noAutofit/>
          </a:bodyPr>
          <a:lstStyle>
            <a:lvl1pPr lvl="0"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1pPr>
            <a:lvl2pPr lvl="1"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2pPr>
            <a:lvl3pPr lvl="2"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3pPr>
            <a:lvl4pPr lvl="3"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4pPr>
            <a:lvl5pPr lvl="4"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5pPr>
            <a:lvl6pPr lvl="5"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6pPr>
            <a:lvl7pPr lvl="6"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7pPr>
            <a:lvl8pPr lvl="7"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8pPr>
            <a:lvl9pPr lvl="8"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9pPr>
          </a:lstStyle>
          <a:p>
            <a:endParaRPr/>
          </a:p>
        </p:txBody>
      </p:sp>
      <p:grpSp>
        <p:nvGrpSpPr>
          <p:cNvPr id="68" name="Google Shape;68;p2"/>
          <p:cNvGrpSpPr/>
          <p:nvPr/>
        </p:nvGrpSpPr>
        <p:grpSpPr>
          <a:xfrm rot="-2700000">
            <a:off x="8555730" y="2841622"/>
            <a:ext cx="180402" cy="190053"/>
            <a:chOff x="3770248" y="2527300"/>
            <a:chExt cx="180404" cy="190055"/>
          </a:xfrm>
        </p:grpSpPr>
        <p:sp>
          <p:nvSpPr>
            <p:cNvPr id="69" name="Google Shape;69;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 name="Google Shape;73;p2"/>
          <p:cNvGrpSpPr/>
          <p:nvPr/>
        </p:nvGrpSpPr>
        <p:grpSpPr>
          <a:xfrm>
            <a:off x="2484475" y="3"/>
            <a:ext cx="1046700" cy="3098822"/>
            <a:chOff x="2484475" y="3"/>
            <a:chExt cx="1046700" cy="3098822"/>
          </a:xfrm>
        </p:grpSpPr>
        <p:sp>
          <p:nvSpPr>
            <p:cNvPr id="74" name="Google Shape;74;p2"/>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2"/>
            <p:cNvGrpSpPr/>
            <p:nvPr/>
          </p:nvGrpSpPr>
          <p:grpSpPr>
            <a:xfrm>
              <a:off x="2769703" y="3"/>
              <a:ext cx="510180" cy="2812953"/>
              <a:chOff x="1818382" y="1216859"/>
              <a:chExt cx="466728" cy="2573372"/>
            </a:xfrm>
          </p:grpSpPr>
          <p:grpSp>
            <p:nvGrpSpPr>
              <p:cNvPr id="77" name="Google Shape;77;p2"/>
              <p:cNvGrpSpPr/>
              <p:nvPr/>
            </p:nvGrpSpPr>
            <p:grpSpPr>
              <a:xfrm>
                <a:off x="1818382" y="2971595"/>
                <a:ext cx="466728" cy="818636"/>
                <a:chOff x="1818382" y="2942618"/>
                <a:chExt cx="466728" cy="818636"/>
              </a:xfrm>
            </p:grpSpPr>
            <p:sp>
              <p:nvSpPr>
                <p:cNvPr id="78" name="Google Shape;78;p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 name="Google Shape;81;p2"/>
              <p:cNvSpPr/>
              <p:nvPr/>
            </p:nvSpPr>
            <p:spPr>
              <a:xfrm>
                <a:off x="2046058" y="1216859"/>
                <a:ext cx="17700" cy="1761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2"/>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83" name="Google Shape;83;p2"/>
          <p:cNvGrpSpPr/>
          <p:nvPr/>
        </p:nvGrpSpPr>
        <p:grpSpPr>
          <a:xfrm>
            <a:off x="3961868" y="-4"/>
            <a:ext cx="905291" cy="1913714"/>
            <a:chOff x="3961868" y="-4"/>
            <a:chExt cx="905291" cy="1913714"/>
          </a:xfrm>
        </p:grpSpPr>
        <p:grpSp>
          <p:nvGrpSpPr>
            <p:cNvPr id="84" name="Google Shape;84;p2"/>
            <p:cNvGrpSpPr/>
            <p:nvPr/>
          </p:nvGrpSpPr>
          <p:grpSpPr>
            <a:xfrm>
              <a:off x="3961868" y="1008419"/>
              <a:ext cx="905291" cy="905291"/>
              <a:chOff x="764100" y="3623300"/>
              <a:chExt cx="1046700" cy="1046700"/>
            </a:xfrm>
          </p:grpSpPr>
          <p:sp>
            <p:nvSpPr>
              <p:cNvPr id="85" name="Google Shape;85;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4155315" y="-4"/>
              <a:ext cx="522826" cy="1721098"/>
              <a:chOff x="2447534" y="2035293"/>
              <a:chExt cx="478297" cy="1574511"/>
            </a:xfrm>
          </p:grpSpPr>
          <p:grpSp>
            <p:nvGrpSpPr>
              <p:cNvPr id="88" name="Google Shape;88;p2"/>
              <p:cNvGrpSpPr/>
              <p:nvPr/>
            </p:nvGrpSpPr>
            <p:grpSpPr>
              <a:xfrm>
                <a:off x="2447534" y="2035293"/>
                <a:ext cx="478297" cy="1574511"/>
                <a:chOff x="2447534" y="2035293"/>
                <a:chExt cx="478297" cy="1574511"/>
              </a:xfrm>
            </p:grpSpPr>
            <p:grpSp>
              <p:nvGrpSpPr>
                <p:cNvPr id="89" name="Google Shape;89;p2"/>
                <p:cNvGrpSpPr/>
                <p:nvPr/>
              </p:nvGrpSpPr>
              <p:grpSpPr>
                <a:xfrm>
                  <a:off x="2447534" y="2971595"/>
                  <a:ext cx="478297" cy="638209"/>
                  <a:chOff x="2447534" y="3081786"/>
                  <a:chExt cx="478297" cy="638209"/>
                </a:xfrm>
              </p:grpSpPr>
              <p:sp>
                <p:nvSpPr>
                  <p:cNvPr id="90" name="Google Shape;90;p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 name="Google Shape;93;p2"/>
                <p:cNvSpPr/>
                <p:nvPr/>
              </p:nvSpPr>
              <p:spPr>
                <a:xfrm>
                  <a:off x="2675610" y="2035293"/>
                  <a:ext cx="17700" cy="94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2"/>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95" name="Google Shape;95;p2"/>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96" name="Google Shape;96;p2"/>
          <p:cNvGrpSpPr/>
          <p:nvPr/>
        </p:nvGrpSpPr>
        <p:grpSpPr>
          <a:xfrm>
            <a:off x="5194218" y="4"/>
            <a:ext cx="522827" cy="1415951"/>
            <a:chOff x="5194218" y="4"/>
            <a:chExt cx="522827" cy="1415951"/>
          </a:xfrm>
        </p:grpSpPr>
        <p:grpSp>
          <p:nvGrpSpPr>
            <p:cNvPr id="97" name="Google Shape;97;p2"/>
            <p:cNvGrpSpPr/>
            <p:nvPr/>
          </p:nvGrpSpPr>
          <p:grpSpPr>
            <a:xfrm>
              <a:off x="5194218" y="893129"/>
              <a:ext cx="522827" cy="522827"/>
              <a:chOff x="764100" y="3623300"/>
              <a:chExt cx="1046700" cy="1046700"/>
            </a:xfrm>
          </p:grpSpPr>
          <p:sp>
            <p:nvSpPr>
              <p:cNvPr id="98" name="Google Shape;98;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2"/>
            <p:cNvGrpSpPr/>
            <p:nvPr/>
          </p:nvGrpSpPr>
          <p:grpSpPr>
            <a:xfrm>
              <a:off x="5371921" y="4"/>
              <a:ext cx="182209" cy="1277751"/>
              <a:chOff x="3305183" y="2153669"/>
              <a:chExt cx="166690" cy="1168924"/>
            </a:xfrm>
          </p:grpSpPr>
          <p:grpSp>
            <p:nvGrpSpPr>
              <p:cNvPr id="101" name="Google Shape;101;p2"/>
              <p:cNvGrpSpPr/>
              <p:nvPr/>
            </p:nvGrpSpPr>
            <p:grpSpPr>
              <a:xfrm>
                <a:off x="3305183" y="2153669"/>
                <a:ext cx="166690" cy="1168924"/>
                <a:chOff x="3305183" y="2153669"/>
                <a:chExt cx="166690" cy="1168924"/>
              </a:xfrm>
            </p:grpSpPr>
            <p:grpSp>
              <p:nvGrpSpPr>
                <p:cNvPr id="102" name="Google Shape;102;p2"/>
                <p:cNvGrpSpPr/>
                <p:nvPr/>
              </p:nvGrpSpPr>
              <p:grpSpPr>
                <a:xfrm>
                  <a:off x="3305183" y="2971595"/>
                  <a:ext cx="166690" cy="350998"/>
                  <a:chOff x="3305183" y="3146560"/>
                  <a:chExt cx="166690" cy="350998"/>
                </a:xfrm>
              </p:grpSpPr>
              <p:sp>
                <p:nvSpPr>
                  <p:cNvPr id="103" name="Google Shape;103;p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6" name="Google Shape;106;p2"/>
                <p:cNvSpPr/>
                <p:nvPr/>
              </p:nvSpPr>
              <p:spPr>
                <a:xfrm>
                  <a:off x="3375902" y="2153669"/>
                  <a:ext cx="17700" cy="824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08" name="Google Shape;108;p2"/>
          <p:cNvGrpSpPr/>
          <p:nvPr/>
        </p:nvGrpSpPr>
        <p:grpSpPr>
          <a:xfrm>
            <a:off x="7824797" y="4"/>
            <a:ext cx="860597" cy="3024352"/>
            <a:chOff x="7824797" y="4"/>
            <a:chExt cx="860597" cy="3024352"/>
          </a:xfrm>
        </p:grpSpPr>
        <p:grpSp>
          <p:nvGrpSpPr>
            <p:cNvPr id="109" name="Google Shape;109;p2"/>
            <p:cNvGrpSpPr/>
            <p:nvPr/>
          </p:nvGrpSpPr>
          <p:grpSpPr>
            <a:xfrm>
              <a:off x="7824797" y="1891931"/>
              <a:ext cx="860597" cy="1132425"/>
              <a:chOff x="764100" y="3623300"/>
              <a:chExt cx="1046700" cy="1046700"/>
            </a:xfrm>
          </p:grpSpPr>
          <p:sp>
            <p:nvSpPr>
              <p:cNvPr id="110" name="Google Shape;110;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8100547" y="4"/>
              <a:ext cx="300376" cy="2805682"/>
              <a:chOff x="3792712" y="1254959"/>
              <a:chExt cx="274793" cy="2566720"/>
            </a:xfrm>
          </p:grpSpPr>
          <p:grpSp>
            <p:nvGrpSpPr>
              <p:cNvPr id="113" name="Google Shape;113;p2"/>
              <p:cNvGrpSpPr/>
              <p:nvPr/>
            </p:nvGrpSpPr>
            <p:grpSpPr>
              <a:xfrm>
                <a:off x="3792712" y="1254959"/>
                <a:ext cx="274793" cy="2566720"/>
                <a:chOff x="3792712" y="1254959"/>
                <a:chExt cx="274793" cy="2566720"/>
              </a:xfrm>
            </p:grpSpPr>
            <p:grpSp>
              <p:nvGrpSpPr>
                <p:cNvPr id="114" name="Google Shape;114;p2"/>
                <p:cNvGrpSpPr/>
                <p:nvPr/>
              </p:nvGrpSpPr>
              <p:grpSpPr>
                <a:xfrm>
                  <a:off x="3792712" y="2971595"/>
                  <a:ext cx="274793" cy="850085"/>
                  <a:chOff x="3792712" y="2879468"/>
                  <a:chExt cx="274793" cy="850085"/>
                </a:xfrm>
              </p:grpSpPr>
              <p:sp>
                <p:nvSpPr>
                  <p:cNvPr id="115" name="Google Shape;115;p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8" name="Google Shape;118;p2"/>
                <p:cNvSpPr/>
                <p:nvPr/>
              </p:nvSpPr>
              <p:spPr>
                <a:xfrm>
                  <a:off x="3923169" y="1254959"/>
                  <a:ext cx="17700" cy="1722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2"/>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20" name="Google Shape;120;p2"/>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21" name="Google Shape;121;p2"/>
          <p:cNvGrpSpPr/>
          <p:nvPr/>
        </p:nvGrpSpPr>
        <p:grpSpPr>
          <a:xfrm>
            <a:off x="1192601" y="-5"/>
            <a:ext cx="1046700" cy="2424933"/>
            <a:chOff x="1192601" y="-5"/>
            <a:chExt cx="1046700" cy="2424933"/>
          </a:xfrm>
        </p:grpSpPr>
        <p:grpSp>
          <p:nvGrpSpPr>
            <p:cNvPr id="122" name="Google Shape;122;p2"/>
            <p:cNvGrpSpPr/>
            <p:nvPr/>
          </p:nvGrpSpPr>
          <p:grpSpPr>
            <a:xfrm>
              <a:off x="1192601" y="1378228"/>
              <a:ext cx="1046700" cy="1046700"/>
              <a:chOff x="764100" y="3623300"/>
              <a:chExt cx="1046700" cy="1046700"/>
            </a:xfrm>
          </p:grpSpPr>
          <p:sp>
            <p:nvSpPr>
              <p:cNvPr id="123" name="Google Shape;123;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a:off x="1417979" y="-5"/>
              <a:ext cx="580390" cy="2131191"/>
              <a:chOff x="522260" y="1950146"/>
              <a:chExt cx="530958" cy="1949676"/>
            </a:xfrm>
          </p:grpSpPr>
          <p:grpSp>
            <p:nvGrpSpPr>
              <p:cNvPr id="126" name="Google Shape;126;p2"/>
              <p:cNvGrpSpPr/>
              <p:nvPr/>
            </p:nvGrpSpPr>
            <p:grpSpPr>
              <a:xfrm>
                <a:off x="522260" y="1950146"/>
                <a:ext cx="530958" cy="1949676"/>
                <a:chOff x="522260" y="1950146"/>
                <a:chExt cx="530958" cy="1949676"/>
              </a:xfrm>
            </p:grpSpPr>
            <p:grpSp>
              <p:nvGrpSpPr>
                <p:cNvPr id="127" name="Google Shape;127;p2"/>
                <p:cNvGrpSpPr/>
                <p:nvPr/>
              </p:nvGrpSpPr>
              <p:grpSpPr>
                <a:xfrm>
                  <a:off x="522260" y="2971595"/>
                  <a:ext cx="530958" cy="928227"/>
                  <a:chOff x="522260" y="2971595"/>
                  <a:chExt cx="530958" cy="928227"/>
                </a:xfrm>
              </p:grpSpPr>
              <p:sp>
                <p:nvSpPr>
                  <p:cNvPr id="128" name="Google Shape;128;p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2" name="Google Shape;132;p2"/>
                <p:cNvSpPr/>
                <p:nvPr/>
              </p:nvSpPr>
              <p:spPr>
                <a:xfrm>
                  <a:off x="786939" y="1950146"/>
                  <a:ext cx="17700" cy="102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2"/>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34" name="Google Shape;134;p2"/>
          <p:cNvGrpSpPr/>
          <p:nvPr/>
        </p:nvGrpSpPr>
        <p:grpSpPr>
          <a:xfrm>
            <a:off x="6010934" y="1"/>
            <a:ext cx="1046700" cy="2793377"/>
            <a:chOff x="6010934" y="1"/>
            <a:chExt cx="1046700" cy="2793377"/>
          </a:xfrm>
        </p:grpSpPr>
        <p:grpSp>
          <p:nvGrpSpPr>
            <p:cNvPr id="135" name="Google Shape;135;p2"/>
            <p:cNvGrpSpPr/>
            <p:nvPr/>
          </p:nvGrpSpPr>
          <p:grpSpPr>
            <a:xfrm>
              <a:off x="6010934" y="1746678"/>
              <a:ext cx="1046700" cy="1046700"/>
              <a:chOff x="764100" y="3623300"/>
              <a:chExt cx="1046700" cy="1046700"/>
            </a:xfrm>
          </p:grpSpPr>
          <p:sp>
            <p:nvSpPr>
              <p:cNvPr id="136" name="Google Shape;136;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2"/>
            <p:cNvGrpSpPr/>
            <p:nvPr/>
          </p:nvGrpSpPr>
          <p:grpSpPr>
            <a:xfrm>
              <a:off x="6308747" y="1"/>
              <a:ext cx="441786" cy="2571886"/>
              <a:chOff x="1121941" y="1609666"/>
              <a:chExt cx="404159" cy="2352837"/>
            </a:xfrm>
          </p:grpSpPr>
          <p:grpSp>
            <p:nvGrpSpPr>
              <p:cNvPr id="139" name="Google Shape;139;p2"/>
              <p:cNvGrpSpPr/>
              <p:nvPr/>
            </p:nvGrpSpPr>
            <p:grpSpPr>
              <a:xfrm>
                <a:off x="1121941" y="1609666"/>
                <a:ext cx="404159" cy="2352837"/>
                <a:chOff x="1121941" y="1609666"/>
                <a:chExt cx="404159" cy="2352837"/>
              </a:xfrm>
            </p:grpSpPr>
            <p:grpSp>
              <p:nvGrpSpPr>
                <p:cNvPr id="140" name="Google Shape;140;p2"/>
                <p:cNvGrpSpPr/>
                <p:nvPr/>
              </p:nvGrpSpPr>
              <p:grpSpPr>
                <a:xfrm>
                  <a:off x="1121941" y="2971595"/>
                  <a:ext cx="404159" cy="990908"/>
                  <a:chOff x="1121941" y="2969319"/>
                  <a:chExt cx="404159" cy="990908"/>
                </a:xfrm>
              </p:grpSpPr>
              <p:sp>
                <p:nvSpPr>
                  <p:cNvPr id="141" name="Google Shape;141;p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5" name="Google Shape;145;p2"/>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2"/>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147" name="Google Shape;147;p2"/>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148" name="Google Shape;148;p2"/>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149" name="Google Shape;149;p2"/>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150" name="Google Shape;150;p2"/>
          <p:cNvGrpSpPr/>
          <p:nvPr/>
        </p:nvGrpSpPr>
        <p:grpSpPr>
          <a:xfrm>
            <a:off x="721731" y="-1"/>
            <a:ext cx="522827" cy="2757179"/>
            <a:chOff x="721731" y="-1"/>
            <a:chExt cx="522827" cy="2757179"/>
          </a:xfrm>
        </p:grpSpPr>
        <p:grpSp>
          <p:nvGrpSpPr>
            <p:cNvPr id="151" name="Google Shape;151;p2"/>
            <p:cNvGrpSpPr/>
            <p:nvPr/>
          </p:nvGrpSpPr>
          <p:grpSpPr>
            <a:xfrm>
              <a:off x="721731" y="2234351"/>
              <a:ext cx="522827" cy="522827"/>
              <a:chOff x="764100" y="3623300"/>
              <a:chExt cx="1046700" cy="1046700"/>
            </a:xfrm>
          </p:grpSpPr>
          <p:sp>
            <p:nvSpPr>
              <p:cNvPr id="152" name="Google Shape;152;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92053" y="-1"/>
              <a:ext cx="182209" cy="2616197"/>
              <a:chOff x="3305183" y="929219"/>
              <a:chExt cx="166690" cy="2393374"/>
            </a:xfrm>
          </p:grpSpPr>
          <p:grpSp>
            <p:nvGrpSpPr>
              <p:cNvPr id="155" name="Google Shape;155;p2"/>
              <p:cNvGrpSpPr/>
              <p:nvPr/>
            </p:nvGrpSpPr>
            <p:grpSpPr>
              <a:xfrm>
                <a:off x="3305183" y="929219"/>
                <a:ext cx="166690" cy="2393374"/>
                <a:chOff x="3305183" y="929219"/>
                <a:chExt cx="166690" cy="2393374"/>
              </a:xfrm>
            </p:grpSpPr>
            <p:grpSp>
              <p:nvGrpSpPr>
                <p:cNvPr id="156" name="Google Shape;156;p2"/>
                <p:cNvGrpSpPr/>
                <p:nvPr/>
              </p:nvGrpSpPr>
              <p:grpSpPr>
                <a:xfrm>
                  <a:off x="3305183" y="2971595"/>
                  <a:ext cx="166690" cy="350998"/>
                  <a:chOff x="3305183" y="3146560"/>
                  <a:chExt cx="166690" cy="350998"/>
                </a:xfrm>
              </p:grpSpPr>
              <p:sp>
                <p:nvSpPr>
                  <p:cNvPr id="157" name="Google Shape;157;p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0" name="Google Shape;160;p2"/>
                <p:cNvSpPr/>
                <p:nvPr/>
              </p:nvSpPr>
              <p:spPr>
                <a:xfrm>
                  <a:off x="3375919" y="929219"/>
                  <a:ext cx="17700" cy="2048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Top drawing">
  <p:cSld name="BLANK_1">
    <p:spTree>
      <p:nvGrpSpPr>
        <p:cNvPr id="1" name="Shape 1202"/>
        <p:cNvGrpSpPr/>
        <p:nvPr/>
      </p:nvGrpSpPr>
      <p:grpSpPr>
        <a:xfrm>
          <a:off x="0" y="0"/>
          <a:ext cx="0" cy="0"/>
          <a:chOff x="0" y="0"/>
          <a:chExt cx="0" cy="0"/>
        </a:xfrm>
      </p:grpSpPr>
      <p:sp>
        <p:nvSpPr>
          <p:cNvPr id="1203" name="Google Shape;1203;p1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204" name="Google Shape;1204;p11"/>
          <p:cNvGrpSpPr/>
          <p:nvPr/>
        </p:nvGrpSpPr>
        <p:grpSpPr>
          <a:xfrm>
            <a:off x="501117" y="14"/>
            <a:ext cx="222106" cy="963625"/>
            <a:chOff x="6176324" y="1765810"/>
            <a:chExt cx="466512" cy="2024421"/>
          </a:xfrm>
        </p:grpSpPr>
        <p:sp>
          <p:nvSpPr>
            <p:cNvPr id="1205" name="Google Shape;1205;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1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11"/>
          <p:cNvGrpSpPr/>
          <p:nvPr/>
        </p:nvGrpSpPr>
        <p:grpSpPr>
          <a:xfrm>
            <a:off x="4054453" y="110"/>
            <a:ext cx="281103" cy="638706"/>
            <a:chOff x="4897958" y="2723139"/>
            <a:chExt cx="514087" cy="1168081"/>
          </a:xfrm>
        </p:grpSpPr>
        <p:sp>
          <p:nvSpPr>
            <p:cNvPr id="1208" name="Google Shape;1208;p11"/>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11"/>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 name="Google Shape;1210;p11"/>
          <p:cNvGrpSpPr/>
          <p:nvPr/>
        </p:nvGrpSpPr>
        <p:grpSpPr>
          <a:xfrm>
            <a:off x="2016228" y="118"/>
            <a:ext cx="222105" cy="594985"/>
            <a:chOff x="5578966" y="2874382"/>
            <a:chExt cx="406190" cy="1088121"/>
          </a:xfrm>
        </p:grpSpPr>
        <p:sp>
          <p:nvSpPr>
            <p:cNvPr id="1211" name="Google Shape;1211;p1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1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11"/>
          <p:cNvGrpSpPr/>
          <p:nvPr/>
        </p:nvGrpSpPr>
        <p:grpSpPr>
          <a:xfrm>
            <a:off x="2887321" y="81"/>
            <a:ext cx="255089" cy="1042043"/>
            <a:chOff x="6176324" y="1884520"/>
            <a:chExt cx="466512" cy="1905711"/>
          </a:xfrm>
        </p:grpSpPr>
        <p:sp>
          <p:nvSpPr>
            <p:cNvPr id="1214" name="Google Shape;1214;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1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 name="Google Shape;1216;p11"/>
          <p:cNvGrpSpPr/>
          <p:nvPr/>
        </p:nvGrpSpPr>
        <p:grpSpPr>
          <a:xfrm>
            <a:off x="835052" y="109"/>
            <a:ext cx="260580" cy="559437"/>
            <a:chOff x="6798998" y="2578195"/>
            <a:chExt cx="476555" cy="1023111"/>
          </a:xfrm>
        </p:grpSpPr>
        <p:sp>
          <p:nvSpPr>
            <p:cNvPr id="1217" name="Google Shape;1217;p1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1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11"/>
          <p:cNvGrpSpPr/>
          <p:nvPr/>
        </p:nvGrpSpPr>
        <p:grpSpPr>
          <a:xfrm>
            <a:off x="4849828" y="86"/>
            <a:ext cx="93214" cy="745528"/>
            <a:chOff x="7576714" y="1965553"/>
            <a:chExt cx="170472" cy="1363439"/>
          </a:xfrm>
        </p:grpSpPr>
        <p:sp>
          <p:nvSpPr>
            <p:cNvPr id="1220" name="Google Shape;1220;p11"/>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11"/>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222;p11"/>
          <p:cNvGrpSpPr/>
          <p:nvPr/>
        </p:nvGrpSpPr>
        <p:grpSpPr>
          <a:xfrm>
            <a:off x="1449079" y="70"/>
            <a:ext cx="157683" cy="1169334"/>
            <a:chOff x="7883572" y="1683399"/>
            <a:chExt cx="288375" cy="2138505"/>
          </a:xfrm>
        </p:grpSpPr>
        <p:sp>
          <p:nvSpPr>
            <p:cNvPr id="1223" name="Google Shape;1223;p1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1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 name="Google Shape;1225;p11"/>
          <p:cNvGrpSpPr/>
          <p:nvPr/>
        </p:nvGrpSpPr>
        <p:grpSpPr>
          <a:xfrm>
            <a:off x="817647" y="92422"/>
            <a:ext cx="86284" cy="98813"/>
            <a:chOff x="3462796" y="2555878"/>
            <a:chExt cx="157798" cy="180711"/>
          </a:xfrm>
        </p:grpSpPr>
        <p:sp>
          <p:nvSpPr>
            <p:cNvPr id="1226" name="Google Shape;1226;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32" name="Google Shape;1232;p11"/>
          <p:cNvGrpSpPr/>
          <p:nvPr/>
        </p:nvGrpSpPr>
        <p:grpSpPr>
          <a:xfrm>
            <a:off x="2393331" y="638764"/>
            <a:ext cx="98645" cy="103922"/>
            <a:chOff x="3770248" y="2527300"/>
            <a:chExt cx="180404" cy="190055"/>
          </a:xfrm>
        </p:grpSpPr>
        <p:sp>
          <p:nvSpPr>
            <p:cNvPr id="1233" name="Google Shape;1233;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37" name="Google Shape;1237;p11"/>
          <p:cNvGrpSpPr/>
          <p:nvPr/>
        </p:nvGrpSpPr>
        <p:grpSpPr>
          <a:xfrm>
            <a:off x="4448250" y="26354"/>
            <a:ext cx="117260" cy="134286"/>
            <a:chOff x="3462796" y="2555878"/>
            <a:chExt cx="157798" cy="180711"/>
          </a:xfrm>
        </p:grpSpPr>
        <p:sp>
          <p:nvSpPr>
            <p:cNvPr id="1238" name="Google Shape;1238;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44" name="Google Shape;1244;p11"/>
          <p:cNvGrpSpPr/>
          <p:nvPr/>
        </p:nvGrpSpPr>
        <p:grpSpPr>
          <a:xfrm>
            <a:off x="3457306" y="904099"/>
            <a:ext cx="134058" cy="141230"/>
            <a:chOff x="3770248" y="2527300"/>
            <a:chExt cx="180404" cy="190055"/>
          </a:xfrm>
        </p:grpSpPr>
        <p:sp>
          <p:nvSpPr>
            <p:cNvPr id="1245" name="Google Shape;1245;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49" name="Google Shape;1249;p11"/>
          <p:cNvGrpSpPr/>
          <p:nvPr/>
        </p:nvGrpSpPr>
        <p:grpSpPr>
          <a:xfrm rot="5400000">
            <a:off x="3320205" y="266918"/>
            <a:ext cx="117260" cy="134268"/>
            <a:chOff x="3462796" y="2555878"/>
            <a:chExt cx="157798" cy="180711"/>
          </a:xfrm>
        </p:grpSpPr>
        <p:sp>
          <p:nvSpPr>
            <p:cNvPr id="1250" name="Google Shape;1250;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56" name="Google Shape;1256;p11"/>
          <p:cNvGrpSpPr/>
          <p:nvPr/>
        </p:nvGrpSpPr>
        <p:grpSpPr>
          <a:xfrm>
            <a:off x="490004" y="711414"/>
            <a:ext cx="98645" cy="103922"/>
            <a:chOff x="3770248" y="2527300"/>
            <a:chExt cx="180404" cy="190055"/>
          </a:xfrm>
        </p:grpSpPr>
        <p:sp>
          <p:nvSpPr>
            <p:cNvPr id="1257" name="Google Shape;1257;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1" name="Google Shape;1261;p11"/>
          <p:cNvGrpSpPr/>
          <p:nvPr/>
        </p:nvGrpSpPr>
        <p:grpSpPr>
          <a:xfrm rot="-2700000">
            <a:off x="4871785" y="1077752"/>
            <a:ext cx="98633" cy="103910"/>
            <a:chOff x="3770248" y="2527300"/>
            <a:chExt cx="180404" cy="190055"/>
          </a:xfrm>
        </p:grpSpPr>
        <p:sp>
          <p:nvSpPr>
            <p:cNvPr id="1262" name="Google Shape;1262;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6" name="Google Shape;1266;p11"/>
          <p:cNvGrpSpPr/>
          <p:nvPr/>
        </p:nvGrpSpPr>
        <p:grpSpPr>
          <a:xfrm>
            <a:off x="1552394" y="34"/>
            <a:ext cx="572336" cy="1286416"/>
            <a:chOff x="2484475" y="746199"/>
            <a:chExt cx="1046700" cy="2352626"/>
          </a:xfrm>
        </p:grpSpPr>
        <p:sp>
          <p:nvSpPr>
            <p:cNvPr id="1267" name="Google Shape;1267;p1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9" name="Google Shape;1269;p11"/>
            <p:cNvGrpSpPr/>
            <p:nvPr/>
          </p:nvGrpSpPr>
          <p:grpSpPr>
            <a:xfrm>
              <a:off x="2769703" y="746199"/>
              <a:ext cx="510180" cy="2066757"/>
              <a:chOff x="1818382" y="1899501"/>
              <a:chExt cx="466728" cy="1890730"/>
            </a:xfrm>
          </p:grpSpPr>
          <p:grpSp>
            <p:nvGrpSpPr>
              <p:cNvPr id="1270" name="Google Shape;1270;p11"/>
              <p:cNvGrpSpPr/>
              <p:nvPr/>
            </p:nvGrpSpPr>
            <p:grpSpPr>
              <a:xfrm>
                <a:off x="1818382" y="2971595"/>
                <a:ext cx="466728" cy="818636"/>
                <a:chOff x="1818382" y="2942618"/>
                <a:chExt cx="466728" cy="818636"/>
              </a:xfrm>
            </p:grpSpPr>
            <p:sp>
              <p:nvSpPr>
                <p:cNvPr id="1271" name="Google Shape;1271;p1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1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1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74" name="Google Shape;1274;p1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1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276" name="Google Shape;1276;p11"/>
          <p:cNvGrpSpPr/>
          <p:nvPr/>
        </p:nvGrpSpPr>
        <p:grpSpPr>
          <a:xfrm>
            <a:off x="2360233" y="30"/>
            <a:ext cx="495013" cy="706398"/>
            <a:chOff x="3961868" y="621833"/>
            <a:chExt cx="905291" cy="1291877"/>
          </a:xfrm>
        </p:grpSpPr>
        <p:grpSp>
          <p:nvGrpSpPr>
            <p:cNvPr id="1277" name="Google Shape;1277;p11"/>
            <p:cNvGrpSpPr/>
            <p:nvPr/>
          </p:nvGrpSpPr>
          <p:grpSpPr>
            <a:xfrm>
              <a:off x="3961868" y="1008419"/>
              <a:ext cx="905291" cy="905291"/>
              <a:chOff x="764100" y="3623300"/>
              <a:chExt cx="1046700" cy="1046700"/>
            </a:xfrm>
          </p:grpSpPr>
          <p:sp>
            <p:nvSpPr>
              <p:cNvPr id="1278" name="Google Shape;1278;p1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0" name="Google Shape;1280;p11"/>
            <p:cNvGrpSpPr/>
            <p:nvPr/>
          </p:nvGrpSpPr>
          <p:grpSpPr>
            <a:xfrm>
              <a:off x="4155315" y="621833"/>
              <a:ext cx="522826" cy="1099260"/>
              <a:chOff x="2447534" y="2604168"/>
              <a:chExt cx="478297" cy="1005636"/>
            </a:xfrm>
          </p:grpSpPr>
          <p:grpSp>
            <p:nvGrpSpPr>
              <p:cNvPr id="1281" name="Google Shape;1281;p11"/>
              <p:cNvGrpSpPr/>
              <p:nvPr/>
            </p:nvGrpSpPr>
            <p:grpSpPr>
              <a:xfrm>
                <a:off x="2447534" y="2604168"/>
                <a:ext cx="478297" cy="1005636"/>
                <a:chOff x="2447534" y="2604168"/>
                <a:chExt cx="478297" cy="1005636"/>
              </a:xfrm>
            </p:grpSpPr>
            <p:grpSp>
              <p:nvGrpSpPr>
                <p:cNvPr id="1282" name="Google Shape;1282;p11"/>
                <p:cNvGrpSpPr/>
                <p:nvPr/>
              </p:nvGrpSpPr>
              <p:grpSpPr>
                <a:xfrm>
                  <a:off x="2447534" y="2971595"/>
                  <a:ext cx="478297" cy="638209"/>
                  <a:chOff x="2447534" y="3081786"/>
                  <a:chExt cx="478297" cy="638209"/>
                </a:xfrm>
              </p:grpSpPr>
              <p:sp>
                <p:nvSpPr>
                  <p:cNvPr id="1283" name="Google Shape;1283;p1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1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1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86" name="Google Shape;1286;p1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7" name="Google Shape;1287;p1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288" name="Google Shape;1288;p1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289" name="Google Shape;1289;p11"/>
          <p:cNvGrpSpPr/>
          <p:nvPr/>
        </p:nvGrpSpPr>
        <p:grpSpPr>
          <a:xfrm>
            <a:off x="3034082" y="24"/>
            <a:ext cx="285882" cy="434231"/>
            <a:chOff x="5194218" y="621823"/>
            <a:chExt cx="522827" cy="794132"/>
          </a:xfrm>
        </p:grpSpPr>
        <p:grpSp>
          <p:nvGrpSpPr>
            <p:cNvPr id="1290" name="Google Shape;1290;p11"/>
            <p:cNvGrpSpPr/>
            <p:nvPr/>
          </p:nvGrpSpPr>
          <p:grpSpPr>
            <a:xfrm>
              <a:off x="5194218" y="893129"/>
              <a:ext cx="522827" cy="522827"/>
              <a:chOff x="764100" y="3623300"/>
              <a:chExt cx="1046700" cy="1046700"/>
            </a:xfrm>
          </p:grpSpPr>
          <p:sp>
            <p:nvSpPr>
              <p:cNvPr id="1291" name="Google Shape;1291;p1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3" name="Google Shape;1293;p11"/>
            <p:cNvGrpSpPr/>
            <p:nvPr/>
          </p:nvGrpSpPr>
          <p:grpSpPr>
            <a:xfrm>
              <a:off x="5371921" y="621823"/>
              <a:ext cx="182209" cy="655932"/>
              <a:chOff x="3305183" y="2722527"/>
              <a:chExt cx="166690" cy="600065"/>
            </a:xfrm>
          </p:grpSpPr>
          <p:grpSp>
            <p:nvGrpSpPr>
              <p:cNvPr id="1294" name="Google Shape;1294;p11"/>
              <p:cNvGrpSpPr/>
              <p:nvPr/>
            </p:nvGrpSpPr>
            <p:grpSpPr>
              <a:xfrm>
                <a:off x="3305183" y="2722527"/>
                <a:ext cx="166690" cy="600065"/>
                <a:chOff x="3305183" y="2722527"/>
                <a:chExt cx="166690" cy="600065"/>
              </a:xfrm>
            </p:grpSpPr>
            <p:grpSp>
              <p:nvGrpSpPr>
                <p:cNvPr id="1295" name="Google Shape;1295;p11"/>
                <p:cNvGrpSpPr/>
                <p:nvPr/>
              </p:nvGrpSpPr>
              <p:grpSpPr>
                <a:xfrm>
                  <a:off x="3305183" y="2971595"/>
                  <a:ext cx="166690" cy="350998"/>
                  <a:chOff x="3305183" y="3146560"/>
                  <a:chExt cx="166690" cy="350998"/>
                </a:xfrm>
              </p:grpSpPr>
              <p:sp>
                <p:nvSpPr>
                  <p:cNvPr id="1296" name="Google Shape;1296;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99" name="Google Shape;1299;p1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0" name="Google Shape;1300;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01" name="Google Shape;1301;p11"/>
          <p:cNvGrpSpPr/>
          <p:nvPr/>
        </p:nvGrpSpPr>
        <p:grpSpPr>
          <a:xfrm>
            <a:off x="4472482" y="42"/>
            <a:ext cx="470574" cy="1177689"/>
            <a:chOff x="7824797" y="870572"/>
            <a:chExt cx="860597" cy="2153783"/>
          </a:xfrm>
        </p:grpSpPr>
        <p:grpSp>
          <p:nvGrpSpPr>
            <p:cNvPr id="1302" name="Google Shape;1302;p11"/>
            <p:cNvGrpSpPr/>
            <p:nvPr/>
          </p:nvGrpSpPr>
          <p:grpSpPr>
            <a:xfrm>
              <a:off x="7824797" y="1891931"/>
              <a:ext cx="860597" cy="1132425"/>
              <a:chOff x="764100" y="3623300"/>
              <a:chExt cx="1046700" cy="1046700"/>
            </a:xfrm>
          </p:grpSpPr>
          <p:sp>
            <p:nvSpPr>
              <p:cNvPr id="1303" name="Google Shape;1303;p11"/>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11"/>
            <p:cNvGrpSpPr/>
            <p:nvPr/>
          </p:nvGrpSpPr>
          <p:grpSpPr>
            <a:xfrm>
              <a:off x="8100547" y="870572"/>
              <a:ext cx="300376" cy="1935114"/>
              <a:chOff x="3792712" y="2051381"/>
              <a:chExt cx="274793" cy="1770299"/>
            </a:xfrm>
          </p:grpSpPr>
          <p:grpSp>
            <p:nvGrpSpPr>
              <p:cNvPr id="1306" name="Google Shape;1306;p11"/>
              <p:cNvGrpSpPr/>
              <p:nvPr/>
            </p:nvGrpSpPr>
            <p:grpSpPr>
              <a:xfrm>
                <a:off x="3792712" y="2051381"/>
                <a:ext cx="274793" cy="1770299"/>
                <a:chOff x="3792712" y="2051381"/>
                <a:chExt cx="274793" cy="1770299"/>
              </a:xfrm>
            </p:grpSpPr>
            <p:grpSp>
              <p:nvGrpSpPr>
                <p:cNvPr id="1307" name="Google Shape;1307;p11"/>
                <p:cNvGrpSpPr/>
                <p:nvPr/>
              </p:nvGrpSpPr>
              <p:grpSpPr>
                <a:xfrm>
                  <a:off x="3792712" y="2971595"/>
                  <a:ext cx="274793" cy="850085"/>
                  <a:chOff x="3792712" y="2879468"/>
                  <a:chExt cx="274793" cy="850085"/>
                </a:xfrm>
              </p:grpSpPr>
              <p:sp>
                <p:nvSpPr>
                  <p:cNvPr id="1308" name="Google Shape;1308;p11"/>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11"/>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11"/>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11" name="Google Shape;1311;p11"/>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2" name="Google Shape;1312;p11"/>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med" len="med"/>
                <a:tailEnd type="none" w="med" len="med"/>
              </a:ln>
            </p:spPr>
          </p:sp>
          <p:sp>
            <p:nvSpPr>
              <p:cNvPr id="1313" name="Google Shape;1313;p11"/>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med" len="med"/>
                <a:tailEnd type="none" w="med" len="med"/>
              </a:ln>
            </p:spPr>
          </p:sp>
        </p:grpSp>
      </p:grpSp>
      <p:grpSp>
        <p:nvGrpSpPr>
          <p:cNvPr id="1314" name="Google Shape;1314;p11"/>
          <p:cNvGrpSpPr/>
          <p:nvPr/>
        </p:nvGrpSpPr>
        <p:grpSpPr>
          <a:xfrm>
            <a:off x="845998" y="42"/>
            <a:ext cx="572336" cy="917921"/>
            <a:chOff x="1192601" y="746213"/>
            <a:chExt cx="1046700" cy="1678715"/>
          </a:xfrm>
        </p:grpSpPr>
        <p:grpSp>
          <p:nvGrpSpPr>
            <p:cNvPr id="1315" name="Google Shape;1315;p11"/>
            <p:cNvGrpSpPr/>
            <p:nvPr/>
          </p:nvGrpSpPr>
          <p:grpSpPr>
            <a:xfrm>
              <a:off x="1192601" y="1378228"/>
              <a:ext cx="1046700" cy="1046700"/>
              <a:chOff x="764100" y="3623300"/>
              <a:chExt cx="1046700" cy="1046700"/>
            </a:xfrm>
          </p:grpSpPr>
          <p:sp>
            <p:nvSpPr>
              <p:cNvPr id="1316" name="Google Shape;1316;p1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11"/>
            <p:cNvGrpSpPr/>
            <p:nvPr/>
          </p:nvGrpSpPr>
          <p:grpSpPr>
            <a:xfrm>
              <a:off x="1417979" y="746213"/>
              <a:ext cx="580390" cy="1384973"/>
              <a:chOff x="522260" y="2632808"/>
              <a:chExt cx="530958" cy="1267014"/>
            </a:xfrm>
          </p:grpSpPr>
          <p:grpSp>
            <p:nvGrpSpPr>
              <p:cNvPr id="1319" name="Google Shape;1319;p11"/>
              <p:cNvGrpSpPr/>
              <p:nvPr/>
            </p:nvGrpSpPr>
            <p:grpSpPr>
              <a:xfrm>
                <a:off x="522260" y="2632808"/>
                <a:ext cx="530958" cy="1267014"/>
                <a:chOff x="522260" y="2632808"/>
                <a:chExt cx="530958" cy="1267014"/>
              </a:xfrm>
            </p:grpSpPr>
            <p:grpSp>
              <p:nvGrpSpPr>
                <p:cNvPr id="1320" name="Google Shape;1320;p11"/>
                <p:cNvGrpSpPr/>
                <p:nvPr/>
              </p:nvGrpSpPr>
              <p:grpSpPr>
                <a:xfrm>
                  <a:off x="522260" y="2971595"/>
                  <a:ext cx="530958" cy="928227"/>
                  <a:chOff x="522260" y="2971595"/>
                  <a:chExt cx="530958" cy="928227"/>
                </a:xfrm>
              </p:grpSpPr>
              <p:sp>
                <p:nvSpPr>
                  <p:cNvPr id="1321" name="Google Shape;1321;p1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1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1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1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25" name="Google Shape;1325;p1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6" name="Google Shape;1326;p1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327" name="Google Shape;1327;p11"/>
          <p:cNvGrpSpPr/>
          <p:nvPr/>
        </p:nvGrpSpPr>
        <p:grpSpPr>
          <a:xfrm>
            <a:off x="3480662" y="46"/>
            <a:ext cx="572336" cy="1051386"/>
            <a:chOff x="6010934" y="870580"/>
            <a:chExt cx="1046700" cy="1922797"/>
          </a:xfrm>
        </p:grpSpPr>
        <p:grpSp>
          <p:nvGrpSpPr>
            <p:cNvPr id="1328" name="Google Shape;1328;p11"/>
            <p:cNvGrpSpPr/>
            <p:nvPr/>
          </p:nvGrpSpPr>
          <p:grpSpPr>
            <a:xfrm>
              <a:off x="6010934" y="1746678"/>
              <a:ext cx="1046700" cy="1046700"/>
              <a:chOff x="764100" y="3623300"/>
              <a:chExt cx="1046700" cy="1046700"/>
            </a:xfrm>
          </p:grpSpPr>
          <p:sp>
            <p:nvSpPr>
              <p:cNvPr id="1329" name="Google Shape;1329;p1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11"/>
            <p:cNvGrpSpPr/>
            <p:nvPr/>
          </p:nvGrpSpPr>
          <p:grpSpPr>
            <a:xfrm>
              <a:off x="6308747" y="870580"/>
              <a:ext cx="441786" cy="1701306"/>
              <a:chOff x="1121941" y="2406098"/>
              <a:chExt cx="404159" cy="1556405"/>
            </a:xfrm>
          </p:grpSpPr>
          <p:grpSp>
            <p:nvGrpSpPr>
              <p:cNvPr id="1332" name="Google Shape;1332;p11"/>
              <p:cNvGrpSpPr/>
              <p:nvPr/>
            </p:nvGrpSpPr>
            <p:grpSpPr>
              <a:xfrm>
                <a:off x="1121941" y="2406098"/>
                <a:ext cx="404159" cy="1556405"/>
                <a:chOff x="1121941" y="2406098"/>
                <a:chExt cx="404159" cy="1556405"/>
              </a:xfrm>
            </p:grpSpPr>
            <p:grpSp>
              <p:nvGrpSpPr>
                <p:cNvPr id="1333" name="Google Shape;1333;p11"/>
                <p:cNvGrpSpPr/>
                <p:nvPr/>
              </p:nvGrpSpPr>
              <p:grpSpPr>
                <a:xfrm>
                  <a:off x="1121941" y="2971595"/>
                  <a:ext cx="404159" cy="990908"/>
                  <a:chOff x="1121941" y="2969319"/>
                  <a:chExt cx="404159" cy="990908"/>
                </a:xfrm>
              </p:grpSpPr>
              <p:sp>
                <p:nvSpPr>
                  <p:cNvPr id="1334" name="Google Shape;1334;p1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1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1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1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38" name="Google Shape;1338;p1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9" name="Google Shape;1339;p1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340" name="Google Shape;1340;p1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341" name="Google Shape;1341;p1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342" name="Google Shape;1342;p1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343" name="Google Shape;1343;p11"/>
          <p:cNvGrpSpPr/>
          <p:nvPr/>
        </p:nvGrpSpPr>
        <p:grpSpPr>
          <a:xfrm>
            <a:off x="588526" y="36"/>
            <a:ext cx="285882" cy="1099601"/>
            <a:chOff x="721731" y="746204"/>
            <a:chExt cx="522827" cy="2010974"/>
          </a:xfrm>
        </p:grpSpPr>
        <p:grpSp>
          <p:nvGrpSpPr>
            <p:cNvPr id="1344" name="Google Shape;1344;p11"/>
            <p:cNvGrpSpPr/>
            <p:nvPr/>
          </p:nvGrpSpPr>
          <p:grpSpPr>
            <a:xfrm>
              <a:off x="721731" y="2234351"/>
              <a:ext cx="522827" cy="522827"/>
              <a:chOff x="764100" y="3623300"/>
              <a:chExt cx="1046700" cy="1046700"/>
            </a:xfrm>
          </p:grpSpPr>
          <p:sp>
            <p:nvSpPr>
              <p:cNvPr id="1345" name="Google Shape;1345;p1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11"/>
            <p:cNvGrpSpPr/>
            <p:nvPr/>
          </p:nvGrpSpPr>
          <p:grpSpPr>
            <a:xfrm>
              <a:off x="892053" y="746204"/>
              <a:ext cx="182209" cy="1869993"/>
              <a:chOff x="3305183" y="1611869"/>
              <a:chExt cx="166690" cy="1710724"/>
            </a:xfrm>
          </p:grpSpPr>
          <p:grpSp>
            <p:nvGrpSpPr>
              <p:cNvPr id="1348" name="Google Shape;1348;p11"/>
              <p:cNvGrpSpPr/>
              <p:nvPr/>
            </p:nvGrpSpPr>
            <p:grpSpPr>
              <a:xfrm>
                <a:off x="3305183" y="1611869"/>
                <a:ext cx="166690" cy="1710724"/>
                <a:chOff x="3305183" y="1611869"/>
                <a:chExt cx="166690" cy="1710724"/>
              </a:xfrm>
            </p:grpSpPr>
            <p:grpSp>
              <p:nvGrpSpPr>
                <p:cNvPr id="1349" name="Google Shape;1349;p11"/>
                <p:cNvGrpSpPr/>
                <p:nvPr/>
              </p:nvGrpSpPr>
              <p:grpSpPr>
                <a:xfrm>
                  <a:off x="3305183" y="2971595"/>
                  <a:ext cx="166690" cy="350998"/>
                  <a:chOff x="3305183" y="3146560"/>
                  <a:chExt cx="166690" cy="350998"/>
                </a:xfrm>
              </p:grpSpPr>
              <p:sp>
                <p:nvSpPr>
                  <p:cNvPr id="1350" name="Google Shape;1350;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53" name="Google Shape;1353;p1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 name="Google Shape;1354;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55" name="Google Shape;1355;p11"/>
          <p:cNvGrpSpPr/>
          <p:nvPr/>
        </p:nvGrpSpPr>
        <p:grpSpPr>
          <a:xfrm>
            <a:off x="5102111" y="14"/>
            <a:ext cx="222106" cy="963625"/>
            <a:chOff x="6176324" y="1765810"/>
            <a:chExt cx="466512" cy="2024421"/>
          </a:xfrm>
        </p:grpSpPr>
        <p:sp>
          <p:nvSpPr>
            <p:cNvPr id="1356" name="Google Shape;1356;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1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8" name="Google Shape;1358;p11"/>
          <p:cNvGrpSpPr/>
          <p:nvPr/>
        </p:nvGrpSpPr>
        <p:grpSpPr>
          <a:xfrm>
            <a:off x="6617222" y="118"/>
            <a:ext cx="222105" cy="594985"/>
            <a:chOff x="5578966" y="2874382"/>
            <a:chExt cx="406190" cy="1088121"/>
          </a:xfrm>
        </p:grpSpPr>
        <p:sp>
          <p:nvSpPr>
            <p:cNvPr id="1359" name="Google Shape;1359;p1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1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1"/>
          <p:cNvGrpSpPr/>
          <p:nvPr/>
        </p:nvGrpSpPr>
        <p:grpSpPr>
          <a:xfrm>
            <a:off x="7488315" y="81"/>
            <a:ext cx="255089" cy="1042043"/>
            <a:chOff x="6176324" y="1884520"/>
            <a:chExt cx="466512" cy="1905711"/>
          </a:xfrm>
        </p:grpSpPr>
        <p:sp>
          <p:nvSpPr>
            <p:cNvPr id="1362" name="Google Shape;1362;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1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11"/>
          <p:cNvGrpSpPr/>
          <p:nvPr/>
        </p:nvGrpSpPr>
        <p:grpSpPr>
          <a:xfrm>
            <a:off x="5436046" y="109"/>
            <a:ext cx="260580" cy="559437"/>
            <a:chOff x="6798998" y="2578195"/>
            <a:chExt cx="476555" cy="1023111"/>
          </a:xfrm>
        </p:grpSpPr>
        <p:sp>
          <p:nvSpPr>
            <p:cNvPr id="1365" name="Google Shape;1365;p1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1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7" name="Google Shape;1367;p11"/>
          <p:cNvGrpSpPr/>
          <p:nvPr/>
        </p:nvGrpSpPr>
        <p:grpSpPr>
          <a:xfrm>
            <a:off x="6050073" y="70"/>
            <a:ext cx="157683" cy="1169334"/>
            <a:chOff x="7883572" y="1683399"/>
            <a:chExt cx="288375" cy="2138505"/>
          </a:xfrm>
        </p:grpSpPr>
        <p:sp>
          <p:nvSpPr>
            <p:cNvPr id="1368" name="Google Shape;1368;p1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1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1"/>
          <p:cNvGrpSpPr/>
          <p:nvPr/>
        </p:nvGrpSpPr>
        <p:grpSpPr>
          <a:xfrm>
            <a:off x="5418641" y="92422"/>
            <a:ext cx="86284" cy="98813"/>
            <a:chOff x="3462796" y="2555878"/>
            <a:chExt cx="157798" cy="180711"/>
          </a:xfrm>
        </p:grpSpPr>
        <p:sp>
          <p:nvSpPr>
            <p:cNvPr id="1371" name="Google Shape;1371;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77" name="Google Shape;1377;p11"/>
          <p:cNvGrpSpPr/>
          <p:nvPr/>
        </p:nvGrpSpPr>
        <p:grpSpPr>
          <a:xfrm>
            <a:off x="6994325" y="638764"/>
            <a:ext cx="98645" cy="103922"/>
            <a:chOff x="3770248" y="2527300"/>
            <a:chExt cx="180404" cy="190055"/>
          </a:xfrm>
        </p:grpSpPr>
        <p:sp>
          <p:nvSpPr>
            <p:cNvPr id="1378" name="Google Shape;1378;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82" name="Google Shape;1382;p11"/>
          <p:cNvGrpSpPr/>
          <p:nvPr/>
        </p:nvGrpSpPr>
        <p:grpSpPr>
          <a:xfrm>
            <a:off x="8058300" y="904099"/>
            <a:ext cx="134058" cy="141230"/>
            <a:chOff x="3770248" y="2527300"/>
            <a:chExt cx="180404" cy="190055"/>
          </a:xfrm>
        </p:grpSpPr>
        <p:sp>
          <p:nvSpPr>
            <p:cNvPr id="1383" name="Google Shape;1383;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87" name="Google Shape;1387;p11"/>
          <p:cNvGrpSpPr/>
          <p:nvPr/>
        </p:nvGrpSpPr>
        <p:grpSpPr>
          <a:xfrm rot="5400000">
            <a:off x="7921199" y="266918"/>
            <a:ext cx="117260" cy="134268"/>
            <a:chOff x="3462796" y="2555878"/>
            <a:chExt cx="157798" cy="180711"/>
          </a:xfrm>
        </p:grpSpPr>
        <p:sp>
          <p:nvSpPr>
            <p:cNvPr id="1388" name="Google Shape;1388;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4" name="Google Shape;1394;p11"/>
          <p:cNvGrpSpPr/>
          <p:nvPr/>
        </p:nvGrpSpPr>
        <p:grpSpPr>
          <a:xfrm>
            <a:off x="5090998" y="711414"/>
            <a:ext cx="98645" cy="103922"/>
            <a:chOff x="3770248" y="2527300"/>
            <a:chExt cx="180404" cy="190055"/>
          </a:xfrm>
        </p:grpSpPr>
        <p:sp>
          <p:nvSpPr>
            <p:cNvPr id="1395" name="Google Shape;1395;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9" name="Google Shape;1399;p11"/>
          <p:cNvGrpSpPr/>
          <p:nvPr/>
        </p:nvGrpSpPr>
        <p:grpSpPr>
          <a:xfrm>
            <a:off x="6153388" y="34"/>
            <a:ext cx="572336" cy="1286416"/>
            <a:chOff x="2484475" y="746199"/>
            <a:chExt cx="1046700" cy="2352626"/>
          </a:xfrm>
        </p:grpSpPr>
        <p:sp>
          <p:nvSpPr>
            <p:cNvPr id="1400" name="Google Shape;1400;p1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11"/>
            <p:cNvGrpSpPr/>
            <p:nvPr/>
          </p:nvGrpSpPr>
          <p:grpSpPr>
            <a:xfrm>
              <a:off x="2769703" y="746199"/>
              <a:ext cx="510180" cy="2066757"/>
              <a:chOff x="1818382" y="1899501"/>
              <a:chExt cx="466728" cy="1890730"/>
            </a:xfrm>
          </p:grpSpPr>
          <p:grpSp>
            <p:nvGrpSpPr>
              <p:cNvPr id="1403" name="Google Shape;1403;p11"/>
              <p:cNvGrpSpPr/>
              <p:nvPr/>
            </p:nvGrpSpPr>
            <p:grpSpPr>
              <a:xfrm>
                <a:off x="1818382" y="2971595"/>
                <a:ext cx="466728" cy="818636"/>
                <a:chOff x="1818382" y="2942618"/>
                <a:chExt cx="466728" cy="818636"/>
              </a:xfrm>
            </p:grpSpPr>
            <p:sp>
              <p:nvSpPr>
                <p:cNvPr id="1404" name="Google Shape;1404;p1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1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1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07" name="Google Shape;1407;p1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8" name="Google Shape;1408;p1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409" name="Google Shape;1409;p11"/>
          <p:cNvGrpSpPr/>
          <p:nvPr/>
        </p:nvGrpSpPr>
        <p:grpSpPr>
          <a:xfrm>
            <a:off x="6961227" y="30"/>
            <a:ext cx="495013" cy="706398"/>
            <a:chOff x="3961868" y="621833"/>
            <a:chExt cx="905291" cy="1291877"/>
          </a:xfrm>
        </p:grpSpPr>
        <p:grpSp>
          <p:nvGrpSpPr>
            <p:cNvPr id="1410" name="Google Shape;1410;p11"/>
            <p:cNvGrpSpPr/>
            <p:nvPr/>
          </p:nvGrpSpPr>
          <p:grpSpPr>
            <a:xfrm>
              <a:off x="3961868" y="1008419"/>
              <a:ext cx="905291" cy="905291"/>
              <a:chOff x="764100" y="3623300"/>
              <a:chExt cx="1046700" cy="1046700"/>
            </a:xfrm>
          </p:grpSpPr>
          <p:sp>
            <p:nvSpPr>
              <p:cNvPr id="1411" name="Google Shape;1411;p1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11"/>
            <p:cNvGrpSpPr/>
            <p:nvPr/>
          </p:nvGrpSpPr>
          <p:grpSpPr>
            <a:xfrm>
              <a:off x="4155315" y="621833"/>
              <a:ext cx="522826" cy="1099260"/>
              <a:chOff x="2447534" y="2604168"/>
              <a:chExt cx="478297" cy="1005636"/>
            </a:xfrm>
          </p:grpSpPr>
          <p:grpSp>
            <p:nvGrpSpPr>
              <p:cNvPr id="1414" name="Google Shape;1414;p11"/>
              <p:cNvGrpSpPr/>
              <p:nvPr/>
            </p:nvGrpSpPr>
            <p:grpSpPr>
              <a:xfrm>
                <a:off x="2447534" y="2604168"/>
                <a:ext cx="478297" cy="1005636"/>
                <a:chOff x="2447534" y="2604168"/>
                <a:chExt cx="478297" cy="1005636"/>
              </a:xfrm>
            </p:grpSpPr>
            <p:grpSp>
              <p:nvGrpSpPr>
                <p:cNvPr id="1415" name="Google Shape;1415;p11"/>
                <p:cNvGrpSpPr/>
                <p:nvPr/>
              </p:nvGrpSpPr>
              <p:grpSpPr>
                <a:xfrm>
                  <a:off x="2447534" y="2971595"/>
                  <a:ext cx="478297" cy="638209"/>
                  <a:chOff x="2447534" y="3081786"/>
                  <a:chExt cx="478297" cy="638209"/>
                </a:xfrm>
              </p:grpSpPr>
              <p:sp>
                <p:nvSpPr>
                  <p:cNvPr id="1416" name="Google Shape;1416;p1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7" name="Google Shape;1417;p1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8" name="Google Shape;1418;p1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19" name="Google Shape;1419;p1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1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421" name="Google Shape;1421;p1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422" name="Google Shape;1422;p11"/>
          <p:cNvGrpSpPr/>
          <p:nvPr/>
        </p:nvGrpSpPr>
        <p:grpSpPr>
          <a:xfrm>
            <a:off x="7635076" y="24"/>
            <a:ext cx="285882" cy="434231"/>
            <a:chOff x="5194218" y="621823"/>
            <a:chExt cx="522827" cy="794132"/>
          </a:xfrm>
        </p:grpSpPr>
        <p:grpSp>
          <p:nvGrpSpPr>
            <p:cNvPr id="1423" name="Google Shape;1423;p11"/>
            <p:cNvGrpSpPr/>
            <p:nvPr/>
          </p:nvGrpSpPr>
          <p:grpSpPr>
            <a:xfrm>
              <a:off x="5194218" y="893129"/>
              <a:ext cx="522827" cy="522827"/>
              <a:chOff x="764100" y="3623300"/>
              <a:chExt cx="1046700" cy="1046700"/>
            </a:xfrm>
          </p:grpSpPr>
          <p:sp>
            <p:nvSpPr>
              <p:cNvPr id="1424" name="Google Shape;1424;p1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6" name="Google Shape;1426;p11"/>
            <p:cNvGrpSpPr/>
            <p:nvPr/>
          </p:nvGrpSpPr>
          <p:grpSpPr>
            <a:xfrm>
              <a:off x="5371921" y="621823"/>
              <a:ext cx="182209" cy="655932"/>
              <a:chOff x="3305183" y="2722527"/>
              <a:chExt cx="166690" cy="600065"/>
            </a:xfrm>
          </p:grpSpPr>
          <p:grpSp>
            <p:nvGrpSpPr>
              <p:cNvPr id="1427" name="Google Shape;1427;p11"/>
              <p:cNvGrpSpPr/>
              <p:nvPr/>
            </p:nvGrpSpPr>
            <p:grpSpPr>
              <a:xfrm>
                <a:off x="3305183" y="2722527"/>
                <a:ext cx="166690" cy="600065"/>
                <a:chOff x="3305183" y="2722527"/>
                <a:chExt cx="166690" cy="600065"/>
              </a:xfrm>
            </p:grpSpPr>
            <p:grpSp>
              <p:nvGrpSpPr>
                <p:cNvPr id="1428" name="Google Shape;1428;p11"/>
                <p:cNvGrpSpPr/>
                <p:nvPr/>
              </p:nvGrpSpPr>
              <p:grpSpPr>
                <a:xfrm>
                  <a:off x="3305183" y="2971595"/>
                  <a:ext cx="166690" cy="350998"/>
                  <a:chOff x="3305183" y="3146560"/>
                  <a:chExt cx="166690" cy="350998"/>
                </a:xfrm>
              </p:grpSpPr>
              <p:sp>
                <p:nvSpPr>
                  <p:cNvPr id="1429" name="Google Shape;1429;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0" name="Google Shape;1430;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1" name="Google Shape;1431;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32" name="Google Shape;1432;p1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434" name="Google Shape;1434;p11"/>
          <p:cNvGrpSpPr/>
          <p:nvPr/>
        </p:nvGrpSpPr>
        <p:grpSpPr>
          <a:xfrm>
            <a:off x="5446992" y="42"/>
            <a:ext cx="572336" cy="917921"/>
            <a:chOff x="1192601" y="746213"/>
            <a:chExt cx="1046700" cy="1678715"/>
          </a:xfrm>
        </p:grpSpPr>
        <p:grpSp>
          <p:nvGrpSpPr>
            <p:cNvPr id="1435" name="Google Shape;1435;p11"/>
            <p:cNvGrpSpPr/>
            <p:nvPr/>
          </p:nvGrpSpPr>
          <p:grpSpPr>
            <a:xfrm>
              <a:off x="1192601" y="1378228"/>
              <a:ext cx="1046700" cy="1046700"/>
              <a:chOff x="764100" y="3623300"/>
              <a:chExt cx="1046700" cy="1046700"/>
            </a:xfrm>
          </p:grpSpPr>
          <p:sp>
            <p:nvSpPr>
              <p:cNvPr id="1436" name="Google Shape;1436;p1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11"/>
            <p:cNvGrpSpPr/>
            <p:nvPr/>
          </p:nvGrpSpPr>
          <p:grpSpPr>
            <a:xfrm>
              <a:off x="1417979" y="746213"/>
              <a:ext cx="580390" cy="1384973"/>
              <a:chOff x="522260" y="2632808"/>
              <a:chExt cx="530958" cy="1267014"/>
            </a:xfrm>
          </p:grpSpPr>
          <p:grpSp>
            <p:nvGrpSpPr>
              <p:cNvPr id="1439" name="Google Shape;1439;p11"/>
              <p:cNvGrpSpPr/>
              <p:nvPr/>
            </p:nvGrpSpPr>
            <p:grpSpPr>
              <a:xfrm>
                <a:off x="522260" y="2632808"/>
                <a:ext cx="530958" cy="1267014"/>
                <a:chOff x="522260" y="2632808"/>
                <a:chExt cx="530958" cy="1267014"/>
              </a:xfrm>
            </p:grpSpPr>
            <p:grpSp>
              <p:nvGrpSpPr>
                <p:cNvPr id="1440" name="Google Shape;1440;p11"/>
                <p:cNvGrpSpPr/>
                <p:nvPr/>
              </p:nvGrpSpPr>
              <p:grpSpPr>
                <a:xfrm>
                  <a:off x="522260" y="2971595"/>
                  <a:ext cx="530958" cy="928227"/>
                  <a:chOff x="522260" y="2971595"/>
                  <a:chExt cx="530958" cy="928227"/>
                </a:xfrm>
              </p:grpSpPr>
              <p:sp>
                <p:nvSpPr>
                  <p:cNvPr id="1441" name="Google Shape;1441;p1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2" name="Google Shape;1442;p1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3" name="Google Shape;1443;p1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4" name="Google Shape;1444;p1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45" name="Google Shape;1445;p1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1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447" name="Google Shape;1447;p11"/>
          <p:cNvGrpSpPr/>
          <p:nvPr/>
        </p:nvGrpSpPr>
        <p:grpSpPr>
          <a:xfrm>
            <a:off x="8081656" y="46"/>
            <a:ext cx="572336" cy="1051386"/>
            <a:chOff x="6010934" y="870580"/>
            <a:chExt cx="1046700" cy="1922797"/>
          </a:xfrm>
        </p:grpSpPr>
        <p:grpSp>
          <p:nvGrpSpPr>
            <p:cNvPr id="1448" name="Google Shape;1448;p11"/>
            <p:cNvGrpSpPr/>
            <p:nvPr/>
          </p:nvGrpSpPr>
          <p:grpSpPr>
            <a:xfrm>
              <a:off x="6010934" y="1746678"/>
              <a:ext cx="1046700" cy="1046700"/>
              <a:chOff x="764100" y="3623300"/>
              <a:chExt cx="1046700" cy="1046700"/>
            </a:xfrm>
          </p:grpSpPr>
          <p:sp>
            <p:nvSpPr>
              <p:cNvPr id="1449" name="Google Shape;1449;p1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11"/>
            <p:cNvGrpSpPr/>
            <p:nvPr/>
          </p:nvGrpSpPr>
          <p:grpSpPr>
            <a:xfrm>
              <a:off x="6308747" y="870580"/>
              <a:ext cx="441786" cy="1701306"/>
              <a:chOff x="1121941" y="2406098"/>
              <a:chExt cx="404159" cy="1556405"/>
            </a:xfrm>
          </p:grpSpPr>
          <p:grpSp>
            <p:nvGrpSpPr>
              <p:cNvPr id="1452" name="Google Shape;1452;p11"/>
              <p:cNvGrpSpPr/>
              <p:nvPr/>
            </p:nvGrpSpPr>
            <p:grpSpPr>
              <a:xfrm>
                <a:off x="1121941" y="2406098"/>
                <a:ext cx="404159" cy="1556405"/>
                <a:chOff x="1121941" y="2406098"/>
                <a:chExt cx="404159" cy="1556405"/>
              </a:xfrm>
            </p:grpSpPr>
            <p:grpSp>
              <p:nvGrpSpPr>
                <p:cNvPr id="1453" name="Google Shape;1453;p11"/>
                <p:cNvGrpSpPr/>
                <p:nvPr/>
              </p:nvGrpSpPr>
              <p:grpSpPr>
                <a:xfrm>
                  <a:off x="1121941" y="2971595"/>
                  <a:ext cx="404159" cy="990908"/>
                  <a:chOff x="1121941" y="2969319"/>
                  <a:chExt cx="404159" cy="990908"/>
                </a:xfrm>
              </p:grpSpPr>
              <p:sp>
                <p:nvSpPr>
                  <p:cNvPr id="1454" name="Google Shape;1454;p1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5" name="Google Shape;1455;p1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6" name="Google Shape;1456;p1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7" name="Google Shape;1457;p1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58" name="Google Shape;1458;p1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9" name="Google Shape;1459;p1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460" name="Google Shape;1460;p1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461" name="Google Shape;1461;p1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462" name="Google Shape;1462;p1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463" name="Google Shape;1463;p11"/>
          <p:cNvGrpSpPr/>
          <p:nvPr/>
        </p:nvGrpSpPr>
        <p:grpSpPr>
          <a:xfrm>
            <a:off x="5189520" y="36"/>
            <a:ext cx="285882" cy="1099601"/>
            <a:chOff x="721731" y="746204"/>
            <a:chExt cx="522827" cy="2010974"/>
          </a:xfrm>
        </p:grpSpPr>
        <p:grpSp>
          <p:nvGrpSpPr>
            <p:cNvPr id="1464" name="Google Shape;1464;p11"/>
            <p:cNvGrpSpPr/>
            <p:nvPr/>
          </p:nvGrpSpPr>
          <p:grpSpPr>
            <a:xfrm>
              <a:off x="721731" y="2234351"/>
              <a:ext cx="522827" cy="522827"/>
              <a:chOff x="764100" y="3623300"/>
              <a:chExt cx="1046700" cy="1046700"/>
            </a:xfrm>
          </p:grpSpPr>
          <p:sp>
            <p:nvSpPr>
              <p:cNvPr id="1465" name="Google Shape;1465;p1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7" name="Google Shape;1467;p11"/>
            <p:cNvGrpSpPr/>
            <p:nvPr/>
          </p:nvGrpSpPr>
          <p:grpSpPr>
            <a:xfrm>
              <a:off x="892053" y="746204"/>
              <a:ext cx="182209" cy="1869993"/>
              <a:chOff x="3305183" y="1611869"/>
              <a:chExt cx="166690" cy="1710724"/>
            </a:xfrm>
          </p:grpSpPr>
          <p:grpSp>
            <p:nvGrpSpPr>
              <p:cNvPr id="1468" name="Google Shape;1468;p11"/>
              <p:cNvGrpSpPr/>
              <p:nvPr/>
            </p:nvGrpSpPr>
            <p:grpSpPr>
              <a:xfrm>
                <a:off x="3305183" y="1611869"/>
                <a:ext cx="166690" cy="1710724"/>
                <a:chOff x="3305183" y="1611869"/>
                <a:chExt cx="166690" cy="1710724"/>
              </a:xfrm>
            </p:grpSpPr>
            <p:grpSp>
              <p:nvGrpSpPr>
                <p:cNvPr id="1469" name="Google Shape;1469;p11"/>
                <p:cNvGrpSpPr/>
                <p:nvPr/>
              </p:nvGrpSpPr>
              <p:grpSpPr>
                <a:xfrm>
                  <a:off x="3305183" y="2971595"/>
                  <a:ext cx="166690" cy="350998"/>
                  <a:chOff x="3305183" y="3146560"/>
                  <a:chExt cx="166690" cy="350998"/>
                </a:xfrm>
              </p:grpSpPr>
              <p:sp>
                <p:nvSpPr>
                  <p:cNvPr id="1470" name="Google Shape;1470;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1" name="Google Shape;1471;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2" name="Google Shape;1472;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73" name="Google Shape;1473;p1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4" name="Google Shape;1474;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 Color background">
  <p:cSld name="BLANK_1_1">
    <p:bg>
      <p:bgPr>
        <a:solidFill>
          <a:schemeClr val="accent2"/>
        </a:solidFill>
        <a:effectLst/>
      </p:bgPr>
    </p:bg>
    <p:spTree>
      <p:nvGrpSpPr>
        <p:cNvPr id="1" name="Shape 1475"/>
        <p:cNvGrpSpPr/>
        <p:nvPr/>
      </p:nvGrpSpPr>
      <p:grpSpPr>
        <a:xfrm>
          <a:off x="0" y="0"/>
          <a:ext cx="0" cy="0"/>
          <a:chOff x="0" y="0"/>
          <a:chExt cx="0" cy="0"/>
        </a:xfrm>
      </p:grpSpPr>
      <p:sp>
        <p:nvSpPr>
          <p:cNvPr id="1476" name="Google Shape;1476;p12"/>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477" name="Google Shape;1477;p12"/>
          <p:cNvGrpSpPr/>
          <p:nvPr/>
        </p:nvGrpSpPr>
        <p:grpSpPr>
          <a:xfrm>
            <a:off x="7374896" y="4521435"/>
            <a:ext cx="230809" cy="243156"/>
            <a:chOff x="3770248" y="2527300"/>
            <a:chExt cx="180404" cy="190055"/>
          </a:xfrm>
        </p:grpSpPr>
        <p:sp>
          <p:nvSpPr>
            <p:cNvPr id="1478" name="Google Shape;1478;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9" name="Google Shape;1479;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0" name="Google Shape;1480;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1" name="Google Shape;1481;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82" name="Google Shape;1482;p12"/>
          <p:cNvGrpSpPr/>
          <p:nvPr/>
        </p:nvGrpSpPr>
        <p:grpSpPr>
          <a:xfrm>
            <a:off x="8747492" y="2424502"/>
            <a:ext cx="230809" cy="243156"/>
            <a:chOff x="3770248" y="2527300"/>
            <a:chExt cx="180404" cy="190055"/>
          </a:xfrm>
        </p:grpSpPr>
        <p:sp>
          <p:nvSpPr>
            <p:cNvPr id="1483" name="Google Shape;1483;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4" name="Google Shape;1484;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5" name="Google Shape;1485;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6" name="Google Shape;1486;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87" name="Google Shape;1487;p12"/>
          <p:cNvGrpSpPr/>
          <p:nvPr/>
        </p:nvGrpSpPr>
        <p:grpSpPr>
          <a:xfrm rot="5400000">
            <a:off x="8655377" y="3665221"/>
            <a:ext cx="201871" cy="231166"/>
            <a:chOff x="3462796" y="2555878"/>
            <a:chExt cx="157798" cy="180711"/>
          </a:xfrm>
        </p:grpSpPr>
        <p:sp>
          <p:nvSpPr>
            <p:cNvPr id="1488" name="Google Shape;1488;p1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9" name="Google Shape;1489;p1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0" name="Google Shape;1490;p1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1" name="Google Shape;1491;p1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2" name="Google Shape;1492;p1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3" name="Google Shape;1493;p1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94" name="Google Shape;1494;p12"/>
          <p:cNvGrpSpPr/>
          <p:nvPr/>
        </p:nvGrpSpPr>
        <p:grpSpPr>
          <a:xfrm rot="-2700000">
            <a:off x="8038130" y="1128089"/>
            <a:ext cx="169840" cy="178926"/>
            <a:chOff x="3770248" y="2527300"/>
            <a:chExt cx="180404" cy="190055"/>
          </a:xfrm>
        </p:grpSpPr>
        <p:sp>
          <p:nvSpPr>
            <p:cNvPr id="1495" name="Google Shape;1495;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6" name="Google Shape;1496;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7" name="Google Shape;1497;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8" name="Google Shape;1498;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99" name="Google Shape;1499;p12"/>
          <p:cNvGrpSpPr/>
          <p:nvPr/>
        </p:nvGrpSpPr>
        <p:grpSpPr>
          <a:xfrm>
            <a:off x="6800134" y="23"/>
            <a:ext cx="985363" cy="1665685"/>
            <a:chOff x="2484475" y="1329455"/>
            <a:chExt cx="1046700" cy="1769370"/>
          </a:xfrm>
        </p:grpSpPr>
        <p:sp>
          <p:nvSpPr>
            <p:cNvPr id="1500" name="Google Shape;1500;p12"/>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2"/>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2" name="Google Shape;1502;p12"/>
            <p:cNvGrpSpPr/>
            <p:nvPr/>
          </p:nvGrpSpPr>
          <p:grpSpPr>
            <a:xfrm>
              <a:off x="2769703" y="1329455"/>
              <a:ext cx="510180" cy="1483501"/>
              <a:chOff x="1818382" y="2433081"/>
              <a:chExt cx="466728" cy="1357150"/>
            </a:xfrm>
          </p:grpSpPr>
          <p:grpSp>
            <p:nvGrpSpPr>
              <p:cNvPr id="1503" name="Google Shape;1503;p12"/>
              <p:cNvGrpSpPr/>
              <p:nvPr/>
            </p:nvGrpSpPr>
            <p:grpSpPr>
              <a:xfrm>
                <a:off x="1818382" y="2971595"/>
                <a:ext cx="466728" cy="818636"/>
                <a:chOff x="1818382" y="2942618"/>
                <a:chExt cx="466728" cy="818636"/>
              </a:xfrm>
            </p:grpSpPr>
            <p:sp>
              <p:nvSpPr>
                <p:cNvPr id="1504" name="Google Shape;1504;p1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5" name="Google Shape;1505;p1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6" name="Google Shape;1506;p1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07" name="Google Shape;1507;p12"/>
              <p:cNvSpPr/>
              <p:nvPr/>
            </p:nvSpPr>
            <p:spPr>
              <a:xfrm>
                <a:off x="2046046" y="2433081"/>
                <a:ext cx="17700" cy="54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8" name="Google Shape;1508;p12"/>
          <p:cNvGrpSpPr/>
          <p:nvPr/>
        </p:nvGrpSpPr>
        <p:grpSpPr>
          <a:xfrm>
            <a:off x="8330194" y="1"/>
            <a:ext cx="852241" cy="2239549"/>
            <a:chOff x="3961868" y="-465246"/>
            <a:chExt cx="905291" cy="2378956"/>
          </a:xfrm>
        </p:grpSpPr>
        <p:grpSp>
          <p:nvGrpSpPr>
            <p:cNvPr id="1509" name="Google Shape;1509;p12"/>
            <p:cNvGrpSpPr/>
            <p:nvPr/>
          </p:nvGrpSpPr>
          <p:grpSpPr>
            <a:xfrm>
              <a:off x="3961868" y="1008419"/>
              <a:ext cx="905291" cy="905291"/>
              <a:chOff x="764100" y="3623300"/>
              <a:chExt cx="1046700" cy="1046700"/>
            </a:xfrm>
          </p:grpSpPr>
          <p:sp>
            <p:nvSpPr>
              <p:cNvPr id="1510" name="Google Shape;151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12"/>
            <p:cNvGrpSpPr/>
            <p:nvPr/>
          </p:nvGrpSpPr>
          <p:grpSpPr>
            <a:xfrm>
              <a:off x="4155315" y="-465246"/>
              <a:ext cx="522826" cy="2186340"/>
              <a:chOff x="2447534" y="1609676"/>
              <a:chExt cx="478297" cy="2000128"/>
            </a:xfrm>
          </p:grpSpPr>
          <p:grpSp>
            <p:nvGrpSpPr>
              <p:cNvPr id="1513" name="Google Shape;1513;p12"/>
              <p:cNvGrpSpPr/>
              <p:nvPr/>
            </p:nvGrpSpPr>
            <p:grpSpPr>
              <a:xfrm>
                <a:off x="2447534" y="2971595"/>
                <a:ext cx="478297" cy="638209"/>
                <a:chOff x="2447534" y="3081786"/>
                <a:chExt cx="478297" cy="638209"/>
              </a:xfrm>
            </p:grpSpPr>
            <p:sp>
              <p:nvSpPr>
                <p:cNvPr id="1514" name="Google Shape;1514;p1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5" name="Google Shape;1515;p1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6" name="Google Shape;1516;p1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17" name="Google Shape;1517;p12"/>
              <p:cNvSpPr/>
              <p:nvPr/>
            </p:nvSpPr>
            <p:spPr>
              <a:xfrm>
                <a:off x="2675605" y="1609676"/>
                <a:ext cx="17700" cy="136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8" name="Google Shape;1518;p12"/>
          <p:cNvGrpSpPr/>
          <p:nvPr/>
        </p:nvGrpSpPr>
        <p:grpSpPr>
          <a:xfrm>
            <a:off x="7811773" y="19"/>
            <a:ext cx="492189" cy="1147268"/>
            <a:chOff x="5194218" y="197272"/>
            <a:chExt cx="522827" cy="1218683"/>
          </a:xfrm>
        </p:grpSpPr>
        <p:grpSp>
          <p:nvGrpSpPr>
            <p:cNvPr id="1519" name="Google Shape;1519;p12"/>
            <p:cNvGrpSpPr/>
            <p:nvPr/>
          </p:nvGrpSpPr>
          <p:grpSpPr>
            <a:xfrm>
              <a:off x="5194218" y="893129"/>
              <a:ext cx="522827" cy="522827"/>
              <a:chOff x="764100" y="3623300"/>
              <a:chExt cx="1046700" cy="1046700"/>
            </a:xfrm>
          </p:grpSpPr>
          <p:sp>
            <p:nvSpPr>
              <p:cNvPr id="1520" name="Google Shape;152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12"/>
            <p:cNvGrpSpPr/>
            <p:nvPr/>
          </p:nvGrpSpPr>
          <p:grpSpPr>
            <a:xfrm>
              <a:off x="5371921" y="197272"/>
              <a:ext cx="182209" cy="1080483"/>
              <a:chOff x="3305183" y="2334136"/>
              <a:chExt cx="166690" cy="988457"/>
            </a:xfrm>
          </p:grpSpPr>
          <p:grpSp>
            <p:nvGrpSpPr>
              <p:cNvPr id="1523" name="Google Shape;1523;p12"/>
              <p:cNvGrpSpPr/>
              <p:nvPr/>
            </p:nvGrpSpPr>
            <p:grpSpPr>
              <a:xfrm>
                <a:off x="3305183" y="2971595"/>
                <a:ext cx="166690" cy="350998"/>
                <a:chOff x="3305183" y="3146560"/>
                <a:chExt cx="166690" cy="350998"/>
              </a:xfrm>
            </p:grpSpPr>
            <p:sp>
              <p:nvSpPr>
                <p:cNvPr id="1524" name="Google Shape;1524;p1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5" name="Google Shape;1525;p1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6" name="Google Shape;1526;p1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27" name="Google Shape;1527;p12"/>
              <p:cNvSpPr/>
              <p:nvPr/>
            </p:nvSpPr>
            <p:spPr>
              <a:xfrm>
                <a:off x="3375892" y="2334136"/>
                <a:ext cx="17700" cy="64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8" name="Google Shape;1528;p12"/>
          <p:cNvGrpSpPr/>
          <p:nvPr/>
        </p:nvGrpSpPr>
        <p:grpSpPr>
          <a:xfrm>
            <a:off x="8018879" y="0"/>
            <a:ext cx="810166" cy="3722093"/>
            <a:chOff x="7824797" y="-929429"/>
            <a:chExt cx="860597" cy="3953785"/>
          </a:xfrm>
        </p:grpSpPr>
        <p:grpSp>
          <p:nvGrpSpPr>
            <p:cNvPr id="1529" name="Google Shape;1529;p12"/>
            <p:cNvGrpSpPr/>
            <p:nvPr/>
          </p:nvGrpSpPr>
          <p:grpSpPr>
            <a:xfrm>
              <a:off x="7824797" y="1891931"/>
              <a:ext cx="860597" cy="1132425"/>
              <a:chOff x="764100" y="3623300"/>
              <a:chExt cx="1046700" cy="1046700"/>
            </a:xfrm>
          </p:grpSpPr>
          <p:sp>
            <p:nvSpPr>
              <p:cNvPr id="1530" name="Google Shape;153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12"/>
            <p:cNvGrpSpPr/>
            <p:nvPr/>
          </p:nvGrpSpPr>
          <p:grpSpPr>
            <a:xfrm>
              <a:off x="8100547" y="-929429"/>
              <a:ext cx="300376" cy="3735115"/>
              <a:chOff x="3792712" y="404687"/>
              <a:chExt cx="274793" cy="3416993"/>
            </a:xfrm>
          </p:grpSpPr>
          <p:grpSp>
            <p:nvGrpSpPr>
              <p:cNvPr id="1533" name="Google Shape;1533;p12"/>
              <p:cNvGrpSpPr/>
              <p:nvPr/>
            </p:nvGrpSpPr>
            <p:grpSpPr>
              <a:xfrm>
                <a:off x="3792712" y="2971595"/>
                <a:ext cx="274793" cy="850085"/>
                <a:chOff x="3792712" y="2879468"/>
                <a:chExt cx="274793" cy="850085"/>
              </a:xfrm>
            </p:grpSpPr>
            <p:sp>
              <p:nvSpPr>
                <p:cNvPr id="1534" name="Google Shape;1534;p1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5" name="Google Shape;1535;p1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6" name="Google Shape;1536;p1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37" name="Google Shape;1537;p12"/>
              <p:cNvSpPr/>
              <p:nvPr/>
            </p:nvSpPr>
            <p:spPr>
              <a:xfrm>
                <a:off x="3923177" y="404687"/>
                <a:ext cx="17700" cy="257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8" name="Google Shape;1538;p12"/>
          <p:cNvGrpSpPr/>
          <p:nvPr/>
        </p:nvGrpSpPr>
        <p:grpSpPr>
          <a:xfrm>
            <a:off x="7260997" y="0"/>
            <a:ext cx="985363" cy="4610929"/>
            <a:chOff x="1192601" y="-2473021"/>
            <a:chExt cx="1046700" cy="4897949"/>
          </a:xfrm>
        </p:grpSpPr>
        <p:grpSp>
          <p:nvGrpSpPr>
            <p:cNvPr id="1539" name="Google Shape;1539;p12"/>
            <p:cNvGrpSpPr/>
            <p:nvPr/>
          </p:nvGrpSpPr>
          <p:grpSpPr>
            <a:xfrm>
              <a:off x="1192601" y="1378228"/>
              <a:ext cx="1046700" cy="1046700"/>
              <a:chOff x="764100" y="3623300"/>
              <a:chExt cx="1046700" cy="1046700"/>
            </a:xfrm>
          </p:grpSpPr>
          <p:sp>
            <p:nvSpPr>
              <p:cNvPr id="1540" name="Google Shape;154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2"/>
            <p:cNvGrpSpPr/>
            <p:nvPr/>
          </p:nvGrpSpPr>
          <p:grpSpPr>
            <a:xfrm>
              <a:off x="1417979" y="-2473021"/>
              <a:ext cx="580390" cy="4604206"/>
              <a:chOff x="522260" y="-312241"/>
              <a:chExt cx="530958" cy="4212063"/>
            </a:xfrm>
          </p:grpSpPr>
          <p:grpSp>
            <p:nvGrpSpPr>
              <p:cNvPr id="1543" name="Google Shape;1543;p12"/>
              <p:cNvGrpSpPr/>
              <p:nvPr/>
            </p:nvGrpSpPr>
            <p:grpSpPr>
              <a:xfrm>
                <a:off x="522260" y="2971595"/>
                <a:ext cx="530958" cy="928227"/>
                <a:chOff x="522260" y="2971595"/>
                <a:chExt cx="530958" cy="928227"/>
              </a:xfrm>
            </p:grpSpPr>
            <p:sp>
              <p:nvSpPr>
                <p:cNvPr id="1544" name="Google Shape;1544;p1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5" name="Google Shape;1545;p1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6" name="Google Shape;1546;p1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7" name="Google Shape;1547;p1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48" name="Google Shape;1548;p12"/>
              <p:cNvSpPr/>
              <p:nvPr/>
            </p:nvSpPr>
            <p:spPr>
              <a:xfrm>
                <a:off x="786930" y="-312241"/>
                <a:ext cx="17700" cy="329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49" name="Google Shape;1549;p12"/>
          <p:cNvGrpSpPr/>
          <p:nvPr/>
        </p:nvGrpSpPr>
        <p:grpSpPr>
          <a:xfrm>
            <a:off x="7310064" y="1807216"/>
            <a:ext cx="148551" cy="170121"/>
            <a:chOff x="3462796" y="2555878"/>
            <a:chExt cx="157798" cy="180711"/>
          </a:xfrm>
        </p:grpSpPr>
        <p:sp>
          <p:nvSpPr>
            <p:cNvPr id="1550" name="Google Shape;1550;p1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1" name="Google Shape;1551;p1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2" name="Google Shape;1552;p1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3" name="Google Shape;1553;p1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4" name="Google Shape;1554;p1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5" name="Google Shape;1555;p1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56" name="Google Shape;1556;p12"/>
          <p:cNvGrpSpPr/>
          <p:nvPr/>
        </p:nvGrpSpPr>
        <p:grpSpPr>
          <a:xfrm>
            <a:off x="6425530" y="0"/>
            <a:ext cx="985363" cy="3010692"/>
            <a:chOff x="6010934" y="-404723"/>
            <a:chExt cx="1046700" cy="3198101"/>
          </a:xfrm>
        </p:grpSpPr>
        <p:grpSp>
          <p:nvGrpSpPr>
            <p:cNvPr id="1557" name="Google Shape;1557;p12"/>
            <p:cNvGrpSpPr/>
            <p:nvPr/>
          </p:nvGrpSpPr>
          <p:grpSpPr>
            <a:xfrm>
              <a:off x="6010934" y="1746678"/>
              <a:ext cx="1046700" cy="1046700"/>
              <a:chOff x="764100" y="3623300"/>
              <a:chExt cx="1046700" cy="1046700"/>
            </a:xfrm>
          </p:grpSpPr>
          <p:sp>
            <p:nvSpPr>
              <p:cNvPr id="1558" name="Google Shape;1558;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12"/>
            <p:cNvGrpSpPr/>
            <p:nvPr/>
          </p:nvGrpSpPr>
          <p:grpSpPr>
            <a:xfrm>
              <a:off x="6308747" y="-404723"/>
              <a:ext cx="441786" cy="2976610"/>
              <a:chOff x="1121941" y="1239413"/>
              <a:chExt cx="404159" cy="2723090"/>
            </a:xfrm>
          </p:grpSpPr>
          <p:sp>
            <p:nvSpPr>
              <p:cNvPr id="1561" name="Google Shape;1561;p12"/>
              <p:cNvSpPr/>
              <p:nvPr/>
            </p:nvSpPr>
            <p:spPr>
              <a:xfrm>
                <a:off x="1308652" y="1239413"/>
                <a:ext cx="17700" cy="1738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2" name="Google Shape;1562;p12"/>
              <p:cNvGrpSpPr/>
              <p:nvPr/>
            </p:nvGrpSpPr>
            <p:grpSpPr>
              <a:xfrm>
                <a:off x="1121941" y="2971595"/>
                <a:ext cx="404159" cy="990908"/>
                <a:chOff x="1121941" y="2969319"/>
                <a:chExt cx="404159" cy="990908"/>
              </a:xfrm>
            </p:grpSpPr>
            <p:sp>
              <p:nvSpPr>
                <p:cNvPr id="1563" name="Google Shape;1563;p1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4" name="Google Shape;1564;p1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5" name="Google Shape;1565;p1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6" name="Google Shape;1566;p1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62"/>
        <p:cNvGrpSpPr/>
        <p:nvPr/>
      </p:nvGrpSpPr>
      <p:grpSpPr>
        <a:xfrm>
          <a:off x="0" y="0"/>
          <a:ext cx="0" cy="0"/>
          <a:chOff x="0" y="0"/>
          <a:chExt cx="0" cy="0"/>
        </a:xfrm>
      </p:grpSpPr>
      <p:grpSp>
        <p:nvGrpSpPr>
          <p:cNvPr id="163" name="Google Shape;163;p3"/>
          <p:cNvGrpSpPr/>
          <p:nvPr/>
        </p:nvGrpSpPr>
        <p:grpSpPr>
          <a:xfrm>
            <a:off x="7647709" y="-1"/>
            <a:ext cx="476555" cy="4897445"/>
            <a:chOff x="6798998" y="-1296139"/>
            <a:chExt cx="476555" cy="4897445"/>
          </a:xfrm>
        </p:grpSpPr>
        <p:sp>
          <p:nvSpPr>
            <p:cNvPr id="164" name="Google Shape;164;p3"/>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3"/>
            <p:cNvSpPr/>
            <p:nvPr/>
          </p:nvSpPr>
          <p:spPr>
            <a:xfrm>
              <a:off x="7026850" y="-1296139"/>
              <a:ext cx="17700" cy="4271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3"/>
          <p:cNvGrpSpPr/>
          <p:nvPr/>
        </p:nvGrpSpPr>
        <p:grpSpPr>
          <a:xfrm>
            <a:off x="8602816" y="-3"/>
            <a:ext cx="406190" cy="1540306"/>
            <a:chOff x="5578966" y="2422197"/>
            <a:chExt cx="406190" cy="1540306"/>
          </a:xfrm>
        </p:grpSpPr>
        <p:sp>
          <p:nvSpPr>
            <p:cNvPr id="167" name="Google Shape;167;p3"/>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3"/>
            <p:cNvSpPr/>
            <p:nvPr/>
          </p:nvSpPr>
          <p:spPr>
            <a:xfrm>
              <a:off x="5774600" y="2422197"/>
              <a:ext cx="17700" cy="552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3"/>
          <p:cNvGrpSpPr/>
          <p:nvPr/>
        </p:nvGrpSpPr>
        <p:grpSpPr>
          <a:xfrm>
            <a:off x="7963861" y="0"/>
            <a:ext cx="466512" cy="2850155"/>
            <a:chOff x="6176324" y="940075"/>
            <a:chExt cx="466512" cy="2850155"/>
          </a:xfrm>
        </p:grpSpPr>
        <p:sp>
          <p:nvSpPr>
            <p:cNvPr id="170" name="Google Shape;170;p3"/>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3"/>
            <p:cNvSpPr/>
            <p:nvPr/>
          </p:nvSpPr>
          <p:spPr>
            <a:xfrm>
              <a:off x="6400713" y="940075"/>
              <a:ext cx="17700" cy="2034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6187339" y="0"/>
            <a:ext cx="170472" cy="1319629"/>
            <a:chOff x="7576714" y="2009363"/>
            <a:chExt cx="170472" cy="1319629"/>
          </a:xfrm>
        </p:grpSpPr>
        <p:sp>
          <p:nvSpPr>
            <p:cNvPr id="173" name="Google Shape;173;p3"/>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3"/>
            <p:cNvSpPr/>
            <p:nvPr/>
          </p:nvSpPr>
          <p:spPr>
            <a:xfrm>
              <a:off x="7652975" y="2009363"/>
              <a:ext cx="17700" cy="9657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3"/>
          <p:cNvGrpSpPr/>
          <p:nvPr/>
        </p:nvGrpSpPr>
        <p:grpSpPr>
          <a:xfrm>
            <a:off x="6863948" y="-1"/>
            <a:ext cx="288375" cy="3513742"/>
            <a:chOff x="7883572" y="308161"/>
            <a:chExt cx="288375" cy="3513742"/>
          </a:xfrm>
        </p:grpSpPr>
        <p:sp>
          <p:nvSpPr>
            <p:cNvPr id="176" name="Google Shape;176;p3"/>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3"/>
            <p:cNvSpPr/>
            <p:nvPr/>
          </p:nvSpPr>
          <p:spPr>
            <a:xfrm>
              <a:off x="8024899" y="308161"/>
              <a:ext cx="17700" cy="2667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3"/>
          <p:cNvSpPr txBox="1">
            <a:spLocks noGrp="1"/>
          </p:cNvSpPr>
          <p:nvPr>
            <p:ph type="ctrTitle"/>
          </p:nvPr>
        </p:nvSpPr>
        <p:spPr>
          <a:xfrm>
            <a:off x="1585825" y="2053500"/>
            <a:ext cx="4646100" cy="630900"/>
          </a:xfrm>
          <a:prstGeom prst="rect">
            <a:avLst/>
          </a:prstGeom>
          <a:effectLst>
            <a:outerShdw dist="19050" dir="5400000" algn="bl" rotWithShape="0">
              <a:schemeClr val="dk1">
                <a:alpha val="20000"/>
              </a:schemeClr>
            </a:outerShdw>
          </a:effectLst>
        </p:spPr>
        <p:txBody>
          <a:bodyPr spcFirstLastPara="1" wrap="square" lIns="0" tIns="0" rIns="0" bIns="0" anchor="b" anchorCtr="0">
            <a:noAutofit/>
          </a:bodyPr>
          <a:lstStyle>
            <a:lvl1pPr lvl="0"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1pPr>
            <a:lvl2pPr lvl="1"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2pPr>
            <a:lvl3pPr lvl="2"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3pPr>
            <a:lvl4pPr lvl="3"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4pPr>
            <a:lvl5pPr lvl="4"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5pPr>
            <a:lvl6pPr lvl="5"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6pPr>
            <a:lvl7pPr lvl="6"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7pPr>
            <a:lvl8pPr lvl="7"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8pPr>
            <a:lvl9pPr lvl="8"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9pPr>
          </a:lstStyle>
          <a:p>
            <a:endParaRPr/>
          </a:p>
        </p:txBody>
      </p:sp>
      <p:sp>
        <p:nvSpPr>
          <p:cNvPr id="179" name="Google Shape;179;p3"/>
          <p:cNvSpPr txBox="1">
            <a:spLocks noGrp="1"/>
          </p:cNvSpPr>
          <p:nvPr>
            <p:ph type="subTitle" idx="1"/>
          </p:nvPr>
        </p:nvSpPr>
        <p:spPr>
          <a:xfrm>
            <a:off x="1585825" y="2705100"/>
            <a:ext cx="4646100" cy="3849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800"/>
              </a:spcBef>
              <a:spcAft>
                <a:spcPts val="0"/>
              </a:spcAft>
              <a:buClr>
                <a:schemeClr val="accent4"/>
              </a:buClr>
              <a:buSzPts val="3000"/>
              <a:buNone/>
              <a:defRPr sz="3000">
                <a:solidFill>
                  <a:schemeClr val="accent4"/>
                </a:solidFill>
              </a:defRPr>
            </a:lvl2pPr>
            <a:lvl3pPr lvl="2" rtl="0">
              <a:spcBef>
                <a:spcPts val="800"/>
              </a:spcBef>
              <a:spcAft>
                <a:spcPts val="0"/>
              </a:spcAft>
              <a:buClr>
                <a:schemeClr val="accent4"/>
              </a:buClr>
              <a:buSzPts val="3000"/>
              <a:buNone/>
              <a:defRPr sz="3000">
                <a:solidFill>
                  <a:schemeClr val="accent4"/>
                </a:solidFill>
              </a:defRPr>
            </a:lvl3pPr>
            <a:lvl4pPr lvl="3" rtl="0">
              <a:spcBef>
                <a:spcPts val="800"/>
              </a:spcBef>
              <a:spcAft>
                <a:spcPts val="0"/>
              </a:spcAft>
              <a:buClr>
                <a:schemeClr val="accent4"/>
              </a:buClr>
              <a:buSzPts val="3000"/>
              <a:buNone/>
              <a:defRPr sz="3000">
                <a:solidFill>
                  <a:schemeClr val="accent4"/>
                </a:solidFill>
              </a:defRPr>
            </a:lvl4pPr>
            <a:lvl5pPr lvl="4" rtl="0">
              <a:spcBef>
                <a:spcPts val="800"/>
              </a:spcBef>
              <a:spcAft>
                <a:spcPts val="0"/>
              </a:spcAft>
              <a:buClr>
                <a:schemeClr val="accent4"/>
              </a:buClr>
              <a:buSzPts val="3000"/>
              <a:buNone/>
              <a:defRPr sz="3000">
                <a:solidFill>
                  <a:schemeClr val="accent4"/>
                </a:solidFill>
              </a:defRPr>
            </a:lvl5pPr>
            <a:lvl6pPr lvl="5" rtl="0">
              <a:spcBef>
                <a:spcPts val="800"/>
              </a:spcBef>
              <a:spcAft>
                <a:spcPts val="0"/>
              </a:spcAft>
              <a:buClr>
                <a:schemeClr val="accent4"/>
              </a:buClr>
              <a:buSzPts val="3000"/>
              <a:buNone/>
              <a:defRPr sz="3000">
                <a:solidFill>
                  <a:schemeClr val="accent4"/>
                </a:solidFill>
              </a:defRPr>
            </a:lvl6pPr>
            <a:lvl7pPr lvl="6" rtl="0">
              <a:spcBef>
                <a:spcPts val="800"/>
              </a:spcBef>
              <a:spcAft>
                <a:spcPts val="0"/>
              </a:spcAft>
              <a:buClr>
                <a:schemeClr val="accent4"/>
              </a:buClr>
              <a:buSzPts val="3000"/>
              <a:buNone/>
              <a:defRPr sz="3000">
                <a:solidFill>
                  <a:schemeClr val="accent4"/>
                </a:solidFill>
              </a:defRPr>
            </a:lvl7pPr>
            <a:lvl8pPr lvl="7" rtl="0">
              <a:spcBef>
                <a:spcPts val="800"/>
              </a:spcBef>
              <a:spcAft>
                <a:spcPts val="0"/>
              </a:spcAft>
              <a:buClr>
                <a:schemeClr val="accent4"/>
              </a:buClr>
              <a:buSzPts val="3000"/>
              <a:buNone/>
              <a:defRPr sz="3000">
                <a:solidFill>
                  <a:schemeClr val="accent4"/>
                </a:solidFill>
              </a:defRPr>
            </a:lvl8pPr>
            <a:lvl9pPr lvl="8" rtl="0">
              <a:spcBef>
                <a:spcPts val="800"/>
              </a:spcBef>
              <a:spcAft>
                <a:spcPts val="800"/>
              </a:spcAft>
              <a:buClr>
                <a:schemeClr val="accent4"/>
              </a:buClr>
              <a:buSzPts val="3000"/>
              <a:buNone/>
              <a:defRPr sz="3000">
                <a:solidFill>
                  <a:schemeClr val="accent4"/>
                </a:solidFill>
              </a:defRPr>
            </a:lvl9pPr>
          </a:lstStyle>
          <a:p>
            <a:endParaRPr/>
          </a:p>
        </p:txBody>
      </p:sp>
      <p:sp>
        <p:nvSpPr>
          <p:cNvPr id="180" name="Google Shape;180;p3"/>
          <p:cNvSpPr/>
          <p:nvPr/>
        </p:nvSpPr>
        <p:spPr>
          <a:xfrm>
            <a:off x="-229144" y="1734600"/>
            <a:ext cx="1674300" cy="1674300"/>
          </a:xfrm>
          <a:prstGeom prst="chord">
            <a:avLst>
              <a:gd name="adj1" fmla="val 13399399"/>
              <a:gd name="adj2" fmla="val 8184747"/>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9101" y="1934643"/>
            <a:ext cx="1274400" cy="1274400"/>
          </a:xfrm>
          <a:prstGeom prst="chord">
            <a:avLst>
              <a:gd name="adj1" fmla="val 11949430"/>
              <a:gd name="adj2" fmla="val 9637875"/>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a:off x="6746411" y="744238"/>
            <a:ext cx="180404" cy="190055"/>
            <a:chOff x="3770248" y="2527300"/>
            <a:chExt cx="180404" cy="190055"/>
          </a:xfrm>
        </p:grpSpPr>
        <p:sp>
          <p:nvSpPr>
            <p:cNvPr id="183" name="Google Shape;183;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7" name="Google Shape;187;p3"/>
          <p:cNvGrpSpPr/>
          <p:nvPr/>
        </p:nvGrpSpPr>
        <p:grpSpPr>
          <a:xfrm>
            <a:off x="1030839" y="3124970"/>
            <a:ext cx="214463" cy="245604"/>
            <a:chOff x="3462796" y="2555878"/>
            <a:chExt cx="157798" cy="180711"/>
          </a:xfrm>
        </p:grpSpPr>
        <p:sp>
          <p:nvSpPr>
            <p:cNvPr id="188" name="Google Shape;188;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4" name="Google Shape;194;p3"/>
          <p:cNvGrpSpPr/>
          <p:nvPr/>
        </p:nvGrpSpPr>
        <p:grpSpPr>
          <a:xfrm>
            <a:off x="8737419" y="2806488"/>
            <a:ext cx="245187" cy="258304"/>
            <a:chOff x="3770248" y="2527300"/>
            <a:chExt cx="180404" cy="190055"/>
          </a:xfrm>
        </p:grpSpPr>
        <p:sp>
          <p:nvSpPr>
            <p:cNvPr id="195" name="Google Shape;195;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9" name="Google Shape;199;p3"/>
          <p:cNvGrpSpPr/>
          <p:nvPr/>
        </p:nvGrpSpPr>
        <p:grpSpPr>
          <a:xfrm rot="5400000">
            <a:off x="8622497" y="4565562"/>
            <a:ext cx="214448" cy="245568"/>
            <a:chOff x="3462796" y="2555878"/>
            <a:chExt cx="157798" cy="180711"/>
          </a:xfrm>
        </p:grpSpPr>
        <p:sp>
          <p:nvSpPr>
            <p:cNvPr id="200" name="Google Shape;200;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6" name="Google Shape;206;p3"/>
          <p:cNvGrpSpPr/>
          <p:nvPr/>
        </p:nvGrpSpPr>
        <p:grpSpPr>
          <a:xfrm>
            <a:off x="163248" y="1684513"/>
            <a:ext cx="180404" cy="190055"/>
            <a:chOff x="3770248" y="2527300"/>
            <a:chExt cx="180404" cy="190055"/>
          </a:xfrm>
        </p:grpSpPr>
        <p:sp>
          <p:nvSpPr>
            <p:cNvPr id="207" name="Google Shape;207;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1" name="Google Shape;211;p3"/>
          <p:cNvGrpSpPr/>
          <p:nvPr/>
        </p:nvGrpSpPr>
        <p:grpSpPr>
          <a:xfrm rot="-2700000">
            <a:off x="7714705" y="744247"/>
            <a:ext cx="180402" cy="190053"/>
            <a:chOff x="3770248" y="2527300"/>
            <a:chExt cx="180404" cy="190055"/>
          </a:xfrm>
        </p:grpSpPr>
        <p:sp>
          <p:nvSpPr>
            <p:cNvPr id="212" name="Google Shape;212;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6" name="Google Shape;216;p3"/>
          <p:cNvGrpSpPr/>
          <p:nvPr/>
        </p:nvGrpSpPr>
        <p:grpSpPr>
          <a:xfrm>
            <a:off x="6651762" y="-7"/>
            <a:ext cx="1046700" cy="1769370"/>
            <a:chOff x="2484475" y="1329455"/>
            <a:chExt cx="1046700" cy="1769370"/>
          </a:xfrm>
        </p:grpSpPr>
        <p:sp>
          <p:nvSpPr>
            <p:cNvPr id="217" name="Google Shape;217;p3"/>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 name="Google Shape;219;p3"/>
            <p:cNvGrpSpPr/>
            <p:nvPr/>
          </p:nvGrpSpPr>
          <p:grpSpPr>
            <a:xfrm>
              <a:off x="2769703" y="1329455"/>
              <a:ext cx="510180" cy="1483501"/>
              <a:chOff x="1818382" y="2433081"/>
              <a:chExt cx="466728" cy="1357150"/>
            </a:xfrm>
          </p:grpSpPr>
          <p:grpSp>
            <p:nvGrpSpPr>
              <p:cNvPr id="220" name="Google Shape;220;p3"/>
              <p:cNvGrpSpPr/>
              <p:nvPr/>
            </p:nvGrpSpPr>
            <p:grpSpPr>
              <a:xfrm>
                <a:off x="1818382" y="2971595"/>
                <a:ext cx="466728" cy="818636"/>
                <a:chOff x="1818382" y="2942618"/>
                <a:chExt cx="466728" cy="818636"/>
              </a:xfrm>
            </p:grpSpPr>
            <p:sp>
              <p:nvSpPr>
                <p:cNvPr id="221" name="Google Shape;221;p3"/>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3"/>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3"/>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24" name="Google Shape;224;p3"/>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3"/>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226" name="Google Shape;226;p3"/>
          <p:cNvGrpSpPr/>
          <p:nvPr/>
        </p:nvGrpSpPr>
        <p:grpSpPr>
          <a:xfrm>
            <a:off x="8277068" y="-1"/>
            <a:ext cx="905291" cy="2805686"/>
            <a:chOff x="3961868" y="-891976"/>
            <a:chExt cx="905291" cy="2805686"/>
          </a:xfrm>
        </p:grpSpPr>
        <p:grpSp>
          <p:nvGrpSpPr>
            <p:cNvPr id="227" name="Google Shape;227;p3"/>
            <p:cNvGrpSpPr/>
            <p:nvPr/>
          </p:nvGrpSpPr>
          <p:grpSpPr>
            <a:xfrm>
              <a:off x="3961868" y="1008419"/>
              <a:ext cx="905291" cy="905291"/>
              <a:chOff x="764100" y="3623300"/>
              <a:chExt cx="1046700" cy="1046700"/>
            </a:xfrm>
          </p:grpSpPr>
          <p:sp>
            <p:nvSpPr>
              <p:cNvPr id="228" name="Google Shape;228;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3"/>
            <p:cNvGrpSpPr/>
            <p:nvPr/>
          </p:nvGrpSpPr>
          <p:grpSpPr>
            <a:xfrm>
              <a:off x="4155315" y="-891976"/>
              <a:ext cx="522826" cy="2613070"/>
              <a:chOff x="2447534" y="1219291"/>
              <a:chExt cx="478297" cy="2390513"/>
            </a:xfrm>
          </p:grpSpPr>
          <p:grpSp>
            <p:nvGrpSpPr>
              <p:cNvPr id="231" name="Google Shape;231;p3"/>
              <p:cNvGrpSpPr/>
              <p:nvPr/>
            </p:nvGrpSpPr>
            <p:grpSpPr>
              <a:xfrm>
                <a:off x="2447534" y="1219291"/>
                <a:ext cx="478297" cy="2390513"/>
                <a:chOff x="2447534" y="1219291"/>
                <a:chExt cx="478297" cy="2390513"/>
              </a:xfrm>
            </p:grpSpPr>
            <p:grpSp>
              <p:nvGrpSpPr>
                <p:cNvPr id="232" name="Google Shape;232;p3"/>
                <p:cNvGrpSpPr/>
                <p:nvPr/>
              </p:nvGrpSpPr>
              <p:grpSpPr>
                <a:xfrm>
                  <a:off x="2447534" y="2971595"/>
                  <a:ext cx="478297" cy="638209"/>
                  <a:chOff x="2447534" y="3081786"/>
                  <a:chExt cx="478297" cy="638209"/>
                </a:xfrm>
              </p:grpSpPr>
              <p:sp>
                <p:nvSpPr>
                  <p:cNvPr id="233" name="Google Shape;233;p3"/>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3"/>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3"/>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6" name="Google Shape;236;p3"/>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3"/>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238" name="Google Shape;238;p3"/>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239" name="Google Shape;239;p3"/>
          <p:cNvGrpSpPr/>
          <p:nvPr/>
        </p:nvGrpSpPr>
        <p:grpSpPr>
          <a:xfrm>
            <a:off x="7726343" y="1"/>
            <a:ext cx="522827" cy="1952267"/>
            <a:chOff x="5194218" y="-536312"/>
            <a:chExt cx="522827" cy="1952267"/>
          </a:xfrm>
        </p:grpSpPr>
        <p:grpSp>
          <p:nvGrpSpPr>
            <p:cNvPr id="240" name="Google Shape;240;p3"/>
            <p:cNvGrpSpPr/>
            <p:nvPr/>
          </p:nvGrpSpPr>
          <p:grpSpPr>
            <a:xfrm>
              <a:off x="5194218" y="893129"/>
              <a:ext cx="522827" cy="522827"/>
              <a:chOff x="764100" y="3623300"/>
              <a:chExt cx="1046700" cy="1046700"/>
            </a:xfrm>
          </p:grpSpPr>
          <p:sp>
            <p:nvSpPr>
              <p:cNvPr id="241" name="Google Shape;241;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3"/>
            <p:cNvGrpSpPr/>
            <p:nvPr/>
          </p:nvGrpSpPr>
          <p:grpSpPr>
            <a:xfrm>
              <a:off x="5371921" y="-536312"/>
              <a:ext cx="182209" cy="1814066"/>
              <a:chOff x="3305183" y="1663032"/>
              <a:chExt cx="166690" cy="1659561"/>
            </a:xfrm>
          </p:grpSpPr>
          <p:grpSp>
            <p:nvGrpSpPr>
              <p:cNvPr id="244" name="Google Shape;244;p3"/>
              <p:cNvGrpSpPr/>
              <p:nvPr/>
            </p:nvGrpSpPr>
            <p:grpSpPr>
              <a:xfrm>
                <a:off x="3305183" y="1663032"/>
                <a:ext cx="166690" cy="1659561"/>
                <a:chOff x="3305183" y="1663032"/>
                <a:chExt cx="166690" cy="1659561"/>
              </a:xfrm>
            </p:grpSpPr>
            <p:grpSp>
              <p:nvGrpSpPr>
                <p:cNvPr id="245" name="Google Shape;245;p3"/>
                <p:cNvGrpSpPr/>
                <p:nvPr/>
              </p:nvGrpSpPr>
              <p:grpSpPr>
                <a:xfrm>
                  <a:off x="3305183" y="2971595"/>
                  <a:ext cx="166690" cy="350998"/>
                  <a:chOff x="3305183" y="3146560"/>
                  <a:chExt cx="166690" cy="350998"/>
                </a:xfrm>
              </p:grpSpPr>
              <p:sp>
                <p:nvSpPr>
                  <p:cNvPr id="246" name="Google Shape;246;p3"/>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3"/>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3"/>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9" name="Google Shape;249;p3"/>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3"/>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251" name="Google Shape;251;p3"/>
          <p:cNvGrpSpPr/>
          <p:nvPr/>
        </p:nvGrpSpPr>
        <p:grpSpPr>
          <a:xfrm>
            <a:off x="7946297" y="-6"/>
            <a:ext cx="860597" cy="4748536"/>
            <a:chOff x="7824797" y="-1724181"/>
            <a:chExt cx="860597" cy="4748536"/>
          </a:xfrm>
        </p:grpSpPr>
        <p:grpSp>
          <p:nvGrpSpPr>
            <p:cNvPr id="252" name="Google Shape;252;p3"/>
            <p:cNvGrpSpPr/>
            <p:nvPr/>
          </p:nvGrpSpPr>
          <p:grpSpPr>
            <a:xfrm>
              <a:off x="7824797" y="1891931"/>
              <a:ext cx="860597" cy="1132425"/>
              <a:chOff x="764100" y="3623300"/>
              <a:chExt cx="1046700" cy="1046700"/>
            </a:xfrm>
          </p:grpSpPr>
          <p:sp>
            <p:nvSpPr>
              <p:cNvPr id="253" name="Google Shape;253;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3"/>
            <p:cNvGrpSpPr/>
            <p:nvPr/>
          </p:nvGrpSpPr>
          <p:grpSpPr>
            <a:xfrm>
              <a:off x="8100547" y="-1724181"/>
              <a:ext cx="300376" cy="4529867"/>
              <a:chOff x="3792712" y="-322375"/>
              <a:chExt cx="274793" cy="4144055"/>
            </a:xfrm>
          </p:grpSpPr>
          <p:grpSp>
            <p:nvGrpSpPr>
              <p:cNvPr id="256" name="Google Shape;256;p3"/>
              <p:cNvGrpSpPr/>
              <p:nvPr/>
            </p:nvGrpSpPr>
            <p:grpSpPr>
              <a:xfrm>
                <a:off x="3792712" y="-322375"/>
                <a:ext cx="274793" cy="4144055"/>
                <a:chOff x="3792712" y="-322375"/>
                <a:chExt cx="274793" cy="4144055"/>
              </a:xfrm>
            </p:grpSpPr>
            <p:grpSp>
              <p:nvGrpSpPr>
                <p:cNvPr id="257" name="Google Shape;257;p3"/>
                <p:cNvGrpSpPr/>
                <p:nvPr/>
              </p:nvGrpSpPr>
              <p:grpSpPr>
                <a:xfrm>
                  <a:off x="3792712" y="2971595"/>
                  <a:ext cx="274793" cy="850085"/>
                  <a:chOff x="3792712" y="2879468"/>
                  <a:chExt cx="274793" cy="850085"/>
                </a:xfrm>
              </p:grpSpPr>
              <p:sp>
                <p:nvSpPr>
                  <p:cNvPr id="258" name="Google Shape;258;p3"/>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3"/>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3"/>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1" name="Google Shape;261;p3"/>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263" name="Google Shape;263;p3"/>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264" name="Google Shape;264;p3"/>
          <p:cNvGrpSpPr/>
          <p:nvPr/>
        </p:nvGrpSpPr>
        <p:grpSpPr>
          <a:xfrm>
            <a:off x="7060401" y="7"/>
            <a:ext cx="1046700" cy="4149108"/>
            <a:chOff x="1192601" y="-1724180"/>
            <a:chExt cx="1046700" cy="4149108"/>
          </a:xfrm>
        </p:grpSpPr>
        <p:grpSp>
          <p:nvGrpSpPr>
            <p:cNvPr id="265" name="Google Shape;265;p3"/>
            <p:cNvGrpSpPr/>
            <p:nvPr/>
          </p:nvGrpSpPr>
          <p:grpSpPr>
            <a:xfrm>
              <a:off x="1192601" y="1378228"/>
              <a:ext cx="1046700" cy="1046700"/>
              <a:chOff x="764100" y="3623300"/>
              <a:chExt cx="1046700" cy="1046700"/>
            </a:xfrm>
          </p:grpSpPr>
          <p:sp>
            <p:nvSpPr>
              <p:cNvPr id="266" name="Google Shape;266;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3"/>
            <p:cNvGrpSpPr/>
            <p:nvPr/>
          </p:nvGrpSpPr>
          <p:grpSpPr>
            <a:xfrm>
              <a:off x="1417979" y="-1724180"/>
              <a:ext cx="580390" cy="3855366"/>
              <a:chOff x="522260" y="372820"/>
              <a:chExt cx="530958" cy="3527002"/>
            </a:xfrm>
          </p:grpSpPr>
          <p:grpSp>
            <p:nvGrpSpPr>
              <p:cNvPr id="269" name="Google Shape;269;p3"/>
              <p:cNvGrpSpPr/>
              <p:nvPr/>
            </p:nvGrpSpPr>
            <p:grpSpPr>
              <a:xfrm>
                <a:off x="522260" y="372820"/>
                <a:ext cx="530958" cy="3527002"/>
                <a:chOff x="522260" y="372820"/>
                <a:chExt cx="530958" cy="3527002"/>
              </a:xfrm>
            </p:grpSpPr>
            <p:grpSp>
              <p:nvGrpSpPr>
                <p:cNvPr id="270" name="Google Shape;270;p3"/>
                <p:cNvGrpSpPr/>
                <p:nvPr/>
              </p:nvGrpSpPr>
              <p:grpSpPr>
                <a:xfrm>
                  <a:off x="522260" y="2971595"/>
                  <a:ext cx="530958" cy="928227"/>
                  <a:chOff x="522260" y="2971595"/>
                  <a:chExt cx="530958" cy="928227"/>
                </a:xfrm>
              </p:grpSpPr>
              <p:sp>
                <p:nvSpPr>
                  <p:cNvPr id="271" name="Google Shape;271;p3"/>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3"/>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3"/>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3"/>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5" name="Google Shape;275;p3"/>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3"/>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277" name="Google Shape;277;p3"/>
          <p:cNvGrpSpPr/>
          <p:nvPr/>
        </p:nvGrpSpPr>
        <p:grpSpPr>
          <a:xfrm>
            <a:off x="6010934" y="1"/>
            <a:ext cx="1046700" cy="2793377"/>
            <a:chOff x="6010934" y="1"/>
            <a:chExt cx="1046700" cy="2793377"/>
          </a:xfrm>
        </p:grpSpPr>
        <p:grpSp>
          <p:nvGrpSpPr>
            <p:cNvPr id="278" name="Google Shape;278;p3"/>
            <p:cNvGrpSpPr/>
            <p:nvPr/>
          </p:nvGrpSpPr>
          <p:grpSpPr>
            <a:xfrm>
              <a:off x="6010934" y="1746678"/>
              <a:ext cx="1046700" cy="1046700"/>
              <a:chOff x="764100" y="3623300"/>
              <a:chExt cx="1046700" cy="1046700"/>
            </a:xfrm>
          </p:grpSpPr>
          <p:sp>
            <p:nvSpPr>
              <p:cNvPr id="279" name="Google Shape;279;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3"/>
            <p:cNvGrpSpPr/>
            <p:nvPr/>
          </p:nvGrpSpPr>
          <p:grpSpPr>
            <a:xfrm>
              <a:off x="6308747" y="1"/>
              <a:ext cx="441786" cy="2571886"/>
              <a:chOff x="1121941" y="1609666"/>
              <a:chExt cx="404159" cy="2352837"/>
            </a:xfrm>
          </p:grpSpPr>
          <p:grpSp>
            <p:nvGrpSpPr>
              <p:cNvPr id="282" name="Google Shape;282;p3"/>
              <p:cNvGrpSpPr/>
              <p:nvPr/>
            </p:nvGrpSpPr>
            <p:grpSpPr>
              <a:xfrm>
                <a:off x="1121941" y="1609666"/>
                <a:ext cx="404159" cy="2352837"/>
                <a:chOff x="1121941" y="1609666"/>
                <a:chExt cx="404159" cy="2352837"/>
              </a:xfrm>
            </p:grpSpPr>
            <p:grpSp>
              <p:nvGrpSpPr>
                <p:cNvPr id="283" name="Google Shape;283;p3"/>
                <p:cNvGrpSpPr/>
                <p:nvPr/>
              </p:nvGrpSpPr>
              <p:grpSpPr>
                <a:xfrm>
                  <a:off x="1121941" y="2971595"/>
                  <a:ext cx="404159" cy="990908"/>
                  <a:chOff x="1121941" y="2969319"/>
                  <a:chExt cx="404159" cy="990908"/>
                </a:xfrm>
              </p:grpSpPr>
              <p:sp>
                <p:nvSpPr>
                  <p:cNvPr id="284" name="Google Shape;284;p3"/>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3"/>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3"/>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3"/>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8" name="Google Shape;288;p3"/>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3"/>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290" name="Google Shape;290;p3"/>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291" name="Google Shape;291;p3"/>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292" name="Google Shape;292;p3"/>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293" name="Google Shape;293;p3"/>
          <p:cNvGrpSpPr/>
          <p:nvPr/>
        </p:nvGrpSpPr>
        <p:grpSpPr>
          <a:xfrm>
            <a:off x="7144996" y="3810165"/>
            <a:ext cx="157798" cy="180711"/>
            <a:chOff x="3462796" y="2555878"/>
            <a:chExt cx="157798" cy="180711"/>
          </a:xfrm>
        </p:grpSpPr>
        <p:sp>
          <p:nvSpPr>
            <p:cNvPr id="294" name="Google Shape;294;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4"/>
        </a:solidFill>
        <a:effectLst/>
      </p:bgPr>
    </p:bg>
    <p:spTree>
      <p:nvGrpSpPr>
        <p:cNvPr id="1" name="Shape 300"/>
        <p:cNvGrpSpPr/>
        <p:nvPr/>
      </p:nvGrpSpPr>
      <p:grpSpPr>
        <a:xfrm>
          <a:off x="0" y="0"/>
          <a:ext cx="0" cy="0"/>
          <a:chOff x="0" y="0"/>
          <a:chExt cx="0" cy="0"/>
        </a:xfrm>
      </p:grpSpPr>
      <p:sp>
        <p:nvSpPr>
          <p:cNvPr id="301" name="Google Shape;301;p4"/>
          <p:cNvSpPr/>
          <p:nvPr/>
        </p:nvSpPr>
        <p:spPr>
          <a:xfrm>
            <a:off x="-132700" y="532398"/>
            <a:ext cx="1117500" cy="1117500"/>
          </a:xfrm>
          <a:prstGeom prst="chord">
            <a:avLst>
              <a:gd name="adj1" fmla="val 13399399"/>
              <a:gd name="adj2" fmla="val 8184747"/>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820" y="665918"/>
            <a:ext cx="850500" cy="850500"/>
          </a:xfrm>
          <a:prstGeom prst="chord">
            <a:avLst>
              <a:gd name="adj1" fmla="val 11949430"/>
              <a:gd name="adj2" fmla="val 9637875"/>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txBox="1">
            <a:spLocks noGrp="1"/>
          </p:cNvSpPr>
          <p:nvPr>
            <p:ph type="body" idx="1"/>
          </p:nvPr>
        </p:nvSpPr>
        <p:spPr>
          <a:xfrm>
            <a:off x="779100" y="946325"/>
            <a:ext cx="5134800" cy="3510000"/>
          </a:xfrm>
          <a:prstGeom prst="rect">
            <a:avLst/>
          </a:prstGeom>
        </p:spPr>
        <p:txBody>
          <a:bodyPr spcFirstLastPara="1" wrap="square" lIns="0" tIns="0" rIns="0" bIns="0" anchor="t" anchorCtr="0">
            <a:noAutofit/>
          </a:bodyPr>
          <a:lstStyle>
            <a:lvl1pPr marL="457200" lvl="0" indent="-457200" rtl="0">
              <a:spcBef>
                <a:spcPts val="0"/>
              </a:spcBef>
              <a:spcAft>
                <a:spcPts val="0"/>
              </a:spcAft>
              <a:buClr>
                <a:schemeClr val="dk1"/>
              </a:buClr>
              <a:buSzPts val="3600"/>
              <a:buChar char="⊹"/>
              <a:defRPr sz="3600"/>
            </a:lvl1pPr>
            <a:lvl2pPr marL="914400" lvl="1" indent="-457200" rtl="0">
              <a:spcBef>
                <a:spcPts val="800"/>
              </a:spcBef>
              <a:spcAft>
                <a:spcPts val="0"/>
              </a:spcAft>
              <a:buClr>
                <a:schemeClr val="dk1"/>
              </a:buClr>
              <a:buSzPts val="3600"/>
              <a:buChar char="×"/>
              <a:defRPr sz="3600"/>
            </a:lvl2pPr>
            <a:lvl3pPr marL="1371600" lvl="2" indent="-457200" rtl="0">
              <a:spcBef>
                <a:spcPts val="800"/>
              </a:spcBef>
              <a:spcAft>
                <a:spcPts val="0"/>
              </a:spcAft>
              <a:buClr>
                <a:schemeClr val="dk1"/>
              </a:buClr>
              <a:buSzPts val="3600"/>
              <a:buChar char="⬩"/>
              <a:defRPr sz="3600"/>
            </a:lvl3pPr>
            <a:lvl4pPr marL="1828800" lvl="3" indent="-457200" rtl="0">
              <a:spcBef>
                <a:spcPts val="800"/>
              </a:spcBef>
              <a:spcAft>
                <a:spcPts val="0"/>
              </a:spcAft>
              <a:buSzPts val="3600"/>
              <a:buChar char="●"/>
              <a:defRPr sz="3600"/>
            </a:lvl4pPr>
            <a:lvl5pPr marL="2286000" lvl="4" indent="-457200" rtl="0">
              <a:spcBef>
                <a:spcPts val="800"/>
              </a:spcBef>
              <a:spcAft>
                <a:spcPts val="0"/>
              </a:spcAft>
              <a:buSzPts val="3600"/>
              <a:buChar char="○"/>
              <a:defRPr sz="3600"/>
            </a:lvl5pPr>
            <a:lvl6pPr marL="2743200" lvl="5" indent="-457200" rtl="0">
              <a:spcBef>
                <a:spcPts val="800"/>
              </a:spcBef>
              <a:spcAft>
                <a:spcPts val="0"/>
              </a:spcAft>
              <a:buSzPts val="3600"/>
              <a:buChar char="■"/>
              <a:defRPr sz="3600"/>
            </a:lvl6pPr>
            <a:lvl7pPr marL="3200400" lvl="6" indent="-457200" rtl="0">
              <a:spcBef>
                <a:spcPts val="800"/>
              </a:spcBef>
              <a:spcAft>
                <a:spcPts val="0"/>
              </a:spcAft>
              <a:buSzPts val="3600"/>
              <a:buChar char="●"/>
              <a:defRPr sz="3600"/>
            </a:lvl7pPr>
            <a:lvl8pPr marL="3657600" lvl="7" indent="-457200" rtl="0">
              <a:spcBef>
                <a:spcPts val="800"/>
              </a:spcBef>
              <a:spcAft>
                <a:spcPts val="0"/>
              </a:spcAft>
              <a:buSzPts val="3600"/>
              <a:buChar char="○"/>
              <a:defRPr sz="3600"/>
            </a:lvl8pPr>
            <a:lvl9pPr marL="4114800" lvl="8" indent="-457200" rtl="0">
              <a:spcBef>
                <a:spcPts val="800"/>
              </a:spcBef>
              <a:spcAft>
                <a:spcPts val="800"/>
              </a:spcAft>
              <a:buSzPts val="3600"/>
              <a:buChar char="■"/>
              <a:defRPr sz="3600"/>
            </a:lvl9pPr>
          </a:lstStyle>
          <a:p>
            <a:endParaRPr/>
          </a:p>
        </p:txBody>
      </p:sp>
      <p:sp>
        <p:nvSpPr>
          <p:cNvPr id="304" name="Google Shape;304;p4"/>
          <p:cNvSpPr txBox="1"/>
          <p:nvPr/>
        </p:nvSpPr>
        <p:spPr>
          <a:xfrm>
            <a:off x="167203" y="854053"/>
            <a:ext cx="4989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6000" b="1">
                <a:solidFill>
                  <a:schemeClr val="accent1"/>
                </a:solidFill>
                <a:latin typeface="Encode Sans Semi Condensed"/>
                <a:ea typeface="Encode Sans Semi Condensed"/>
                <a:cs typeface="Encode Sans Semi Condensed"/>
                <a:sym typeface="Encode Sans Semi Condensed"/>
              </a:rPr>
              <a:t>“</a:t>
            </a:r>
            <a:endParaRPr sz="6000" b="1">
              <a:solidFill>
                <a:schemeClr val="accent1"/>
              </a:solidFill>
              <a:latin typeface="Encode Sans Semi Condensed"/>
              <a:ea typeface="Encode Sans Semi Condensed"/>
              <a:cs typeface="Encode Sans Semi Condensed"/>
              <a:sym typeface="Encode Sans Semi Condensed"/>
            </a:endParaRPr>
          </a:p>
        </p:txBody>
      </p:sp>
      <p:sp>
        <p:nvSpPr>
          <p:cNvPr id="305" name="Google Shape;305;p4"/>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06" name="Google Shape;306;p4"/>
          <p:cNvGrpSpPr/>
          <p:nvPr/>
        </p:nvGrpSpPr>
        <p:grpSpPr>
          <a:xfrm>
            <a:off x="6196930" y="-29"/>
            <a:ext cx="2985505" cy="4610466"/>
            <a:chOff x="6196930" y="-29"/>
            <a:chExt cx="2985505" cy="4610466"/>
          </a:xfrm>
        </p:grpSpPr>
        <p:grpSp>
          <p:nvGrpSpPr>
            <p:cNvPr id="307" name="Google Shape;307;p4"/>
            <p:cNvGrpSpPr/>
            <p:nvPr/>
          </p:nvGrpSpPr>
          <p:grpSpPr>
            <a:xfrm>
              <a:off x="7737776" y="-17"/>
              <a:ext cx="448629" cy="4610455"/>
              <a:chOff x="6798998" y="-1296139"/>
              <a:chExt cx="476555" cy="4897445"/>
            </a:xfrm>
          </p:grpSpPr>
          <p:sp>
            <p:nvSpPr>
              <p:cNvPr id="308" name="Google Shape;308;p4"/>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4"/>
              <p:cNvSpPr/>
              <p:nvPr/>
            </p:nvSpPr>
            <p:spPr>
              <a:xfrm>
                <a:off x="7026850" y="-1296139"/>
                <a:ext cx="17700" cy="4271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4"/>
            <p:cNvGrpSpPr/>
            <p:nvPr/>
          </p:nvGrpSpPr>
          <p:grpSpPr>
            <a:xfrm>
              <a:off x="8636876" y="46"/>
              <a:ext cx="382387" cy="1450044"/>
              <a:chOff x="5578966" y="2422197"/>
              <a:chExt cx="406190" cy="1540306"/>
            </a:xfrm>
          </p:grpSpPr>
          <p:sp>
            <p:nvSpPr>
              <p:cNvPr id="311" name="Google Shape;311;p4"/>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4"/>
              <p:cNvSpPr/>
              <p:nvPr/>
            </p:nvSpPr>
            <p:spPr>
              <a:xfrm>
                <a:off x="5774600" y="2422197"/>
                <a:ext cx="17700" cy="552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4"/>
            <p:cNvGrpSpPr/>
            <p:nvPr/>
          </p:nvGrpSpPr>
          <p:grpSpPr>
            <a:xfrm>
              <a:off x="8035385" y="23"/>
              <a:ext cx="439174" cy="2683136"/>
              <a:chOff x="6176324" y="940075"/>
              <a:chExt cx="466512" cy="2850155"/>
            </a:xfrm>
          </p:grpSpPr>
          <p:sp>
            <p:nvSpPr>
              <p:cNvPr id="314" name="Google Shape;314;p4"/>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4"/>
              <p:cNvSpPr/>
              <p:nvPr/>
            </p:nvSpPr>
            <p:spPr>
              <a:xfrm>
                <a:off x="6400713" y="940075"/>
                <a:ext cx="17700" cy="2034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4"/>
            <p:cNvGrpSpPr/>
            <p:nvPr/>
          </p:nvGrpSpPr>
          <p:grpSpPr>
            <a:xfrm>
              <a:off x="6363022" y="42"/>
              <a:ext cx="160482" cy="1242299"/>
              <a:chOff x="7576714" y="2009363"/>
              <a:chExt cx="170472" cy="1319629"/>
            </a:xfrm>
          </p:grpSpPr>
          <p:sp>
            <p:nvSpPr>
              <p:cNvPr id="317" name="Google Shape;317;p4"/>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4"/>
              <p:cNvSpPr/>
              <p:nvPr/>
            </p:nvSpPr>
            <p:spPr>
              <a:xfrm>
                <a:off x="7652975" y="2009363"/>
                <a:ext cx="17700" cy="9657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4"/>
            <p:cNvGrpSpPr/>
            <p:nvPr/>
          </p:nvGrpSpPr>
          <p:grpSpPr>
            <a:xfrm>
              <a:off x="6999976" y="11"/>
              <a:ext cx="271476" cy="3307837"/>
              <a:chOff x="7883572" y="308161"/>
              <a:chExt cx="288375" cy="3513742"/>
            </a:xfrm>
          </p:grpSpPr>
          <p:sp>
            <p:nvSpPr>
              <p:cNvPr id="320" name="Google Shape;320;p4"/>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4"/>
              <p:cNvSpPr/>
              <p:nvPr/>
            </p:nvSpPr>
            <p:spPr>
              <a:xfrm>
                <a:off x="8024899" y="308161"/>
                <a:ext cx="17700" cy="2667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 name="Google Shape;322;p4"/>
            <p:cNvGrpSpPr/>
            <p:nvPr/>
          </p:nvGrpSpPr>
          <p:grpSpPr>
            <a:xfrm>
              <a:off x="6827964" y="636458"/>
              <a:ext cx="230791" cy="243118"/>
              <a:chOff x="3770248" y="2527300"/>
              <a:chExt cx="180404" cy="190055"/>
            </a:xfrm>
          </p:grpSpPr>
          <p:sp>
            <p:nvSpPr>
              <p:cNvPr id="323" name="Google Shape;323;p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7" name="Google Shape;327;p4"/>
            <p:cNvGrpSpPr/>
            <p:nvPr/>
          </p:nvGrpSpPr>
          <p:grpSpPr>
            <a:xfrm>
              <a:off x="8763367" y="2641902"/>
              <a:ext cx="230809" cy="243156"/>
              <a:chOff x="3770248" y="2527300"/>
              <a:chExt cx="180404" cy="190055"/>
            </a:xfrm>
          </p:grpSpPr>
          <p:sp>
            <p:nvSpPr>
              <p:cNvPr id="328" name="Google Shape;328;p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2" name="Google Shape;332;p4"/>
            <p:cNvGrpSpPr/>
            <p:nvPr/>
          </p:nvGrpSpPr>
          <p:grpSpPr>
            <a:xfrm rot="5400000">
              <a:off x="8655427" y="4253521"/>
              <a:ext cx="201871" cy="231166"/>
              <a:chOff x="3462796" y="2555878"/>
              <a:chExt cx="157798" cy="180711"/>
            </a:xfrm>
          </p:grpSpPr>
          <p:sp>
            <p:nvSpPr>
              <p:cNvPr id="333" name="Google Shape;333;p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9" name="Google Shape;339;p4"/>
            <p:cNvGrpSpPr/>
            <p:nvPr/>
          </p:nvGrpSpPr>
          <p:grpSpPr>
            <a:xfrm rot="-2700000">
              <a:off x="7375305" y="1863439"/>
              <a:ext cx="169840" cy="178926"/>
              <a:chOff x="3770248" y="2527300"/>
              <a:chExt cx="180404" cy="190055"/>
            </a:xfrm>
          </p:grpSpPr>
          <p:sp>
            <p:nvSpPr>
              <p:cNvPr id="340" name="Google Shape;340;p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4" name="Google Shape;344;p4"/>
            <p:cNvGrpSpPr/>
            <p:nvPr/>
          </p:nvGrpSpPr>
          <p:grpSpPr>
            <a:xfrm>
              <a:off x="6800134" y="23"/>
              <a:ext cx="985363" cy="1665685"/>
              <a:chOff x="2484475" y="1329455"/>
              <a:chExt cx="1046700" cy="1769370"/>
            </a:xfrm>
          </p:grpSpPr>
          <p:sp>
            <p:nvSpPr>
              <p:cNvPr id="345" name="Google Shape;345;p4"/>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4"/>
              <p:cNvGrpSpPr/>
              <p:nvPr/>
            </p:nvGrpSpPr>
            <p:grpSpPr>
              <a:xfrm>
                <a:off x="2769703" y="1329455"/>
                <a:ext cx="510180" cy="1483501"/>
                <a:chOff x="1818382" y="2433081"/>
                <a:chExt cx="466728" cy="1357150"/>
              </a:xfrm>
            </p:grpSpPr>
            <p:grpSp>
              <p:nvGrpSpPr>
                <p:cNvPr id="348" name="Google Shape;348;p4"/>
                <p:cNvGrpSpPr/>
                <p:nvPr/>
              </p:nvGrpSpPr>
              <p:grpSpPr>
                <a:xfrm>
                  <a:off x="1818382" y="2971595"/>
                  <a:ext cx="466728" cy="818636"/>
                  <a:chOff x="1818382" y="2942618"/>
                  <a:chExt cx="466728" cy="818636"/>
                </a:xfrm>
              </p:grpSpPr>
              <p:sp>
                <p:nvSpPr>
                  <p:cNvPr id="349" name="Google Shape;349;p4"/>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4"/>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4"/>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2" name="Google Shape;352;p4"/>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4"/>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354" name="Google Shape;354;p4"/>
            <p:cNvGrpSpPr/>
            <p:nvPr/>
          </p:nvGrpSpPr>
          <p:grpSpPr>
            <a:xfrm>
              <a:off x="8330194" y="-10"/>
              <a:ext cx="852241" cy="2641273"/>
              <a:chOff x="3961868" y="-891976"/>
              <a:chExt cx="905291" cy="2805686"/>
            </a:xfrm>
          </p:grpSpPr>
          <p:grpSp>
            <p:nvGrpSpPr>
              <p:cNvPr id="355" name="Google Shape;355;p4"/>
              <p:cNvGrpSpPr/>
              <p:nvPr/>
            </p:nvGrpSpPr>
            <p:grpSpPr>
              <a:xfrm>
                <a:off x="3961868" y="1008419"/>
                <a:ext cx="905291" cy="905291"/>
                <a:chOff x="764100" y="3623300"/>
                <a:chExt cx="1046700" cy="1046700"/>
              </a:xfrm>
            </p:grpSpPr>
            <p:sp>
              <p:nvSpPr>
                <p:cNvPr id="356" name="Google Shape;356;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4"/>
              <p:cNvGrpSpPr/>
              <p:nvPr/>
            </p:nvGrpSpPr>
            <p:grpSpPr>
              <a:xfrm>
                <a:off x="4155315" y="-891976"/>
                <a:ext cx="522826" cy="2613070"/>
                <a:chOff x="2447534" y="1219291"/>
                <a:chExt cx="478297" cy="2390513"/>
              </a:xfrm>
            </p:grpSpPr>
            <p:grpSp>
              <p:nvGrpSpPr>
                <p:cNvPr id="359" name="Google Shape;359;p4"/>
                <p:cNvGrpSpPr/>
                <p:nvPr/>
              </p:nvGrpSpPr>
              <p:grpSpPr>
                <a:xfrm>
                  <a:off x="2447534" y="1219291"/>
                  <a:ext cx="478297" cy="2390513"/>
                  <a:chOff x="2447534" y="1219291"/>
                  <a:chExt cx="478297" cy="2390513"/>
                </a:xfrm>
              </p:grpSpPr>
              <p:grpSp>
                <p:nvGrpSpPr>
                  <p:cNvPr id="360" name="Google Shape;360;p4"/>
                  <p:cNvGrpSpPr/>
                  <p:nvPr/>
                </p:nvGrpSpPr>
                <p:grpSpPr>
                  <a:xfrm>
                    <a:off x="2447534" y="2971595"/>
                    <a:ext cx="478297" cy="638209"/>
                    <a:chOff x="2447534" y="3081786"/>
                    <a:chExt cx="478297" cy="638209"/>
                  </a:xfrm>
                </p:grpSpPr>
                <p:sp>
                  <p:nvSpPr>
                    <p:cNvPr id="361" name="Google Shape;361;p4"/>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4"/>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4"/>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4" name="Google Shape;364;p4"/>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4"/>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366" name="Google Shape;366;p4"/>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367" name="Google Shape;367;p4"/>
            <p:cNvGrpSpPr/>
            <p:nvPr/>
          </p:nvGrpSpPr>
          <p:grpSpPr>
            <a:xfrm>
              <a:off x="7811773" y="-2"/>
              <a:ext cx="492189" cy="1837864"/>
              <a:chOff x="5194218" y="-536312"/>
              <a:chExt cx="522827" cy="1952267"/>
            </a:xfrm>
          </p:grpSpPr>
          <p:grpSp>
            <p:nvGrpSpPr>
              <p:cNvPr id="368" name="Google Shape;368;p4"/>
              <p:cNvGrpSpPr/>
              <p:nvPr/>
            </p:nvGrpSpPr>
            <p:grpSpPr>
              <a:xfrm>
                <a:off x="5194218" y="893129"/>
                <a:ext cx="522827" cy="522827"/>
                <a:chOff x="764100" y="3623300"/>
                <a:chExt cx="1046700" cy="1046700"/>
              </a:xfrm>
            </p:grpSpPr>
            <p:sp>
              <p:nvSpPr>
                <p:cNvPr id="369" name="Google Shape;369;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4"/>
              <p:cNvGrpSpPr/>
              <p:nvPr/>
            </p:nvGrpSpPr>
            <p:grpSpPr>
              <a:xfrm>
                <a:off x="5371921" y="-536312"/>
                <a:ext cx="182209" cy="1814066"/>
                <a:chOff x="3305183" y="1663032"/>
                <a:chExt cx="166690" cy="1659561"/>
              </a:xfrm>
            </p:grpSpPr>
            <p:grpSp>
              <p:nvGrpSpPr>
                <p:cNvPr id="372" name="Google Shape;372;p4"/>
                <p:cNvGrpSpPr/>
                <p:nvPr/>
              </p:nvGrpSpPr>
              <p:grpSpPr>
                <a:xfrm>
                  <a:off x="3305183" y="1663032"/>
                  <a:ext cx="166690" cy="1659561"/>
                  <a:chOff x="3305183" y="1663032"/>
                  <a:chExt cx="166690" cy="1659561"/>
                </a:xfrm>
              </p:grpSpPr>
              <p:grpSp>
                <p:nvGrpSpPr>
                  <p:cNvPr id="373" name="Google Shape;373;p4"/>
                  <p:cNvGrpSpPr/>
                  <p:nvPr/>
                </p:nvGrpSpPr>
                <p:grpSpPr>
                  <a:xfrm>
                    <a:off x="3305183" y="2971595"/>
                    <a:ext cx="166690" cy="350998"/>
                    <a:chOff x="3305183" y="3146560"/>
                    <a:chExt cx="166690" cy="350998"/>
                  </a:xfrm>
                </p:grpSpPr>
                <p:sp>
                  <p:nvSpPr>
                    <p:cNvPr id="374" name="Google Shape;374;p4"/>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4"/>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4"/>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77" name="Google Shape;377;p4"/>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4"/>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379" name="Google Shape;379;p4"/>
            <p:cNvGrpSpPr/>
            <p:nvPr/>
          </p:nvGrpSpPr>
          <p:grpSpPr>
            <a:xfrm>
              <a:off x="8018879" y="-29"/>
              <a:ext cx="810166" cy="4470272"/>
              <a:chOff x="7824797" y="-1724181"/>
              <a:chExt cx="860597" cy="4748536"/>
            </a:xfrm>
          </p:grpSpPr>
          <p:grpSp>
            <p:nvGrpSpPr>
              <p:cNvPr id="380" name="Google Shape;380;p4"/>
              <p:cNvGrpSpPr/>
              <p:nvPr/>
            </p:nvGrpSpPr>
            <p:grpSpPr>
              <a:xfrm>
                <a:off x="7824797" y="1891931"/>
                <a:ext cx="860597" cy="1132425"/>
                <a:chOff x="764100" y="3623300"/>
                <a:chExt cx="1046700" cy="1046700"/>
              </a:xfrm>
            </p:grpSpPr>
            <p:sp>
              <p:nvSpPr>
                <p:cNvPr id="381" name="Google Shape;381;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4"/>
              <p:cNvGrpSpPr/>
              <p:nvPr/>
            </p:nvGrpSpPr>
            <p:grpSpPr>
              <a:xfrm>
                <a:off x="8100547" y="-1724181"/>
                <a:ext cx="300376" cy="4529867"/>
                <a:chOff x="3792712" y="-322375"/>
                <a:chExt cx="274793" cy="4144055"/>
              </a:xfrm>
            </p:grpSpPr>
            <p:grpSp>
              <p:nvGrpSpPr>
                <p:cNvPr id="384" name="Google Shape;384;p4"/>
                <p:cNvGrpSpPr/>
                <p:nvPr/>
              </p:nvGrpSpPr>
              <p:grpSpPr>
                <a:xfrm>
                  <a:off x="3792712" y="-322375"/>
                  <a:ext cx="274793" cy="4144055"/>
                  <a:chOff x="3792712" y="-322375"/>
                  <a:chExt cx="274793" cy="4144055"/>
                </a:xfrm>
              </p:grpSpPr>
              <p:grpSp>
                <p:nvGrpSpPr>
                  <p:cNvPr id="385" name="Google Shape;385;p4"/>
                  <p:cNvGrpSpPr/>
                  <p:nvPr/>
                </p:nvGrpSpPr>
                <p:grpSpPr>
                  <a:xfrm>
                    <a:off x="3792712" y="2971595"/>
                    <a:ext cx="274793" cy="850085"/>
                    <a:chOff x="3792712" y="2879468"/>
                    <a:chExt cx="274793" cy="850085"/>
                  </a:xfrm>
                </p:grpSpPr>
                <p:sp>
                  <p:nvSpPr>
                    <p:cNvPr id="386" name="Google Shape;386;p4"/>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4"/>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4"/>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9" name="Google Shape;389;p4"/>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4"/>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391" name="Google Shape;391;p4"/>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392" name="Google Shape;392;p4"/>
            <p:cNvGrpSpPr/>
            <p:nvPr/>
          </p:nvGrpSpPr>
          <p:grpSpPr>
            <a:xfrm>
              <a:off x="7184797" y="-17"/>
              <a:ext cx="985363" cy="3905971"/>
              <a:chOff x="1192601" y="-1724180"/>
              <a:chExt cx="1046700" cy="4149108"/>
            </a:xfrm>
          </p:grpSpPr>
          <p:grpSp>
            <p:nvGrpSpPr>
              <p:cNvPr id="393" name="Google Shape;393;p4"/>
              <p:cNvGrpSpPr/>
              <p:nvPr/>
            </p:nvGrpSpPr>
            <p:grpSpPr>
              <a:xfrm>
                <a:off x="1192601" y="1378228"/>
                <a:ext cx="1046700" cy="1046700"/>
                <a:chOff x="764100" y="3623300"/>
                <a:chExt cx="1046700" cy="1046700"/>
              </a:xfrm>
            </p:grpSpPr>
            <p:sp>
              <p:nvSpPr>
                <p:cNvPr id="394" name="Google Shape;394;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4"/>
              <p:cNvGrpSpPr/>
              <p:nvPr/>
            </p:nvGrpSpPr>
            <p:grpSpPr>
              <a:xfrm>
                <a:off x="1417979" y="-1724180"/>
                <a:ext cx="580390" cy="3855366"/>
                <a:chOff x="522260" y="372820"/>
                <a:chExt cx="530958" cy="3527002"/>
              </a:xfrm>
            </p:grpSpPr>
            <p:grpSp>
              <p:nvGrpSpPr>
                <p:cNvPr id="397" name="Google Shape;397;p4"/>
                <p:cNvGrpSpPr/>
                <p:nvPr/>
              </p:nvGrpSpPr>
              <p:grpSpPr>
                <a:xfrm>
                  <a:off x="522260" y="372820"/>
                  <a:ext cx="530958" cy="3527002"/>
                  <a:chOff x="522260" y="372820"/>
                  <a:chExt cx="530958" cy="3527002"/>
                </a:xfrm>
              </p:grpSpPr>
              <p:grpSp>
                <p:nvGrpSpPr>
                  <p:cNvPr id="398" name="Google Shape;398;p4"/>
                  <p:cNvGrpSpPr/>
                  <p:nvPr/>
                </p:nvGrpSpPr>
                <p:grpSpPr>
                  <a:xfrm>
                    <a:off x="522260" y="2971595"/>
                    <a:ext cx="530958" cy="928227"/>
                    <a:chOff x="522260" y="2971595"/>
                    <a:chExt cx="530958" cy="928227"/>
                  </a:xfrm>
                </p:grpSpPr>
                <p:sp>
                  <p:nvSpPr>
                    <p:cNvPr id="399" name="Google Shape;399;p4"/>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4"/>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4"/>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4"/>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03" name="Google Shape;403;p4"/>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p4"/>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405" name="Google Shape;405;p4"/>
            <p:cNvGrpSpPr/>
            <p:nvPr/>
          </p:nvGrpSpPr>
          <p:grpSpPr>
            <a:xfrm>
              <a:off x="6196930" y="7"/>
              <a:ext cx="985363" cy="2629685"/>
              <a:chOff x="6010934" y="1"/>
              <a:chExt cx="1046700" cy="2793377"/>
            </a:xfrm>
          </p:grpSpPr>
          <p:grpSp>
            <p:nvGrpSpPr>
              <p:cNvPr id="406" name="Google Shape;406;p4"/>
              <p:cNvGrpSpPr/>
              <p:nvPr/>
            </p:nvGrpSpPr>
            <p:grpSpPr>
              <a:xfrm>
                <a:off x="6010934" y="1746678"/>
                <a:ext cx="1046700" cy="1046700"/>
                <a:chOff x="764100" y="3623300"/>
                <a:chExt cx="1046700" cy="1046700"/>
              </a:xfrm>
            </p:grpSpPr>
            <p:sp>
              <p:nvSpPr>
                <p:cNvPr id="407" name="Google Shape;407;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4"/>
              <p:cNvGrpSpPr/>
              <p:nvPr/>
            </p:nvGrpSpPr>
            <p:grpSpPr>
              <a:xfrm>
                <a:off x="6308747" y="1"/>
                <a:ext cx="441786" cy="2571886"/>
                <a:chOff x="1121941" y="1609666"/>
                <a:chExt cx="404159" cy="2352837"/>
              </a:xfrm>
            </p:grpSpPr>
            <p:grpSp>
              <p:nvGrpSpPr>
                <p:cNvPr id="410" name="Google Shape;410;p4"/>
                <p:cNvGrpSpPr/>
                <p:nvPr/>
              </p:nvGrpSpPr>
              <p:grpSpPr>
                <a:xfrm>
                  <a:off x="1121941" y="1609666"/>
                  <a:ext cx="404159" cy="2352837"/>
                  <a:chOff x="1121941" y="1609666"/>
                  <a:chExt cx="404159" cy="2352837"/>
                </a:xfrm>
              </p:grpSpPr>
              <p:grpSp>
                <p:nvGrpSpPr>
                  <p:cNvPr id="411" name="Google Shape;411;p4"/>
                  <p:cNvGrpSpPr/>
                  <p:nvPr/>
                </p:nvGrpSpPr>
                <p:grpSpPr>
                  <a:xfrm>
                    <a:off x="1121941" y="2971595"/>
                    <a:ext cx="404159" cy="990908"/>
                    <a:chOff x="1121941" y="2969319"/>
                    <a:chExt cx="404159" cy="990908"/>
                  </a:xfrm>
                </p:grpSpPr>
                <p:sp>
                  <p:nvSpPr>
                    <p:cNvPr id="412" name="Google Shape;412;p4"/>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4"/>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4"/>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4"/>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6" name="Google Shape;416;p4"/>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4"/>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418" name="Google Shape;418;p4"/>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419" name="Google Shape;419;p4"/>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420" name="Google Shape;420;p4"/>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421" name="Google Shape;421;p4"/>
            <p:cNvGrpSpPr/>
            <p:nvPr/>
          </p:nvGrpSpPr>
          <p:grpSpPr>
            <a:xfrm>
              <a:off x="7192739" y="3730341"/>
              <a:ext cx="148551" cy="170121"/>
              <a:chOff x="3462796" y="2555878"/>
              <a:chExt cx="157798" cy="180711"/>
            </a:xfrm>
          </p:grpSpPr>
          <p:sp>
            <p:nvSpPr>
              <p:cNvPr id="422" name="Google Shape;422;p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28"/>
        <p:cNvGrpSpPr/>
        <p:nvPr/>
      </p:nvGrpSpPr>
      <p:grpSpPr>
        <a:xfrm>
          <a:off x="0" y="0"/>
          <a:ext cx="0" cy="0"/>
          <a:chOff x="0" y="0"/>
          <a:chExt cx="0" cy="0"/>
        </a:xfrm>
      </p:grpSpPr>
      <p:sp>
        <p:nvSpPr>
          <p:cNvPr id="429" name="Google Shape;429;p5"/>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30" name="Google Shape;430;p5"/>
          <p:cNvSpPr txBox="1">
            <a:spLocks noGrp="1"/>
          </p:cNvSpPr>
          <p:nvPr>
            <p:ph type="body" idx="1"/>
          </p:nvPr>
        </p:nvSpPr>
        <p:spPr>
          <a:xfrm>
            <a:off x="702900" y="1430148"/>
            <a:ext cx="56601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431" name="Google Shape;431;p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432" name="Google Shape;432;p5"/>
          <p:cNvGrpSpPr/>
          <p:nvPr/>
        </p:nvGrpSpPr>
        <p:grpSpPr>
          <a:xfrm>
            <a:off x="6196930" y="-29"/>
            <a:ext cx="2985505" cy="4610466"/>
            <a:chOff x="6196930" y="-29"/>
            <a:chExt cx="2985505" cy="4610466"/>
          </a:xfrm>
        </p:grpSpPr>
        <p:grpSp>
          <p:nvGrpSpPr>
            <p:cNvPr id="433" name="Google Shape;433;p5"/>
            <p:cNvGrpSpPr/>
            <p:nvPr/>
          </p:nvGrpSpPr>
          <p:grpSpPr>
            <a:xfrm>
              <a:off x="7737776" y="-17"/>
              <a:ext cx="448629" cy="4610455"/>
              <a:chOff x="6798998" y="-1296139"/>
              <a:chExt cx="476555" cy="4897445"/>
            </a:xfrm>
          </p:grpSpPr>
          <p:sp>
            <p:nvSpPr>
              <p:cNvPr id="434" name="Google Shape;434;p5"/>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5"/>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5"/>
            <p:cNvGrpSpPr/>
            <p:nvPr/>
          </p:nvGrpSpPr>
          <p:grpSpPr>
            <a:xfrm>
              <a:off x="8636876" y="46"/>
              <a:ext cx="382387" cy="1450044"/>
              <a:chOff x="5578966" y="2422197"/>
              <a:chExt cx="406190" cy="1540306"/>
            </a:xfrm>
          </p:grpSpPr>
          <p:sp>
            <p:nvSpPr>
              <p:cNvPr id="437" name="Google Shape;437;p5"/>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5"/>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5"/>
            <p:cNvGrpSpPr/>
            <p:nvPr/>
          </p:nvGrpSpPr>
          <p:grpSpPr>
            <a:xfrm>
              <a:off x="8035385" y="23"/>
              <a:ext cx="439174" cy="2683136"/>
              <a:chOff x="6176324" y="940075"/>
              <a:chExt cx="466512" cy="2850155"/>
            </a:xfrm>
          </p:grpSpPr>
          <p:sp>
            <p:nvSpPr>
              <p:cNvPr id="440" name="Google Shape;440;p5"/>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5"/>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5"/>
            <p:cNvGrpSpPr/>
            <p:nvPr/>
          </p:nvGrpSpPr>
          <p:grpSpPr>
            <a:xfrm>
              <a:off x="6363022" y="42"/>
              <a:ext cx="160482" cy="1242299"/>
              <a:chOff x="7576714" y="2009363"/>
              <a:chExt cx="170472" cy="1319629"/>
            </a:xfrm>
          </p:grpSpPr>
          <p:sp>
            <p:nvSpPr>
              <p:cNvPr id="443" name="Google Shape;443;p5"/>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5"/>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5"/>
            <p:cNvGrpSpPr/>
            <p:nvPr/>
          </p:nvGrpSpPr>
          <p:grpSpPr>
            <a:xfrm>
              <a:off x="6999976" y="11"/>
              <a:ext cx="271476" cy="3307837"/>
              <a:chOff x="7883572" y="308161"/>
              <a:chExt cx="288375" cy="3513742"/>
            </a:xfrm>
          </p:grpSpPr>
          <p:sp>
            <p:nvSpPr>
              <p:cNvPr id="446" name="Google Shape;446;p5"/>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5"/>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5"/>
            <p:cNvGrpSpPr/>
            <p:nvPr/>
          </p:nvGrpSpPr>
          <p:grpSpPr>
            <a:xfrm>
              <a:off x="6827964" y="636458"/>
              <a:ext cx="230791" cy="243118"/>
              <a:chOff x="3770248" y="2527300"/>
              <a:chExt cx="180404" cy="190055"/>
            </a:xfrm>
          </p:grpSpPr>
          <p:sp>
            <p:nvSpPr>
              <p:cNvPr id="449" name="Google Shape;449;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3" name="Google Shape;453;p5"/>
            <p:cNvGrpSpPr/>
            <p:nvPr/>
          </p:nvGrpSpPr>
          <p:grpSpPr>
            <a:xfrm>
              <a:off x="8763367" y="2641902"/>
              <a:ext cx="230809" cy="243156"/>
              <a:chOff x="3770248" y="2527300"/>
              <a:chExt cx="180404" cy="190055"/>
            </a:xfrm>
          </p:grpSpPr>
          <p:sp>
            <p:nvSpPr>
              <p:cNvPr id="454" name="Google Shape;454;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8" name="Google Shape;458;p5"/>
            <p:cNvGrpSpPr/>
            <p:nvPr/>
          </p:nvGrpSpPr>
          <p:grpSpPr>
            <a:xfrm rot="5400000">
              <a:off x="8655427" y="4253521"/>
              <a:ext cx="201871" cy="231166"/>
              <a:chOff x="3462796" y="2555878"/>
              <a:chExt cx="157798" cy="180711"/>
            </a:xfrm>
          </p:grpSpPr>
          <p:sp>
            <p:nvSpPr>
              <p:cNvPr id="459" name="Google Shape;459;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65" name="Google Shape;465;p5"/>
            <p:cNvGrpSpPr/>
            <p:nvPr/>
          </p:nvGrpSpPr>
          <p:grpSpPr>
            <a:xfrm rot="-2700000">
              <a:off x="7375305" y="1863439"/>
              <a:ext cx="169840" cy="178926"/>
              <a:chOff x="3770248" y="2527300"/>
              <a:chExt cx="180404" cy="190055"/>
            </a:xfrm>
          </p:grpSpPr>
          <p:sp>
            <p:nvSpPr>
              <p:cNvPr id="466" name="Google Shape;466;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0" name="Google Shape;470;p5"/>
            <p:cNvGrpSpPr/>
            <p:nvPr/>
          </p:nvGrpSpPr>
          <p:grpSpPr>
            <a:xfrm>
              <a:off x="6800134" y="23"/>
              <a:ext cx="985363" cy="1665685"/>
              <a:chOff x="2484475" y="1329455"/>
              <a:chExt cx="1046700" cy="1769370"/>
            </a:xfrm>
          </p:grpSpPr>
          <p:sp>
            <p:nvSpPr>
              <p:cNvPr id="471" name="Google Shape;471;p5"/>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5"/>
              <p:cNvGrpSpPr/>
              <p:nvPr/>
            </p:nvGrpSpPr>
            <p:grpSpPr>
              <a:xfrm>
                <a:off x="2769703" y="1329455"/>
                <a:ext cx="510180" cy="1483501"/>
                <a:chOff x="1818382" y="2433081"/>
                <a:chExt cx="466728" cy="1357150"/>
              </a:xfrm>
            </p:grpSpPr>
            <p:grpSp>
              <p:nvGrpSpPr>
                <p:cNvPr id="474" name="Google Shape;474;p5"/>
                <p:cNvGrpSpPr/>
                <p:nvPr/>
              </p:nvGrpSpPr>
              <p:grpSpPr>
                <a:xfrm>
                  <a:off x="1818382" y="2971595"/>
                  <a:ext cx="466728" cy="818636"/>
                  <a:chOff x="1818382" y="2942618"/>
                  <a:chExt cx="466728" cy="818636"/>
                </a:xfrm>
              </p:grpSpPr>
              <p:sp>
                <p:nvSpPr>
                  <p:cNvPr id="475" name="Google Shape;475;p5"/>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5"/>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5"/>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8" name="Google Shape;478;p5"/>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5"/>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480" name="Google Shape;480;p5"/>
            <p:cNvGrpSpPr/>
            <p:nvPr/>
          </p:nvGrpSpPr>
          <p:grpSpPr>
            <a:xfrm>
              <a:off x="8330194" y="-10"/>
              <a:ext cx="852241" cy="2641273"/>
              <a:chOff x="3961868" y="-891976"/>
              <a:chExt cx="905291" cy="2805686"/>
            </a:xfrm>
          </p:grpSpPr>
          <p:grpSp>
            <p:nvGrpSpPr>
              <p:cNvPr id="481" name="Google Shape;481;p5"/>
              <p:cNvGrpSpPr/>
              <p:nvPr/>
            </p:nvGrpSpPr>
            <p:grpSpPr>
              <a:xfrm>
                <a:off x="3961868" y="1008419"/>
                <a:ext cx="905291" cy="905291"/>
                <a:chOff x="764100" y="3623300"/>
                <a:chExt cx="1046700" cy="1046700"/>
              </a:xfrm>
            </p:grpSpPr>
            <p:sp>
              <p:nvSpPr>
                <p:cNvPr id="482" name="Google Shape;482;p5"/>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5"/>
              <p:cNvGrpSpPr/>
              <p:nvPr/>
            </p:nvGrpSpPr>
            <p:grpSpPr>
              <a:xfrm>
                <a:off x="4155315" y="-891976"/>
                <a:ext cx="522826" cy="2613070"/>
                <a:chOff x="2447534" y="1219291"/>
                <a:chExt cx="478297" cy="2390513"/>
              </a:xfrm>
            </p:grpSpPr>
            <p:grpSp>
              <p:nvGrpSpPr>
                <p:cNvPr id="485" name="Google Shape;485;p5"/>
                <p:cNvGrpSpPr/>
                <p:nvPr/>
              </p:nvGrpSpPr>
              <p:grpSpPr>
                <a:xfrm>
                  <a:off x="2447534" y="1219291"/>
                  <a:ext cx="478297" cy="2390513"/>
                  <a:chOff x="2447534" y="1219291"/>
                  <a:chExt cx="478297" cy="2390513"/>
                </a:xfrm>
              </p:grpSpPr>
              <p:grpSp>
                <p:nvGrpSpPr>
                  <p:cNvPr id="486" name="Google Shape;486;p5"/>
                  <p:cNvGrpSpPr/>
                  <p:nvPr/>
                </p:nvGrpSpPr>
                <p:grpSpPr>
                  <a:xfrm>
                    <a:off x="2447534" y="2971595"/>
                    <a:ext cx="478297" cy="638209"/>
                    <a:chOff x="2447534" y="3081786"/>
                    <a:chExt cx="478297" cy="638209"/>
                  </a:xfrm>
                </p:grpSpPr>
                <p:sp>
                  <p:nvSpPr>
                    <p:cNvPr id="487" name="Google Shape;487;p5"/>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5"/>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5"/>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90" name="Google Shape;490;p5"/>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5"/>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492" name="Google Shape;492;p5"/>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493" name="Google Shape;493;p5"/>
            <p:cNvGrpSpPr/>
            <p:nvPr/>
          </p:nvGrpSpPr>
          <p:grpSpPr>
            <a:xfrm>
              <a:off x="7811773" y="-2"/>
              <a:ext cx="492189" cy="1837864"/>
              <a:chOff x="5194218" y="-536312"/>
              <a:chExt cx="522827" cy="1952267"/>
            </a:xfrm>
          </p:grpSpPr>
          <p:grpSp>
            <p:nvGrpSpPr>
              <p:cNvPr id="494" name="Google Shape;494;p5"/>
              <p:cNvGrpSpPr/>
              <p:nvPr/>
            </p:nvGrpSpPr>
            <p:grpSpPr>
              <a:xfrm>
                <a:off x="5194218" y="893129"/>
                <a:ext cx="522827" cy="522827"/>
                <a:chOff x="764100" y="3623300"/>
                <a:chExt cx="1046700" cy="1046700"/>
              </a:xfrm>
            </p:grpSpPr>
            <p:sp>
              <p:nvSpPr>
                <p:cNvPr id="495" name="Google Shape;495;p5"/>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5"/>
              <p:cNvGrpSpPr/>
              <p:nvPr/>
            </p:nvGrpSpPr>
            <p:grpSpPr>
              <a:xfrm>
                <a:off x="5371921" y="-536312"/>
                <a:ext cx="182209" cy="1814066"/>
                <a:chOff x="3305183" y="1663032"/>
                <a:chExt cx="166690" cy="1659561"/>
              </a:xfrm>
            </p:grpSpPr>
            <p:grpSp>
              <p:nvGrpSpPr>
                <p:cNvPr id="498" name="Google Shape;498;p5"/>
                <p:cNvGrpSpPr/>
                <p:nvPr/>
              </p:nvGrpSpPr>
              <p:grpSpPr>
                <a:xfrm>
                  <a:off x="3305183" y="1663032"/>
                  <a:ext cx="166690" cy="1659561"/>
                  <a:chOff x="3305183" y="1663032"/>
                  <a:chExt cx="166690" cy="1659561"/>
                </a:xfrm>
              </p:grpSpPr>
              <p:grpSp>
                <p:nvGrpSpPr>
                  <p:cNvPr id="499" name="Google Shape;499;p5"/>
                  <p:cNvGrpSpPr/>
                  <p:nvPr/>
                </p:nvGrpSpPr>
                <p:grpSpPr>
                  <a:xfrm>
                    <a:off x="3305183" y="2971595"/>
                    <a:ext cx="166690" cy="350998"/>
                    <a:chOff x="3305183" y="3146560"/>
                    <a:chExt cx="166690" cy="350998"/>
                  </a:xfrm>
                </p:grpSpPr>
                <p:sp>
                  <p:nvSpPr>
                    <p:cNvPr id="500" name="Google Shape;500;p5"/>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5"/>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5"/>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3" name="Google Shape;503;p5"/>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5"/>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505" name="Google Shape;505;p5"/>
            <p:cNvGrpSpPr/>
            <p:nvPr/>
          </p:nvGrpSpPr>
          <p:grpSpPr>
            <a:xfrm>
              <a:off x="8018879" y="-29"/>
              <a:ext cx="810166" cy="4470272"/>
              <a:chOff x="7824797" y="-1724181"/>
              <a:chExt cx="860597" cy="4748536"/>
            </a:xfrm>
          </p:grpSpPr>
          <p:grpSp>
            <p:nvGrpSpPr>
              <p:cNvPr id="506" name="Google Shape;506;p5"/>
              <p:cNvGrpSpPr/>
              <p:nvPr/>
            </p:nvGrpSpPr>
            <p:grpSpPr>
              <a:xfrm>
                <a:off x="7824797" y="1891931"/>
                <a:ext cx="860597" cy="1132425"/>
                <a:chOff x="764100" y="3623300"/>
                <a:chExt cx="1046700" cy="1046700"/>
              </a:xfrm>
            </p:grpSpPr>
            <p:sp>
              <p:nvSpPr>
                <p:cNvPr id="507" name="Google Shape;507;p5"/>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5"/>
              <p:cNvGrpSpPr/>
              <p:nvPr/>
            </p:nvGrpSpPr>
            <p:grpSpPr>
              <a:xfrm>
                <a:off x="8100547" y="-1724181"/>
                <a:ext cx="300376" cy="4529867"/>
                <a:chOff x="3792712" y="-322375"/>
                <a:chExt cx="274793" cy="4144055"/>
              </a:xfrm>
            </p:grpSpPr>
            <p:grpSp>
              <p:nvGrpSpPr>
                <p:cNvPr id="510" name="Google Shape;510;p5"/>
                <p:cNvGrpSpPr/>
                <p:nvPr/>
              </p:nvGrpSpPr>
              <p:grpSpPr>
                <a:xfrm>
                  <a:off x="3792712" y="-322375"/>
                  <a:ext cx="274793" cy="4144055"/>
                  <a:chOff x="3792712" y="-322375"/>
                  <a:chExt cx="274793" cy="4144055"/>
                </a:xfrm>
              </p:grpSpPr>
              <p:grpSp>
                <p:nvGrpSpPr>
                  <p:cNvPr id="511" name="Google Shape;511;p5"/>
                  <p:cNvGrpSpPr/>
                  <p:nvPr/>
                </p:nvGrpSpPr>
                <p:grpSpPr>
                  <a:xfrm>
                    <a:off x="3792712" y="2971595"/>
                    <a:ext cx="274793" cy="850085"/>
                    <a:chOff x="3792712" y="2879468"/>
                    <a:chExt cx="274793" cy="850085"/>
                  </a:xfrm>
                </p:grpSpPr>
                <p:sp>
                  <p:nvSpPr>
                    <p:cNvPr id="512" name="Google Shape;512;p5"/>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5"/>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5"/>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5" name="Google Shape;515;p5"/>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5"/>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517" name="Google Shape;517;p5"/>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518" name="Google Shape;518;p5"/>
            <p:cNvGrpSpPr/>
            <p:nvPr/>
          </p:nvGrpSpPr>
          <p:grpSpPr>
            <a:xfrm>
              <a:off x="7184797" y="-17"/>
              <a:ext cx="985363" cy="3905971"/>
              <a:chOff x="1192601" y="-1724180"/>
              <a:chExt cx="1046700" cy="4149108"/>
            </a:xfrm>
          </p:grpSpPr>
          <p:grpSp>
            <p:nvGrpSpPr>
              <p:cNvPr id="519" name="Google Shape;519;p5"/>
              <p:cNvGrpSpPr/>
              <p:nvPr/>
            </p:nvGrpSpPr>
            <p:grpSpPr>
              <a:xfrm>
                <a:off x="1192601" y="1378228"/>
                <a:ext cx="1046700" cy="1046700"/>
                <a:chOff x="764100" y="3623300"/>
                <a:chExt cx="1046700" cy="1046700"/>
              </a:xfrm>
            </p:grpSpPr>
            <p:sp>
              <p:nvSpPr>
                <p:cNvPr id="520" name="Google Shape;520;p5"/>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5"/>
              <p:cNvGrpSpPr/>
              <p:nvPr/>
            </p:nvGrpSpPr>
            <p:grpSpPr>
              <a:xfrm>
                <a:off x="1417979" y="-1724180"/>
                <a:ext cx="580390" cy="3855366"/>
                <a:chOff x="522260" y="372820"/>
                <a:chExt cx="530958" cy="3527002"/>
              </a:xfrm>
            </p:grpSpPr>
            <p:grpSp>
              <p:nvGrpSpPr>
                <p:cNvPr id="523" name="Google Shape;523;p5"/>
                <p:cNvGrpSpPr/>
                <p:nvPr/>
              </p:nvGrpSpPr>
              <p:grpSpPr>
                <a:xfrm>
                  <a:off x="522260" y="372820"/>
                  <a:ext cx="530958" cy="3527002"/>
                  <a:chOff x="522260" y="372820"/>
                  <a:chExt cx="530958" cy="3527002"/>
                </a:xfrm>
              </p:grpSpPr>
              <p:grpSp>
                <p:nvGrpSpPr>
                  <p:cNvPr id="524" name="Google Shape;524;p5"/>
                  <p:cNvGrpSpPr/>
                  <p:nvPr/>
                </p:nvGrpSpPr>
                <p:grpSpPr>
                  <a:xfrm>
                    <a:off x="522260" y="2971595"/>
                    <a:ext cx="530958" cy="928227"/>
                    <a:chOff x="522260" y="2971595"/>
                    <a:chExt cx="530958" cy="928227"/>
                  </a:xfrm>
                </p:grpSpPr>
                <p:sp>
                  <p:nvSpPr>
                    <p:cNvPr id="525" name="Google Shape;525;p5"/>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29" name="Google Shape;529;p5"/>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5"/>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531" name="Google Shape;531;p5"/>
            <p:cNvGrpSpPr/>
            <p:nvPr/>
          </p:nvGrpSpPr>
          <p:grpSpPr>
            <a:xfrm>
              <a:off x="6196930" y="7"/>
              <a:ext cx="985363" cy="2629685"/>
              <a:chOff x="6010934" y="1"/>
              <a:chExt cx="1046700" cy="2793377"/>
            </a:xfrm>
          </p:grpSpPr>
          <p:grpSp>
            <p:nvGrpSpPr>
              <p:cNvPr id="532" name="Google Shape;532;p5"/>
              <p:cNvGrpSpPr/>
              <p:nvPr/>
            </p:nvGrpSpPr>
            <p:grpSpPr>
              <a:xfrm>
                <a:off x="6010934" y="1746678"/>
                <a:ext cx="1046700" cy="1046700"/>
                <a:chOff x="764100" y="3623300"/>
                <a:chExt cx="1046700" cy="1046700"/>
              </a:xfrm>
            </p:grpSpPr>
            <p:sp>
              <p:nvSpPr>
                <p:cNvPr id="533" name="Google Shape;533;p5"/>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5"/>
              <p:cNvGrpSpPr/>
              <p:nvPr/>
            </p:nvGrpSpPr>
            <p:grpSpPr>
              <a:xfrm>
                <a:off x="6308747" y="1"/>
                <a:ext cx="441786" cy="2571886"/>
                <a:chOff x="1121941" y="1609666"/>
                <a:chExt cx="404159" cy="2352837"/>
              </a:xfrm>
            </p:grpSpPr>
            <p:grpSp>
              <p:nvGrpSpPr>
                <p:cNvPr id="536" name="Google Shape;536;p5"/>
                <p:cNvGrpSpPr/>
                <p:nvPr/>
              </p:nvGrpSpPr>
              <p:grpSpPr>
                <a:xfrm>
                  <a:off x="1121941" y="1609666"/>
                  <a:ext cx="404159" cy="2352837"/>
                  <a:chOff x="1121941" y="1609666"/>
                  <a:chExt cx="404159" cy="2352837"/>
                </a:xfrm>
              </p:grpSpPr>
              <p:grpSp>
                <p:nvGrpSpPr>
                  <p:cNvPr id="537" name="Google Shape;537;p5"/>
                  <p:cNvGrpSpPr/>
                  <p:nvPr/>
                </p:nvGrpSpPr>
                <p:grpSpPr>
                  <a:xfrm>
                    <a:off x="1121941" y="2971595"/>
                    <a:ext cx="404159" cy="990908"/>
                    <a:chOff x="1121941" y="2969319"/>
                    <a:chExt cx="404159" cy="990908"/>
                  </a:xfrm>
                </p:grpSpPr>
                <p:sp>
                  <p:nvSpPr>
                    <p:cNvPr id="538" name="Google Shape;538;p5"/>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5"/>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5"/>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2" name="Google Shape;542;p5"/>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5"/>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544" name="Google Shape;544;p5"/>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545" name="Google Shape;545;p5"/>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546" name="Google Shape;546;p5"/>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547" name="Google Shape;547;p5"/>
            <p:cNvGrpSpPr/>
            <p:nvPr/>
          </p:nvGrpSpPr>
          <p:grpSpPr>
            <a:xfrm>
              <a:off x="7192739" y="3730341"/>
              <a:ext cx="148551" cy="170121"/>
              <a:chOff x="3462796" y="2555878"/>
              <a:chExt cx="157798" cy="180711"/>
            </a:xfrm>
          </p:grpSpPr>
          <p:sp>
            <p:nvSpPr>
              <p:cNvPr id="548" name="Google Shape;548;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54" name="Google Shape;554;p5"/>
          <p:cNvGrpSpPr/>
          <p:nvPr/>
        </p:nvGrpSpPr>
        <p:grpSpPr>
          <a:xfrm>
            <a:off x="278809" y="823842"/>
            <a:ext cx="288376" cy="330267"/>
            <a:chOff x="3462796" y="2555878"/>
            <a:chExt cx="157798" cy="180711"/>
          </a:xfrm>
        </p:grpSpPr>
        <p:sp>
          <p:nvSpPr>
            <p:cNvPr id="555" name="Google Shape;555;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61"/>
        <p:cNvGrpSpPr/>
        <p:nvPr/>
      </p:nvGrpSpPr>
      <p:grpSpPr>
        <a:xfrm>
          <a:off x="0" y="0"/>
          <a:ext cx="0" cy="0"/>
          <a:chOff x="0" y="0"/>
          <a:chExt cx="0" cy="0"/>
        </a:xfrm>
      </p:grpSpPr>
      <p:sp>
        <p:nvSpPr>
          <p:cNvPr id="562" name="Google Shape;562;p6"/>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63" name="Google Shape;563;p6"/>
          <p:cNvSpPr txBox="1">
            <a:spLocks noGrp="1"/>
          </p:cNvSpPr>
          <p:nvPr>
            <p:ph type="body" idx="1"/>
          </p:nvPr>
        </p:nvSpPr>
        <p:spPr>
          <a:xfrm>
            <a:off x="702900" y="1430150"/>
            <a:ext cx="2644500" cy="3026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564" name="Google Shape;564;p6"/>
          <p:cNvSpPr txBox="1">
            <a:spLocks noGrp="1"/>
          </p:cNvSpPr>
          <p:nvPr>
            <p:ph type="body" idx="2"/>
          </p:nvPr>
        </p:nvSpPr>
        <p:spPr>
          <a:xfrm>
            <a:off x="3718448" y="1430150"/>
            <a:ext cx="2644500" cy="3026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565" name="Google Shape;565;p6"/>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566" name="Google Shape;566;p6"/>
          <p:cNvGrpSpPr/>
          <p:nvPr/>
        </p:nvGrpSpPr>
        <p:grpSpPr>
          <a:xfrm>
            <a:off x="278809" y="823842"/>
            <a:ext cx="288376" cy="330267"/>
            <a:chOff x="3462796" y="2555878"/>
            <a:chExt cx="157798" cy="180711"/>
          </a:xfrm>
        </p:grpSpPr>
        <p:sp>
          <p:nvSpPr>
            <p:cNvPr id="567" name="Google Shape;567;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73" name="Google Shape;573;p6"/>
          <p:cNvGrpSpPr/>
          <p:nvPr/>
        </p:nvGrpSpPr>
        <p:grpSpPr>
          <a:xfrm>
            <a:off x="6196930" y="-29"/>
            <a:ext cx="2985505" cy="4610466"/>
            <a:chOff x="6196930" y="-29"/>
            <a:chExt cx="2985505" cy="4610466"/>
          </a:xfrm>
        </p:grpSpPr>
        <p:grpSp>
          <p:nvGrpSpPr>
            <p:cNvPr id="574" name="Google Shape;574;p6"/>
            <p:cNvGrpSpPr/>
            <p:nvPr/>
          </p:nvGrpSpPr>
          <p:grpSpPr>
            <a:xfrm>
              <a:off x="7737776" y="-17"/>
              <a:ext cx="448629" cy="4610455"/>
              <a:chOff x="6798998" y="-1296139"/>
              <a:chExt cx="476555" cy="4897445"/>
            </a:xfrm>
          </p:grpSpPr>
          <p:sp>
            <p:nvSpPr>
              <p:cNvPr id="575" name="Google Shape;575;p6"/>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6"/>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6"/>
            <p:cNvGrpSpPr/>
            <p:nvPr/>
          </p:nvGrpSpPr>
          <p:grpSpPr>
            <a:xfrm>
              <a:off x="8636876" y="46"/>
              <a:ext cx="382387" cy="1450044"/>
              <a:chOff x="5578966" y="2422197"/>
              <a:chExt cx="406190" cy="1540306"/>
            </a:xfrm>
          </p:grpSpPr>
          <p:sp>
            <p:nvSpPr>
              <p:cNvPr id="578" name="Google Shape;578;p6"/>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6"/>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6"/>
            <p:cNvGrpSpPr/>
            <p:nvPr/>
          </p:nvGrpSpPr>
          <p:grpSpPr>
            <a:xfrm>
              <a:off x="8035385" y="23"/>
              <a:ext cx="439174" cy="2683136"/>
              <a:chOff x="6176324" y="940075"/>
              <a:chExt cx="466512" cy="2850155"/>
            </a:xfrm>
          </p:grpSpPr>
          <p:sp>
            <p:nvSpPr>
              <p:cNvPr id="581" name="Google Shape;581;p6"/>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6"/>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6"/>
            <p:cNvGrpSpPr/>
            <p:nvPr/>
          </p:nvGrpSpPr>
          <p:grpSpPr>
            <a:xfrm>
              <a:off x="6363022" y="42"/>
              <a:ext cx="160482" cy="1242299"/>
              <a:chOff x="7576714" y="2009363"/>
              <a:chExt cx="170472" cy="1319629"/>
            </a:xfrm>
          </p:grpSpPr>
          <p:sp>
            <p:nvSpPr>
              <p:cNvPr id="584" name="Google Shape;584;p6"/>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6"/>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6"/>
            <p:cNvGrpSpPr/>
            <p:nvPr/>
          </p:nvGrpSpPr>
          <p:grpSpPr>
            <a:xfrm>
              <a:off x="6999976" y="11"/>
              <a:ext cx="271476" cy="3307837"/>
              <a:chOff x="7883572" y="308161"/>
              <a:chExt cx="288375" cy="3513742"/>
            </a:xfrm>
          </p:grpSpPr>
          <p:sp>
            <p:nvSpPr>
              <p:cNvPr id="587" name="Google Shape;587;p6"/>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6"/>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6"/>
            <p:cNvGrpSpPr/>
            <p:nvPr/>
          </p:nvGrpSpPr>
          <p:grpSpPr>
            <a:xfrm>
              <a:off x="6827964" y="636458"/>
              <a:ext cx="230791" cy="243118"/>
              <a:chOff x="3770248" y="2527300"/>
              <a:chExt cx="180404" cy="190055"/>
            </a:xfrm>
          </p:grpSpPr>
          <p:sp>
            <p:nvSpPr>
              <p:cNvPr id="590" name="Google Shape;590;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4" name="Google Shape;594;p6"/>
            <p:cNvGrpSpPr/>
            <p:nvPr/>
          </p:nvGrpSpPr>
          <p:grpSpPr>
            <a:xfrm>
              <a:off x="8763367" y="2641902"/>
              <a:ext cx="230809" cy="243156"/>
              <a:chOff x="3770248" y="2527300"/>
              <a:chExt cx="180404" cy="190055"/>
            </a:xfrm>
          </p:grpSpPr>
          <p:sp>
            <p:nvSpPr>
              <p:cNvPr id="595" name="Google Shape;595;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9" name="Google Shape;599;p6"/>
            <p:cNvGrpSpPr/>
            <p:nvPr/>
          </p:nvGrpSpPr>
          <p:grpSpPr>
            <a:xfrm rot="5400000">
              <a:off x="8655427" y="4253521"/>
              <a:ext cx="201871" cy="231166"/>
              <a:chOff x="3462796" y="2555878"/>
              <a:chExt cx="157798" cy="180711"/>
            </a:xfrm>
          </p:grpSpPr>
          <p:sp>
            <p:nvSpPr>
              <p:cNvPr id="600" name="Google Shape;600;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06" name="Google Shape;606;p6"/>
            <p:cNvGrpSpPr/>
            <p:nvPr/>
          </p:nvGrpSpPr>
          <p:grpSpPr>
            <a:xfrm rot="-2700000">
              <a:off x="7375305" y="1863439"/>
              <a:ext cx="169840" cy="178926"/>
              <a:chOff x="3770248" y="2527300"/>
              <a:chExt cx="180404" cy="190055"/>
            </a:xfrm>
          </p:grpSpPr>
          <p:sp>
            <p:nvSpPr>
              <p:cNvPr id="607" name="Google Shape;607;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11" name="Google Shape;611;p6"/>
            <p:cNvGrpSpPr/>
            <p:nvPr/>
          </p:nvGrpSpPr>
          <p:grpSpPr>
            <a:xfrm>
              <a:off x="6800134" y="23"/>
              <a:ext cx="985363" cy="1665685"/>
              <a:chOff x="2484475" y="1329455"/>
              <a:chExt cx="1046700" cy="1769370"/>
            </a:xfrm>
          </p:grpSpPr>
          <p:sp>
            <p:nvSpPr>
              <p:cNvPr id="612" name="Google Shape;612;p6"/>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 name="Google Shape;614;p6"/>
              <p:cNvGrpSpPr/>
              <p:nvPr/>
            </p:nvGrpSpPr>
            <p:grpSpPr>
              <a:xfrm>
                <a:off x="2769703" y="1329455"/>
                <a:ext cx="510180" cy="1483501"/>
                <a:chOff x="1818382" y="2433081"/>
                <a:chExt cx="466728" cy="1357150"/>
              </a:xfrm>
            </p:grpSpPr>
            <p:grpSp>
              <p:nvGrpSpPr>
                <p:cNvPr id="615" name="Google Shape;615;p6"/>
                <p:cNvGrpSpPr/>
                <p:nvPr/>
              </p:nvGrpSpPr>
              <p:grpSpPr>
                <a:xfrm>
                  <a:off x="1818382" y="2971595"/>
                  <a:ext cx="466728" cy="818636"/>
                  <a:chOff x="1818382" y="2942618"/>
                  <a:chExt cx="466728" cy="818636"/>
                </a:xfrm>
              </p:grpSpPr>
              <p:sp>
                <p:nvSpPr>
                  <p:cNvPr id="616" name="Google Shape;616;p6"/>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6"/>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6"/>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19" name="Google Shape;619;p6"/>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6"/>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621" name="Google Shape;621;p6"/>
            <p:cNvGrpSpPr/>
            <p:nvPr/>
          </p:nvGrpSpPr>
          <p:grpSpPr>
            <a:xfrm>
              <a:off x="8330194" y="-10"/>
              <a:ext cx="852241" cy="2641273"/>
              <a:chOff x="3961868" y="-891976"/>
              <a:chExt cx="905291" cy="2805686"/>
            </a:xfrm>
          </p:grpSpPr>
          <p:grpSp>
            <p:nvGrpSpPr>
              <p:cNvPr id="622" name="Google Shape;622;p6"/>
              <p:cNvGrpSpPr/>
              <p:nvPr/>
            </p:nvGrpSpPr>
            <p:grpSpPr>
              <a:xfrm>
                <a:off x="3961868" y="1008419"/>
                <a:ext cx="905291" cy="905291"/>
                <a:chOff x="764100" y="3623300"/>
                <a:chExt cx="1046700" cy="1046700"/>
              </a:xfrm>
            </p:grpSpPr>
            <p:sp>
              <p:nvSpPr>
                <p:cNvPr id="623" name="Google Shape;623;p6"/>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6"/>
              <p:cNvGrpSpPr/>
              <p:nvPr/>
            </p:nvGrpSpPr>
            <p:grpSpPr>
              <a:xfrm>
                <a:off x="4155315" y="-891976"/>
                <a:ext cx="522826" cy="2613070"/>
                <a:chOff x="2447534" y="1219291"/>
                <a:chExt cx="478297" cy="2390513"/>
              </a:xfrm>
            </p:grpSpPr>
            <p:grpSp>
              <p:nvGrpSpPr>
                <p:cNvPr id="626" name="Google Shape;626;p6"/>
                <p:cNvGrpSpPr/>
                <p:nvPr/>
              </p:nvGrpSpPr>
              <p:grpSpPr>
                <a:xfrm>
                  <a:off x="2447534" y="1219291"/>
                  <a:ext cx="478297" cy="2390513"/>
                  <a:chOff x="2447534" y="1219291"/>
                  <a:chExt cx="478297" cy="2390513"/>
                </a:xfrm>
              </p:grpSpPr>
              <p:grpSp>
                <p:nvGrpSpPr>
                  <p:cNvPr id="627" name="Google Shape;627;p6"/>
                  <p:cNvGrpSpPr/>
                  <p:nvPr/>
                </p:nvGrpSpPr>
                <p:grpSpPr>
                  <a:xfrm>
                    <a:off x="2447534" y="2971595"/>
                    <a:ext cx="478297" cy="638209"/>
                    <a:chOff x="2447534" y="3081786"/>
                    <a:chExt cx="478297" cy="638209"/>
                  </a:xfrm>
                </p:grpSpPr>
                <p:sp>
                  <p:nvSpPr>
                    <p:cNvPr id="628" name="Google Shape;628;p6"/>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6"/>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6"/>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31" name="Google Shape;631;p6"/>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6"/>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633" name="Google Shape;633;p6"/>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634" name="Google Shape;634;p6"/>
            <p:cNvGrpSpPr/>
            <p:nvPr/>
          </p:nvGrpSpPr>
          <p:grpSpPr>
            <a:xfrm>
              <a:off x="7811773" y="-2"/>
              <a:ext cx="492189" cy="1837864"/>
              <a:chOff x="5194218" y="-536312"/>
              <a:chExt cx="522827" cy="1952267"/>
            </a:xfrm>
          </p:grpSpPr>
          <p:grpSp>
            <p:nvGrpSpPr>
              <p:cNvPr id="635" name="Google Shape;635;p6"/>
              <p:cNvGrpSpPr/>
              <p:nvPr/>
            </p:nvGrpSpPr>
            <p:grpSpPr>
              <a:xfrm>
                <a:off x="5194218" y="893129"/>
                <a:ext cx="522827" cy="522827"/>
                <a:chOff x="764100" y="3623300"/>
                <a:chExt cx="1046700" cy="1046700"/>
              </a:xfrm>
            </p:grpSpPr>
            <p:sp>
              <p:nvSpPr>
                <p:cNvPr id="636" name="Google Shape;636;p6"/>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6"/>
              <p:cNvGrpSpPr/>
              <p:nvPr/>
            </p:nvGrpSpPr>
            <p:grpSpPr>
              <a:xfrm>
                <a:off x="5371921" y="-536312"/>
                <a:ext cx="182209" cy="1814066"/>
                <a:chOff x="3305183" y="1663032"/>
                <a:chExt cx="166690" cy="1659561"/>
              </a:xfrm>
            </p:grpSpPr>
            <p:grpSp>
              <p:nvGrpSpPr>
                <p:cNvPr id="639" name="Google Shape;639;p6"/>
                <p:cNvGrpSpPr/>
                <p:nvPr/>
              </p:nvGrpSpPr>
              <p:grpSpPr>
                <a:xfrm>
                  <a:off x="3305183" y="1663032"/>
                  <a:ext cx="166690" cy="1659561"/>
                  <a:chOff x="3305183" y="1663032"/>
                  <a:chExt cx="166690" cy="1659561"/>
                </a:xfrm>
              </p:grpSpPr>
              <p:grpSp>
                <p:nvGrpSpPr>
                  <p:cNvPr id="640" name="Google Shape;640;p6"/>
                  <p:cNvGrpSpPr/>
                  <p:nvPr/>
                </p:nvGrpSpPr>
                <p:grpSpPr>
                  <a:xfrm>
                    <a:off x="3305183" y="2971595"/>
                    <a:ext cx="166690" cy="350998"/>
                    <a:chOff x="3305183" y="3146560"/>
                    <a:chExt cx="166690" cy="350998"/>
                  </a:xfrm>
                </p:grpSpPr>
                <p:sp>
                  <p:nvSpPr>
                    <p:cNvPr id="641" name="Google Shape;641;p6"/>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6"/>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6"/>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44" name="Google Shape;644;p6"/>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5" name="Google Shape;645;p6"/>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646" name="Google Shape;646;p6"/>
            <p:cNvGrpSpPr/>
            <p:nvPr/>
          </p:nvGrpSpPr>
          <p:grpSpPr>
            <a:xfrm>
              <a:off x="8018879" y="-29"/>
              <a:ext cx="810166" cy="4470272"/>
              <a:chOff x="7824797" y="-1724181"/>
              <a:chExt cx="860597" cy="4748536"/>
            </a:xfrm>
          </p:grpSpPr>
          <p:grpSp>
            <p:nvGrpSpPr>
              <p:cNvPr id="647" name="Google Shape;647;p6"/>
              <p:cNvGrpSpPr/>
              <p:nvPr/>
            </p:nvGrpSpPr>
            <p:grpSpPr>
              <a:xfrm>
                <a:off x="7824797" y="1891931"/>
                <a:ext cx="860597" cy="1132425"/>
                <a:chOff x="764100" y="3623300"/>
                <a:chExt cx="1046700" cy="1046700"/>
              </a:xfrm>
            </p:grpSpPr>
            <p:sp>
              <p:nvSpPr>
                <p:cNvPr id="648" name="Google Shape;648;p6"/>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6"/>
              <p:cNvGrpSpPr/>
              <p:nvPr/>
            </p:nvGrpSpPr>
            <p:grpSpPr>
              <a:xfrm>
                <a:off x="8100547" y="-1724181"/>
                <a:ext cx="300376" cy="4529867"/>
                <a:chOff x="3792712" y="-322375"/>
                <a:chExt cx="274793" cy="4144055"/>
              </a:xfrm>
            </p:grpSpPr>
            <p:grpSp>
              <p:nvGrpSpPr>
                <p:cNvPr id="651" name="Google Shape;651;p6"/>
                <p:cNvGrpSpPr/>
                <p:nvPr/>
              </p:nvGrpSpPr>
              <p:grpSpPr>
                <a:xfrm>
                  <a:off x="3792712" y="-322375"/>
                  <a:ext cx="274793" cy="4144055"/>
                  <a:chOff x="3792712" y="-322375"/>
                  <a:chExt cx="274793" cy="4144055"/>
                </a:xfrm>
              </p:grpSpPr>
              <p:grpSp>
                <p:nvGrpSpPr>
                  <p:cNvPr id="652" name="Google Shape;652;p6"/>
                  <p:cNvGrpSpPr/>
                  <p:nvPr/>
                </p:nvGrpSpPr>
                <p:grpSpPr>
                  <a:xfrm>
                    <a:off x="3792712" y="2971595"/>
                    <a:ext cx="274793" cy="850085"/>
                    <a:chOff x="3792712" y="2879468"/>
                    <a:chExt cx="274793" cy="850085"/>
                  </a:xfrm>
                </p:grpSpPr>
                <p:sp>
                  <p:nvSpPr>
                    <p:cNvPr id="653" name="Google Shape;653;p6"/>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6"/>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6"/>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56" name="Google Shape;656;p6"/>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6"/>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658" name="Google Shape;658;p6"/>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659" name="Google Shape;659;p6"/>
            <p:cNvGrpSpPr/>
            <p:nvPr/>
          </p:nvGrpSpPr>
          <p:grpSpPr>
            <a:xfrm>
              <a:off x="7184797" y="-17"/>
              <a:ext cx="985363" cy="3905971"/>
              <a:chOff x="1192601" y="-1724180"/>
              <a:chExt cx="1046700" cy="4149108"/>
            </a:xfrm>
          </p:grpSpPr>
          <p:grpSp>
            <p:nvGrpSpPr>
              <p:cNvPr id="660" name="Google Shape;660;p6"/>
              <p:cNvGrpSpPr/>
              <p:nvPr/>
            </p:nvGrpSpPr>
            <p:grpSpPr>
              <a:xfrm>
                <a:off x="1192601" y="1378228"/>
                <a:ext cx="1046700" cy="1046700"/>
                <a:chOff x="764100" y="3623300"/>
                <a:chExt cx="1046700" cy="1046700"/>
              </a:xfrm>
            </p:grpSpPr>
            <p:sp>
              <p:nvSpPr>
                <p:cNvPr id="661" name="Google Shape;661;p6"/>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6"/>
              <p:cNvGrpSpPr/>
              <p:nvPr/>
            </p:nvGrpSpPr>
            <p:grpSpPr>
              <a:xfrm>
                <a:off x="1417979" y="-1724180"/>
                <a:ext cx="580390" cy="3855366"/>
                <a:chOff x="522260" y="372820"/>
                <a:chExt cx="530958" cy="3527002"/>
              </a:xfrm>
            </p:grpSpPr>
            <p:grpSp>
              <p:nvGrpSpPr>
                <p:cNvPr id="664" name="Google Shape;664;p6"/>
                <p:cNvGrpSpPr/>
                <p:nvPr/>
              </p:nvGrpSpPr>
              <p:grpSpPr>
                <a:xfrm>
                  <a:off x="522260" y="372820"/>
                  <a:ext cx="530958" cy="3527002"/>
                  <a:chOff x="522260" y="372820"/>
                  <a:chExt cx="530958" cy="3527002"/>
                </a:xfrm>
              </p:grpSpPr>
              <p:grpSp>
                <p:nvGrpSpPr>
                  <p:cNvPr id="665" name="Google Shape;665;p6"/>
                  <p:cNvGrpSpPr/>
                  <p:nvPr/>
                </p:nvGrpSpPr>
                <p:grpSpPr>
                  <a:xfrm>
                    <a:off x="522260" y="2971595"/>
                    <a:ext cx="530958" cy="928227"/>
                    <a:chOff x="522260" y="2971595"/>
                    <a:chExt cx="530958" cy="928227"/>
                  </a:xfrm>
                </p:grpSpPr>
                <p:sp>
                  <p:nvSpPr>
                    <p:cNvPr id="666" name="Google Shape;666;p6"/>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6"/>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6"/>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6"/>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0" name="Google Shape;670;p6"/>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1" name="Google Shape;671;p6"/>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672" name="Google Shape;672;p6"/>
            <p:cNvGrpSpPr/>
            <p:nvPr/>
          </p:nvGrpSpPr>
          <p:grpSpPr>
            <a:xfrm>
              <a:off x="6196930" y="7"/>
              <a:ext cx="985363" cy="2629685"/>
              <a:chOff x="6010934" y="1"/>
              <a:chExt cx="1046700" cy="2793377"/>
            </a:xfrm>
          </p:grpSpPr>
          <p:grpSp>
            <p:nvGrpSpPr>
              <p:cNvPr id="673" name="Google Shape;673;p6"/>
              <p:cNvGrpSpPr/>
              <p:nvPr/>
            </p:nvGrpSpPr>
            <p:grpSpPr>
              <a:xfrm>
                <a:off x="6010934" y="1746678"/>
                <a:ext cx="1046700" cy="1046700"/>
                <a:chOff x="764100" y="3623300"/>
                <a:chExt cx="1046700" cy="1046700"/>
              </a:xfrm>
            </p:grpSpPr>
            <p:sp>
              <p:nvSpPr>
                <p:cNvPr id="674" name="Google Shape;674;p6"/>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6"/>
              <p:cNvGrpSpPr/>
              <p:nvPr/>
            </p:nvGrpSpPr>
            <p:grpSpPr>
              <a:xfrm>
                <a:off x="6308747" y="1"/>
                <a:ext cx="441786" cy="2571886"/>
                <a:chOff x="1121941" y="1609666"/>
                <a:chExt cx="404159" cy="2352837"/>
              </a:xfrm>
            </p:grpSpPr>
            <p:grpSp>
              <p:nvGrpSpPr>
                <p:cNvPr id="677" name="Google Shape;677;p6"/>
                <p:cNvGrpSpPr/>
                <p:nvPr/>
              </p:nvGrpSpPr>
              <p:grpSpPr>
                <a:xfrm>
                  <a:off x="1121941" y="1609666"/>
                  <a:ext cx="404159" cy="2352837"/>
                  <a:chOff x="1121941" y="1609666"/>
                  <a:chExt cx="404159" cy="2352837"/>
                </a:xfrm>
              </p:grpSpPr>
              <p:grpSp>
                <p:nvGrpSpPr>
                  <p:cNvPr id="678" name="Google Shape;678;p6"/>
                  <p:cNvGrpSpPr/>
                  <p:nvPr/>
                </p:nvGrpSpPr>
                <p:grpSpPr>
                  <a:xfrm>
                    <a:off x="1121941" y="2971595"/>
                    <a:ext cx="404159" cy="990908"/>
                    <a:chOff x="1121941" y="2969319"/>
                    <a:chExt cx="404159" cy="990908"/>
                  </a:xfrm>
                </p:grpSpPr>
                <p:sp>
                  <p:nvSpPr>
                    <p:cNvPr id="679" name="Google Shape;679;p6"/>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6"/>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6"/>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6"/>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3" name="Google Shape;683;p6"/>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6"/>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685" name="Google Shape;685;p6"/>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686" name="Google Shape;686;p6"/>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687" name="Google Shape;687;p6"/>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688" name="Google Shape;688;p6"/>
            <p:cNvGrpSpPr/>
            <p:nvPr/>
          </p:nvGrpSpPr>
          <p:grpSpPr>
            <a:xfrm>
              <a:off x="7192739" y="3730341"/>
              <a:ext cx="148551" cy="170121"/>
              <a:chOff x="3462796" y="2555878"/>
              <a:chExt cx="157798" cy="180711"/>
            </a:xfrm>
          </p:grpSpPr>
          <p:sp>
            <p:nvSpPr>
              <p:cNvPr id="689" name="Google Shape;689;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95"/>
        <p:cNvGrpSpPr/>
        <p:nvPr/>
      </p:nvGrpSpPr>
      <p:grpSpPr>
        <a:xfrm>
          <a:off x="0" y="0"/>
          <a:ext cx="0" cy="0"/>
          <a:chOff x="0" y="0"/>
          <a:chExt cx="0" cy="0"/>
        </a:xfrm>
      </p:grpSpPr>
      <p:sp>
        <p:nvSpPr>
          <p:cNvPr id="696" name="Google Shape;696;p7"/>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97" name="Google Shape;697;p7"/>
          <p:cNvSpPr txBox="1">
            <a:spLocks noGrp="1"/>
          </p:cNvSpPr>
          <p:nvPr>
            <p:ph type="body" idx="1"/>
          </p:nvPr>
        </p:nvSpPr>
        <p:spPr>
          <a:xfrm>
            <a:off x="702900"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698" name="Google Shape;698;p7"/>
          <p:cNvSpPr txBox="1">
            <a:spLocks noGrp="1"/>
          </p:cNvSpPr>
          <p:nvPr>
            <p:ph type="body" idx="2"/>
          </p:nvPr>
        </p:nvSpPr>
        <p:spPr>
          <a:xfrm>
            <a:off x="2873451"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699" name="Google Shape;699;p7"/>
          <p:cNvSpPr txBox="1">
            <a:spLocks noGrp="1"/>
          </p:cNvSpPr>
          <p:nvPr>
            <p:ph type="body" idx="3"/>
          </p:nvPr>
        </p:nvSpPr>
        <p:spPr>
          <a:xfrm>
            <a:off x="5044003"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700" name="Google Shape;700;p7"/>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701" name="Google Shape;701;p7"/>
          <p:cNvGrpSpPr/>
          <p:nvPr/>
        </p:nvGrpSpPr>
        <p:grpSpPr>
          <a:xfrm>
            <a:off x="6800134" y="-29"/>
            <a:ext cx="2382301" cy="4610466"/>
            <a:chOff x="6800134" y="-29"/>
            <a:chExt cx="2382301" cy="4610466"/>
          </a:xfrm>
        </p:grpSpPr>
        <p:grpSp>
          <p:nvGrpSpPr>
            <p:cNvPr id="702" name="Google Shape;702;p7"/>
            <p:cNvGrpSpPr/>
            <p:nvPr/>
          </p:nvGrpSpPr>
          <p:grpSpPr>
            <a:xfrm>
              <a:off x="7737776" y="-17"/>
              <a:ext cx="448629" cy="4610455"/>
              <a:chOff x="6798998" y="-1296139"/>
              <a:chExt cx="476555" cy="4897445"/>
            </a:xfrm>
          </p:grpSpPr>
          <p:sp>
            <p:nvSpPr>
              <p:cNvPr id="703" name="Google Shape;703;p7"/>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7"/>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7"/>
            <p:cNvGrpSpPr/>
            <p:nvPr/>
          </p:nvGrpSpPr>
          <p:grpSpPr>
            <a:xfrm>
              <a:off x="8636876" y="46"/>
              <a:ext cx="382387" cy="1450044"/>
              <a:chOff x="5578966" y="2422197"/>
              <a:chExt cx="406190" cy="1540306"/>
            </a:xfrm>
          </p:grpSpPr>
          <p:sp>
            <p:nvSpPr>
              <p:cNvPr id="706" name="Google Shape;706;p7"/>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7"/>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7"/>
            <p:cNvGrpSpPr/>
            <p:nvPr/>
          </p:nvGrpSpPr>
          <p:grpSpPr>
            <a:xfrm>
              <a:off x="8035385" y="23"/>
              <a:ext cx="439174" cy="2683136"/>
              <a:chOff x="6176324" y="940075"/>
              <a:chExt cx="466512" cy="2850155"/>
            </a:xfrm>
          </p:grpSpPr>
          <p:sp>
            <p:nvSpPr>
              <p:cNvPr id="709" name="Google Shape;709;p7"/>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7"/>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7"/>
            <p:cNvGrpSpPr/>
            <p:nvPr/>
          </p:nvGrpSpPr>
          <p:grpSpPr>
            <a:xfrm>
              <a:off x="6999976" y="11"/>
              <a:ext cx="271476" cy="3307837"/>
              <a:chOff x="7883572" y="308161"/>
              <a:chExt cx="288375" cy="3513742"/>
            </a:xfrm>
          </p:grpSpPr>
          <p:sp>
            <p:nvSpPr>
              <p:cNvPr id="712" name="Google Shape;712;p7"/>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7"/>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7"/>
            <p:cNvGrpSpPr/>
            <p:nvPr/>
          </p:nvGrpSpPr>
          <p:grpSpPr>
            <a:xfrm>
              <a:off x="6827964" y="636458"/>
              <a:ext cx="230791" cy="243118"/>
              <a:chOff x="3770248" y="2527300"/>
              <a:chExt cx="180404" cy="190055"/>
            </a:xfrm>
          </p:grpSpPr>
          <p:sp>
            <p:nvSpPr>
              <p:cNvPr id="715" name="Google Shape;715;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9" name="Google Shape;719;p7"/>
            <p:cNvGrpSpPr/>
            <p:nvPr/>
          </p:nvGrpSpPr>
          <p:grpSpPr>
            <a:xfrm>
              <a:off x="8763367" y="2641902"/>
              <a:ext cx="230809" cy="243156"/>
              <a:chOff x="3770248" y="2527300"/>
              <a:chExt cx="180404" cy="190055"/>
            </a:xfrm>
          </p:grpSpPr>
          <p:sp>
            <p:nvSpPr>
              <p:cNvPr id="720" name="Google Shape;720;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24" name="Google Shape;724;p7"/>
            <p:cNvGrpSpPr/>
            <p:nvPr/>
          </p:nvGrpSpPr>
          <p:grpSpPr>
            <a:xfrm rot="5400000">
              <a:off x="8655427" y="4253521"/>
              <a:ext cx="201871" cy="231166"/>
              <a:chOff x="3462796" y="2555878"/>
              <a:chExt cx="157798" cy="180711"/>
            </a:xfrm>
          </p:grpSpPr>
          <p:sp>
            <p:nvSpPr>
              <p:cNvPr id="725" name="Google Shape;725;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1" name="Google Shape;731;p7"/>
            <p:cNvGrpSpPr/>
            <p:nvPr/>
          </p:nvGrpSpPr>
          <p:grpSpPr>
            <a:xfrm rot="-2700000">
              <a:off x="7375305" y="1863439"/>
              <a:ext cx="169840" cy="178926"/>
              <a:chOff x="3770248" y="2527300"/>
              <a:chExt cx="180404" cy="190055"/>
            </a:xfrm>
          </p:grpSpPr>
          <p:sp>
            <p:nvSpPr>
              <p:cNvPr id="732" name="Google Shape;732;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6" name="Google Shape;736;p7"/>
            <p:cNvGrpSpPr/>
            <p:nvPr/>
          </p:nvGrpSpPr>
          <p:grpSpPr>
            <a:xfrm>
              <a:off x="6800134" y="23"/>
              <a:ext cx="985363" cy="1665685"/>
              <a:chOff x="2484475" y="1329455"/>
              <a:chExt cx="1046700" cy="1769370"/>
            </a:xfrm>
          </p:grpSpPr>
          <p:sp>
            <p:nvSpPr>
              <p:cNvPr id="737" name="Google Shape;737;p7"/>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7"/>
              <p:cNvGrpSpPr/>
              <p:nvPr/>
            </p:nvGrpSpPr>
            <p:grpSpPr>
              <a:xfrm>
                <a:off x="2769703" y="1329455"/>
                <a:ext cx="510180" cy="1483501"/>
                <a:chOff x="1818382" y="2433081"/>
                <a:chExt cx="466728" cy="1357150"/>
              </a:xfrm>
            </p:grpSpPr>
            <p:grpSp>
              <p:nvGrpSpPr>
                <p:cNvPr id="740" name="Google Shape;740;p7"/>
                <p:cNvGrpSpPr/>
                <p:nvPr/>
              </p:nvGrpSpPr>
              <p:grpSpPr>
                <a:xfrm>
                  <a:off x="1818382" y="2971595"/>
                  <a:ext cx="466728" cy="818636"/>
                  <a:chOff x="1818382" y="2942618"/>
                  <a:chExt cx="466728" cy="818636"/>
                </a:xfrm>
              </p:grpSpPr>
              <p:sp>
                <p:nvSpPr>
                  <p:cNvPr id="741" name="Google Shape;741;p7"/>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7"/>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7"/>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44" name="Google Shape;744;p7"/>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7"/>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746" name="Google Shape;746;p7"/>
            <p:cNvGrpSpPr/>
            <p:nvPr/>
          </p:nvGrpSpPr>
          <p:grpSpPr>
            <a:xfrm>
              <a:off x="8330194" y="-10"/>
              <a:ext cx="852241" cy="2641273"/>
              <a:chOff x="3961868" y="-891976"/>
              <a:chExt cx="905291" cy="2805686"/>
            </a:xfrm>
          </p:grpSpPr>
          <p:grpSp>
            <p:nvGrpSpPr>
              <p:cNvPr id="747" name="Google Shape;747;p7"/>
              <p:cNvGrpSpPr/>
              <p:nvPr/>
            </p:nvGrpSpPr>
            <p:grpSpPr>
              <a:xfrm>
                <a:off x="3961868" y="1008419"/>
                <a:ext cx="905291" cy="905291"/>
                <a:chOff x="764100" y="3623300"/>
                <a:chExt cx="1046700" cy="1046700"/>
              </a:xfrm>
            </p:grpSpPr>
            <p:sp>
              <p:nvSpPr>
                <p:cNvPr id="748" name="Google Shape;748;p7"/>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7"/>
              <p:cNvGrpSpPr/>
              <p:nvPr/>
            </p:nvGrpSpPr>
            <p:grpSpPr>
              <a:xfrm>
                <a:off x="4155315" y="-891976"/>
                <a:ext cx="522826" cy="2613070"/>
                <a:chOff x="2447534" y="1219291"/>
                <a:chExt cx="478297" cy="2390513"/>
              </a:xfrm>
            </p:grpSpPr>
            <p:grpSp>
              <p:nvGrpSpPr>
                <p:cNvPr id="751" name="Google Shape;751;p7"/>
                <p:cNvGrpSpPr/>
                <p:nvPr/>
              </p:nvGrpSpPr>
              <p:grpSpPr>
                <a:xfrm>
                  <a:off x="2447534" y="1219291"/>
                  <a:ext cx="478297" cy="2390513"/>
                  <a:chOff x="2447534" y="1219291"/>
                  <a:chExt cx="478297" cy="2390513"/>
                </a:xfrm>
              </p:grpSpPr>
              <p:grpSp>
                <p:nvGrpSpPr>
                  <p:cNvPr id="752" name="Google Shape;752;p7"/>
                  <p:cNvGrpSpPr/>
                  <p:nvPr/>
                </p:nvGrpSpPr>
                <p:grpSpPr>
                  <a:xfrm>
                    <a:off x="2447534" y="2971595"/>
                    <a:ext cx="478297" cy="638209"/>
                    <a:chOff x="2447534" y="3081786"/>
                    <a:chExt cx="478297" cy="638209"/>
                  </a:xfrm>
                </p:grpSpPr>
                <p:sp>
                  <p:nvSpPr>
                    <p:cNvPr id="753" name="Google Shape;753;p7"/>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7"/>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7"/>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56" name="Google Shape;756;p7"/>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7" name="Google Shape;757;p7"/>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758" name="Google Shape;758;p7"/>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759" name="Google Shape;759;p7"/>
            <p:cNvGrpSpPr/>
            <p:nvPr/>
          </p:nvGrpSpPr>
          <p:grpSpPr>
            <a:xfrm>
              <a:off x="7811773" y="-2"/>
              <a:ext cx="492189" cy="1837864"/>
              <a:chOff x="5194218" y="-536312"/>
              <a:chExt cx="522827" cy="1952267"/>
            </a:xfrm>
          </p:grpSpPr>
          <p:grpSp>
            <p:nvGrpSpPr>
              <p:cNvPr id="760" name="Google Shape;760;p7"/>
              <p:cNvGrpSpPr/>
              <p:nvPr/>
            </p:nvGrpSpPr>
            <p:grpSpPr>
              <a:xfrm>
                <a:off x="5194218" y="893129"/>
                <a:ext cx="522827" cy="522827"/>
                <a:chOff x="764100" y="3623300"/>
                <a:chExt cx="1046700" cy="1046700"/>
              </a:xfrm>
            </p:grpSpPr>
            <p:sp>
              <p:nvSpPr>
                <p:cNvPr id="761" name="Google Shape;761;p7"/>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7"/>
              <p:cNvGrpSpPr/>
              <p:nvPr/>
            </p:nvGrpSpPr>
            <p:grpSpPr>
              <a:xfrm>
                <a:off x="5371921" y="-536312"/>
                <a:ext cx="182209" cy="1814066"/>
                <a:chOff x="3305183" y="1663032"/>
                <a:chExt cx="166690" cy="1659561"/>
              </a:xfrm>
            </p:grpSpPr>
            <p:grpSp>
              <p:nvGrpSpPr>
                <p:cNvPr id="764" name="Google Shape;764;p7"/>
                <p:cNvGrpSpPr/>
                <p:nvPr/>
              </p:nvGrpSpPr>
              <p:grpSpPr>
                <a:xfrm>
                  <a:off x="3305183" y="1663032"/>
                  <a:ext cx="166690" cy="1659561"/>
                  <a:chOff x="3305183" y="1663032"/>
                  <a:chExt cx="166690" cy="1659561"/>
                </a:xfrm>
              </p:grpSpPr>
              <p:grpSp>
                <p:nvGrpSpPr>
                  <p:cNvPr id="765" name="Google Shape;765;p7"/>
                  <p:cNvGrpSpPr/>
                  <p:nvPr/>
                </p:nvGrpSpPr>
                <p:grpSpPr>
                  <a:xfrm>
                    <a:off x="3305183" y="2971595"/>
                    <a:ext cx="166690" cy="350998"/>
                    <a:chOff x="3305183" y="3146560"/>
                    <a:chExt cx="166690" cy="350998"/>
                  </a:xfrm>
                </p:grpSpPr>
                <p:sp>
                  <p:nvSpPr>
                    <p:cNvPr id="766" name="Google Shape;766;p7"/>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7"/>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7"/>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69" name="Google Shape;769;p7"/>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7"/>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771" name="Google Shape;771;p7"/>
            <p:cNvGrpSpPr/>
            <p:nvPr/>
          </p:nvGrpSpPr>
          <p:grpSpPr>
            <a:xfrm>
              <a:off x="8018879" y="-29"/>
              <a:ext cx="810166" cy="4470272"/>
              <a:chOff x="7824797" y="-1724181"/>
              <a:chExt cx="860597" cy="4748536"/>
            </a:xfrm>
          </p:grpSpPr>
          <p:grpSp>
            <p:nvGrpSpPr>
              <p:cNvPr id="772" name="Google Shape;772;p7"/>
              <p:cNvGrpSpPr/>
              <p:nvPr/>
            </p:nvGrpSpPr>
            <p:grpSpPr>
              <a:xfrm>
                <a:off x="7824797" y="1891931"/>
                <a:ext cx="860597" cy="1132425"/>
                <a:chOff x="764100" y="3623300"/>
                <a:chExt cx="1046700" cy="1046700"/>
              </a:xfrm>
            </p:grpSpPr>
            <p:sp>
              <p:nvSpPr>
                <p:cNvPr id="773" name="Google Shape;773;p7"/>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7"/>
              <p:cNvGrpSpPr/>
              <p:nvPr/>
            </p:nvGrpSpPr>
            <p:grpSpPr>
              <a:xfrm>
                <a:off x="8100547" y="-1724181"/>
                <a:ext cx="300376" cy="4529867"/>
                <a:chOff x="3792712" y="-322375"/>
                <a:chExt cx="274793" cy="4144055"/>
              </a:xfrm>
            </p:grpSpPr>
            <p:grpSp>
              <p:nvGrpSpPr>
                <p:cNvPr id="776" name="Google Shape;776;p7"/>
                <p:cNvGrpSpPr/>
                <p:nvPr/>
              </p:nvGrpSpPr>
              <p:grpSpPr>
                <a:xfrm>
                  <a:off x="3792712" y="-322375"/>
                  <a:ext cx="274793" cy="4144055"/>
                  <a:chOff x="3792712" y="-322375"/>
                  <a:chExt cx="274793" cy="4144055"/>
                </a:xfrm>
              </p:grpSpPr>
              <p:grpSp>
                <p:nvGrpSpPr>
                  <p:cNvPr id="777" name="Google Shape;777;p7"/>
                  <p:cNvGrpSpPr/>
                  <p:nvPr/>
                </p:nvGrpSpPr>
                <p:grpSpPr>
                  <a:xfrm>
                    <a:off x="3792712" y="2971595"/>
                    <a:ext cx="274793" cy="850085"/>
                    <a:chOff x="3792712" y="2879468"/>
                    <a:chExt cx="274793" cy="850085"/>
                  </a:xfrm>
                </p:grpSpPr>
                <p:sp>
                  <p:nvSpPr>
                    <p:cNvPr id="778" name="Google Shape;778;p7"/>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7"/>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7"/>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81" name="Google Shape;781;p7"/>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 name="Google Shape;782;p7"/>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783" name="Google Shape;783;p7"/>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784" name="Google Shape;784;p7"/>
            <p:cNvGrpSpPr/>
            <p:nvPr/>
          </p:nvGrpSpPr>
          <p:grpSpPr>
            <a:xfrm>
              <a:off x="7184797" y="-17"/>
              <a:ext cx="985363" cy="3905971"/>
              <a:chOff x="1192601" y="-1724180"/>
              <a:chExt cx="1046700" cy="4149108"/>
            </a:xfrm>
          </p:grpSpPr>
          <p:grpSp>
            <p:nvGrpSpPr>
              <p:cNvPr id="785" name="Google Shape;785;p7"/>
              <p:cNvGrpSpPr/>
              <p:nvPr/>
            </p:nvGrpSpPr>
            <p:grpSpPr>
              <a:xfrm>
                <a:off x="1192601" y="1378228"/>
                <a:ext cx="1046700" cy="1046700"/>
                <a:chOff x="764100" y="3623300"/>
                <a:chExt cx="1046700" cy="1046700"/>
              </a:xfrm>
            </p:grpSpPr>
            <p:sp>
              <p:nvSpPr>
                <p:cNvPr id="786" name="Google Shape;786;p7"/>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7"/>
              <p:cNvGrpSpPr/>
              <p:nvPr/>
            </p:nvGrpSpPr>
            <p:grpSpPr>
              <a:xfrm>
                <a:off x="1417979" y="-1724180"/>
                <a:ext cx="580390" cy="3855366"/>
                <a:chOff x="522260" y="372820"/>
                <a:chExt cx="530958" cy="3527002"/>
              </a:xfrm>
            </p:grpSpPr>
            <p:grpSp>
              <p:nvGrpSpPr>
                <p:cNvPr id="789" name="Google Shape;789;p7"/>
                <p:cNvGrpSpPr/>
                <p:nvPr/>
              </p:nvGrpSpPr>
              <p:grpSpPr>
                <a:xfrm>
                  <a:off x="522260" y="372820"/>
                  <a:ext cx="530958" cy="3527002"/>
                  <a:chOff x="522260" y="372820"/>
                  <a:chExt cx="530958" cy="3527002"/>
                </a:xfrm>
              </p:grpSpPr>
              <p:grpSp>
                <p:nvGrpSpPr>
                  <p:cNvPr id="790" name="Google Shape;790;p7"/>
                  <p:cNvGrpSpPr/>
                  <p:nvPr/>
                </p:nvGrpSpPr>
                <p:grpSpPr>
                  <a:xfrm>
                    <a:off x="522260" y="2971595"/>
                    <a:ext cx="530958" cy="928227"/>
                    <a:chOff x="522260" y="2971595"/>
                    <a:chExt cx="530958" cy="928227"/>
                  </a:xfrm>
                </p:grpSpPr>
                <p:sp>
                  <p:nvSpPr>
                    <p:cNvPr id="791" name="Google Shape;791;p7"/>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7"/>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7"/>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7"/>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95" name="Google Shape;795;p7"/>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 name="Google Shape;796;p7"/>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797" name="Google Shape;797;p7"/>
            <p:cNvGrpSpPr/>
            <p:nvPr/>
          </p:nvGrpSpPr>
          <p:grpSpPr>
            <a:xfrm>
              <a:off x="7192739" y="3730341"/>
              <a:ext cx="148551" cy="170121"/>
              <a:chOff x="3462796" y="2555878"/>
              <a:chExt cx="157798" cy="180711"/>
            </a:xfrm>
          </p:grpSpPr>
          <p:sp>
            <p:nvSpPr>
              <p:cNvPr id="798" name="Google Shape;798;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04" name="Google Shape;804;p7"/>
          <p:cNvGrpSpPr/>
          <p:nvPr/>
        </p:nvGrpSpPr>
        <p:grpSpPr>
          <a:xfrm>
            <a:off x="278809" y="823842"/>
            <a:ext cx="288376" cy="330267"/>
            <a:chOff x="3462796" y="2555878"/>
            <a:chExt cx="157798" cy="180711"/>
          </a:xfrm>
        </p:grpSpPr>
        <p:sp>
          <p:nvSpPr>
            <p:cNvPr id="805" name="Google Shape;805;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1"/>
        <p:cNvGrpSpPr/>
        <p:nvPr/>
      </p:nvGrpSpPr>
      <p:grpSpPr>
        <a:xfrm>
          <a:off x="0" y="0"/>
          <a:ext cx="0" cy="0"/>
          <a:chOff x="0" y="0"/>
          <a:chExt cx="0" cy="0"/>
        </a:xfrm>
      </p:grpSpPr>
      <p:sp>
        <p:nvSpPr>
          <p:cNvPr id="812" name="Google Shape;812;p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13" name="Google Shape;813;p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814" name="Google Shape;814;p8"/>
          <p:cNvGrpSpPr/>
          <p:nvPr/>
        </p:nvGrpSpPr>
        <p:grpSpPr>
          <a:xfrm>
            <a:off x="278809" y="823842"/>
            <a:ext cx="288376" cy="330267"/>
            <a:chOff x="3462796" y="2555878"/>
            <a:chExt cx="157798" cy="180711"/>
          </a:xfrm>
        </p:grpSpPr>
        <p:sp>
          <p:nvSpPr>
            <p:cNvPr id="815" name="Google Shape;815;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1" name="Google Shape;821;p8"/>
          <p:cNvGrpSpPr/>
          <p:nvPr/>
        </p:nvGrpSpPr>
        <p:grpSpPr>
          <a:xfrm>
            <a:off x="6196930" y="-29"/>
            <a:ext cx="2985505" cy="4610466"/>
            <a:chOff x="6196930" y="-29"/>
            <a:chExt cx="2985505" cy="4610466"/>
          </a:xfrm>
        </p:grpSpPr>
        <p:grpSp>
          <p:nvGrpSpPr>
            <p:cNvPr id="822" name="Google Shape;822;p8"/>
            <p:cNvGrpSpPr/>
            <p:nvPr/>
          </p:nvGrpSpPr>
          <p:grpSpPr>
            <a:xfrm>
              <a:off x="7737776" y="-17"/>
              <a:ext cx="448629" cy="4610455"/>
              <a:chOff x="6798998" y="-1296139"/>
              <a:chExt cx="476555" cy="4897445"/>
            </a:xfrm>
          </p:grpSpPr>
          <p:sp>
            <p:nvSpPr>
              <p:cNvPr id="823" name="Google Shape;823;p8"/>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8"/>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8"/>
            <p:cNvGrpSpPr/>
            <p:nvPr/>
          </p:nvGrpSpPr>
          <p:grpSpPr>
            <a:xfrm>
              <a:off x="8636876" y="46"/>
              <a:ext cx="382387" cy="1450044"/>
              <a:chOff x="5578966" y="2422197"/>
              <a:chExt cx="406190" cy="1540306"/>
            </a:xfrm>
          </p:grpSpPr>
          <p:sp>
            <p:nvSpPr>
              <p:cNvPr id="826" name="Google Shape;826;p8"/>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8"/>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8"/>
            <p:cNvGrpSpPr/>
            <p:nvPr/>
          </p:nvGrpSpPr>
          <p:grpSpPr>
            <a:xfrm>
              <a:off x="8035385" y="23"/>
              <a:ext cx="439174" cy="2683136"/>
              <a:chOff x="6176324" y="940075"/>
              <a:chExt cx="466512" cy="2850155"/>
            </a:xfrm>
          </p:grpSpPr>
          <p:sp>
            <p:nvSpPr>
              <p:cNvPr id="829" name="Google Shape;829;p8"/>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8"/>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8"/>
            <p:cNvGrpSpPr/>
            <p:nvPr/>
          </p:nvGrpSpPr>
          <p:grpSpPr>
            <a:xfrm>
              <a:off x="6363022" y="42"/>
              <a:ext cx="160482" cy="1242299"/>
              <a:chOff x="7576714" y="2009363"/>
              <a:chExt cx="170472" cy="1319629"/>
            </a:xfrm>
          </p:grpSpPr>
          <p:sp>
            <p:nvSpPr>
              <p:cNvPr id="832" name="Google Shape;832;p8"/>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8"/>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8"/>
            <p:cNvGrpSpPr/>
            <p:nvPr/>
          </p:nvGrpSpPr>
          <p:grpSpPr>
            <a:xfrm>
              <a:off x="6999976" y="11"/>
              <a:ext cx="271476" cy="3307837"/>
              <a:chOff x="7883572" y="308161"/>
              <a:chExt cx="288375" cy="3513742"/>
            </a:xfrm>
          </p:grpSpPr>
          <p:sp>
            <p:nvSpPr>
              <p:cNvPr id="835" name="Google Shape;835;p8"/>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8"/>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8"/>
            <p:cNvGrpSpPr/>
            <p:nvPr/>
          </p:nvGrpSpPr>
          <p:grpSpPr>
            <a:xfrm>
              <a:off x="6827964" y="636458"/>
              <a:ext cx="230791" cy="243118"/>
              <a:chOff x="3770248" y="2527300"/>
              <a:chExt cx="180404" cy="190055"/>
            </a:xfrm>
          </p:grpSpPr>
          <p:sp>
            <p:nvSpPr>
              <p:cNvPr id="838" name="Google Shape;838;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2" name="Google Shape;842;p8"/>
            <p:cNvGrpSpPr/>
            <p:nvPr/>
          </p:nvGrpSpPr>
          <p:grpSpPr>
            <a:xfrm>
              <a:off x="8763367" y="2641902"/>
              <a:ext cx="230809" cy="243156"/>
              <a:chOff x="3770248" y="2527300"/>
              <a:chExt cx="180404" cy="190055"/>
            </a:xfrm>
          </p:grpSpPr>
          <p:sp>
            <p:nvSpPr>
              <p:cNvPr id="843" name="Google Shape;843;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7" name="Google Shape;847;p8"/>
            <p:cNvGrpSpPr/>
            <p:nvPr/>
          </p:nvGrpSpPr>
          <p:grpSpPr>
            <a:xfrm rot="5400000">
              <a:off x="8655427" y="4253521"/>
              <a:ext cx="201871" cy="231166"/>
              <a:chOff x="3462796" y="2555878"/>
              <a:chExt cx="157798" cy="180711"/>
            </a:xfrm>
          </p:grpSpPr>
          <p:sp>
            <p:nvSpPr>
              <p:cNvPr id="848" name="Google Shape;848;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4" name="Google Shape;854;p8"/>
            <p:cNvGrpSpPr/>
            <p:nvPr/>
          </p:nvGrpSpPr>
          <p:grpSpPr>
            <a:xfrm rot="-2700000">
              <a:off x="7375305" y="1863439"/>
              <a:ext cx="169840" cy="178926"/>
              <a:chOff x="3770248" y="2527300"/>
              <a:chExt cx="180404" cy="190055"/>
            </a:xfrm>
          </p:grpSpPr>
          <p:sp>
            <p:nvSpPr>
              <p:cNvPr id="855" name="Google Shape;855;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9" name="Google Shape;859;p8"/>
            <p:cNvGrpSpPr/>
            <p:nvPr/>
          </p:nvGrpSpPr>
          <p:grpSpPr>
            <a:xfrm>
              <a:off x="6800134" y="23"/>
              <a:ext cx="985363" cy="1665685"/>
              <a:chOff x="2484475" y="1329455"/>
              <a:chExt cx="1046700" cy="1769370"/>
            </a:xfrm>
          </p:grpSpPr>
          <p:sp>
            <p:nvSpPr>
              <p:cNvPr id="860" name="Google Shape;860;p8"/>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8"/>
              <p:cNvGrpSpPr/>
              <p:nvPr/>
            </p:nvGrpSpPr>
            <p:grpSpPr>
              <a:xfrm>
                <a:off x="2769703" y="1329455"/>
                <a:ext cx="510180" cy="1483501"/>
                <a:chOff x="1818382" y="2433081"/>
                <a:chExt cx="466728" cy="1357150"/>
              </a:xfrm>
            </p:grpSpPr>
            <p:grpSp>
              <p:nvGrpSpPr>
                <p:cNvPr id="863" name="Google Shape;863;p8"/>
                <p:cNvGrpSpPr/>
                <p:nvPr/>
              </p:nvGrpSpPr>
              <p:grpSpPr>
                <a:xfrm>
                  <a:off x="1818382" y="2971595"/>
                  <a:ext cx="466728" cy="818636"/>
                  <a:chOff x="1818382" y="2942618"/>
                  <a:chExt cx="466728" cy="818636"/>
                </a:xfrm>
              </p:grpSpPr>
              <p:sp>
                <p:nvSpPr>
                  <p:cNvPr id="864" name="Google Shape;864;p8"/>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8"/>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8"/>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67" name="Google Shape;867;p8"/>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8" name="Google Shape;868;p8"/>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869" name="Google Shape;869;p8"/>
            <p:cNvGrpSpPr/>
            <p:nvPr/>
          </p:nvGrpSpPr>
          <p:grpSpPr>
            <a:xfrm>
              <a:off x="8330194" y="-10"/>
              <a:ext cx="852241" cy="2641273"/>
              <a:chOff x="3961868" y="-891976"/>
              <a:chExt cx="905291" cy="2805686"/>
            </a:xfrm>
          </p:grpSpPr>
          <p:grpSp>
            <p:nvGrpSpPr>
              <p:cNvPr id="870" name="Google Shape;870;p8"/>
              <p:cNvGrpSpPr/>
              <p:nvPr/>
            </p:nvGrpSpPr>
            <p:grpSpPr>
              <a:xfrm>
                <a:off x="3961868" y="1008419"/>
                <a:ext cx="905291" cy="905291"/>
                <a:chOff x="764100" y="3623300"/>
                <a:chExt cx="1046700" cy="1046700"/>
              </a:xfrm>
            </p:grpSpPr>
            <p:sp>
              <p:nvSpPr>
                <p:cNvPr id="871" name="Google Shape;871;p8"/>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3" name="Google Shape;873;p8"/>
              <p:cNvGrpSpPr/>
              <p:nvPr/>
            </p:nvGrpSpPr>
            <p:grpSpPr>
              <a:xfrm>
                <a:off x="4155315" y="-891976"/>
                <a:ext cx="522826" cy="2613070"/>
                <a:chOff x="2447534" y="1219291"/>
                <a:chExt cx="478297" cy="2390513"/>
              </a:xfrm>
            </p:grpSpPr>
            <p:grpSp>
              <p:nvGrpSpPr>
                <p:cNvPr id="874" name="Google Shape;874;p8"/>
                <p:cNvGrpSpPr/>
                <p:nvPr/>
              </p:nvGrpSpPr>
              <p:grpSpPr>
                <a:xfrm>
                  <a:off x="2447534" y="1219291"/>
                  <a:ext cx="478297" cy="2390513"/>
                  <a:chOff x="2447534" y="1219291"/>
                  <a:chExt cx="478297" cy="2390513"/>
                </a:xfrm>
              </p:grpSpPr>
              <p:grpSp>
                <p:nvGrpSpPr>
                  <p:cNvPr id="875" name="Google Shape;875;p8"/>
                  <p:cNvGrpSpPr/>
                  <p:nvPr/>
                </p:nvGrpSpPr>
                <p:grpSpPr>
                  <a:xfrm>
                    <a:off x="2447534" y="2971595"/>
                    <a:ext cx="478297" cy="638209"/>
                    <a:chOff x="2447534" y="3081786"/>
                    <a:chExt cx="478297" cy="638209"/>
                  </a:xfrm>
                </p:grpSpPr>
                <p:sp>
                  <p:nvSpPr>
                    <p:cNvPr id="876" name="Google Shape;876;p8"/>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8"/>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8"/>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9" name="Google Shape;879;p8"/>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 name="Google Shape;880;p8"/>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881" name="Google Shape;881;p8"/>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882" name="Google Shape;882;p8"/>
            <p:cNvGrpSpPr/>
            <p:nvPr/>
          </p:nvGrpSpPr>
          <p:grpSpPr>
            <a:xfrm>
              <a:off x="7811773" y="-2"/>
              <a:ext cx="492189" cy="1837864"/>
              <a:chOff x="5194218" y="-536312"/>
              <a:chExt cx="522827" cy="1952267"/>
            </a:xfrm>
          </p:grpSpPr>
          <p:grpSp>
            <p:nvGrpSpPr>
              <p:cNvPr id="883" name="Google Shape;883;p8"/>
              <p:cNvGrpSpPr/>
              <p:nvPr/>
            </p:nvGrpSpPr>
            <p:grpSpPr>
              <a:xfrm>
                <a:off x="5194218" y="893129"/>
                <a:ext cx="522827" cy="522827"/>
                <a:chOff x="764100" y="3623300"/>
                <a:chExt cx="1046700" cy="1046700"/>
              </a:xfrm>
            </p:grpSpPr>
            <p:sp>
              <p:nvSpPr>
                <p:cNvPr id="884" name="Google Shape;884;p8"/>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 name="Google Shape;886;p8"/>
              <p:cNvGrpSpPr/>
              <p:nvPr/>
            </p:nvGrpSpPr>
            <p:grpSpPr>
              <a:xfrm>
                <a:off x="5371921" y="-536312"/>
                <a:ext cx="182209" cy="1814066"/>
                <a:chOff x="3305183" y="1663032"/>
                <a:chExt cx="166690" cy="1659561"/>
              </a:xfrm>
            </p:grpSpPr>
            <p:grpSp>
              <p:nvGrpSpPr>
                <p:cNvPr id="887" name="Google Shape;887;p8"/>
                <p:cNvGrpSpPr/>
                <p:nvPr/>
              </p:nvGrpSpPr>
              <p:grpSpPr>
                <a:xfrm>
                  <a:off x="3305183" y="1663032"/>
                  <a:ext cx="166690" cy="1659561"/>
                  <a:chOff x="3305183" y="1663032"/>
                  <a:chExt cx="166690" cy="1659561"/>
                </a:xfrm>
              </p:grpSpPr>
              <p:grpSp>
                <p:nvGrpSpPr>
                  <p:cNvPr id="888" name="Google Shape;888;p8"/>
                  <p:cNvGrpSpPr/>
                  <p:nvPr/>
                </p:nvGrpSpPr>
                <p:grpSpPr>
                  <a:xfrm>
                    <a:off x="3305183" y="2971595"/>
                    <a:ext cx="166690" cy="350998"/>
                    <a:chOff x="3305183" y="3146560"/>
                    <a:chExt cx="166690" cy="350998"/>
                  </a:xfrm>
                </p:grpSpPr>
                <p:sp>
                  <p:nvSpPr>
                    <p:cNvPr id="889" name="Google Shape;889;p8"/>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8"/>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8"/>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92" name="Google Shape;892;p8"/>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3" name="Google Shape;893;p8"/>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894" name="Google Shape;894;p8"/>
            <p:cNvGrpSpPr/>
            <p:nvPr/>
          </p:nvGrpSpPr>
          <p:grpSpPr>
            <a:xfrm>
              <a:off x="8018879" y="-29"/>
              <a:ext cx="810166" cy="4470272"/>
              <a:chOff x="7824797" y="-1724181"/>
              <a:chExt cx="860597" cy="4748536"/>
            </a:xfrm>
          </p:grpSpPr>
          <p:grpSp>
            <p:nvGrpSpPr>
              <p:cNvPr id="895" name="Google Shape;895;p8"/>
              <p:cNvGrpSpPr/>
              <p:nvPr/>
            </p:nvGrpSpPr>
            <p:grpSpPr>
              <a:xfrm>
                <a:off x="7824797" y="1891931"/>
                <a:ext cx="860597" cy="1132425"/>
                <a:chOff x="764100" y="3623300"/>
                <a:chExt cx="1046700" cy="1046700"/>
              </a:xfrm>
            </p:grpSpPr>
            <p:sp>
              <p:nvSpPr>
                <p:cNvPr id="896" name="Google Shape;896;p8"/>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898;p8"/>
              <p:cNvGrpSpPr/>
              <p:nvPr/>
            </p:nvGrpSpPr>
            <p:grpSpPr>
              <a:xfrm>
                <a:off x="8100547" y="-1724181"/>
                <a:ext cx="300376" cy="4529867"/>
                <a:chOff x="3792712" y="-322375"/>
                <a:chExt cx="274793" cy="4144055"/>
              </a:xfrm>
            </p:grpSpPr>
            <p:grpSp>
              <p:nvGrpSpPr>
                <p:cNvPr id="899" name="Google Shape;899;p8"/>
                <p:cNvGrpSpPr/>
                <p:nvPr/>
              </p:nvGrpSpPr>
              <p:grpSpPr>
                <a:xfrm>
                  <a:off x="3792712" y="-322375"/>
                  <a:ext cx="274793" cy="4144055"/>
                  <a:chOff x="3792712" y="-322375"/>
                  <a:chExt cx="274793" cy="4144055"/>
                </a:xfrm>
              </p:grpSpPr>
              <p:grpSp>
                <p:nvGrpSpPr>
                  <p:cNvPr id="900" name="Google Shape;900;p8"/>
                  <p:cNvGrpSpPr/>
                  <p:nvPr/>
                </p:nvGrpSpPr>
                <p:grpSpPr>
                  <a:xfrm>
                    <a:off x="3792712" y="2971595"/>
                    <a:ext cx="274793" cy="850085"/>
                    <a:chOff x="3792712" y="2879468"/>
                    <a:chExt cx="274793" cy="850085"/>
                  </a:xfrm>
                </p:grpSpPr>
                <p:sp>
                  <p:nvSpPr>
                    <p:cNvPr id="901" name="Google Shape;901;p8"/>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8"/>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8"/>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04" name="Google Shape;904;p8"/>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 name="Google Shape;905;p8"/>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906" name="Google Shape;906;p8"/>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907" name="Google Shape;907;p8"/>
            <p:cNvGrpSpPr/>
            <p:nvPr/>
          </p:nvGrpSpPr>
          <p:grpSpPr>
            <a:xfrm>
              <a:off x="7184797" y="-17"/>
              <a:ext cx="985363" cy="3905971"/>
              <a:chOff x="1192601" y="-1724180"/>
              <a:chExt cx="1046700" cy="4149108"/>
            </a:xfrm>
          </p:grpSpPr>
          <p:grpSp>
            <p:nvGrpSpPr>
              <p:cNvPr id="908" name="Google Shape;908;p8"/>
              <p:cNvGrpSpPr/>
              <p:nvPr/>
            </p:nvGrpSpPr>
            <p:grpSpPr>
              <a:xfrm>
                <a:off x="1192601" y="1378228"/>
                <a:ext cx="1046700" cy="1046700"/>
                <a:chOff x="764100" y="3623300"/>
                <a:chExt cx="1046700" cy="1046700"/>
              </a:xfrm>
            </p:grpSpPr>
            <p:sp>
              <p:nvSpPr>
                <p:cNvPr id="909" name="Google Shape;909;p8"/>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8"/>
              <p:cNvGrpSpPr/>
              <p:nvPr/>
            </p:nvGrpSpPr>
            <p:grpSpPr>
              <a:xfrm>
                <a:off x="1417979" y="-1724180"/>
                <a:ext cx="580390" cy="3855366"/>
                <a:chOff x="522260" y="372820"/>
                <a:chExt cx="530958" cy="3527002"/>
              </a:xfrm>
            </p:grpSpPr>
            <p:grpSp>
              <p:nvGrpSpPr>
                <p:cNvPr id="912" name="Google Shape;912;p8"/>
                <p:cNvGrpSpPr/>
                <p:nvPr/>
              </p:nvGrpSpPr>
              <p:grpSpPr>
                <a:xfrm>
                  <a:off x="522260" y="372820"/>
                  <a:ext cx="530958" cy="3527002"/>
                  <a:chOff x="522260" y="372820"/>
                  <a:chExt cx="530958" cy="3527002"/>
                </a:xfrm>
              </p:grpSpPr>
              <p:grpSp>
                <p:nvGrpSpPr>
                  <p:cNvPr id="913" name="Google Shape;913;p8"/>
                  <p:cNvGrpSpPr/>
                  <p:nvPr/>
                </p:nvGrpSpPr>
                <p:grpSpPr>
                  <a:xfrm>
                    <a:off x="522260" y="2971595"/>
                    <a:ext cx="530958" cy="928227"/>
                    <a:chOff x="522260" y="2971595"/>
                    <a:chExt cx="530958" cy="928227"/>
                  </a:xfrm>
                </p:grpSpPr>
                <p:sp>
                  <p:nvSpPr>
                    <p:cNvPr id="914" name="Google Shape;914;p8"/>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8"/>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8"/>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8"/>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8" name="Google Shape;918;p8"/>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9" name="Google Shape;919;p8"/>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920" name="Google Shape;920;p8"/>
            <p:cNvGrpSpPr/>
            <p:nvPr/>
          </p:nvGrpSpPr>
          <p:grpSpPr>
            <a:xfrm>
              <a:off x="6196930" y="7"/>
              <a:ext cx="985363" cy="2629685"/>
              <a:chOff x="6010934" y="1"/>
              <a:chExt cx="1046700" cy="2793377"/>
            </a:xfrm>
          </p:grpSpPr>
          <p:grpSp>
            <p:nvGrpSpPr>
              <p:cNvPr id="921" name="Google Shape;921;p8"/>
              <p:cNvGrpSpPr/>
              <p:nvPr/>
            </p:nvGrpSpPr>
            <p:grpSpPr>
              <a:xfrm>
                <a:off x="6010934" y="1746678"/>
                <a:ext cx="1046700" cy="1046700"/>
                <a:chOff x="764100" y="3623300"/>
                <a:chExt cx="1046700" cy="1046700"/>
              </a:xfrm>
            </p:grpSpPr>
            <p:sp>
              <p:nvSpPr>
                <p:cNvPr id="922" name="Google Shape;922;p8"/>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8"/>
              <p:cNvGrpSpPr/>
              <p:nvPr/>
            </p:nvGrpSpPr>
            <p:grpSpPr>
              <a:xfrm>
                <a:off x="6308747" y="1"/>
                <a:ext cx="441786" cy="2571886"/>
                <a:chOff x="1121941" y="1609666"/>
                <a:chExt cx="404159" cy="2352837"/>
              </a:xfrm>
            </p:grpSpPr>
            <p:grpSp>
              <p:nvGrpSpPr>
                <p:cNvPr id="925" name="Google Shape;925;p8"/>
                <p:cNvGrpSpPr/>
                <p:nvPr/>
              </p:nvGrpSpPr>
              <p:grpSpPr>
                <a:xfrm>
                  <a:off x="1121941" y="1609666"/>
                  <a:ext cx="404159" cy="2352837"/>
                  <a:chOff x="1121941" y="1609666"/>
                  <a:chExt cx="404159" cy="2352837"/>
                </a:xfrm>
              </p:grpSpPr>
              <p:grpSp>
                <p:nvGrpSpPr>
                  <p:cNvPr id="926" name="Google Shape;926;p8"/>
                  <p:cNvGrpSpPr/>
                  <p:nvPr/>
                </p:nvGrpSpPr>
                <p:grpSpPr>
                  <a:xfrm>
                    <a:off x="1121941" y="2971595"/>
                    <a:ext cx="404159" cy="990908"/>
                    <a:chOff x="1121941" y="2969319"/>
                    <a:chExt cx="404159" cy="990908"/>
                  </a:xfrm>
                </p:grpSpPr>
                <p:sp>
                  <p:nvSpPr>
                    <p:cNvPr id="927" name="Google Shape;927;p8"/>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8"/>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8"/>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8"/>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1" name="Google Shape;931;p8"/>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2" name="Google Shape;932;p8"/>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933" name="Google Shape;933;p8"/>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934" name="Google Shape;934;p8"/>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935" name="Google Shape;935;p8"/>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936" name="Google Shape;936;p8"/>
            <p:cNvGrpSpPr/>
            <p:nvPr/>
          </p:nvGrpSpPr>
          <p:grpSpPr>
            <a:xfrm>
              <a:off x="7192739" y="3730341"/>
              <a:ext cx="148551" cy="170121"/>
              <a:chOff x="3462796" y="2555878"/>
              <a:chExt cx="157798" cy="180711"/>
            </a:xfrm>
          </p:grpSpPr>
          <p:sp>
            <p:nvSpPr>
              <p:cNvPr id="937" name="Google Shape;937;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43"/>
        <p:cNvGrpSpPr/>
        <p:nvPr/>
      </p:nvGrpSpPr>
      <p:grpSpPr>
        <a:xfrm>
          <a:off x="0" y="0"/>
          <a:ext cx="0" cy="0"/>
          <a:chOff x="0" y="0"/>
          <a:chExt cx="0" cy="0"/>
        </a:xfrm>
      </p:grpSpPr>
      <p:sp>
        <p:nvSpPr>
          <p:cNvPr id="944" name="Google Shape;944;p9"/>
          <p:cNvSpPr txBox="1">
            <a:spLocks noGrp="1"/>
          </p:cNvSpPr>
          <p:nvPr>
            <p:ph type="body" idx="1"/>
          </p:nvPr>
        </p:nvSpPr>
        <p:spPr>
          <a:xfrm>
            <a:off x="855300" y="4591175"/>
            <a:ext cx="7433400" cy="334800"/>
          </a:xfrm>
          <a:prstGeom prst="rect">
            <a:avLst/>
          </a:prstGeom>
        </p:spPr>
        <p:txBody>
          <a:bodyPr spcFirstLastPara="1" wrap="square" lIns="0" tIns="0" rIns="0" bIns="0" anchor="t" anchorCtr="0">
            <a:noAutofit/>
          </a:bodyPr>
          <a:lstStyle>
            <a:lvl1pPr marL="457200" lvl="0" indent="-228600" algn="ctr" rtl="0">
              <a:spcBef>
                <a:spcPts val="0"/>
              </a:spcBef>
              <a:spcAft>
                <a:spcPts val="800"/>
              </a:spcAft>
              <a:buClr>
                <a:schemeClr val="accent1"/>
              </a:buClr>
              <a:buSzPts val="1800"/>
              <a:buNone/>
              <a:defRPr sz="1800">
                <a:solidFill>
                  <a:schemeClr val="accent1"/>
                </a:solidFill>
              </a:defRPr>
            </a:lvl1pPr>
          </a:lstStyle>
          <a:p>
            <a:endParaRPr/>
          </a:p>
        </p:txBody>
      </p:sp>
      <p:sp>
        <p:nvSpPr>
          <p:cNvPr id="945" name="Google Shape;945;p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946" name="Google Shape;946;p9"/>
          <p:cNvGrpSpPr/>
          <p:nvPr/>
        </p:nvGrpSpPr>
        <p:grpSpPr>
          <a:xfrm>
            <a:off x="2123897" y="-3"/>
            <a:ext cx="248884" cy="1079826"/>
            <a:chOff x="6176324" y="1765810"/>
            <a:chExt cx="466512" cy="2024421"/>
          </a:xfrm>
        </p:grpSpPr>
        <p:sp>
          <p:nvSpPr>
            <p:cNvPr id="947" name="Google Shape;947;p9"/>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8" name="Google Shape;948;p9"/>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9"/>
          <p:cNvGrpSpPr/>
          <p:nvPr/>
        </p:nvGrpSpPr>
        <p:grpSpPr>
          <a:xfrm>
            <a:off x="6105618" y="-6"/>
            <a:ext cx="314981" cy="715683"/>
            <a:chOff x="4897958" y="2723139"/>
            <a:chExt cx="514087" cy="1168081"/>
          </a:xfrm>
        </p:grpSpPr>
        <p:sp>
          <p:nvSpPr>
            <p:cNvPr id="950" name="Google Shape;950;p9"/>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9"/>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2" name="Google Shape;952;p9"/>
          <p:cNvGrpSpPr/>
          <p:nvPr/>
        </p:nvGrpSpPr>
        <p:grpSpPr>
          <a:xfrm>
            <a:off x="3821579" y="-5"/>
            <a:ext cx="248873" cy="666692"/>
            <a:chOff x="5578966" y="2874382"/>
            <a:chExt cx="406190" cy="1088121"/>
          </a:xfrm>
        </p:grpSpPr>
        <p:sp>
          <p:nvSpPr>
            <p:cNvPr id="953" name="Google Shape;953;p9"/>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9"/>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9"/>
          <p:cNvGrpSpPr/>
          <p:nvPr/>
        </p:nvGrpSpPr>
        <p:grpSpPr>
          <a:xfrm>
            <a:off x="4797694" y="-1"/>
            <a:ext cx="285832" cy="1167629"/>
            <a:chOff x="6176324" y="1884520"/>
            <a:chExt cx="466512" cy="1905711"/>
          </a:xfrm>
        </p:grpSpPr>
        <p:sp>
          <p:nvSpPr>
            <p:cNvPr id="956" name="Google Shape;956;p9"/>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7" name="Google Shape;957;p9"/>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9"/>
          <p:cNvGrpSpPr/>
          <p:nvPr/>
        </p:nvGrpSpPr>
        <p:grpSpPr>
          <a:xfrm>
            <a:off x="2497918" y="-1"/>
            <a:ext cx="291985" cy="626860"/>
            <a:chOff x="6798998" y="2578195"/>
            <a:chExt cx="476555" cy="1023111"/>
          </a:xfrm>
        </p:grpSpPr>
        <p:sp>
          <p:nvSpPr>
            <p:cNvPr id="959" name="Google Shape;959;p9"/>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9"/>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9"/>
          <p:cNvGrpSpPr/>
          <p:nvPr/>
        </p:nvGrpSpPr>
        <p:grpSpPr>
          <a:xfrm>
            <a:off x="6996805" y="1"/>
            <a:ext cx="104448" cy="835379"/>
            <a:chOff x="7576714" y="1965553"/>
            <a:chExt cx="170472" cy="1363439"/>
          </a:xfrm>
        </p:grpSpPr>
        <p:sp>
          <p:nvSpPr>
            <p:cNvPr id="962" name="Google Shape;962;p9"/>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9"/>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9"/>
          <p:cNvGrpSpPr/>
          <p:nvPr/>
        </p:nvGrpSpPr>
        <p:grpSpPr>
          <a:xfrm>
            <a:off x="3185950" y="-4"/>
            <a:ext cx="176687" cy="1310262"/>
            <a:chOff x="7883572" y="1683399"/>
            <a:chExt cx="288375" cy="2138505"/>
          </a:xfrm>
        </p:grpSpPr>
        <p:sp>
          <p:nvSpPr>
            <p:cNvPr id="965" name="Google Shape;965;p9"/>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9"/>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9"/>
          <p:cNvGrpSpPr/>
          <p:nvPr/>
        </p:nvGrpSpPr>
        <p:grpSpPr>
          <a:xfrm>
            <a:off x="2478543" y="103446"/>
            <a:ext cx="96683" cy="110722"/>
            <a:chOff x="3462796" y="2555878"/>
            <a:chExt cx="157798" cy="180711"/>
          </a:xfrm>
        </p:grpSpPr>
        <p:sp>
          <p:nvSpPr>
            <p:cNvPr id="968" name="Google Shape;968;p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2" name="Google Shape;972;p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4" name="Google Shape;974;p9"/>
          <p:cNvGrpSpPr/>
          <p:nvPr/>
        </p:nvGrpSpPr>
        <p:grpSpPr>
          <a:xfrm>
            <a:off x="4244226" y="715679"/>
            <a:ext cx="110533" cy="116447"/>
            <a:chOff x="3770248" y="2527300"/>
            <a:chExt cx="180404" cy="190055"/>
          </a:xfrm>
        </p:grpSpPr>
        <p:sp>
          <p:nvSpPr>
            <p:cNvPr id="975" name="Google Shape;975;p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9" name="Google Shape;979;p9"/>
          <p:cNvGrpSpPr/>
          <p:nvPr/>
        </p:nvGrpSpPr>
        <p:grpSpPr>
          <a:xfrm>
            <a:off x="6547056" y="29477"/>
            <a:ext cx="131398" cy="150478"/>
            <a:chOff x="3462796" y="2555878"/>
            <a:chExt cx="157798" cy="180711"/>
          </a:xfrm>
        </p:grpSpPr>
        <p:sp>
          <p:nvSpPr>
            <p:cNvPr id="980" name="Google Shape;980;p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1" name="Google Shape;981;p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2" name="Google Shape;982;p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3" name="Google Shape;983;p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4" name="Google Shape;984;p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5" name="Google Shape;985;p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86" name="Google Shape;986;p9"/>
          <p:cNvGrpSpPr/>
          <p:nvPr/>
        </p:nvGrpSpPr>
        <p:grpSpPr>
          <a:xfrm>
            <a:off x="5436611" y="1013080"/>
            <a:ext cx="150222" cy="158259"/>
            <a:chOff x="3770248" y="2527300"/>
            <a:chExt cx="180404" cy="190055"/>
          </a:xfrm>
        </p:grpSpPr>
        <p:sp>
          <p:nvSpPr>
            <p:cNvPr id="987" name="Google Shape;987;p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8" name="Google Shape;988;p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9" name="Google Shape;989;p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0" name="Google Shape;990;p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91" name="Google Shape;991;p9"/>
          <p:cNvGrpSpPr/>
          <p:nvPr/>
        </p:nvGrpSpPr>
        <p:grpSpPr>
          <a:xfrm rot="5400000">
            <a:off x="5283010" y="299034"/>
            <a:ext cx="131398" cy="150460"/>
            <a:chOff x="3462796" y="2555878"/>
            <a:chExt cx="157798" cy="180711"/>
          </a:xfrm>
        </p:grpSpPr>
        <p:sp>
          <p:nvSpPr>
            <p:cNvPr id="992" name="Google Shape;992;p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3" name="Google Shape;993;p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4" name="Google Shape;994;p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5" name="Google Shape;995;p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6" name="Google Shape;996;p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7" name="Google Shape;997;p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98" name="Google Shape;998;p9"/>
          <p:cNvGrpSpPr/>
          <p:nvPr/>
        </p:nvGrpSpPr>
        <p:grpSpPr>
          <a:xfrm>
            <a:off x="2111378" y="797091"/>
            <a:ext cx="110533" cy="116447"/>
            <a:chOff x="3770248" y="2527300"/>
            <a:chExt cx="180404" cy="190055"/>
          </a:xfrm>
        </p:grpSpPr>
        <p:sp>
          <p:nvSpPr>
            <p:cNvPr id="999" name="Google Shape;999;p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0" name="Google Shape;1000;p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2" name="Google Shape;1002;p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03" name="Google Shape;1003;p9"/>
          <p:cNvGrpSpPr/>
          <p:nvPr/>
        </p:nvGrpSpPr>
        <p:grpSpPr>
          <a:xfrm rot="-2700000">
            <a:off x="7021573" y="1207759"/>
            <a:ext cx="110522" cy="116435"/>
            <a:chOff x="3770248" y="2527300"/>
            <a:chExt cx="180404" cy="190055"/>
          </a:xfrm>
        </p:grpSpPr>
        <p:sp>
          <p:nvSpPr>
            <p:cNvPr id="1004" name="Google Shape;1004;p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08" name="Google Shape;1008;p9"/>
          <p:cNvGrpSpPr/>
          <p:nvPr/>
        </p:nvGrpSpPr>
        <p:grpSpPr>
          <a:xfrm>
            <a:off x="3301930" y="-2"/>
            <a:ext cx="641313" cy="1441454"/>
            <a:chOff x="2484475" y="746199"/>
            <a:chExt cx="1046700" cy="2352626"/>
          </a:xfrm>
        </p:grpSpPr>
        <p:sp>
          <p:nvSpPr>
            <p:cNvPr id="1009" name="Google Shape;1009;p9"/>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9"/>
            <p:cNvGrpSpPr/>
            <p:nvPr/>
          </p:nvGrpSpPr>
          <p:grpSpPr>
            <a:xfrm>
              <a:off x="2769703" y="746199"/>
              <a:ext cx="510180" cy="2066757"/>
              <a:chOff x="1818382" y="1899501"/>
              <a:chExt cx="466728" cy="1890730"/>
            </a:xfrm>
          </p:grpSpPr>
          <p:grpSp>
            <p:nvGrpSpPr>
              <p:cNvPr id="1012" name="Google Shape;1012;p9"/>
              <p:cNvGrpSpPr/>
              <p:nvPr/>
            </p:nvGrpSpPr>
            <p:grpSpPr>
              <a:xfrm>
                <a:off x="1818382" y="2971595"/>
                <a:ext cx="466728" cy="818636"/>
                <a:chOff x="1818382" y="2942618"/>
                <a:chExt cx="466728" cy="818636"/>
              </a:xfrm>
            </p:grpSpPr>
            <p:sp>
              <p:nvSpPr>
                <p:cNvPr id="1013" name="Google Shape;1013;p9"/>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9"/>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9"/>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16" name="Google Shape;1016;p9"/>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7" name="Google Shape;1017;p9"/>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018" name="Google Shape;1018;p9"/>
          <p:cNvGrpSpPr/>
          <p:nvPr/>
        </p:nvGrpSpPr>
        <p:grpSpPr>
          <a:xfrm>
            <a:off x="4207129" y="-1"/>
            <a:ext cx="554672" cy="791533"/>
            <a:chOff x="3961868" y="621833"/>
            <a:chExt cx="905291" cy="1291877"/>
          </a:xfrm>
        </p:grpSpPr>
        <p:grpSp>
          <p:nvGrpSpPr>
            <p:cNvPr id="1019" name="Google Shape;1019;p9"/>
            <p:cNvGrpSpPr/>
            <p:nvPr/>
          </p:nvGrpSpPr>
          <p:grpSpPr>
            <a:xfrm>
              <a:off x="3961868" y="1008419"/>
              <a:ext cx="905291" cy="905291"/>
              <a:chOff x="764100" y="3623300"/>
              <a:chExt cx="1046700" cy="1046700"/>
            </a:xfrm>
          </p:grpSpPr>
          <p:sp>
            <p:nvSpPr>
              <p:cNvPr id="1020" name="Google Shape;1020;p9"/>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9"/>
            <p:cNvGrpSpPr/>
            <p:nvPr/>
          </p:nvGrpSpPr>
          <p:grpSpPr>
            <a:xfrm>
              <a:off x="4155315" y="621833"/>
              <a:ext cx="522826" cy="1099260"/>
              <a:chOff x="2447534" y="2604168"/>
              <a:chExt cx="478297" cy="1005636"/>
            </a:xfrm>
          </p:grpSpPr>
          <p:grpSp>
            <p:nvGrpSpPr>
              <p:cNvPr id="1023" name="Google Shape;1023;p9"/>
              <p:cNvGrpSpPr/>
              <p:nvPr/>
            </p:nvGrpSpPr>
            <p:grpSpPr>
              <a:xfrm>
                <a:off x="2447534" y="2604168"/>
                <a:ext cx="478297" cy="1005636"/>
                <a:chOff x="2447534" y="2604168"/>
                <a:chExt cx="478297" cy="1005636"/>
              </a:xfrm>
            </p:grpSpPr>
            <p:grpSp>
              <p:nvGrpSpPr>
                <p:cNvPr id="1024" name="Google Shape;1024;p9"/>
                <p:cNvGrpSpPr/>
                <p:nvPr/>
              </p:nvGrpSpPr>
              <p:grpSpPr>
                <a:xfrm>
                  <a:off x="2447534" y="2971595"/>
                  <a:ext cx="478297" cy="638209"/>
                  <a:chOff x="2447534" y="3081786"/>
                  <a:chExt cx="478297" cy="638209"/>
                </a:xfrm>
              </p:grpSpPr>
              <p:sp>
                <p:nvSpPr>
                  <p:cNvPr id="1025" name="Google Shape;1025;p9"/>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1026;p9"/>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1027;p9"/>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28" name="Google Shape;1028;p9"/>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9"/>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030" name="Google Shape;1030;p9"/>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031" name="Google Shape;1031;p9"/>
          <p:cNvGrpSpPr/>
          <p:nvPr/>
        </p:nvGrpSpPr>
        <p:grpSpPr>
          <a:xfrm>
            <a:off x="4962190" y="-7"/>
            <a:ext cx="320336" cy="486565"/>
            <a:chOff x="5194218" y="621823"/>
            <a:chExt cx="522827" cy="794132"/>
          </a:xfrm>
        </p:grpSpPr>
        <p:grpSp>
          <p:nvGrpSpPr>
            <p:cNvPr id="1032" name="Google Shape;1032;p9"/>
            <p:cNvGrpSpPr/>
            <p:nvPr/>
          </p:nvGrpSpPr>
          <p:grpSpPr>
            <a:xfrm>
              <a:off x="5194218" y="893129"/>
              <a:ext cx="522827" cy="522827"/>
              <a:chOff x="764100" y="3623300"/>
              <a:chExt cx="1046700" cy="1046700"/>
            </a:xfrm>
          </p:grpSpPr>
          <p:sp>
            <p:nvSpPr>
              <p:cNvPr id="1033" name="Google Shape;1033;p9"/>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 name="Google Shape;1035;p9"/>
            <p:cNvGrpSpPr/>
            <p:nvPr/>
          </p:nvGrpSpPr>
          <p:grpSpPr>
            <a:xfrm>
              <a:off x="5371921" y="621823"/>
              <a:ext cx="182209" cy="655932"/>
              <a:chOff x="3305183" y="2722527"/>
              <a:chExt cx="166690" cy="600065"/>
            </a:xfrm>
          </p:grpSpPr>
          <p:grpSp>
            <p:nvGrpSpPr>
              <p:cNvPr id="1036" name="Google Shape;1036;p9"/>
              <p:cNvGrpSpPr/>
              <p:nvPr/>
            </p:nvGrpSpPr>
            <p:grpSpPr>
              <a:xfrm>
                <a:off x="3305183" y="2722527"/>
                <a:ext cx="166690" cy="600065"/>
                <a:chOff x="3305183" y="2722527"/>
                <a:chExt cx="166690" cy="600065"/>
              </a:xfrm>
            </p:grpSpPr>
            <p:grpSp>
              <p:nvGrpSpPr>
                <p:cNvPr id="1037" name="Google Shape;1037;p9"/>
                <p:cNvGrpSpPr/>
                <p:nvPr/>
              </p:nvGrpSpPr>
              <p:grpSpPr>
                <a:xfrm>
                  <a:off x="3305183" y="2971595"/>
                  <a:ext cx="166690" cy="350998"/>
                  <a:chOff x="3305183" y="3146560"/>
                  <a:chExt cx="166690" cy="350998"/>
                </a:xfrm>
              </p:grpSpPr>
              <p:sp>
                <p:nvSpPr>
                  <p:cNvPr id="1038" name="Google Shape;1038;p9"/>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9"/>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9"/>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41" name="Google Shape;1041;p9"/>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9"/>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043" name="Google Shape;1043;p9"/>
          <p:cNvGrpSpPr/>
          <p:nvPr/>
        </p:nvGrpSpPr>
        <p:grpSpPr>
          <a:xfrm>
            <a:off x="6573945" y="2"/>
            <a:ext cx="527288" cy="1319623"/>
            <a:chOff x="7824797" y="870572"/>
            <a:chExt cx="860597" cy="2153783"/>
          </a:xfrm>
        </p:grpSpPr>
        <p:grpSp>
          <p:nvGrpSpPr>
            <p:cNvPr id="1044" name="Google Shape;1044;p9"/>
            <p:cNvGrpSpPr/>
            <p:nvPr/>
          </p:nvGrpSpPr>
          <p:grpSpPr>
            <a:xfrm>
              <a:off x="7824797" y="1891931"/>
              <a:ext cx="860597" cy="1132425"/>
              <a:chOff x="764100" y="3623300"/>
              <a:chExt cx="1046700" cy="1046700"/>
            </a:xfrm>
          </p:grpSpPr>
          <p:sp>
            <p:nvSpPr>
              <p:cNvPr id="1045" name="Google Shape;1045;p9"/>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 name="Google Shape;1047;p9"/>
            <p:cNvGrpSpPr/>
            <p:nvPr/>
          </p:nvGrpSpPr>
          <p:grpSpPr>
            <a:xfrm>
              <a:off x="8100547" y="870572"/>
              <a:ext cx="300376" cy="1935114"/>
              <a:chOff x="3792712" y="2051381"/>
              <a:chExt cx="274793" cy="1770299"/>
            </a:xfrm>
          </p:grpSpPr>
          <p:grpSp>
            <p:nvGrpSpPr>
              <p:cNvPr id="1048" name="Google Shape;1048;p9"/>
              <p:cNvGrpSpPr/>
              <p:nvPr/>
            </p:nvGrpSpPr>
            <p:grpSpPr>
              <a:xfrm>
                <a:off x="3792712" y="2051381"/>
                <a:ext cx="274793" cy="1770299"/>
                <a:chOff x="3792712" y="2051381"/>
                <a:chExt cx="274793" cy="1770299"/>
              </a:xfrm>
            </p:grpSpPr>
            <p:grpSp>
              <p:nvGrpSpPr>
                <p:cNvPr id="1049" name="Google Shape;1049;p9"/>
                <p:cNvGrpSpPr/>
                <p:nvPr/>
              </p:nvGrpSpPr>
              <p:grpSpPr>
                <a:xfrm>
                  <a:off x="3792712" y="2971595"/>
                  <a:ext cx="274793" cy="850085"/>
                  <a:chOff x="3792712" y="2879468"/>
                  <a:chExt cx="274793" cy="850085"/>
                </a:xfrm>
              </p:grpSpPr>
              <p:sp>
                <p:nvSpPr>
                  <p:cNvPr id="1050" name="Google Shape;1050;p9"/>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9"/>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9"/>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53" name="Google Shape;1053;p9"/>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4" name="Google Shape;1054;p9"/>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med" len="med"/>
                <a:tailEnd type="none" w="med" len="med"/>
              </a:ln>
            </p:spPr>
          </p:sp>
          <p:sp>
            <p:nvSpPr>
              <p:cNvPr id="1055" name="Google Shape;1055;p9"/>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med" len="med"/>
                <a:tailEnd type="none" w="med" len="med"/>
              </a:ln>
            </p:spPr>
          </p:sp>
        </p:grpSp>
      </p:grpSp>
      <p:grpSp>
        <p:nvGrpSpPr>
          <p:cNvPr id="1056" name="Google Shape;1056;p9"/>
          <p:cNvGrpSpPr/>
          <p:nvPr/>
        </p:nvGrpSpPr>
        <p:grpSpPr>
          <a:xfrm>
            <a:off x="2510399" y="7"/>
            <a:ext cx="641313" cy="1028549"/>
            <a:chOff x="1192601" y="746213"/>
            <a:chExt cx="1046700" cy="1678715"/>
          </a:xfrm>
        </p:grpSpPr>
        <p:grpSp>
          <p:nvGrpSpPr>
            <p:cNvPr id="1057" name="Google Shape;1057;p9"/>
            <p:cNvGrpSpPr/>
            <p:nvPr/>
          </p:nvGrpSpPr>
          <p:grpSpPr>
            <a:xfrm>
              <a:off x="1192601" y="1378228"/>
              <a:ext cx="1046700" cy="1046700"/>
              <a:chOff x="764100" y="3623300"/>
              <a:chExt cx="1046700" cy="1046700"/>
            </a:xfrm>
          </p:grpSpPr>
          <p:sp>
            <p:nvSpPr>
              <p:cNvPr id="1058" name="Google Shape;1058;p9"/>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0" name="Google Shape;1060;p9"/>
            <p:cNvGrpSpPr/>
            <p:nvPr/>
          </p:nvGrpSpPr>
          <p:grpSpPr>
            <a:xfrm>
              <a:off x="1417979" y="746213"/>
              <a:ext cx="580390" cy="1384973"/>
              <a:chOff x="522260" y="2632808"/>
              <a:chExt cx="530958" cy="1267014"/>
            </a:xfrm>
          </p:grpSpPr>
          <p:grpSp>
            <p:nvGrpSpPr>
              <p:cNvPr id="1061" name="Google Shape;1061;p9"/>
              <p:cNvGrpSpPr/>
              <p:nvPr/>
            </p:nvGrpSpPr>
            <p:grpSpPr>
              <a:xfrm>
                <a:off x="522260" y="2632808"/>
                <a:ext cx="530958" cy="1267014"/>
                <a:chOff x="522260" y="2632808"/>
                <a:chExt cx="530958" cy="1267014"/>
              </a:xfrm>
            </p:grpSpPr>
            <p:grpSp>
              <p:nvGrpSpPr>
                <p:cNvPr id="1062" name="Google Shape;1062;p9"/>
                <p:cNvGrpSpPr/>
                <p:nvPr/>
              </p:nvGrpSpPr>
              <p:grpSpPr>
                <a:xfrm>
                  <a:off x="522260" y="2971595"/>
                  <a:ext cx="530958" cy="928227"/>
                  <a:chOff x="522260" y="2971595"/>
                  <a:chExt cx="530958" cy="928227"/>
                </a:xfrm>
              </p:grpSpPr>
              <p:sp>
                <p:nvSpPr>
                  <p:cNvPr id="1063" name="Google Shape;1063;p9"/>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9"/>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9"/>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9"/>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67" name="Google Shape;1067;p9"/>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9"/>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069" name="Google Shape;1069;p9"/>
          <p:cNvGrpSpPr/>
          <p:nvPr/>
        </p:nvGrpSpPr>
        <p:grpSpPr>
          <a:xfrm>
            <a:off x="5462591" y="6"/>
            <a:ext cx="641313" cy="1178098"/>
            <a:chOff x="6010934" y="870580"/>
            <a:chExt cx="1046700" cy="1922797"/>
          </a:xfrm>
        </p:grpSpPr>
        <p:grpSp>
          <p:nvGrpSpPr>
            <p:cNvPr id="1070" name="Google Shape;1070;p9"/>
            <p:cNvGrpSpPr/>
            <p:nvPr/>
          </p:nvGrpSpPr>
          <p:grpSpPr>
            <a:xfrm>
              <a:off x="6010934" y="1746678"/>
              <a:ext cx="1046700" cy="1046700"/>
              <a:chOff x="764100" y="3623300"/>
              <a:chExt cx="1046700" cy="1046700"/>
            </a:xfrm>
          </p:grpSpPr>
          <p:sp>
            <p:nvSpPr>
              <p:cNvPr id="1071" name="Google Shape;1071;p9"/>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 name="Google Shape;1073;p9"/>
            <p:cNvGrpSpPr/>
            <p:nvPr/>
          </p:nvGrpSpPr>
          <p:grpSpPr>
            <a:xfrm>
              <a:off x="6308747" y="870580"/>
              <a:ext cx="441786" cy="1701306"/>
              <a:chOff x="1121941" y="2406098"/>
              <a:chExt cx="404159" cy="1556405"/>
            </a:xfrm>
          </p:grpSpPr>
          <p:grpSp>
            <p:nvGrpSpPr>
              <p:cNvPr id="1074" name="Google Shape;1074;p9"/>
              <p:cNvGrpSpPr/>
              <p:nvPr/>
            </p:nvGrpSpPr>
            <p:grpSpPr>
              <a:xfrm>
                <a:off x="1121941" y="2406098"/>
                <a:ext cx="404159" cy="1556405"/>
                <a:chOff x="1121941" y="2406098"/>
                <a:chExt cx="404159" cy="1556405"/>
              </a:xfrm>
            </p:grpSpPr>
            <p:grpSp>
              <p:nvGrpSpPr>
                <p:cNvPr id="1075" name="Google Shape;1075;p9"/>
                <p:cNvGrpSpPr/>
                <p:nvPr/>
              </p:nvGrpSpPr>
              <p:grpSpPr>
                <a:xfrm>
                  <a:off x="1121941" y="2971595"/>
                  <a:ext cx="404159" cy="990908"/>
                  <a:chOff x="1121941" y="2969319"/>
                  <a:chExt cx="404159" cy="990908"/>
                </a:xfrm>
              </p:grpSpPr>
              <p:sp>
                <p:nvSpPr>
                  <p:cNvPr id="1076" name="Google Shape;1076;p9"/>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9"/>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9"/>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9"/>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80" name="Google Shape;1080;p9"/>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9"/>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082" name="Google Shape;1082;p9"/>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083" name="Google Shape;1083;p9"/>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084" name="Google Shape;1084;p9"/>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085" name="Google Shape;1085;p9"/>
          <p:cNvGrpSpPr/>
          <p:nvPr/>
        </p:nvGrpSpPr>
        <p:grpSpPr>
          <a:xfrm>
            <a:off x="2221896" y="1"/>
            <a:ext cx="320336" cy="1232124"/>
            <a:chOff x="721731" y="746204"/>
            <a:chExt cx="522827" cy="2010974"/>
          </a:xfrm>
        </p:grpSpPr>
        <p:grpSp>
          <p:nvGrpSpPr>
            <p:cNvPr id="1086" name="Google Shape;1086;p9"/>
            <p:cNvGrpSpPr/>
            <p:nvPr/>
          </p:nvGrpSpPr>
          <p:grpSpPr>
            <a:xfrm>
              <a:off x="721731" y="2234351"/>
              <a:ext cx="522827" cy="522827"/>
              <a:chOff x="764100" y="3623300"/>
              <a:chExt cx="1046700" cy="1046700"/>
            </a:xfrm>
          </p:grpSpPr>
          <p:sp>
            <p:nvSpPr>
              <p:cNvPr id="1087" name="Google Shape;1087;p9"/>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9"/>
            <p:cNvGrpSpPr/>
            <p:nvPr/>
          </p:nvGrpSpPr>
          <p:grpSpPr>
            <a:xfrm>
              <a:off x="892053" y="746204"/>
              <a:ext cx="182209" cy="1869993"/>
              <a:chOff x="3305183" y="1611869"/>
              <a:chExt cx="166690" cy="1710724"/>
            </a:xfrm>
          </p:grpSpPr>
          <p:grpSp>
            <p:nvGrpSpPr>
              <p:cNvPr id="1090" name="Google Shape;1090;p9"/>
              <p:cNvGrpSpPr/>
              <p:nvPr/>
            </p:nvGrpSpPr>
            <p:grpSpPr>
              <a:xfrm>
                <a:off x="3305183" y="1611869"/>
                <a:ext cx="166690" cy="1710724"/>
                <a:chOff x="3305183" y="1611869"/>
                <a:chExt cx="166690" cy="1710724"/>
              </a:xfrm>
            </p:grpSpPr>
            <p:grpSp>
              <p:nvGrpSpPr>
                <p:cNvPr id="1091" name="Google Shape;1091;p9"/>
                <p:cNvGrpSpPr/>
                <p:nvPr/>
              </p:nvGrpSpPr>
              <p:grpSpPr>
                <a:xfrm>
                  <a:off x="3305183" y="2971595"/>
                  <a:ext cx="166690" cy="350998"/>
                  <a:chOff x="3305183" y="3146560"/>
                  <a:chExt cx="166690" cy="350998"/>
                </a:xfrm>
              </p:grpSpPr>
              <p:sp>
                <p:nvSpPr>
                  <p:cNvPr id="1092" name="Google Shape;1092;p9"/>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093;p9"/>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094;p9"/>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95" name="Google Shape;1095;p9"/>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6" name="Google Shape;1096;p9"/>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7"/>
        <p:cNvGrpSpPr/>
        <p:nvPr/>
      </p:nvGrpSpPr>
      <p:grpSpPr>
        <a:xfrm>
          <a:off x="0" y="0"/>
          <a:ext cx="0" cy="0"/>
          <a:chOff x="0" y="0"/>
          <a:chExt cx="0" cy="0"/>
        </a:xfrm>
      </p:grpSpPr>
      <p:sp>
        <p:nvSpPr>
          <p:cNvPr id="1098" name="Google Shape;1098;p1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099" name="Google Shape;1099;p10"/>
          <p:cNvGrpSpPr/>
          <p:nvPr/>
        </p:nvGrpSpPr>
        <p:grpSpPr>
          <a:xfrm>
            <a:off x="6800134" y="-29"/>
            <a:ext cx="2382301" cy="4610466"/>
            <a:chOff x="6800134" y="-29"/>
            <a:chExt cx="2382301" cy="4610466"/>
          </a:xfrm>
        </p:grpSpPr>
        <p:grpSp>
          <p:nvGrpSpPr>
            <p:cNvPr id="1100" name="Google Shape;1100;p10"/>
            <p:cNvGrpSpPr/>
            <p:nvPr/>
          </p:nvGrpSpPr>
          <p:grpSpPr>
            <a:xfrm>
              <a:off x="7737776" y="-17"/>
              <a:ext cx="448629" cy="4610455"/>
              <a:chOff x="6798998" y="-1296139"/>
              <a:chExt cx="476555" cy="4897445"/>
            </a:xfrm>
          </p:grpSpPr>
          <p:sp>
            <p:nvSpPr>
              <p:cNvPr id="1101" name="Google Shape;1101;p10"/>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10"/>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10"/>
            <p:cNvGrpSpPr/>
            <p:nvPr/>
          </p:nvGrpSpPr>
          <p:grpSpPr>
            <a:xfrm>
              <a:off x="8636876" y="46"/>
              <a:ext cx="382387" cy="1450044"/>
              <a:chOff x="5578966" y="2422197"/>
              <a:chExt cx="406190" cy="1540306"/>
            </a:xfrm>
          </p:grpSpPr>
          <p:sp>
            <p:nvSpPr>
              <p:cNvPr id="1104" name="Google Shape;1104;p10"/>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10"/>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10"/>
            <p:cNvGrpSpPr/>
            <p:nvPr/>
          </p:nvGrpSpPr>
          <p:grpSpPr>
            <a:xfrm>
              <a:off x="8035385" y="23"/>
              <a:ext cx="439174" cy="2683136"/>
              <a:chOff x="6176324" y="940075"/>
              <a:chExt cx="466512" cy="2850155"/>
            </a:xfrm>
          </p:grpSpPr>
          <p:sp>
            <p:nvSpPr>
              <p:cNvPr id="1107" name="Google Shape;1107;p10"/>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10"/>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10"/>
            <p:cNvGrpSpPr/>
            <p:nvPr/>
          </p:nvGrpSpPr>
          <p:grpSpPr>
            <a:xfrm>
              <a:off x="6999976" y="11"/>
              <a:ext cx="271476" cy="3307837"/>
              <a:chOff x="7883572" y="308161"/>
              <a:chExt cx="288375" cy="3513742"/>
            </a:xfrm>
          </p:grpSpPr>
          <p:sp>
            <p:nvSpPr>
              <p:cNvPr id="1110" name="Google Shape;1110;p10"/>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10"/>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10"/>
            <p:cNvGrpSpPr/>
            <p:nvPr/>
          </p:nvGrpSpPr>
          <p:grpSpPr>
            <a:xfrm>
              <a:off x="6827964" y="636458"/>
              <a:ext cx="230791" cy="243118"/>
              <a:chOff x="3770248" y="2527300"/>
              <a:chExt cx="180404" cy="190055"/>
            </a:xfrm>
          </p:grpSpPr>
          <p:sp>
            <p:nvSpPr>
              <p:cNvPr id="1113" name="Google Shape;1113;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17" name="Google Shape;1117;p10"/>
            <p:cNvGrpSpPr/>
            <p:nvPr/>
          </p:nvGrpSpPr>
          <p:grpSpPr>
            <a:xfrm>
              <a:off x="8763367" y="2641902"/>
              <a:ext cx="230809" cy="243156"/>
              <a:chOff x="3770248" y="2527300"/>
              <a:chExt cx="180404" cy="190055"/>
            </a:xfrm>
          </p:grpSpPr>
          <p:sp>
            <p:nvSpPr>
              <p:cNvPr id="1118" name="Google Shape;1118;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2" name="Google Shape;1122;p10"/>
            <p:cNvGrpSpPr/>
            <p:nvPr/>
          </p:nvGrpSpPr>
          <p:grpSpPr>
            <a:xfrm rot="5400000">
              <a:off x="8655427" y="4253521"/>
              <a:ext cx="201871" cy="231166"/>
              <a:chOff x="3462796" y="2555878"/>
              <a:chExt cx="157798" cy="180711"/>
            </a:xfrm>
          </p:grpSpPr>
          <p:sp>
            <p:nvSpPr>
              <p:cNvPr id="1123" name="Google Shape;1123;p1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1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1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1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1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1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9" name="Google Shape;1129;p10"/>
            <p:cNvGrpSpPr/>
            <p:nvPr/>
          </p:nvGrpSpPr>
          <p:grpSpPr>
            <a:xfrm rot="-2700000">
              <a:off x="7375305" y="1863439"/>
              <a:ext cx="169840" cy="178926"/>
              <a:chOff x="3770248" y="2527300"/>
              <a:chExt cx="180404" cy="190055"/>
            </a:xfrm>
          </p:grpSpPr>
          <p:sp>
            <p:nvSpPr>
              <p:cNvPr id="1130" name="Google Shape;1130;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34" name="Google Shape;1134;p10"/>
            <p:cNvGrpSpPr/>
            <p:nvPr/>
          </p:nvGrpSpPr>
          <p:grpSpPr>
            <a:xfrm>
              <a:off x="6800134" y="23"/>
              <a:ext cx="985363" cy="1665685"/>
              <a:chOff x="2484475" y="1329455"/>
              <a:chExt cx="1046700" cy="1769370"/>
            </a:xfrm>
          </p:grpSpPr>
          <p:sp>
            <p:nvSpPr>
              <p:cNvPr id="1135" name="Google Shape;1135;p10"/>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0"/>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7" name="Google Shape;1137;p10"/>
              <p:cNvGrpSpPr/>
              <p:nvPr/>
            </p:nvGrpSpPr>
            <p:grpSpPr>
              <a:xfrm>
                <a:off x="2769703" y="1329455"/>
                <a:ext cx="510180" cy="1483501"/>
                <a:chOff x="1818382" y="2433081"/>
                <a:chExt cx="466728" cy="1357150"/>
              </a:xfrm>
            </p:grpSpPr>
            <p:grpSp>
              <p:nvGrpSpPr>
                <p:cNvPr id="1138" name="Google Shape;1138;p10"/>
                <p:cNvGrpSpPr/>
                <p:nvPr/>
              </p:nvGrpSpPr>
              <p:grpSpPr>
                <a:xfrm>
                  <a:off x="1818382" y="2971595"/>
                  <a:ext cx="466728" cy="818636"/>
                  <a:chOff x="1818382" y="2942618"/>
                  <a:chExt cx="466728" cy="818636"/>
                </a:xfrm>
              </p:grpSpPr>
              <p:sp>
                <p:nvSpPr>
                  <p:cNvPr id="1139" name="Google Shape;1139;p10"/>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10"/>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10"/>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42" name="Google Shape;1142;p10"/>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10"/>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1144" name="Google Shape;1144;p10"/>
            <p:cNvGrpSpPr/>
            <p:nvPr/>
          </p:nvGrpSpPr>
          <p:grpSpPr>
            <a:xfrm>
              <a:off x="8330194" y="-10"/>
              <a:ext cx="852241" cy="2641273"/>
              <a:chOff x="3961868" y="-891976"/>
              <a:chExt cx="905291" cy="2805686"/>
            </a:xfrm>
          </p:grpSpPr>
          <p:grpSp>
            <p:nvGrpSpPr>
              <p:cNvPr id="1145" name="Google Shape;1145;p10"/>
              <p:cNvGrpSpPr/>
              <p:nvPr/>
            </p:nvGrpSpPr>
            <p:grpSpPr>
              <a:xfrm>
                <a:off x="3961868" y="1008419"/>
                <a:ext cx="905291" cy="905291"/>
                <a:chOff x="764100" y="3623300"/>
                <a:chExt cx="1046700" cy="1046700"/>
              </a:xfrm>
            </p:grpSpPr>
            <p:sp>
              <p:nvSpPr>
                <p:cNvPr id="1146" name="Google Shape;1146;p10"/>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0"/>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10"/>
              <p:cNvGrpSpPr/>
              <p:nvPr/>
            </p:nvGrpSpPr>
            <p:grpSpPr>
              <a:xfrm>
                <a:off x="4155315" y="-891976"/>
                <a:ext cx="522826" cy="2613070"/>
                <a:chOff x="2447534" y="1219291"/>
                <a:chExt cx="478297" cy="2390513"/>
              </a:xfrm>
            </p:grpSpPr>
            <p:grpSp>
              <p:nvGrpSpPr>
                <p:cNvPr id="1149" name="Google Shape;1149;p10"/>
                <p:cNvGrpSpPr/>
                <p:nvPr/>
              </p:nvGrpSpPr>
              <p:grpSpPr>
                <a:xfrm>
                  <a:off x="2447534" y="1219291"/>
                  <a:ext cx="478297" cy="2390513"/>
                  <a:chOff x="2447534" y="1219291"/>
                  <a:chExt cx="478297" cy="2390513"/>
                </a:xfrm>
              </p:grpSpPr>
              <p:grpSp>
                <p:nvGrpSpPr>
                  <p:cNvPr id="1150" name="Google Shape;1150;p10"/>
                  <p:cNvGrpSpPr/>
                  <p:nvPr/>
                </p:nvGrpSpPr>
                <p:grpSpPr>
                  <a:xfrm>
                    <a:off x="2447534" y="2971595"/>
                    <a:ext cx="478297" cy="638209"/>
                    <a:chOff x="2447534" y="3081786"/>
                    <a:chExt cx="478297" cy="638209"/>
                  </a:xfrm>
                </p:grpSpPr>
                <p:sp>
                  <p:nvSpPr>
                    <p:cNvPr id="1151" name="Google Shape;1151;p10"/>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10"/>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10"/>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54" name="Google Shape;1154;p10"/>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10"/>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1156" name="Google Shape;1156;p10"/>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1157" name="Google Shape;1157;p10"/>
            <p:cNvGrpSpPr/>
            <p:nvPr/>
          </p:nvGrpSpPr>
          <p:grpSpPr>
            <a:xfrm>
              <a:off x="7811773" y="-2"/>
              <a:ext cx="492189" cy="1837864"/>
              <a:chOff x="5194218" y="-536312"/>
              <a:chExt cx="522827" cy="1952267"/>
            </a:xfrm>
          </p:grpSpPr>
          <p:grpSp>
            <p:nvGrpSpPr>
              <p:cNvPr id="1158" name="Google Shape;1158;p10"/>
              <p:cNvGrpSpPr/>
              <p:nvPr/>
            </p:nvGrpSpPr>
            <p:grpSpPr>
              <a:xfrm>
                <a:off x="5194218" y="893129"/>
                <a:ext cx="522827" cy="522827"/>
                <a:chOff x="764100" y="3623300"/>
                <a:chExt cx="1046700" cy="1046700"/>
              </a:xfrm>
            </p:grpSpPr>
            <p:sp>
              <p:nvSpPr>
                <p:cNvPr id="1159" name="Google Shape;1159;p10"/>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0"/>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10"/>
              <p:cNvGrpSpPr/>
              <p:nvPr/>
            </p:nvGrpSpPr>
            <p:grpSpPr>
              <a:xfrm>
                <a:off x="5371921" y="-536312"/>
                <a:ext cx="182209" cy="1814066"/>
                <a:chOff x="3305183" y="1663032"/>
                <a:chExt cx="166690" cy="1659561"/>
              </a:xfrm>
            </p:grpSpPr>
            <p:grpSp>
              <p:nvGrpSpPr>
                <p:cNvPr id="1162" name="Google Shape;1162;p10"/>
                <p:cNvGrpSpPr/>
                <p:nvPr/>
              </p:nvGrpSpPr>
              <p:grpSpPr>
                <a:xfrm>
                  <a:off x="3305183" y="1663032"/>
                  <a:ext cx="166690" cy="1659561"/>
                  <a:chOff x="3305183" y="1663032"/>
                  <a:chExt cx="166690" cy="1659561"/>
                </a:xfrm>
              </p:grpSpPr>
              <p:grpSp>
                <p:nvGrpSpPr>
                  <p:cNvPr id="1163" name="Google Shape;1163;p10"/>
                  <p:cNvGrpSpPr/>
                  <p:nvPr/>
                </p:nvGrpSpPr>
                <p:grpSpPr>
                  <a:xfrm>
                    <a:off x="3305183" y="2971595"/>
                    <a:ext cx="166690" cy="350998"/>
                    <a:chOff x="3305183" y="3146560"/>
                    <a:chExt cx="166690" cy="350998"/>
                  </a:xfrm>
                </p:grpSpPr>
                <p:sp>
                  <p:nvSpPr>
                    <p:cNvPr id="1164" name="Google Shape;1164;p10"/>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10"/>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10"/>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67" name="Google Shape;1167;p10"/>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8" name="Google Shape;1168;p10"/>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169" name="Google Shape;1169;p10"/>
            <p:cNvGrpSpPr/>
            <p:nvPr/>
          </p:nvGrpSpPr>
          <p:grpSpPr>
            <a:xfrm>
              <a:off x="8018879" y="-29"/>
              <a:ext cx="810166" cy="4470272"/>
              <a:chOff x="7824797" y="-1724181"/>
              <a:chExt cx="860597" cy="4748536"/>
            </a:xfrm>
          </p:grpSpPr>
          <p:grpSp>
            <p:nvGrpSpPr>
              <p:cNvPr id="1170" name="Google Shape;1170;p10"/>
              <p:cNvGrpSpPr/>
              <p:nvPr/>
            </p:nvGrpSpPr>
            <p:grpSpPr>
              <a:xfrm>
                <a:off x="7824797" y="1891931"/>
                <a:ext cx="860597" cy="1132425"/>
                <a:chOff x="764100" y="3623300"/>
                <a:chExt cx="1046700" cy="1046700"/>
              </a:xfrm>
            </p:grpSpPr>
            <p:sp>
              <p:nvSpPr>
                <p:cNvPr id="1171" name="Google Shape;1171;p10"/>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0"/>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10"/>
              <p:cNvGrpSpPr/>
              <p:nvPr/>
            </p:nvGrpSpPr>
            <p:grpSpPr>
              <a:xfrm>
                <a:off x="8100547" y="-1724181"/>
                <a:ext cx="300376" cy="4529867"/>
                <a:chOff x="3792712" y="-322375"/>
                <a:chExt cx="274793" cy="4144055"/>
              </a:xfrm>
            </p:grpSpPr>
            <p:grpSp>
              <p:nvGrpSpPr>
                <p:cNvPr id="1174" name="Google Shape;1174;p10"/>
                <p:cNvGrpSpPr/>
                <p:nvPr/>
              </p:nvGrpSpPr>
              <p:grpSpPr>
                <a:xfrm>
                  <a:off x="3792712" y="-322375"/>
                  <a:ext cx="274793" cy="4144055"/>
                  <a:chOff x="3792712" y="-322375"/>
                  <a:chExt cx="274793" cy="4144055"/>
                </a:xfrm>
              </p:grpSpPr>
              <p:grpSp>
                <p:nvGrpSpPr>
                  <p:cNvPr id="1175" name="Google Shape;1175;p10"/>
                  <p:cNvGrpSpPr/>
                  <p:nvPr/>
                </p:nvGrpSpPr>
                <p:grpSpPr>
                  <a:xfrm>
                    <a:off x="3792712" y="2971595"/>
                    <a:ext cx="274793" cy="850085"/>
                    <a:chOff x="3792712" y="2879468"/>
                    <a:chExt cx="274793" cy="850085"/>
                  </a:xfrm>
                </p:grpSpPr>
                <p:sp>
                  <p:nvSpPr>
                    <p:cNvPr id="1176" name="Google Shape;1176;p10"/>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10"/>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10"/>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79" name="Google Shape;1179;p10"/>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0" name="Google Shape;1180;p10"/>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181" name="Google Shape;1181;p10"/>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182" name="Google Shape;1182;p10"/>
            <p:cNvGrpSpPr/>
            <p:nvPr/>
          </p:nvGrpSpPr>
          <p:grpSpPr>
            <a:xfrm>
              <a:off x="7184797" y="-17"/>
              <a:ext cx="985363" cy="3905971"/>
              <a:chOff x="1192601" y="-1724180"/>
              <a:chExt cx="1046700" cy="4149108"/>
            </a:xfrm>
          </p:grpSpPr>
          <p:grpSp>
            <p:nvGrpSpPr>
              <p:cNvPr id="1183" name="Google Shape;1183;p10"/>
              <p:cNvGrpSpPr/>
              <p:nvPr/>
            </p:nvGrpSpPr>
            <p:grpSpPr>
              <a:xfrm>
                <a:off x="1192601" y="1378228"/>
                <a:ext cx="1046700" cy="1046700"/>
                <a:chOff x="764100" y="3623300"/>
                <a:chExt cx="1046700" cy="1046700"/>
              </a:xfrm>
            </p:grpSpPr>
            <p:sp>
              <p:nvSpPr>
                <p:cNvPr id="1184" name="Google Shape;1184;p10"/>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0"/>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10"/>
              <p:cNvGrpSpPr/>
              <p:nvPr/>
            </p:nvGrpSpPr>
            <p:grpSpPr>
              <a:xfrm>
                <a:off x="1417979" y="-1724180"/>
                <a:ext cx="580390" cy="3855366"/>
                <a:chOff x="522260" y="372820"/>
                <a:chExt cx="530958" cy="3527002"/>
              </a:xfrm>
            </p:grpSpPr>
            <p:grpSp>
              <p:nvGrpSpPr>
                <p:cNvPr id="1187" name="Google Shape;1187;p10"/>
                <p:cNvGrpSpPr/>
                <p:nvPr/>
              </p:nvGrpSpPr>
              <p:grpSpPr>
                <a:xfrm>
                  <a:off x="522260" y="372820"/>
                  <a:ext cx="530958" cy="3527002"/>
                  <a:chOff x="522260" y="372820"/>
                  <a:chExt cx="530958" cy="3527002"/>
                </a:xfrm>
              </p:grpSpPr>
              <p:grpSp>
                <p:nvGrpSpPr>
                  <p:cNvPr id="1188" name="Google Shape;1188;p10"/>
                  <p:cNvGrpSpPr/>
                  <p:nvPr/>
                </p:nvGrpSpPr>
                <p:grpSpPr>
                  <a:xfrm>
                    <a:off x="522260" y="2971595"/>
                    <a:ext cx="530958" cy="928227"/>
                    <a:chOff x="522260" y="2971595"/>
                    <a:chExt cx="530958" cy="928227"/>
                  </a:xfrm>
                </p:grpSpPr>
                <p:sp>
                  <p:nvSpPr>
                    <p:cNvPr id="1189" name="Google Shape;1189;p10"/>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10"/>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10"/>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10"/>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93" name="Google Shape;1193;p10"/>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10"/>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195" name="Google Shape;1195;p10"/>
            <p:cNvGrpSpPr/>
            <p:nvPr/>
          </p:nvGrpSpPr>
          <p:grpSpPr>
            <a:xfrm>
              <a:off x="7192739" y="3730341"/>
              <a:ext cx="148551" cy="170121"/>
              <a:chOff x="3462796" y="2555878"/>
              <a:chExt cx="157798" cy="180711"/>
            </a:xfrm>
          </p:grpSpPr>
          <p:sp>
            <p:nvSpPr>
              <p:cNvPr id="1196" name="Google Shape;1196;p1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1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1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1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1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1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1pPr>
            <a:lvl2pPr lvl="1"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2pPr>
            <a:lvl3pPr lvl="2"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3pPr>
            <a:lvl4pPr lvl="3"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4pPr>
            <a:lvl5pPr lvl="4"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5pPr>
            <a:lvl6pPr lvl="5"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6pPr>
            <a:lvl7pPr lvl="6"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7pPr>
            <a:lvl8pPr lvl="7"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8pPr>
            <a:lvl9pPr lvl="8"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02900" y="1430148"/>
            <a:ext cx="5660100" cy="30339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1pPr>
            <a:lvl2pPr marL="914400" lvl="1" indent="-381000" rtl="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2pPr>
            <a:lvl3pPr marL="1371600" lvl="2" indent="-381000" rtl="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3pPr>
            <a:lvl4pPr marL="1828800" lvl="3"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4pPr>
            <a:lvl5pPr marL="2286000" lvl="4"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5pPr>
            <a:lvl6pPr marL="2743200" lvl="5"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6pPr>
            <a:lvl7pPr marL="3200400" lvl="6"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7pPr>
            <a:lvl8pPr marL="3657600" lvl="7"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8pPr>
            <a:lvl9pPr marL="4114800" lvl="8" indent="-381000" rtl="0">
              <a:lnSpc>
                <a:spcPct val="115000"/>
              </a:lnSpc>
              <a:spcBef>
                <a:spcPts val="800"/>
              </a:spcBef>
              <a:spcAft>
                <a:spcPts val="80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8" name="Google Shape;8;p1"/>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lvl="0" algn="r" rtl="0">
              <a:buNone/>
              <a:defRPr sz="1500">
                <a:solidFill>
                  <a:schemeClr val="dk1"/>
                </a:solidFill>
                <a:latin typeface="Amatic SC"/>
                <a:ea typeface="Amatic SC"/>
                <a:cs typeface="Amatic SC"/>
                <a:sym typeface="Amatic SC"/>
              </a:defRPr>
            </a:lvl1pPr>
            <a:lvl2pPr lvl="1" algn="r" rtl="0">
              <a:buNone/>
              <a:defRPr sz="1500">
                <a:solidFill>
                  <a:schemeClr val="dk1"/>
                </a:solidFill>
                <a:latin typeface="Amatic SC"/>
                <a:ea typeface="Amatic SC"/>
                <a:cs typeface="Amatic SC"/>
                <a:sym typeface="Amatic SC"/>
              </a:defRPr>
            </a:lvl2pPr>
            <a:lvl3pPr lvl="2" algn="r" rtl="0">
              <a:buNone/>
              <a:defRPr sz="1500">
                <a:solidFill>
                  <a:schemeClr val="dk1"/>
                </a:solidFill>
                <a:latin typeface="Amatic SC"/>
                <a:ea typeface="Amatic SC"/>
                <a:cs typeface="Amatic SC"/>
                <a:sym typeface="Amatic SC"/>
              </a:defRPr>
            </a:lvl3pPr>
            <a:lvl4pPr lvl="3" algn="r" rtl="0">
              <a:buNone/>
              <a:defRPr sz="1500">
                <a:solidFill>
                  <a:schemeClr val="dk1"/>
                </a:solidFill>
                <a:latin typeface="Amatic SC"/>
                <a:ea typeface="Amatic SC"/>
                <a:cs typeface="Amatic SC"/>
                <a:sym typeface="Amatic SC"/>
              </a:defRPr>
            </a:lvl4pPr>
            <a:lvl5pPr lvl="4" algn="r" rtl="0">
              <a:buNone/>
              <a:defRPr sz="1500">
                <a:solidFill>
                  <a:schemeClr val="dk1"/>
                </a:solidFill>
                <a:latin typeface="Amatic SC"/>
                <a:ea typeface="Amatic SC"/>
                <a:cs typeface="Amatic SC"/>
                <a:sym typeface="Amatic SC"/>
              </a:defRPr>
            </a:lvl5pPr>
            <a:lvl6pPr lvl="5" algn="r" rtl="0">
              <a:buNone/>
              <a:defRPr sz="1500">
                <a:solidFill>
                  <a:schemeClr val="dk1"/>
                </a:solidFill>
                <a:latin typeface="Amatic SC"/>
                <a:ea typeface="Amatic SC"/>
                <a:cs typeface="Amatic SC"/>
                <a:sym typeface="Amatic SC"/>
              </a:defRPr>
            </a:lvl6pPr>
            <a:lvl7pPr lvl="6" algn="r" rtl="0">
              <a:buNone/>
              <a:defRPr sz="1500">
                <a:solidFill>
                  <a:schemeClr val="dk1"/>
                </a:solidFill>
                <a:latin typeface="Amatic SC"/>
                <a:ea typeface="Amatic SC"/>
                <a:cs typeface="Amatic SC"/>
                <a:sym typeface="Amatic SC"/>
              </a:defRPr>
            </a:lvl7pPr>
            <a:lvl8pPr lvl="7" algn="r" rtl="0">
              <a:buNone/>
              <a:defRPr sz="1500">
                <a:solidFill>
                  <a:schemeClr val="dk1"/>
                </a:solidFill>
                <a:latin typeface="Amatic SC"/>
                <a:ea typeface="Amatic SC"/>
                <a:cs typeface="Amatic SC"/>
                <a:sym typeface="Amatic SC"/>
              </a:defRPr>
            </a:lvl8pPr>
            <a:lvl9pPr lvl="8" algn="r" rtl="0">
              <a:buNone/>
              <a:defRPr sz="1500">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youtu.be/8gcX9nLG6b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h5mGSk3lxwg"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trip101.com/article/things-to-do-in-palau" TargetMode="External"/><Relationship Id="rId7" Type="http://schemas.openxmlformats.org/officeDocument/2006/relationships/hyperlink" Target="https://tekinged.com/dosuub/phrases.php"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youtube.com/watch?v=qrA56-VypuM" TargetMode="External"/><Relationship Id="rId5" Type="http://schemas.openxmlformats.org/officeDocument/2006/relationships/hyperlink" Target="https://www.tripadvisor.com/Tourism-g294135-Palau-Vacations.html" TargetMode="External"/><Relationship Id="rId10" Type="http://schemas.openxmlformats.org/officeDocument/2006/relationships/image" Target="../media/image40.png"/><Relationship Id="rId4" Type="http://schemas.openxmlformats.org/officeDocument/2006/relationships/hyperlink" Target="https://www.britannica.com/place/Palau" TargetMode="External"/><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3"/>
          <p:cNvSpPr txBox="1">
            <a:spLocks noGrp="1"/>
          </p:cNvSpPr>
          <p:nvPr>
            <p:ph type="ctrTitle"/>
          </p:nvPr>
        </p:nvSpPr>
        <p:spPr>
          <a:xfrm>
            <a:off x="467544" y="3003798"/>
            <a:ext cx="7992888" cy="1116719"/>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sr-Cyrl-BA" sz="4400" dirty="0"/>
              <a:t>На посебно те водим мјесто- куда послије короне?</a:t>
            </a:r>
            <a:endParaRPr sz="4400" dirty="0"/>
          </a:p>
        </p:txBody>
      </p:sp>
      <p:sp>
        <p:nvSpPr>
          <p:cNvPr id="2" name="TextBox 1"/>
          <p:cNvSpPr txBox="1"/>
          <p:nvPr/>
        </p:nvSpPr>
        <p:spPr>
          <a:xfrm>
            <a:off x="6300192" y="4299942"/>
            <a:ext cx="2664296" cy="830997"/>
          </a:xfrm>
          <a:prstGeom prst="rect">
            <a:avLst/>
          </a:prstGeom>
          <a:noFill/>
        </p:spPr>
        <p:txBody>
          <a:bodyPr wrap="square" rtlCol="0">
            <a:spAutoFit/>
          </a:bodyPr>
          <a:lstStyle/>
          <a:p>
            <a:r>
              <a:rPr lang="sr-Cyrl-BA" sz="1600" b="1" dirty="0" err="1">
                <a:latin typeface="Amatic SC" charset="-79"/>
                <a:cs typeface="Amatic SC" charset="-79"/>
              </a:rPr>
              <a:t>Радила:Наташа</a:t>
            </a:r>
            <a:r>
              <a:rPr lang="sr-Cyrl-BA" sz="1600" b="1" dirty="0">
                <a:latin typeface="Amatic SC" charset="-79"/>
                <a:cs typeface="Amatic SC" charset="-79"/>
              </a:rPr>
              <a:t> </a:t>
            </a:r>
            <a:r>
              <a:rPr lang="sr-Cyrl-BA" sz="1600" b="1" dirty="0" err="1">
                <a:latin typeface="Amatic SC" charset="-79"/>
                <a:cs typeface="Amatic SC" charset="-79"/>
              </a:rPr>
              <a:t>Амиџић</a:t>
            </a:r>
            <a:r>
              <a:rPr lang="sr-Cyrl-BA" sz="1600" b="1" dirty="0">
                <a:latin typeface="Amatic SC" charset="-79"/>
                <a:cs typeface="Amatic SC" charset="-79"/>
              </a:rPr>
              <a:t> </a:t>
            </a:r>
            <a:r>
              <a:rPr lang="sr-Latn-RS" sz="1600" b="1" dirty="0">
                <a:latin typeface="Amatic SC" charset="-79"/>
                <a:cs typeface="Amatic SC" charset="-79"/>
              </a:rPr>
              <a:t>I-1</a:t>
            </a:r>
          </a:p>
          <a:p>
            <a:r>
              <a:rPr lang="sr-Cyrl-RS" sz="1600" b="1" dirty="0">
                <a:latin typeface="Amatic SC" charset="-79"/>
                <a:cs typeface="Amatic SC" charset="-79"/>
              </a:rPr>
              <a:t>Медицинска школа бања лука</a:t>
            </a:r>
          </a:p>
          <a:p>
            <a:r>
              <a:rPr lang="sr-Cyrl-RS" sz="1600" b="1" dirty="0">
                <a:latin typeface="Amatic SC" charset="-79"/>
                <a:cs typeface="Amatic SC" charset="-79"/>
              </a:rPr>
              <a:t>Ментор: мр сања </a:t>
            </a:r>
            <a:r>
              <a:rPr lang="sr-Cyrl-RS" sz="1600" b="1" dirty="0" err="1">
                <a:latin typeface="Amatic SC" charset="-79"/>
                <a:cs typeface="Amatic SC" charset="-79"/>
              </a:rPr>
              <a:t>ђурић</a:t>
            </a:r>
            <a:r>
              <a:rPr lang="sr-Cyrl-RS" sz="1600" b="1" dirty="0">
                <a:latin typeface="Amatic SC" charset="-79"/>
                <a:cs typeface="Amatic SC" charset="-79"/>
              </a:rPr>
              <a:t>, проф.</a:t>
            </a:r>
            <a:endParaRPr lang="en-GB" sz="1600" b="1" dirty="0">
              <a:latin typeface="Amatic SC" charset="-79"/>
              <a:cs typeface="Amatic SC" charset="-79"/>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71"/>
                                        </p:tgtEl>
                                        <p:attrNameLst>
                                          <p:attrName>style.visibility</p:attrName>
                                        </p:attrNameLst>
                                      </p:cBhvr>
                                      <p:to>
                                        <p:strVal val="visible"/>
                                      </p:to>
                                    </p:set>
                                    <p:anim calcmode="lin" valueType="num">
                                      <p:cBhvr>
                                        <p:cTn id="7" dur="500" fill="hold"/>
                                        <p:tgtEl>
                                          <p:spTgt spid="1571"/>
                                        </p:tgtEl>
                                        <p:attrNameLst>
                                          <p:attrName>ppt_w</p:attrName>
                                        </p:attrNameLst>
                                      </p:cBhvr>
                                      <p:tavLst>
                                        <p:tav tm="0">
                                          <p:val>
                                            <p:fltVal val="0"/>
                                          </p:val>
                                        </p:tav>
                                        <p:tav tm="100000">
                                          <p:val>
                                            <p:strVal val="#ppt_w"/>
                                          </p:val>
                                        </p:tav>
                                      </p:tavLst>
                                    </p:anim>
                                    <p:anim calcmode="lin" valueType="num">
                                      <p:cBhvr>
                                        <p:cTn id="8" dur="500" fill="hold"/>
                                        <p:tgtEl>
                                          <p:spTgt spid="1571"/>
                                        </p:tgtEl>
                                        <p:attrNameLst>
                                          <p:attrName>ppt_h</p:attrName>
                                        </p:attrNameLst>
                                      </p:cBhvr>
                                      <p:tavLst>
                                        <p:tav tm="0">
                                          <p:val>
                                            <p:fltVal val="0"/>
                                          </p:val>
                                        </p:tav>
                                        <p:tav tm="100000">
                                          <p:val>
                                            <p:strVal val="#ppt_h"/>
                                          </p:val>
                                        </p:tav>
                                      </p:tavLst>
                                    </p:anim>
                                    <p:animEffect transition="in" filter="fade">
                                      <p:cBhvr>
                                        <p:cTn id="9" dur="500"/>
                                        <p:tgtEl>
                                          <p:spTgt spid="157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1"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8"/>
        <p:cNvGrpSpPr/>
        <p:nvPr/>
      </p:nvGrpSpPr>
      <p:grpSpPr>
        <a:xfrm>
          <a:off x="0" y="0"/>
          <a:ext cx="0" cy="0"/>
          <a:chOff x="0" y="0"/>
          <a:chExt cx="0" cy="0"/>
        </a:xfrm>
      </p:grpSpPr>
      <p:sp>
        <p:nvSpPr>
          <p:cNvPr id="1649" name="Google Shape;1649;p23"/>
          <p:cNvSpPr txBox="1">
            <a:spLocks noGrp="1"/>
          </p:cNvSpPr>
          <p:nvPr>
            <p:ph type="title" idx="4294967295"/>
          </p:nvPr>
        </p:nvSpPr>
        <p:spPr>
          <a:xfrm>
            <a:off x="545300" y="3673150"/>
            <a:ext cx="2368800" cy="100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b="0" dirty="0">
                <a:solidFill>
                  <a:schemeClr val="lt1"/>
                </a:solidFill>
              </a:rPr>
              <a:t>Want big impact?</a:t>
            </a:r>
            <a:endParaRPr b="0" dirty="0">
              <a:solidFill>
                <a:schemeClr val="lt1"/>
              </a:solidFill>
            </a:endParaRPr>
          </a:p>
          <a:p>
            <a:pPr marL="0" lvl="0" indent="0" algn="l" rtl="0">
              <a:spcBef>
                <a:spcPts val="0"/>
              </a:spcBef>
              <a:spcAft>
                <a:spcPts val="0"/>
              </a:spcAft>
              <a:buNone/>
            </a:pPr>
            <a:r>
              <a:rPr lang="en" dirty="0">
                <a:solidFill>
                  <a:schemeClr val="lt1"/>
                </a:solidFill>
              </a:rPr>
              <a:t>Use big image.</a:t>
            </a:r>
            <a:endParaRPr dirty="0">
              <a:solidFill>
                <a:schemeClr val="lt1"/>
              </a:solidFill>
            </a:endParaRPr>
          </a:p>
        </p:txBody>
      </p:sp>
      <p:sp>
        <p:nvSpPr>
          <p:cNvPr id="1650" name="Google Shape;1650;p23"/>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10</a:t>
            </a:fld>
            <a:endParaRPr dirty="0">
              <a:solidFill>
                <a:schemeClr val="lt1"/>
              </a:solidFill>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5819" y="195486"/>
            <a:ext cx="8712968" cy="4093428"/>
          </a:xfrm>
          <a:prstGeom prst="rect">
            <a:avLst/>
          </a:prstGeom>
          <a:noFill/>
        </p:spPr>
        <p:txBody>
          <a:bodyPr wrap="square" rtlCol="0" anchor="ctr">
            <a:spAutoFit/>
          </a:bodyPr>
          <a:lstStyle/>
          <a:p>
            <a:r>
              <a:rPr lang="sr-Cyrl-BA" sz="2000" b="1" dirty="0">
                <a:solidFill>
                  <a:schemeClr val="bg1"/>
                </a:solidFill>
                <a:latin typeface="Encode Sans Semi Condensed" charset="0"/>
              </a:rPr>
              <a:t>Рана историја ове државе је још увијек под велом мистерије</a:t>
            </a:r>
            <a:r>
              <a:rPr lang="sr-Cyrl-BA" sz="2000" dirty="0">
                <a:solidFill>
                  <a:schemeClr val="bg1"/>
                </a:solidFill>
                <a:latin typeface="Encode Sans Semi Condensed" charset="0"/>
              </a:rPr>
              <a:t>.</a:t>
            </a:r>
          </a:p>
          <a:p>
            <a:r>
              <a:rPr lang="sr-Cyrl-BA" sz="2000" b="1" dirty="0">
                <a:solidFill>
                  <a:schemeClr val="bg1"/>
                </a:solidFill>
                <a:latin typeface="Encode Sans Semi Condensed" charset="0"/>
              </a:rPr>
              <a:t>Студије показују да су први људи дошли на ова острва око 3500 година прије Христа.</a:t>
            </a:r>
          </a:p>
          <a:p>
            <a:r>
              <a:rPr lang="sr-Cyrl-BA" sz="2000" b="1" dirty="0">
                <a:solidFill>
                  <a:schemeClr val="bg1"/>
                </a:solidFill>
                <a:latin typeface="Encode Sans Semi Condensed" charset="0"/>
              </a:rPr>
              <a:t>Први народи, данашњи Палауанци, сматра се да потичу од Малезијаца Индонезије и Малонезијаца из Нове Гвинеје.</a:t>
            </a:r>
          </a:p>
          <a:p>
            <a:r>
              <a:rPr lang="sr-Cyrl-BA" sz="2000" b="1" dirty="0">
                <a:solidFill>
                  <a:schemeClr val="bg1"/>
                </a:solidFill>
                <a:latin typeface="Encode Sans Semi Condensed" charset="0"/>
              </a:rPr>
              <a:t>Страно управљање овим острвима званично је започело 1885. године за вријеме папе Леа</a:t>
            </a:r>
            <a:r>
              <a:rPr lang="sr-Latn-BA" sz="2000" b="1" dirty="0">
                <a:solidFill>
                  <a:schemeClr val="bg1"/>
                </a:solidFill>
                <a:latin typeface="Encode Sans Semi Condensed" charset="0"/>
              </a:rPr>
              <a:t> XVIII</a:t>
            </a:r>
          </a:p>
          <a:p>
            <a:r>
              <a:rPr lang="sr-Cyrl-BA" sz="2000" b="1" dirty="0">
                <a:solidFill>
                  <a:schemeClr val="bg1"/>
                </a:solidFill>
                <a:latin typeface="Encode Sans Semi Condensed" charset="0"/>
              </a:rPr>
              <a:t>Послије пораза Њемачке  у 1. свјетском рату острва су припала Јапану у складу са Версајским споразумом.</a:t>
            </a:r>
          </a:p>
          <a:p>
            <a:r>
              <a:rPr lang="sr-Cyrl-BA" sz="2000" b="1" dirty="0">
                <a:solidFill>
                  <a:schemeClr val="bg1"/>
                </a:solidFill>
                <a:latin typeface="Encode Sans Semi Condensed" charset="0"/>
              </a:rPr>
              <a:t> Јапанци су имали велик утицај на културу овог народа.</a:t>
            </a:r>
          </a:p>
          <a:p>
            <a:r>
              <a:rPr lang="sr-Cyrl-BA" sz="2000" b="1" dirty="0">
                <a:solidFill>
                  <a:schemeClr val="bg1"/>
                </a:solidFill>
                <a:latin typeface="Encode Sans Semi Condensed" charset="0"/>
              </a:rPr>
              <a:t>Након пораза Јапана у 2. свјетском рату каролинска група острва постали су територија Повјерења Уједињених нација.</a:t>
            </a:r>
          </a:p>
          <a:p>
            <a:r>
              <a:rPr lang="sr-Cyrl-BA" sz="2000" b="1" dirty="0">
                <a:solidFill>
                  <a:schemeClr val="bg1"/>
                </a:solidFill>
                <a:latin typeface="Encode Sans Semi Condensed" charset="0"/>
              </a:rPr>
              <a:t>Палау добија независност ек 1994. године.</a:t>
            </a:r>
            <a:endParaRPr lang="en-GB" sz="2000" b="1" dirty="0">
              <a:solidFill>
                <a:schemeClr val="bg1"/>
              </a:solidFill>
              <a:latin typeface="Encode Sans Semi Condensed" charset="0"/>
            </a:endParaRPr>
          </a:p>
        </p:txBody>
      </p:sp>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3750" y="2715766"/>
            <a:ext cx="341313"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3932239"/>
            <a:ext cx="341313"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88224" y="3932239"/>
            <a:ext cx="2015526"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sr-Cyrl-BA" i="1" dirty="0">
                <a:solidFill>
                  <a:sysClr val="windowText" lastClr="000000"/>
                </a:solidFill>
              </a:rPr>
              <a:t>На овом слајду направљен је кратак осврт на историју државе</a:t>
            </a:r>
            <a:endParaRPr lang="en-GB" i="1" dirty="0">
              <a:solidFill>
                <a:sysClr val="windowText" lastClr="000000"/>
              </a:solidFill>
            </a:endParaRPr>
          </a:p>
        </p:txBody>
      </p:sp>
      <p:pic>
        <p:nvPicPr>
          <p:cNvPr id="102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8487" y="3675255"/>
            <a:ext cx="390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wipe(down)">
                                      <p:cBhvr>
                                        <p:cTn id="17"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5" name="Google Shape;1655;p24"/>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Use diagrams to explain your ideas</a:t>
            </a:r>
            <a:endParaRPr/>
          </a:p>
        </p:txBody>
      </p:sp>
      <p:sp>
        <p:nvSpPr>
          <p:cNvPr id="1656" name="Google Shape;1656;p24"/>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cxnSp>
        <p:nvCxnSpPr>
          <p:cNvPr id="1657" name="Google Shape;1657;p24"/>
          <p:cNvCxnSpPr>
            <a:stCxn id="1658" idx="6"/>
            <a:endCxn id="1659" idx="2"/>
          </p:cNvCxnSpPr>
          <p:nvPr/>
        </p:nvCxnSpPr>
        <p:spPr>
          <a:xfrm>
            <a:off x="2065175" y="3028300"/>
            <a:ext cx="702300" cy="936000"/>
          </a:xfrm>
          <a:prstGeom prst="bentConnector3">
            <a:avLst>
              <a:gd name="adj1" fmla="val 49995"/>
            </a:avLst>
          </a:prstGeom>
          <a:noFill/>
          <a:ln w="9525" cap="flat" cmpd="sng">
            <a:solidFill>
              <a:schemeClr val="lt2"/>
            </a:solidFill>
            <a:prstDash val="solid"/>
            <a:round/>
            <a:headEnd type="none" w="sm" len="sm"/>
            <a:tailEnd type="none" w="sm" len="sm"/>
          </a:ln>
        </p:spPr>
      </p:cxnSp>
      <p:cxnSp>
        <p:nvCxnSpPr>
          <p:cNvPr id="1660" name="Google Shape;1660;p24"/>
          <p:cNvCxnSpPr>
            <a:stCxn id="1658" idx="6"/>
            <a:endCxn id="1661" idx="2"/>
          </p:cNvCxnSpPr>
          <p:nvPr/>
        </p:nvCxnSpPr>
        <p:spPr>
          <a:xfrm rot="10800000" flipH="1">
            <a:off x="2065175" y="2092300"/>
            <a:ext cx="702300" cy="936000"/>
          </a:xfrm>
          <a:prstGeom prst="bentConnector3">
            <a:avLst>
              <a:gd name="adj1" fmla="val 49995"/>
            </a:avLst>
          </a:prstGeom>
          <a:noFill/>
          <a:ln w="9525" cap="flat" cmpd="sng">
            <a:solidFill>
              <a:schemeClr val="lt2"/>
            </a:solidFill>
            <a:prstDash val="solid"/>
            <a:round/>
            <a:headEnd type="none" w="sm" len="sm"/>
            <a:tailEnd type="none" w="sm" len="sm"/>
          </a:ln>
        </p:spPr>
      </p:cxnSp>
      <p:cxnSp>
        <p:nvCxnSpPr>
          <p:cNvPr id="1662" name="Google Shape;1662;p24"/>
          <p:cNvCxnSpPr>
            <a:stCxn id="1663" idx="3"/>
            <a:endCxn id="1664" idx="2"/>
          </p:cNvCxnSpPr>
          <p:nvPr/>
        </p:nvCxnSpPr>
        <p:spPr>
          <a:xfrm rot="10800000" flipH="1">
            <a:off x="4123700" y="1635100"/>
            <a:ext cx="586200" cy="457200"/>
          </a:xfrm>
          <a:prstGeom prst="bentConnector3">
            <a:avLst>
              <a:gd name="adj1" fmla="val 50000"/>
            </a:avLst>
          </a:prstGeom>
          <a:noFill/>
          <a:ln w="9525" cap="flat" cmpd="sng">
            <a:solidFill>
              <a:schemeClr val="lt2"/>
            </a:solidFill>
            <a:prstDash val="solid"/>
            <a:round/>
            <a:headEnd type="none" w="sm" len="sm"/>
            <a:tailEnd type="none" w="sm" len="sm"/>
          </a:ln>
        </p:spPr>
      </p:cxnSp>
      <p:cxnSp>
        <p:nvCxnSpPr>
          <p:cNvPr id="1665" name="Google Shape;1665;p24"/>
          <p:cNvCxnSpPr>
            <a:stCxn id="1663" idx="3"/>
            <a:endCxn id="1666" idx="2"/>
          </p:cNvCxnSpPr>
          <p:nvPr/>
        </p:nvCxnSpPr>
        <p:spPr>
          <a:xfrm>
            <a:off x="4123700" y="2092300"/>
            <a:ext cx="586200" cy="442500"/>
          </a:xfrm>
          <a:prstGeom prst="bentConnector3">
            <a:avLst>
              <a:gd name="adj1" fmla="val 50000"/>
            </a:avLst>
          </a:prstGeom>
          <a:noFill/>
          <a:ln w="9525" cap="flat" cmpd="sng">
            <a:solidFill>
              <a:schemeClr val="lt2"/>
            </a:solidFill>
            <a:prstDash val="solid"/>
            <a:round/>
            <a:headEnd type="none" w="sm" len="sm"/>
            <a:tailEnd type="none" w="sm" len="sm"/>
          </a:ln>
        </p:spPr>
      </p:cxnSp>
      <p:cxnSp>
        <p:nvCxnSpPr>
          <p:cNvPr id="1667" name="Google Shape;1667;p24"/>
          <p:cNvCxnSpPr>
            <a:stCxn id="1668" idx="3"/>
            <a:endCxn id="1669" idx="2"/>
          </p:cNvCxnSpPr>
          <p:nvPr/>
        </p:nvCxnSpPr>
        <p:spPr>
          <a:xfrm rot="10800000" flipH="1">
            <a:off x="4123700" y="3507100"/>
            <a:ext cx="586200" cy="457200"/>
          </a:xfrm>
          <a:prstGeom prst="bentConnector3">
            <a:avLst>
              <a:gd name="adj1" fmla="val 50000"/>
            </a:avLst>
          </a:prstGeom>
          <a:noFill/>
          <a:ln w="9525" cap="flat" cmpd="sng">
            <a:solidFill>
              <a:schemeClr val="lt2"/>
            </a:solidFill>
            <a:prstDash val="solid"/>
            <a:round/>
            <a:headEnd type="none" w="sm" len="sm"/>
            <a:tailEnd type="none" w="sm" len="sm"/>
          </a:ln>
        </p:spPr>
      </p:cxnSp>
      <p:cxnSp>
        <p:nvCxnSpPr>
          <p:cNvPr id="1670" name="Google Shape;1670;p24"/>
          <p:cNvCxnSpPr>
            <a:stCxn id="1668" idx="3"/>
            <a:endCxn id="1671" idx="2"/>
          </p:cNvCxnSpPr>
          <p:nvPr/>
        </p:nvCxnSpPr>
        <p:spPr>
          <a:xfrm>
            <a:off x="4123700" y="3964300"/>
            <a:ext cx="586200" cy="457200"/>
          </a:xfrm>
          <a:prstGeom prst="bentConnector3">
            <a:avLst>
              <a:gd name="adj1" fmla="val 50000"/>
            </a:avLst>
          </a:prstGeom>
          <a:noFill/>
          <a:ln w="9525" cap="flat" cmpd="sng">
            <a:solidFill>
              <a:schemeClr val="lt2"/>
            </a:solidFill>
            <a:prstDash val="solid"/>
            <a:round/>
            <a:headEnd type="none" w="sm" len="sm"/>
            <a:tailEnd type="none" w="sm" len="sm"/>
          </a:ln>
        </p:spPr>
      </p:cxnSp>
      <p:grpSp>
        <p:nvGrpSpPr>
          <p:cNvPr id="1672" name="Google Shape;1672;p24"/>
          <p:cNvGrpSpPr/>
          <p:nvPr/>
        </p:nvGrpSpPr>
        <p:grpSpPr>
          <a:xfrm>
            <a:off x="4709900" y="1475500"/>
            <a:ext cx="1356300" cy="319200"/>
            <a:chOff x="5592550" y="1018950"/>
            <a:chExt cx="1356300" cy="319200"/>
          </a:xfrm>
        </p:grpSpPr>
        <p:sp>
          <p:nvSpPr>
            <p:cNvPr id="1673" name="Google Shape;1673;p24"/>
            <p:cNvSpPr/>
            <p:nvPr/>
          </p:nvSpPr>
          <p:spPr>
            <a:xfrm>
              <a:off x="5766550" y="1018950"/>
              <a:ext cx="1182300" cy="319200"/>
            </a:xfrm>
            <a:prstGeom prst="roundRect">
              <a:avLst>
                <a:gd name="adj" fmla="val 16667"/>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Encode Sans Semi Condensed"/>
                  <a:ea typeface="Encode Sans Semi Condensed"/>
                  <a:cs typeface="Encode Sans Semi Condensed"/>
                  <a:sym typeface="Encode Sans Semi Condensed"/>
                </a:rPr>
                <a:t>Lorem Ipsum</a:t>
              </a:r>
              <a:endParaRPr sz="1100">
                <a:solidFill>
                  <a:schemeClr val="dk1"/>
                </a:solidFill>
                <a:latin typeface="Encode Sans Semi Condensed"/>
                <a:ea typeface="Encode Sans Semi Condensed"/>
                <a:cs typeface="Encode Sans Semi Condensed"/>
                <a:sym typeface="Encode Sans Semi Condensed"/>
              </a:endParaRPr>
            </a:p>
          </p:txBody>
        </p:sp>
        <p:sp>
          <p:nvSpPr>
            <p:cNvPr id="1664" name="Google Shape;1664;p24"/>
            <p:cNvSpPr/>
            <p:nvPr/>
          </p:nvSpPr>
          <p:spPr>
            <a:xfrm>
              <a:off x="5592550" y="1091550"/>
              <a:ext cx="174000" cy="174000"/>
            </a:xfrm>
            <a:prstGeom prst="ellipse">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Encode Sans Semi Condensed"/>
                <a:ea typeface="Encode Sans Semi Condensed"/>
                <a:cs typeface="Encode Sans Semi Condensed"/>
                <a:sym typeface="Encode Sans Semi Condensed"/>
              </a:endParaRPr>
            </a:p>
          </p:txBody>
        </p:sp>
      </p:grpSp>
      <p:grpSp>
        <p:nvGrpSpPr>
          <p:cNvPr id="1674" name="Google Shape;1674;p24"/>
          <p:cNvGrpSpPr/>
          <p:nvPr/>
        </p:nvGrpSpPr>
        <p:grpSpPr>
          <a:xfrm>
            <a:off x="2767400" y="1932700"/>
            <a:ext cx="1356300" cy="319200"/>
            <a:chOff x="3650050" y="1476150"/>
            <a:chExt cx="1356300" cy="319200"/>
          </a:xfrm>
        </p:grpSpPr>
        <p:sp>
          <p:nvSpPr>
            <p:cNvPr id="1663" name="Google Shape;1663;p24"/>
            <p:cNvSpPr/>
            <p:nvPr/>
          </p:nvSpPr>
          <p:spPr>
            <a:xfrm>
              <a:off x="3824050" y="1476150"/>
              <a:ext cx="1182300" cy="319200"/>
            </a:xfrm>
            <a:prstGeom prst="roundRect">
              <a:avLst>
                <a:gd name="adj" fmla="val 16667"/>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Encode Sans Semi Condensed"/>
                  <a:ea typeface="Encode Sans Semi Condensed"/>
                  <a:cs typeface="Encode Sans Semi Condensed"/>
                  <a:sym typeface="Encode Sans Semi Condensed"/>
                </a:rPr>
                <a:t>Lorem Ipsum</a:t>
              </a:r>
              <a:endParaRPr sz="1100">
                <a:solidFill>
                  <a:schemeClr val="dk1"/>
                </a:solidFill>
                <a:latin typeface="Encode Sans Semi Condensed"/>
                <a:ea typeface="Encode Sans Semi Condensed"/>
                <a:cs typeface="Encode Sans Semi Condensed"/>
                <a:sym typeface="Encode Sans Semi Condensed"/>
              </a:endParaRPr>
            </a:p>
          </p:txBody>
        </p:sp>
        <p:sp>
          <p:nvSpPr>
            <p:cNvPr id="1661" name="Google Shape;1661;p24"/>
            <p:cNvSpPr/>
            <p:nvPr/>
          </p:nvSpPr>
          <p:spPr>
            <a:xfrm>
              <a:off x="3650050" y="1548750"/>
              <a:ext cx="174000" cy="174000"/>
            </a:xfrm>
            <a:prstGeom prst="ellipse">
              <a:avLst/>
            </a:prstGeom>
            <a:solidFill>
              <a:srgbClr val="C8F3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Encode Sans Semi Condensed"/>
                <a:ea typeface="Encode Sans Semi Condensed"/>
                <a:cs typeface="Encode Sans Semi Condensed"/>
                <a:sym typeface="Encode Sans Semi Condensed"/>
              </a:endParaRPr>
            </a:p>
          </p:txBody>
        </p:sp>
      </p:grpSp>
      <p:grpSp>
        <p:nvGrpSpPr>
          <p:cNvPr id="1675" name="Google Shape;1675;p24"/>
          <p:cNvGrpSpPr/>
          <p:nvPr/>
        </p:nvGrpSpPr>
        <p:grpSpPr>
          <a:xfrm>
            <a:off x="702900" y="2868700"/>
            <a:ext cx="1362275" cy="319200"/>
            <a:chOff x="1596750" y="2412150"/>
            <a:chExt cx="1362275" cy="319200"/>
          </a:xfrm>
        </p:grpSpPr>
        <p:sp>
          <p:nvSpPr>
            <p:cNvPr id="1676" name="Google Shape;1676;p24"/>
            <p:cNvSpPr/>
            <p:nvPr/>
          </p:nvSpPr>
          <p:spPr>
            <a:xfrm>
              <a:off x="1596750" y="2412150"/>
              <a:ext cx="1182300" cy="319200"/>
            </a:xfrm>
            <a:prstGeom prst="roundRect">
              <a:avLst>
                <a:gd name="adj" fmla="val 16667"/>
              </a:avLst>
            </a:prstGeom>
            <a:solidFill>
              <a:srgbClr val="76DC35">
                <a:alpha val="10060"/>
              </a:srgbClr>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100" dirty="0">
                  <a:solidFill>
                    <a:schemeClr val="dk1"/>
                  </a:solidFill>
                  <a:latin typeface="Encode Sans Semi Condensed"/>
                  <a:ea typeface="Encode Sans Semi Condensed"/>
                  <a:cs typeface="Encode Sans Semi Condensed"/>
                  <a:sym typeface="Encode Sans Semi Condensed"/>
                </a:rPr>
                <a:t>Lorem Ipsum</a:t>
              </a:r>
              <a:endParaRPr sz="1100" dirty="0">
                <a:solidFill>
                  <a:schemeClr val="dk1"/>
                </a:solidFill>
                <a:latin typeface="Encode Sans Semi Condensed"/>
                <a:ea typeface="Encode Sans Semi Condensed"/>
                <a:cs typeface="Encode Sans Semi Condensed"/>
                <a:sym typeface="Encode Sans Semi Condensed"/>
              </a:endParaRPr>
            </a:p>
          </p:txBody>
        </p:sp>
        <p:sp>
          <p:nvSpPr>
            <p:cNvPr id="1658" name="Google Shape;1658;p24"/>
            <p:cNvSpPr/>
            <p:nvPr/>
          </p:nvSpPr>
          <p:spPr>
            <a:xfrm>
              <a:off x="2785025" y="2484750"/>
              <a:ext cx="174000" cy="174000"/>
            </a:xfrm>
            <a:prstGeom prst="ellipse">
              <a:avLst/>
            </a:prstGeom>
            <a:solidFill>
              <a:srgbClr val="CFE5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Encode Sans Semi Condensed"/>
                <a:ea typeface="Encode Sans Semi Condensed"/>
                <a:cs typeface="Encode Sans Semi Condensed"/>
                <a:sym typeface="Encode Sans Semi Condensed"/>
              </a:endParaRPr>
            </a:p>
          </p:txBody>
        </p:sp>
      </p:grpSp>
      <p:grpSp>
        <p:nvGrpSpPr>
          <p:cNvPr id="1677" name="Google Shape;1677;p24"/>
          <p:cNvGrpSpPr/>
          <p:nvPr/>
        </p:nvGrpSpPr>
        <p:grpSpPr>
          <a:xfrm>
            <a:off x="2767400" y="3804700"/>
            <a:ext cx="1356300" cy="319200"/>
            <a:chOff x="3650050" y="3348150"/>
            <a:chExt cx="1356300" cy="319200"/>
          </a:xfrm>
        </p:grpSpPr>
        <p:sp>
          <p:nvSpPr>
            <p:cNvPr id="1668" name="Google Shape;1668;p24"/>
            <p:cNvSpPr/>
            <p:nvPr/>
          </p:nvSpPr>
          <p:spPr>
            <a:xfrm>
              <a:off x="3824050" y="3348150"/>
              <a:ext cx="1182300" cy="319200"/>
            </a:xfrm>
            <a:prstGeom prst="roundRect">
              <a:avLst>
                <a:gd name="adj" fmla="val 16667"/>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Encode Sans Semi Condensed"/>
                  <a:ea typeface="Encode Sans Semi Condensed"/>
                  <a:cs typeface="Encode Sans Semi Condensed"/>
                  <a:sym typeface="Encode Sans Semi Condensed"/>
                </a:rPr>
                <a:t>Lorem Ipsum</a:t>
              </a:r>
              <a:endParaRPr sz="1100">
                <a:solidFill>
                  <a:schemeClr val="dk1"/>
                </a:solidFill>
                <a:latin typeface="Encode Sans Semi Condensed"/>
                <a:ea typeface="Encode Sans Semi Condensed"/>
                <a:cs typeface="Encode Sans Semi Condensed"/>
                <a:sym typeface="Encode Sans Semi Condensed"/>
              </a:endParaRPr>
            </a:p>
          </p:txBody>
        </p:sp>
        <p:sp>
          <p:nvSpPr>
            <p:cNvPr id="1659" name="Google Shape;1659;p24"/>
            <p:cNvSpPr/>
            <p:nvPr/>
          </p:nvSpPr>
          <p:spPr>
            <a:xfrm>
              <a:off x="3650050" y="3420750"/>
              <a:ext cx="174000" cy="174000"/>
            </a:xfrm>
            <a:prstGeom prst="ellipse">
              <a:avLst/>
            </a:prstGeom>
            <a:solidFill>
              <a:srgbClr val="C8F3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Encode Sans Semi Condensed"/>
                <a:ea typeface="Encode Sans Semi Condensed"/>
                <a:cs typeface="Encode Sans Semi Condensed"/>
                <a:sym typeface="Encode Sans Semi Condensed"/>
              </a:endParaRPr>
            </a:p>
          </p:txBody>
        </p:sp>
      </p:grpSp>
      <p:grpSp>
        <p:nvGrpSpPr>
          <p:cNvPr id="1678" name="Google Shape;1678;p24"/>
          <p:cNvGrpSpPr/>
          <p:nvPr/>
        </p:nvGrpSpPr>
        <p:grpSpPr>
          <a:xfrm>
            <a:off x="4709900" y="2389900"/>
            <a:ext cx="1356300" cy="319200"/>
            <a:chOff x="5592550" y="1933350"/>
            <a:chExt cx="1356300" cy="319200"/>
          </a:xfrm>
        </p:grpSpPr>
        <p:sp>
          <p:nvSpPr>
            <p:cNvPr id="1679" name="Google Shape;1679;p24"/>
            <p:cNvSpPr/>
            <p:nvPr/>
          </p:nvSpPr>
          <p:spPr>
            <a:xfrm>
              <a:off x="5766550" y="1933350"/>
              <a:ext cx="1182300" cy="319200"/>
            </a:xfrm>
            <a:prstGeom prst="roundRect">
              <a:avLst>
                <a:gd name="adj" fmla="val 16667"/>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Encode Sans Semi Condensed"/>
                  <a:ea typeface="Encode Sans Semi Condensed"/>
                  <a:cs typeface="Encode Sans Semi Condensed"/>
                  <a:sym typeface="Encode Sans Semi Condensed"/>
                </a:rPr>
                <a:t>Lorem Ipsum</a:t>
              </a:r>
              <a:endParaRPr sz="1100">
                <a:solidFill>
                  <a:schemeClr val="dk1"/>
                </a:solidFill>
                <a:latin typeface="Encode Sans Semi Condensed"/>
                <a:ea typeface="Encode Sans Semi Condensed"/>
                <a:cs typeface="Encode Sans Semi Condensed"/>
                <a:sym typeface="Encode Sans Semi Condensed"/>
              </a:endParaRPr>
            </a:p>
          </p:txBody>
        </p:sp>
        <p:sp>
          <p:nvSpPr>
            <p:cNvPr id="1666" name="Google Shape;1666;p24"/>
            <p:cNvSpPr/>
            <p:nvPr/>
          </p:nvSpPr>
          <p:spPr>
            <a:xfrm>
              <a:off x="5592550" y="1991250"/>
              <a:ext cx="174000" cy="174000"/>
            </a:xfrm>
            <a:prstGeom prst="ellipse">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Encode Sans Semi Condensed"/>
                <a:ea typeface="Encode Sans Semi Condensed"/>
                <a:cs typeface="Encode Sans Semi Condensed"/>
                <a:sym typeface="Encode Sans Semi Condensed"/>
              </a:endParaRPr>
            </a:p>
          </p:txBody>
        </p:sp>
      </p:grpSp>
      <p:grpSp>
        <p:nvGrpSpPr>
          <p:cNvPr id="1680" name="Google Shape;1680;p24"/>
          <p:cNvGrpSpPr/>
          <p:nvPr/>
        </p:nvGrpSpPr>
        <p:grpSpPr>
          <a:xfrm>
            <a:off x="4709900" y="3347500"/>
            <a:ext cx="1356300" cy="319200"/>
            <a:chOff x="5592550" y="2890950"/>
            <a:chExt cx="1356300" cy="319200"/>
          </a:xfrm>
        </p:grpSpPr>
        <p:sp>
          <p:nvSpPr>
            <p:cNvPr id="1681" name="Google Shape;1681;p24"/>
            <p:cNvSpPr/>
            <p:nvPr/>
          </p:nvSpPr>
          <p:spPr>
            <a:xfrm>
              <a:off x="5766550" y="2890950"/>
              <a:ext cx="1182300" cy="319200"/>
            </a:xfrm>
            <a:prstGeom prst="roundRect">
              <a:avLst>
                <a:gd name="adj" fmla="val 16667"/>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Encode Sans Semi Condensed"/>
                  <a:ea typeface="Encode Sans Semi Condensed"/>
                  <a:cs typeface="Encode Sans Semi Condensed"/>
                  <a:sym typeface="Encode Sans Semi Condensed"/>
                </a:rPr>
                <a:t>Lorem Ipsum</a:t>
              </a:r>
              <a:endParaRPr sz="1100">
                <a:solidFill>
                  <a:schemeClr val="dk1"/>
                </a:solidFill>
                <a:latin typeface="Encode Sans Semi Condensed"/>
                <a:ea typeface="Encode Sans Semi Condensed"/>
                <a:cs typeface="Encode Sans Semi Condensed"/>
                <a:sym typeface="Encode Sans Semi Condensed"/>
              </a:endParaRPr>
            </a:p>
          </p:txBody>
        </p:sp>
        <p:sp>
          <p:nvSpPr>
            <p:cNvPr id="1669" name="Google Shape;1669;p24"/>
            <p:cNvSpPr/>
            <p:nvPr/>
          </p:nvSpPr>
          <p:spPr>
            <a:xfrm>
              <a:off x="5592550" y="2963550"/>
              <a:ext cx="174000" cy="174000"/>
            </a:xfrm>
            <a:prstGeom prst="ellipse">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Encode Sans Semi Condensed"/>
                <a:ea typeface="Encode Sans Semi Condensed"/>
                <a:cs typeface="Encode Sans Semi Condensed"/>
                <a:sym typeface="Encode Sans Semi Condensed"/>
              </a:endParaRPr>
            </a:p>
          </p:txBody>
        </p:sp>
      </p:grpSp>
      <p:grpSp>
        <p:nvGrpSpPr>
          <p:cNvPr id="1682" name="Google Shape;1682;p24"/>
          <p:cNvGrpSpPr/>
          <p:nvPr/>
        </p:nvGrpSpPr>
        <p:grpSpPr>
          <a:xfrm>
            <a:off x="4709900" y="4261900"/>
            <a:ext cx="1356300" cy="319200"/>
            <a:chOff x="5592550" y="3805350"/>
            <a:chExt cx="1356300" cy="319200"/>
          </a:xfrm>
        </p:grpSpPr>
        <p:sp>
          <p:nvSpPr>
            <p:cNvPr id="1683" name="Google Shape;1683;p24"/>
            <p:cNvSpPr/>
            <p:nvPr/>
          </p:nvSpPr>
          <p:spPr>
            <a:xfrm>
              <a:off x="5766550" y="3805350"/>
              <a:ext cx="1182300" cy="319200"/>
            </a:xfrm>
            <a:prstGeom prst="roundRect">
              <a:avLst>
                <a:gd name="adj" fmla="val 16667"/>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latin typeface="Encode Sans Semi Condensed"/>
                  <a:ea typeface="Encode Sans Semi Condensed"/>
                  <a:cs typeface="Encode Sans Semi Condensed"/>
                  <a:sym typeface="Encode Sans Semi Condensed"/>
                </a:rPr>
                <a:t>Lorem Ipsum</a:t>
              </a:r>
              <a:endParaRPr sz="1100">
                <a:solidFill>
                  <a:schemeClr val="dk1"/>
                </a:solidFill>
                <a:latin typeface="Encode Sans Semi Condensed"/>
                <a:ea typeface="Encode Sans Semi Condensed"/>
                <a:cs typeface="Encode Sans Semi Condensed"/>
                <a:sym typeface="Encode Sans Semi Condensed"/>
              </a:endParaRPr>
            </a:p>
          </p:txBody>
        </p:sp>
        <p:sp>
          <p:nvSpPr>
            <p:cNvPr id="1671" name="Google Shape;1671;p24"/>
            <p:cNvSpPr/>
            <p:nvPr/>
          </p:nvSpPr>
          <p:spPr>
            <a:xfrm>
              <a:off x="5592550" y="3877950"/>
              <a:ext cx="174000" cy="174000"/>
            </a:xfrm>
            <a:prstGeom prst="ellipse">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Encode Sans Semi Condensed"/>
                <a:ea typeface="Encode Sans Semi Condensed"/>
                <a:cs typeface="Encode Sans Semi Condensed"/>
                <a:sym typeface="Encode Sans Semi Condensed"/>
              </a:endParaRPr>
            </a:p>
          </p:txBody>
        </p:sp>
      </p:gr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25"/>
            <a:ext cx="9144000" cy="51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9630" y="57198"/>
            <a:ext cx="8730982" cy="5262979"/>
          </a:xfrm>
          <a:prstGeom prst="rect">
            <a:avLst/>
          </a:prstGeom>
          <a:noFill/>
        </p:spPr>
        <p:txBody>
          <a:bodyPr wrap="square" rtlCol="0">
            <a:spAutoFit/>
          </a:bodyPr>
          <a:lstStyle/>
          <a:p>
            <a:r>
              <a:rPr lang="ru-RU" sz="2000" b="1" dirty="0">
                <a:solidFill>
                  <a:schemeClr val="bg1"/>
                </a:solidFill>
                <a:latin typeface="Encode Sans Semi Condensed" charset="0"/>
              </a:rPr>
              <a:t>Палауанска села су </a:t>
            </a:r>
            <a:r>
              <a:rPr lang="ru-RU" sz="2000" b="1" dirty="0">
                <a:solidFill>
                  <a:srgbClr val="FF0000"/>
                </a:solidFill>
                <a:latin typeface="Encode Sans Semi Condensed" charset="0"/>
              </a:rPr>
              <a:t>била, и још увијек јесу, традиционално </a:t>
            </a:r>
            <a:r>
              <a:rPr lang="ru-RU" sz="2000" b="1" dirty="0">
                <a:solidFill>
                  <a:schemeClr val="bg1"/>
                </a:solidFill>
                <a:latin typeface="Encode Sans Semi Condensed" charset="0"/>
              </a:rPr>
              <a:t>организована.</a:t>
            </a:r>
            <a:endParaRPr lang="sr-Latn-BA" sz="2000" b="1" dirty="0">
              <a:solidFill>
                <a:schemeClr val="bg1"/>
              </a:solidFill>
              <a:latin typeface="Encode Sans Semi Condensed" charset="0"/>
            </a:endParaRPr>
          </a:p>
          <a:p>
            <a:r>
              <a:rPr lang="sr-Cyrl-BA" sz="2000" b="1" dirty="0">
                <a:solidFill>
                  <a:schemeClr val="bg1"/>
                </a:solidFill>
                <a:latin typeface="Encode Sans Semi Condensed" charset="0"/>
              </a:rPr>
              <a:t>Мушкарци и жене су имали строго дефинисане улоге. Вијеће начелника је управљало селима, док је вијеће жена имало савјетодавну улогу у контроли земљишта, новца и избора поглавица</a:t>
            </a:r>
          </a:p>
          <a:p>
            <a:r>
              <a:rPr lang="ru-RU" sz="2000" b="1" dirty="0">
                <a:solidFill>
                  <a:schemeClr val="bg1"/>
                </a:solidFill>
                <a:latin typeface="Encode Sans Semi Condensed" charset="0"/>
              </a:rPr>
              <a:t>Док су жене биле чувари својих домова и породица, оне су такође носиле одговорност да едукују своју дјецу о палауанским традицијама и култури, обезбјеђујући континуитет села..</a:t>
            </a:r>
          </a:p>
          <a:p>
            <a:endParaRPr lang="ru-RU" sz="2000" b="1" dirty="0">
              <a:solidFill>
                <a:schemeClr val="bg1"/>
              </a:solidFill>
              <a:latin typeface="Encode Sans Semi Condensed" charset="0"/>
            </a:endParaRPr>
          </a:p>
          <a:p>
            <a:r>
              <a:rPr lang="ru-RU" sz="2000" b="1" dirty="0">
                <a:solidFill>
                  <a:schemeClr val="bg1"/>
                </a:solidFill>
                <a:latin typeface="Encode Sans Semi Condensed" charset="0"/>
              </a:rPr>
              <a:t>Међусеолиџски ратови су били чести па су мушкарци проводили вријеме у мушким салама за састанке, или Баи, савладавши технике изградње кануа и усавршавања својих вјештина наоружања.</a:t>
            </a:r>
          </a:p>
          <a:p>
            <a:endParaRPr lang="ru-RU" sz="2000" b="1" dirty="0">
              <a:solidFill>
                <a:schemeClr val="bg1"/>
              </a:solidFill>
              <a:latin typeface="Encode Sans Semi Condensed" charset="0"/>
            </a:endParaRPr>
          </a:p>
          <a:p>
            <a:r>
              <a:rPr lang="ru-RU" sz="2000" b="1" dirty="0">
                <a:solidFill>
                  <a:schemeClr val="bg1"/>
                </a:solidFill>
                <a:latin typeface="Encode Sans Semi Condensed" charset="0"/>
              </a:rPr>
              <a:t>Сада савременим утицајима народ Палауа даје много напора очувању своје културе, посебно млађим генерацијама</a:t>
            </a:r>
            <a:r>
              <a:rPr lang="ru-RU" sz="2000" b="1" dirty="0">
                <a:solidFill>
                  <a:srgbClr val="FF0000"/>
                </a:solidFill>
                <a:latin typeface="Encode Sans Semi Condensed" charset="0"/>
              </a:rPr>
              <a:t>.</a:t>
            </a:r>
          </a:p>
          <a:p>
            <a:endParaRPr lang="ru-RU" sz="1800" dirty="0">
              <a:solidFill>
                <a:srgbClr val="FF0000"/>
              </a:solidFill>
              <a:latin typeface="Encode Sans Semi Condensed" charset="0"/>
            </a:endParaRPr>
          </a:p>
          <a:p>
            <a:endParaRPr lang="sr-Cyrl-BA" sz="1800" dirty="0">
              <a:solidFill>
                <a:srgbClr val="FF0000"/>
              </a:solidFill>
              <a:latin typeface="Encode Sans Semi Condensed" charset="0"/>
            </a:endParaRPr>
          </a:p>
        </p:txBody>
      </p:sp>
      <p:sp>
        <p:nvSpPr>
          <p:cNvPr id="4" name="TextBox 3"/>
          <p:cNvSpPr txBox="1"/>
          <p:nvPr/>
        </p:nvSpPr>
        <p:spPr>
          <a:xfrm>
            <a:off x="6876256" y="4334500"/>
            <a:ext cx="2064530"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sr-Cyrl-BA" dirty="0"/>
              <a:t>Нешто више о култури, јелима, обичајима. Наставак на сљ. слајдовима</a:t>
            </a:r>
            <a:endParaRPr lang="en-GB"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5523" y="3925462"/>
            <a:ext cx="390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267"/>
                                        </p:tgtEl>
                                        <p:attrNameLst>
                                          <p:attrName>style.visibility</p:attrName>
                                        </p:attrNameLst>
                                      </p:cBhvr>
                                      <p:to>
                                        <p:strVal val="visible"/>
                                      </p:to>
                                    </p:set>
                                    <p:animEffect transition="in" filter="wipe(down)">
                                      <p:cBhvr>
                                        <p:cTn id="1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p25"/>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And tables to compare data</a:t>
            </a:r>
            <a:endParaRPr dirty="0"/>
          </a:p>
        </p:txBody>
      </p:sp>
      <p:sp>
        <p:nvSpPr>
          <p:cNvPr id="1690" name="Google Shape;1690;p2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 y="0"/>
            <a:ext cx="9146451" cy="513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8292"/>
            <a:ext cx="9326979" cy="3693319"/>
          </a:xfrm>
          <a:prstGeom prst="rect">
            <a:avLst/>
          </a:prstGeom>
          <a:noFill/>
        </p:spPr>
        <p:txBody>
          <a:bodyPr wrap="square" rtlCol="0">
            <a:spAutoFit/>
          </a:bodyPr>
          <a:lstStyle/>
          <a:p>
            <a:r>
              <a:rPr lang="sr-Cyrl-BA" sz="1800" b="1" dirty="0">
                <a:solidFill>
                  <a:schemeClr val="bg1"/>
                </a:solidFill>
              </a:rPr>
              <a:t>Сада, савременим утицајима народ Палауа даје много напора очувању своје културе, посебно млађим генерацијама. </a:t>
            </a:r>
            <a:endParaRPr lang="sr-Latn-BA" sz="1800" b="1" dirty="0">
              <a:solidFill>
                <a:schemeClr val="bg1"/>
              </a:solidFill>
            </a:endParaRPr>
          </a:p>
          <a:p>
            <a:r>
              <a:rPr lang="sr-Cyrl-BA" sz="1800" b="1" dirty="0">
                <a:solidFill>
                  <a:schemeClr val="bg1"/>
                </a:solidFill>
              </a:rPr>
              <a:t>Културне активности се одржавају редовно, као што су годишњи Сајам Олехотел Белау(Палау на палауанском језику) и двомјесечне Ноћне пијаце, које укључују Палауових шеснаест држава, које представљају своје јединствене квалитете кроз плес, пјевање и др.</a:t>
            </a:r>
          </a:p>
          <a:p>
            <a:endParaRPr lang="sr-Cyrl-BA" sz="1800" b="1" dirty="0">
              <a:solidFill>
                <a:schemeClr val="bg1"/>
              </a:solidFill>
            </a:endParaRPr>
          </a:p>
          <a:p>
            <a:r>
              <a:rPr lang="ru-RU" sz="1800" b="1" dirty="0">
                <a:solidFill>
                  <a:schemeClr val="bg1"/>
                </a:solidFill>
              </a:rPr>
              <a:t>Симболи ове државе укључују круг подијељен на четири, који представља богатство и темељ Палауа и стварање човјечанства из мора.</a:t>
            </a:r>
          </a:p>
          <a:p>
            <a:r>
              <a:rPr lang="ru-RU" sz="1800" b="1" dirty="0">
                <a:solidFill>
                  <a:schemeClr val="bg1"/>
                </a:solidFill>
              </a:rPr>
              <a:t> Слика традиционалне Палауанске мајке у вријеме церемоније њеног првог дјетета симболизује богатство и плодност овог друштва. Симболи националности укључују државну заставу, пун златни мјесец на плавој позадини и државну химну.</a:t>
            </a:r>
            <a:endParaRPr lang="en-GB" sz="1800" b="1" dirty="0">
              <a:solidFill>
                <a:schemeClr val="bg1"/>
              </a:solidFill>
            </a:endParaRPr>
          </a:p>
        </p:txBody>
      </p:sp>
      <p:sp>
        <p:nvSpPr>
          <p:cNvPr id="3" name="TextBox 2"/>
          <p:cNvSpPr txBox="1"/>
          <p:nvPr/>
        </p:nvSpPr>
        <p:spPr>
          <a:xfrm>
            <a:off x="7164288" y="4227934"/>
            <a:ext cx="1656184" cy="73866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sr-Cyrl-BA" dirty="0"/>
              <a:t>Представљени су сумболи државе и обичаји</a:t>
            </a:r>
            <a:endParaRPr lang="en-GB"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5209" y="4029496"/>
            <a:ext cx="390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down)">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7" name="Google Shape;1747;p27"/>
          <p:cNvSpPr txBox="1">
            <a:spLocks noGrp="1"/>
          </p:cNvSpPr>
          <p:nvPr>
            <p:ph type="subTitle" idx="4294967295"/>
          </p:nvPr>
        </p:nvSpPr>
        <p:spPr>
          <a:xfrm>
            <a:off x="702900" y="3375400"/>
            <a:ext cx="5739300" cy="431100"/>
          </a:xfrm>
          <a:prstGeom prst="rect">
            <a:avLst/>
          </a:prstGeom>
        </p:spPr>
        <p:txBody>
          <a:bodyPr spcFirstLastPara="1" wrap="square" lIns="0" tIns="0" rIns="0" bIns="0" anchor="t" anchorCtr="0">
            <a:noAutofit/>
          </a:bodyPr>
          <a:lstStyle/>
          <a:p>
            <a:pPr marL="0" lvl="0" indent="0" algn="l" rtl="0">
              <a:spcBef>
                <a:spcPts val="0"/>
              </a:spcBef>
              <a:spcAft>
                <a:spcPts val="800"/>
              </a:spcAft>
              <a:buNone/>
            </a:pPr>
            <a:r>
              <a:rPr lang="en"/>
              <a:t>Whoa! That’s a big number, aren’t you proud?</a:t>
            </a:r>
            <a:endParaRPr/>
          </a:p>
        </p:txBody>
      </p:sp>
      <p:sp>
        <p:nvSpPr>
          <p:cNvPr id="1748" name="Google Shape;1748;p27"/>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36096" y="4694843"/>
            <a:ext cx="3817071" cy="307777"/>
          </a:xfrm>
          <a:prstGeom prst="rect">
            <a:avLst/>
          </a:prstGeom>
        </p:spPr>
        <p:txBody>
          <a:bodyPr wrap="none">
            <a:spAutoFit/>
          </a:bodyPr>
          <a:lstStyle/>
          <a:p>
            <a:r>
              <a:rPr lang="sr-Latn-BA" dirty="0">
                <a:hlinkClick r:id="rId4"/>
              </a:rPr>
              <a:t> link za himnu: </a:t>
            </a:r>
            <a:r>
              <a:rPr lang="en-GB" dirty="0">
                <a:hlinkClick r:id="rId4"/>
              </a:rPr>
              <a:t>https://youtu.be/8gcX9nLG6bY</a:t>
            </a:r>
            <a:endParaRPr lang="en-GB" dirty="0"/>
          </a:p>
        </p:txBody>
      </p:sp>
      <p:sp>
        <p:nvSpPr>
          <p:cNvPr id="3" name="TextBox 2"/>
          <p:cNvSpPr txBox="1"/>
          <p:nvPr/>
        </p:nvSpPr>
        <p:spPr>
          <a:xfrm>
            <a:off x="611560" y="2417860"/>
            <a:ext cx="1619121"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sr-Cyrl-BA" dirty="0"/>
              <a:t>Застава државе</a:t>
            </a:r>
            <a:endParaRPr lang="en-GB" dirty="0"/>
          </a:p>
        </p:txBody>
      </p:sp>
      <p:sp>
        <p:nvSpPr>
          <p:cNvPr id="4" name="TextBox 3"/>
          <p:cNvSpPr txBox="1"/>
          <p:nvPr/>
        </p:nvSpPr>
        <p:spPr>
          <a:xfrm>
            <a:off x="2065964" y="4325511"/>
            <a:ext cx="3312368" cy="73866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sr-Cyrl-BA" dirty="0"/>
              <a:t>Химна ове државе зове се „</a:t>
            </a:r>
            <a:r>
              <a:rPr lang="sr-Latn-BA" dirty="0"/>
              <a:t>Belau rekid“ </a:t>
            </a:r>
            <a:r>
              <a:rPr lang="sr-Cyrl-BA" dirty="0"/>
              <a:t>што у преводу значи „Наша Палау“</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sp>
        <p:nvSpPr>
          <p:cNvPr id="1753" name="Google Shape;1753;p28"/>
          <p:cNvSpPr txBox="1">
            <a:spLocks noGrp="1"/>
          </p:cNvSpPr>
          <p:nvPr>
            <p:ph type="ctrTitle" idx="4294967295"/>
          </p:nvPr>
        </p:nvSpPr>
        <p:spPr>
          <a:xfrm>
            <a:off x="228706" y="4371950"/>
            <a:ext cx="2060516" cy="38223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sr-Latn-BA" sz="2800" dirty="0">
                <a:solidFill>
                  <a:schemeClr val="tx1"/>
                </a:solidFill>
              </a:rPr>
              <a:t>Udon</a:t>
            </a:r>
            <a:endParaRPr sz="2800" dirty="0">
              <a:solidFill>
                <a:schemeClr val="tx1"/>
              </a:solidFill>
            </a:endParaRPr>
          </a:p>
        </p:txBody>
      </p:sp>
      <p:sp>
        <p:nvSpPr>
          <p:cNvPr id="1755" name="Google Shape;1755;p28"/>
          <p:cNvSpPr txBox="1">
            <a:spLocks noGrp="1"/>
          </p:cNvSpPr>
          <p:nvPr>
            <p:ph type="ctrTitle" idx="4294967295"/>
          </p:nvPr>
        </p:nvSpPr>
        <p:spPr>
          <a:xfrm>
            <a:off x="539552" y="2579881"/>
            <a:ext cx="1584176" cy="36004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sr-Latn-BA" sz="2800" dirty="0">
                <a:solidFill>
                  <a:schemeClr val="tx1"/>
                </a:solidFill>
              </a:rPr>
              <a:t>Taro rosti</a:t>
            </a:r>
            <a:endParaRPr sz="6600" dirty="0">
              <a:solidFill>
                <a:schemeClr val="tx1"/>
              </a:solidFill>
            </a:endParaRPr>
          </a:p>
        </p:txBody>
      </p:sp>
      <p:sp>
        <p:nvSpPr>
          <p:cNvPr id="1757" name="Google Shape;1757;p28"/>
          <p:cNvSpPr txBox="1">
            <a:spLocks noGrp="1"/>
          </p:cNvSpPr>
          <p:nvPr>
            <p:ph type="ctrTitle" idx="4294967295"/>
          </p:nvPr>
        </p:nvSpPr>
        <p:spPr>
          <a:xfrm>
            <a:off x="179512" y="1707654"/>
            <a:ext cx="432048" cy="432047"/>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sr-Latn-BA" sz="2800" dirty="0"/>
              <a:t>4.</a:t>
            </a:r>
            <a:endParaRPr sz="2800" dirty="0"/>
          </a:p>
        </p:txBody>
      </p:sp>
      <p:sp>
        <p:nvSpPr>
          <p:cNvPr id="1759" name="Google Shape;1759;p2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3074"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47614"/>
            <a:ext cx="1632181" cy="12241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1159463"/>
            <a:ext cx="6174432" cy="1600438"/>
          </a:xfrm>
          <a:prstGeom prst="rect">
            <a:avLst/>
          </a:prstGeom>
        </p:spPr>
        <p:txBody>
          <a:bodyPr wrap="square">
            <a:spAutoFit/>
          </a:bodyPr>
          <a:lstStyle/>
          <a:p>
            <a:endParaRPr lang="ru-RU" dirty="0"/>
          </a:p>
          <a:p>
            <a:r>
              <a:rPr lang="ru-RU" dirty="0"/>
              <a:t>Иако је </a:t>
            </a:r>
            <a:r>
              <a:rPr lang="ru-RU" b="1" dirty="0"/>
              <a:t>рости</a:t>
            </a:r>
            <a:r>
              <a:rPr lang="ru-RU" dirty="0"/>
              <a:t> израз, који се углавном користи у д</a:t>
            </a:r>
            <a:r>
              <a:rPr lang="sr-Cyrl-BA" dirty="0"/>
              <a:t>иј</a:t>
            </a:r>
            <a:r>
              <a:rPr lang="ru-RU" dirty="0"/>
              <a:t>еловима Швајцарске који говоре </a:t>
            </a:r>
            <a:r>
              <a:rPr lang="sr-Cyrl-BA" dirty="0"/>
              <a:t>њ</a:t>
            </a:r>
            <a:r>
              <a:rPr lang="ru-RU" dirty="0"/>
              <a:t>емачки, а односи се на малу погачицу од кромпира. Палауанци су, наводно, усвојили и термин и рецепт од Нијемаца и замијенили кромпир таро кореном, који је у великој мјери заступљен у кухињи пацифичких острва.</a:t>
            </a:r>
          </a:p>
          <a:p>
            <a:endParaRPr lang="ru-RU" dirty="0"/>
          </a:p>
        </p:txBody>
      </p:sp>
      <p:sp>
        <p:nvSpPr>
          <p:cNvPr id="3" name="Rectangle 2"/>
          <p:cNvSpPr/>
          <p:nvPr/>
        </p:nvSpPr>
        <p:spPr>
          <a:xfrm>
            <a:off x="2316933" y="2941924"/>
            <a:ext cx="5760640" cy="1384995"/>
          </a:xfrm>
          <a:prstGeom prst="rect">
            <a:avLst/>
          </a:prstGeom>
        </p:spPr>
        <p:txBody>
          <a:bodyPr wrap="square">
            <a:spAutoFit/>
          </a:bodyPr>
          <a:lstStyle/>
          <a:p>
            <a:r>
              <a:rPr lang="sr-Cyrl-BA" dirty="0"/>
              <a:t>Удон је палауанско јело направљено од чорбе на бази соја соса и шпагета, јер их је лакше набавити од аутентичних удонских резанци. Јело има мање чорбе од јапанског удона, а више је слично Окинава соби.</a:t>
            </a:r>
          </a:p>
          <a:p>
            <a:r>
              <a:rPr lang="sr-Cyrl-BA" dirty="0"/>
              <a:t>Јело се назива удон због присуства бивше јапанске управе у Палауу.</a:t>
            </a:r>
            <a:endParaRPr lang="en-GB" dirty="0"/>
          </a:p>
        </p:txBody>
      </p:sp>
      <p:sp>
        <p:nvSpPr>
          <p:cNvPr id="14" name="Google Shape;1757;p28"/>
          <p:cNvSpPr txBox="1">
            <a:spLocks/>
          </p:cNvSpPr>
          <p:nvPr/>
        </p:nvSpPr>
        <p:spPr>
          <a:xfrm>
            <a:off x="132019" y="3452398"/>
            <a:ext cx="432048" cy="43204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1pPr>
            <a:lvl2pPr marR="0" lvl="1"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2pPr>
            <a:lvl3pPr marR="0" lvl="2"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3pPr>
            <a:lvl4pPr marR="0" lvl="3"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4pPr>
            <a:lvl5pPr marR="0" lvl="4"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5pPr>
            <a:lvl6pPr marR="0" lvl="5"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6pPr>
            <a:lvl7pPr marR="0" lvl="6"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7pPr>
            <a:lvl8pPr marR="0" lvl="7"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8pPr>
            <a:lvl9pPr marR="0" lvl="8"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9pPr>
          </a:lstStyle>
          <a:p>
            <a:pPr algn="ctr"/>
            <a:r>
              <a:rPr lang="sr-Latn-BA" sz="2800" dirty="0"/>
              <a:t>3.</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98" y="3022354"/>
            <a:ext cx="1632181"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57"/>
                                        </p:tgtEl>
                                        <p:attrNameLst>
                                          <p:attrName>style.visibility</p:attrName>
                                        </p:attrNameLst>
                                      </p:cBhvr>
                                      <p:to>
                                        <p:strVal val="visible"/>
                                      </p:to>
                                    </p:set>
                                    <p:animEffect transition="in" filter="wipe(down)">
                                      <p:cBhvr>
                                        <p:cTn id="7" dur="500"/>
                                        <p:tgtEl>
                                          <p:spTgt spid="17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wipe(down)">
                                      <p:cBhvr>
                                        <p:cTn id="22" dur="50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55"/>
                                        </p:tgtEl>
                                        <p:attrNameLst>
                                          <p:attrName>style.visibility</p:attrName>
                                        </p:attrNameLst>
                                      </p:cBhvr>
                                      <p:to>
                                        <p:strVal val="visible"/>
                                      </p:to>
                                    </p:set>
                                    <p:animEffect transition="in" filter="wipe(down)">
                                      <p:cBhvr>
                                        <p:cTn id="27" dur="500"/>
                                        <p:tgtEl>
                                          <p:spTgt spid="175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53"/>
                                        </p:tgtEl>
                                        <p:attrNameLst>
                                          <p:attrName>style.visibility</p:attrName>
                                        </p:attrNameLst>
                                      </p:cBhvr>
                                      <p:to>
                                        <p:strVal val="visible"/>
                                      </p:to>
                                    </p:set>
                                    <p:animEffect transition="in" filter="wipe(down)">
                                      <p:cBhvr>
                                        <p:cTn id="32" dur="500"/>
                                        <p:tgtEl>
                                          <p:spTgt spid="175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3" grpId="0"/>
      <p:bldP spid="1755" grpId="0"/>
      <p:bldP spid="1757" grpId="0"/>
      <p:bldP spid="2" grpId="0"/>
      <p:bldP spid="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1798" name="Google Shape;1798;p3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15</a:t>
            </a:fld>
            <a:endParaRPr/>
          </a:p>
        </p:txBody>
      </p:sp>
      <p:cxnSp>
        <p:nvCxnSpPr>
          <p:cNvPr id="1803" name="Google Shape;1803;p31"/>
          <p:cNvCxnSpPr/>
          <p:nvPr/>
        </p:nvCxnSpPr>
        <p:spPr>
          <a:xfrm flipV="1">
            <a:off x="952500" y="2519307"/>
            <a:ext cx="3118625" cy="1797125"/>
          </a:xfrm>
          <a:prstGeom prst="straightConnector1">
            <a:avLst/>
          </a:prstGeom>
          <a:noFill/>
          <a:ln w="9525" cap="flat" cmpd="sng">
            <a:solidFill>
              <a:schemeClr val="lt2"/>
            </a:solidFill>
            <a:prstDash val="solid"/>
            <a:round/>
            <a:headEnd type="none" w="med" len="med"/>
            <a:tailEnd type="none" w="med" len="med"/>
          </a:ln>
        </p:spPr>
      </p:cxn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824" t="5339" r="19906"/>
          <a:stretch/>
        </p:blipFill>
        <p:spPr bwMode="auto">
          <a:xfrm>
            <a:off x="611560" y="1365283"/>
            <a:ext cx="1684271" cy="12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Google Shape;1757;p28"/>
          <p:cNvSpPr txBox="1">
            <a:spLocks/>
          </p:cNvSpPr>
          <p:nvPr/>
        </p:nvSpPr>
        <p:spPr>
          <a:xfrm>
            <a:off x="103187" y="1655708"/>
            <a:ext cx="432048" cy="43204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1pPr>
            <a:lvl2pPr marR="0" lvl="1"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2pPr>
            <a:lvl3pPr marR="0" lvl="2"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3pPr>
            <a:lvl4pPr marR="0" lvl="3"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4pPr>
            <a:lvl5pPr marR="0" lvl="4"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5pPr>
            <a:lvl6pPr marR="0" lvl="5"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6pPr>
            <a:lvl7pPr marR="0" lvl="6"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7pPr>
            <a:lvl8pPr marR="0" lvl="7"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8pPr>
            <a:lvl9pPr marR="0" lvl="8"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9pPr>
          </a:lstStyle>
          <a:p>
            <a:pPr algn="ctr"/>
            <a:r>
              <a:rPr lang="sr-Latn-BA" sz="2800" dirty="0"/>
              <a:t>2.</a:t>
            </a:r>
          </a:p>
        </p:txBody>
      </p:sp>
      <p:sp>
        <p:nvSpPr>
          <p:cNvPr id="4" name="Rectangle 3"/>
          <p:cNvSpPr/>
          <p:nvPr/>
        </p:nvSpPr>
        <p:spPr>
          <a:xfrm>
            <a:off x="2503018" y="1252486"/>
            <a:ext cx="4733278" cy="1600438"/>
          </a:xfrm>
          <a:prstGeom prst="rect">
            <a:avLst/>
          </a:prstGeom>
        </p:spPr>
        <p:txBody>
          <a:bodyPr wrap="square">
            <a:spAutoFit/>
          </a:bodyPr>
          <a:lstStyle/>
          <a:p>
            <a:r>
              <a:rPr lang="ru-RU" dirty="0"/>
              <a:t>Улкои су пржени палауански шкампи и уштипци од тиквица са хрскавом текстуром. У Палауу, они су национални фаворит, осим што су укусна посластица за туристе. Ови уштипци се обично додатно ароматизирају љутим креолским зачинима, сољу, кајенским бибером и св</a:t>
            </a:r>
            <a:r>
              <a:rPr lang="sr-Cyrl-BA" dirty="0"/>
              <a:t>ј</a:t>
            </a:r>
            <a:r>
              <a:rPr lang="ru-RU" dirty="0"/>
              <a:t>еже исјецканим першуновим лишћем.</a:t>
            </a:r>
            <a:endParaRPr lang="en-GB" dirty="0"/>
          </a:p>
        </p:txBody>
      </p:sp>
      <p:sp>
        <p:nvSpPr>
          <p:cNvPr id="28" name="Google Shape;1757;p28"/>
          <p:cNvSpPr txBox="1">
            <a:spLocks/>
          </p:cNvSpPr>
          <p:nvPr/>
        </p:nvSpPr>
        <p:spPr>
          <a:xfrm>
            <a:off x="954828" y="2636900"/>
            <a:ext cx="958065" cy="43204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1pPr>
            <a:lvl2pPr marR="0" lvl="1"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2pPr>
            <a:lvl3pPr marR="0" lvl="2"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3pPr>
            <a:lvl4pPr marR="0" lvl="3"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4pPr>
            <a:lvl5pPr marR="0" lvl="4"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5pPr>
            <a:lvl6pPr marR="0" lvl="5"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6pPr>
            <a:lvl7pPr marR="0" lvl="6"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7pPr>
            <a:lvl8pPr marR="0" lvl="7"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8pPr>
            <a:lvl9pPr marR="0" lvl="8"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9pPr>
          </a:lstStyle>
          <a:p>
            <a:pPr algn="ctr"/>
            <a:r>
              <a:rPr lang="sr-Latn-BA" sz="2800" dirty="0">
                <a:solidFill>
                  <a:schemeClr val="tx1"/>
                </a:solidFill>
              </a:rPr>
              <a:t>ulkoy</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131736"/>
            <a:ext cx="1714037" cy="118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Google Shape;1757;p28"/>
          <p:cNvSpPr txBox="1">
            <a:spLocks/>
          </p:cNvSpPr>
          <p:nvPr/>
        </p:nvSpPr>
        <p:spPr>
          <a:xfrm>
            <a:off x="103187" y="3508060"/>
            <a:ext cx="432048" cy="43204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1pPr>
            <a:lvl2pPr marR="0" lvl="1"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2pPr>
            <a:lvl3pPr marR="0" lvl="2"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3pPr>
            <a:lvl4pPr marR="0" lvl="3"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4pPr>
            <a:lvl5pPr marR="0" lvl="4"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5pPr>
            <a:lvl6pPr marR="0" lvl="5"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6pPr>
            <a:lvl7pPr marR="0" lvl="6"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7pPr>
            <a:lvl8pPr marR="0" lvl="7"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8pPr>
            <a:lvl9pPr marR="0" lvl="8"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9pPr>
          </a:lstStyle>
          <a:p>
            <a:pPr algn="ctr"/>
            <a:r>
              <a:rPr lang="sr-Latn-BA" sz="2800" dirty="0"/>
              <a:t>1.</a:t>
            </a:r>
          </a:p>
        </p:txBody>
      </p:sp>
      <p:sp>
        <p:nvSpPr>
          <p:cNvPr id="5" name="Rectangle 4"/>
          <p:cNvSpPr/>
          <p:nvPr/>
        </p:nvSpPr>
        <p:spPr>
          <a:xfrm>
            <a:off x="2503018" y="3059028"/>
            <a:ext cx="5012516" cy="1600438"/>
          </a:xfrm>
          <a:prstGeom prst="rect">
            <a:avLst/>
          </a:prstGeom>
        </p:spPr>
        <p:txBody>
          <a:bodyPr wrap="square">
            <a:spAutoFit/>
          </a:bodyPr>
          <a:lstStyle/>
          <a:p>
            <a:r>
              <a:rPr lang="ru-RU" dirty="0"/>
              <a:t>Тама је специјалитет из Палауана направљен од јаја, млијека, брашна, шећера, прашка за пециво и соли. Тијесто је типично ароматизовано ванилом, а затим пржено на врелом уљу док не порумени. Ова укусна фритула обично има сферни облик и одликује се слатким укусом, меком и спужвастом унутрашњошћу и хрскавим слојем споља.</a:t>
            </a:r>
            <a:endParaRPr lang="en-GB" dirty="0"/>
          </a:p>
        </p:txBody>
      </p:sp>
      <p:sp>
        <p:nvSpPr>
          <p:cNvPr id="32" name="Google Shape;1757;p28"/>
          <p:cNvSpPr txBox="1">
            <a:spLocks/>
          </p:cNvSpPr>
          <p:nvPr/>
        </p:nvSpPr>
        <p:spPr>
          <a:xfrm>
            <a:off x="1121049" y="4443442"/>
            <a:ext cx="695057" cy="43204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1pPr>
            <a:lvl2pPr marR="0" lvl="1"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2pPr>
            <a:lvl3pPr marR="0" lvl="2"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3pPr>
            <a:lvl4pPr marR="0" lvl="3"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4pPr>
            <a:lvl5pPr marR="0" lvl="4"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5pPr>
            <a:lvl6pPr marR="0" lvl="5"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6pPr>
            <a:lvl7pPr marR="0" lvl="6"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7pPr>
            <a:lvl8pPr marR="0" lvl="7"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8pPr>
            <a:lvl9pPr marR="0" lvl="8" algn="l" rtl="0">
              <a:lnSpc>
                <a:spcPct val="90000"/>
              </a:lnSpc>
              <a:spcBef>
                <a:spcPts val="0"/>
              </a:spcBef>
              <a:spcAft>
                <a:spcPts val="0"/>
              </a:spcAft>
              <a:buClr>
                <a:schemeClr val="accent1"/>
              </a:buClr>
              <a:buSzPts val="3400"/>
              <a:buFont typeface="Amatic SC"/>
              <a:buNone/>
              <a:defRPr sz="3400" b="1" i="0" u="none" strike="noStrike" cap="none">
                <a:solidFill>
                  <a:schemeClr val="accent1"/>
                </a:solidFill>
                <a:latin typeface="Amatic SC"/>
                <a:ea typeface="Amatic SC"/>
                <a:cs typeface="Amatic SC"/>
                <a:sym typeface="Amatic SC"/>
              </a:defRPr>
            </a:lvl9pPr>
          </a:lstStyle>
          <a:p>
            <a:pPr algn="ctr"/>
            <a:r>
              <a:rPr lang="sr-Latn-BA" sz="2800" dirty="0">
                <a:solidFill>
                  <a:schemeClr val="tx1"/>
                </a:solidFill>
              </a:rPr>
              <a:t>tama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wipe(down)">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wipe(down)">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P spid="28" grpId="0"/>
      <p:bldP spid="30" grpId="0"/>
      <p:bldP spid="5"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30"/>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sr-Cyrl-BA" sz="3200" dirty="0"/>
              <a:t>Службени језици</a:t>
            </a:r>
            <a:endParaRPr sz="3200" dirty="0"/>
          </a:p>
        </p:txBody>
      </p:sp>
      <p:sp>
        <p:nvSpPr>
          <p:cNvPr id="1786" name="Google Shape;1786;p30"/>
          <p:cNvSpPr txBox="1">
            <a:spLocks noGrp="1"/>
          </p:cNvSpPr>
          <p:nvPr>
            <p:ph type="body" idx="1"/>
          </p:nvPr>
        </p:nvSpPr>
        <p:spPr>
          <a:xfrm>
            <a:off x="683568" y="1635646"/>
            <a:ext cx="6245364" cy="2653768"/>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r-Cyrl-BA" sz="2000" dirty="0"/>
              <a:t>Службени језици државе Палау су енглески и </a:t>
            </a:r>
            <a:r>
              <a:rPr lang="sr-Cyrl-BA" sz="2000" b="1" dirty="0"/>
              <a:t>палауански</a:t>
            </a:r>
            <a:r>
              <a:rPr lang="en" sz="1600" b="1" dirty="0"/>
              <a:t>.</a:t>
            </a:r>
            <a:r>
              <a:rPr lang="sr-Cyrl-BA" sz="1600" b="1" dirty="0"/>
              <a:t> </a:t>
            </a:r>
            <a:r>
              <a:rPr lang="sr-Cyrl-BA" sz="2000" dirty="0"/>
              <a:t>По попису из 2008. овај језик је говорило око 17000 људи.</a:t>
            </a:r>
          </a:p>
          <a:p>
            <a:pPr marL="0" lvl="0" indent="0" algn="l" rtl="0">
              <a:spcBef>
                <a:spcPts val="0"/>
              </a:spcBef>
              <a:spcAft>
                <a:spcPts val="0"/>
              </a:spcAft>
              <a:buNone/>
            </a:pPr>
            <a:r>
              <a:rPr lang="sr-Cyrl-BA" sz="2000" dirty="0"/>
              <a:t>Овај језик се пише латиницом.</a:t>
            </a:r>
          </a:p>
          <a:p>
            <a:pPr marL="0" lvl="0" indent="0" algn="l" rtl="0">
              <a:spcBef>
                <a:spcPts val="0"/>
              </a:spcBef>
              <a:spcAft>
                <a:spcPts val="0"/>
              </a:spcAft>
              <a:buNone/>
            </a:pPr>
            <a:r>
              <a:rPr lang="sr-Cyrl-BA" sz="2000" dirty="0"/>
              <a:t>Припадник је аустронезијске групе језика.</a:t>
            </a:r>
          </a:p>
          <a:p>
            <a:pPr marL="0" lvl="0" indent="0" algn="l" rtl="0">
              <a:spcBef>
                <a:spcPts val="0"/>
              </a:spcBef>
              <a:spcAft>
                <a:spcPts val="0"/>
              </a:spcAft>
              <a:buNone/>
            </a:pPr>
            <a:r>
              <a:rPr lang="sr-Cyrl-BA" sz="2000" dirty="0"/>
              <a:t>Овај језик се састоји од 16 слова, 10 консонаната и 6 вокала.</a:t>
            </a:r>
          </a:p>
          <a:p>
            <a:pPr marL="0" lvl="0" indent="0" algn="l" rtl="0">
              <a:spcBef>
                <a:spcPts val="0"/>
              </a:spcBef>
              <a:spcAft>
                <a:spcPts val="0"/>
              </a:spcAft>
              <a:buNone/>
            </a:pPr>
            <a:endParaRPr lang="sr-Cyrl-BA" sz="1400" dirty="0"/>
          </a:p>
          <a:p>
            <a:pPr marL="0" lvl="0" indent="0" algn="l" rtl="0">
              <a:spcBef>
                <a:spcPts val="0"/>
              </a:spcBef>
              <a:spcAft>
                <a:spcPts val="0"/>
              </a:spcAft>
              <a:buNone/>
            </a:pPr>
            <a:endParaRPr sz="1400" b="1" dirty="0"/>
          </a:p>
        </p:txBody>
      </p:sp>
      <p:sp>
        <p:nvSpPr>
          <p:cNvPr id="1789" name="Google Shape;1789;p3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7" name="Rectangle 6"/>
          <p:cNvSpPr/>
          <p:nvPr/>
        </p:nvSpPr>
        <p:spPr>
          <a:xfrm>
            <a:off x="2915816" y="4680859"/>
            <a:ext cx="6022803" cy="307777"/>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sr-Cyrl-BA" dirty="0"/>
              <a:t> неколико фраза прије одласка у Палау:</a:t>
            </a:r>
            <a:r>
              <a:rPr lang="sr-Cyrl-BA" dirty="0">
                <a:hlinkClick r:id="rId3"/>
              </a:rPr>
              <a:t> </a:t>
            </a:r>
            <a:r>
              <a:rPr lang="en-GB" dirty="0">
                <a:hlinkClick r:id="rId3"/>
              </a:rPr>
              <a:t>https://youtu.be/h5mGSk3lxwg</a:t>
            </a:r>
            <a:endParaRPr lang="en-GB"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093114"/>
            <a:ext cx="531490" cy="56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85"/>
                                        </p:tgtEl>
                                        <p:attrNameLst>
                                          <p:attrName>style.visibility</p:attrName>
                                        </p:attrNameLst>
                                      </p:cBhvr>
                                      <p:to>
                                        <p:strVal val="visible"/>
                                      </p:to>
                                    </p:set>
                                    <p:animEffect transition="in" filter="wipe(down)">
                                      <p:cBhvr>
                                        <p:cTn id="7" dur="500"/>
                                        <p:tgtEl>
                                          <p:spTgt spid="17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86">
                                            <p:txEl>
                                              <p:pRg st="0" end="0"/>
                                            </p:txEl>
                                          </p:spTgt>
                                        </p:tgtEl>
                                        <p:attrNameLst>
                                          <p:attrName>style.visibility</p:attrName>
                                        </p:attrNameLst>
                                      </p:cBhvr>
                                      <p:to>
                                        <p:strVal val="visible"/>
                                      </p:to>
                                    </p:set>
                                    <p:animEffect transition="in" filter="wipe(down)">
                                      <p:cBhvr>
                                        <p:cTn id="12" dur="500"/>
                                        <p:tgtEl>
                                          <p:spTgt spid="1786">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86">
                                            <p:txEl>
                                              <p:pRg st="1" end="1"/>
                                            </p:txEl>
                                          </p:spTgt>
                                        </p:tgtEl>
                                        <p:attrNameLst>
                                          <p:attrName>style.visibility</p:attrName>
                                        </p:attrNameLst>
                                      </p:cBhvr>
                                      <p:to>
                                        <p:strVal val="visible"/>
                                      </p:to>
                                    </p:set>
                                    <p:animEffect transition="in" filter="wipe(down)">
                                      <p:cBhvr>
                                        <p:cTn id="15" dur="500"/>
                                        <p:tgtEl>
                                          <p:spTgt spid="1786">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86">
                                            <p:txEl>
                                              <p:pRg st="2" end="2"/>
                                            </p:txEl>
                                          </p:spTgt>
                                        </p:tgtEl>
                                        <p:attrNameLst>
                                          <p:attrName>style.visibility</p:attrName>
                                        </p:attrNameLst>
                                      </p:cBhvr>
                                      <p:to>
                                        <p:strVal val="visible"/>
                                      </p:to>
                                    </p:set>
                                    <p:animEffect transition="in" filter="wipe(down)">
                                      <p:cBhvr>
                                        <p:cTn id="18" dur="500"/>
                                        <p:tgtEl>
                                          <p:spTgt spid="1786">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786">
                                            <p:txEl>
                                              <p:pRg st="3" end="3"/>
                                            </p:txEl>
                                          </p:spTgt>
                                        </p:tgtEl>
                                        <p:attrNameLst>
                                          <p:attrName>style.visibility</p:attrName>
                                        </p:attrNameLst>
                                      </p:cBhvr>
                                      <p:to>
                                        <p:strVal val="visible"/>
                                      </p:to>
                                    </p:set>
                                    <p:animEffect transition="in" filter="wipe(down)">
                                      <p:cBhvr>
                                        <p:cTn id="21" dur="500"/>
                                        <p:tgtEl>
                                          <p:spTgt spid="178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5" grpId="0"/>
      <p:bldP spid="1786" grpId="0" build="p"/>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3"/>
        <p:cNvGrpSpPr/>
        <p:nvPr/>
      </p:nvGrpSpPr>
      <p:grpSpPr>
        <a:xfrm>
          <a:off x="0" y="0"/>
          <a:ext cx="0" cy="0"/>
          <a:chOff x="0" y="0"/>
          <a:chExt cx="0" cy="0"/>
        </a:xfrm>
      </p:grpSpPr>
      <p:sp>
        <p:nvSpPr>
          <p:cNvPr id="1764" name="Google Shape;1764;p29"/>
          <p:cNvSpPr txBox="1">
            <a:spLocks noGrp="1"/>
          </p:cNvSpPr>
          <p:nvPr>
            <p:ph type="title"/>
          </p:nvPr>
        </p:nvSpPr>
        <p:spPr>
          <a:xfrm>
            <a:off x="755576" y="195486"/>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sr-Cyrl-BA" dirty="0"/>
              <a:t>Неке од основних фраза</a:t>
            </a:r>
            <a:endParaRPr dirty="0"/>
          </a:p>
        </p:txBody>
      </p:sp>
      <p:sp>
        <p:nvSpPr>
          <p:cNvPr id="1765" name="Google Shape;1765;p2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51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72961">
            <a:off x="5893559" y="3984000"/>
            <a:ext cx="543619" cy="935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квир за текст 2">
            <a:extLst>
              <a:ext uri="{FF2B5EF4-FFF2-40B4-BE49-F238E27FC236}">
                <a16:creationId xmlns:a16="http://schemas.microsoft.com/office/drawing/2014/main" id="{62DEFCC0-0208-4EBF-9C4C-47F918866260}"/>
              </a:ext>
            </a:extLst>
          </p:cNvPr>
          <p:cNvSpPr txBox="1"/>
          <p:nvPr/>
        </p:nvSpPr>
        <p:spPr>
          <a:xfrm>
            <a:off x="755576" y="987574"/>
            <a:ext cx="4824536" cy="307777"/>
          </a:xfrm>
          <a:prstGeom prst="rect">
            <a:avLst/>
          </a:prstGeom>
          <a:noFill/>
        </p:spPr>
        <p:txBody>
          <a:bodyPr wrap="square" rtlCol="0">
            <a:spAutoFit/>
          </a:bodyPr>
          <a:lstStyle/>
          <a:p>
            <a:endParaRPr lang="sr-Cyrl-RS" dirty="0"/>
          </a:p>
        </p:txBody>
      </p:sp>
      <p:pic>
        <p:nvPicPr>
          <p:cNvPr id="7" name="Слика 6">
            <a:extLst>
              <a:ext uri="{FF2B5EF4-FFF2-40B4-BE49-F238E27FC236}">
                <a16:creationId xmlns:a16="http://schemas.microsoft.com/office/drawing/2014/main" id="{2587B252-CF92-449C-8B55-0D948DA6C5F6}"/>
              </a:ext>
            </a:extLst>
          </p:cNvPr>
          <p:cNvPicPr>
            <a:picLocks noChangeAspect="1"/>
          </p:cNvPicPr>
          <p:nvPr/>
        </p:nvPicPr>
        <p:blipFill>
          <a:blip r:embed="rId4"/>
          <a:stretch>
            <a:fillRect/>
          </a:stretch>
        </p:blipFill>
        <p:spPr>
          <a:xfrm>
            <a:off x="755576" y="803554"/>
            <a:ext cx="5331218" cy="4079252"/>
          </a:xfrm>
          <a:prstGeom prst="rect">
            <a:avLst/>
          </a:prstGeom>
        </p:spPr>
      </p:pic>
      <p:sp>
        <p:nvSpPr>
          <p:cNvPr id="2" name="Правоугаоник 1">
            <a:extLst>
              <a:ext uri="{FF2B5EF4-FFF2-40B4-BE49-F238E27FC236}">
                <a16:creationId xmlns:a16="http://schemas.microsoft.com/office/drawing/2014/main" id="{8BC0E494-4D05-4712-896E-1DD087DA53EC}"/>
              </a:ext>
            </a:extLst>
          </p:cNvPr>
          <p:cNvSpPr/>
          <p:nvPr/>
        </p:nvSpPr>
        <p:spPr>
          <a:xfrm>
            <a:off x="2339752" y="1046267"/>
            <a:ext cx="792088" cy="249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000" dirty="0"/>
              <a:t>Поздрав</a:t>
            </a:r>
            <a:r>
              <a:rPr lang="sr-Cyrl-RS" sz="1800" dirty="0"/>
              <a:t>!</a:t>
            </a:r>
          </a:p>
        </p:txBody>
      </p:sp>
      <p:sp>
        <p:nvSpPr>
          <p:cNvPr id="4" name="Правоугаоник 3">
            <a:extLst>
              <a:ext uri="{FF2B5EF4-FFF2-40B4-BE49-F238E27FC236}">
                <a16:creationId xmlns:a16="http://schemas.microsoft.com/office/drawing/2014/main" id="{5FBC8B3C-00B0-4EF3-AB14-594076FE49AA}"/>
              </a:ext>
            </a:extLst>
          </p:cNvPr>
          <p:cNvSpPr/>
          <p:nvPr/>
        </p:nvSpPr>
        <p:spPr>
          <a:xfrm>
            <a:off x="2339752" y="803554"/>
            <a:ext cx="792088" cy="184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dirty="0"/>
              <a:t>Српски</a:t>
            </a:r>
          </a:p>
        </p:txBody>
      </p:sp>
      <p:sp>
        <p:nvSpPr>
          <p:cNvPr id="5" name="Правоугаоник 4">
            <a:extLst>
              <a:ext uri="{FF2B5EF4-FFF2-40B4-BE49-F238E27FC236}">
                <a16:creationId xmlns:a16="http://schemas.microsoft.com/office/drawing/2014/main" id="{2B0F16D4-013F-4B03-9DF3-C5F4F88B84F0}"/>
              </a:ext>
            </a:extLst>
          </p:cNvPr>
          <p:cNvSpPr/>
          <p:nvPr/>
        </p:nvSpPr>
        <p:spPr>
          <a:xfrm>
            <a:off x="2123728" y="1307577"/>
            <a:ext cx="1008112" cy="249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050" dirty="0"/>
              <a:t>Добро јутро!</a:t>
            </a:r>
          </a:p>
        </p:txBody>
      </p:sp>
      <p:sp>
        <p:nvSpPr>
          <p:cNvPr id="6" name="Правоугаоник 5">
            <a:extLst>
              <a:ext uri="{FF2B5EF4-FFF2-40B4-BE49-F238E27FC236}">
                <a16:creationId xmlns:a16="http://schemas.microsoft.com/office/drawing/2014/main" id="{7DE3869A-FF78-4208-A481-964FBBBDF20A}"/>
              </a:ext>
            </a:extLst>
          </p:cNvPr>
          <p:cNvSpPr/>
          <p:nvPr/>
        </p:nvSpPr>
        <p:spPr>
          <a:xfrm>
            <a:off x="2195736" y="1556661"/>
            <a:ext cx="936104" cy="249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dirty="0"/>
              <a:t>Добар дан!</a:t>
            </a:r>
          </a:p>
        </p:txBody>
      </p:sp>
      <p:sp>
        <p:nvSpPr>
          <p:cNvPr id="8" name="Правоугаоник 7">
            <a:extLst>
              <a:ext uri="{FF2B5EF4-FFF2-40B4-BE49-F238E27FC236}">
                <a16:creationId xmlns:a16="http://schemas.microsoft.com/office/drawing/2014/main" id="{FF510FBC-BE0B-4305-AC7C-51F73B65533B}"/>
              </a:ext>
            </a:extLst>
          </p:cNvPr>
          <p:cNvSpPr/>
          <p:nvPr/>
        </p:nvSpPr>
        <p:spPr>
          <a:xfrm>
            <a:off x="2051720" y="1805745"/>
            <a:ext cx="1152128" cy="249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dirty="0"/>
              <a:t>Добро вече!</a:t>
            </a:r>
          </a:p>
        </p:txBody>
      </p:sp>
      <p:sp>
        <p:nvSpPr>
          <p:cNvPr id="9" name="Правоугаоник 8">
            <a:extLst>
              <a:ext uri="{FF2B5EF4-FFF2-40B4-BE49-F238E27FC236}">
                <a16:creationId xmlns:a16="http://schemas.microsoft.com/office/drawing/2014/main" id="{4F3306F5-8AD4-4F78-A2BD-2F05ACCE38E3}"/>
              </a:ext>
            </a:extLst>
          </p:cNvPr>
          <p:cNvSpPr/>
          <p:nvPr/>
        </p:nvSpPr>
        <p:spPr>
          <a:xfrm>
            <a:off x="1907704" y="2029113"/>
            <a:ext cx="1296144" cy="249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dirty="0"/>
              <a:t>Зовем се___.</a:t>
            </a:r>
          </a:p>
        </p:txBody>
      </p:sp>
      <p:sp>
        <p:nvSpPr>
          <p:cNvPr id="10" name="Правоугаоник 9">
            <a:extLst>
              <a:ext uri="{FF2B5EF4-FFF2-40B4-BE49-F238E27FC236}">
                <a16:creationId xmlns:a16="http://schemas.microsoft.com/office/drawing/2014/main" id="{96D1EB7A-C9B3-44DE-B33E-B85F2E30E092}"/>
              </a:ext>
            </a:extLst>
          </p:cNvPr>
          <p:cNvSpPr/>
          <p:nvPr/>
        </p:nvSpPr>
        <p:spPr>
          <a:xfrm>
            <a:off x="1763688" y="2278196"/>
            <a:ext cx="1440160" cy="136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dirty="0"/>
              <a:t>Како се зовете?</a:t>
            </a:r>
          </a:p>
        </p:txBody>
      </p:sp>
      <p:sp>
        <p:nvSpPr>
          <p:cNvPr id="11" name="Правоугаоник 10">
            <a:extLst>
              <a:ext uri="{FF2B5EF4-FFF2-40B4-BE49-F238E27FC236}">
                <a16:creationId xmlns:a16="http://schemas.microsoft.com/office/drawing/2014/main" id="{EAA45562-34E1-4BDE-A03B-F5FF048C28A6}"/>
              </a:ext>
            </a:extLst>
          </p:cNvPr>
          <p:cNvSpPr/>
          <p:nvPr/>
        </p:nvSpPr>
        <p:spPr>
          <a:xfrm>
            <a:off x="2123728" y="2414964"/>
            <a:ext cx="1080120" cy="249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dirty="0"/>
              <a:t>Како си?</a:t>
            </a:r>
          </a:p>
        </p:txBody>
      </p:sp>
      <p:sp>
        <p:nvSpPr>
          <p:cNvPr id="12" name="Правоугаоник 11">
            <a:extLst>
              <a:ext uri="{FF2B5EF4-FFF2-40B4-BE49-F238E27FC236}">
                <a16:creationId xmlns:a16="http://schemas.microsoft.com/office/drawing/2014/main" id="{9D193C96-168E-4ED3-90D1-0739D6E7A89C}"/>
              </a:ext>
            </a:extLst>
          </p:cNvPr>
          <p:cNvSpPr/>
          <p:nvPr/>
        </p:nvSpPr>
        <p:spPr>
          <a:xfrm>
            <a:off x="2123728" y="2664047"/>
            <a:ext cx="1080120" cy="249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dirty="0"/>
              <a:t>Добро сам.</a:t>
            </a:r>
          </a:p>
        </p:txBody>
      </p:sp>
      <p:sp>
        <p:nvSpPr>
          <p:cNvPr id="13" name="Правоугаоник 12">
            <a:extLst>
              <a:ext uri="{FF2B5EF4-FFF2-40B4-BE49-F238E27FC236}">
                <a16:creationId xmlns:a16="http://schemas.microsoft.com/office/drawing/2014/main" id="{A95EEA3C-0550-4F59-8D7C-4883F99B5BCE}"/>
              </a:ext>
            </a:extLst>
          </p:cNvPr>
          <p:cNvSpPr/>
          <p:nvPr/>
        </p:nvSpPr>
        <p:spPr>
          <a:xfrm>
            <a:off x="2051720" y="2913130"/>
            <a:ext cx="1152128" cy="249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dirty="0"/>
              <a:t>Ја сам из___.</a:t>
            </a:r>
          </a:p>
        </p:txBody>
      </p:sp>
      <p:sp>
        <p:nvSpPr>
          <p:cNvPr id="14" name="Правоугаоник 13">
            <a:extLst>
              <a:ext uri="{FF2B5EF4-FFF2-40B4-BE49-F238E27FC236}">
                <a16:creationId xmlns:a16="http://schemas.microsoft.com/office/drawing/2014/main" id="{1FB1B772-8281-4A6D-A687-AA1BF97D9711}"/>
              </a:ext>
            </a:extLst>
          </p:cNvPr>
          <p:cNvSpPr/>
          <p:nvPr/>
        </p:nvSpPr>
        <p:spPr>
          <a:xfrm>
            <a:off x="2051720" y="3162214"/>
            <a:ext cx="1152128" cy="2355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dirty="0"/>
              <a:t>Палау.</a:t>
            </a:r>
          </a:p>
        </p:txBody>
      </p:sp>
      <p:sp>
        <p:nvSpPr>
          <p:cNvPr id="15" name="Правоугаоник 14">
            <a:extLst>
              <a:ext uri="{FF2B5EF4-FFF2-40B4-BE49-F238E27FC236}">
                <a16:creationId xmlns:a16="http://schemas.microsoft.com/office/drawing/2014/main" id="{D3FB84B5-5FB7-4CC3-BD5D-40D5A45FAF58}"/>
              </a:ext>
            </a:extLst>
          </p:cNvPr>
          <p:cNvSpPr/>
          <p:nvPr/>
        </p:nvSpPr>
        <p:spPr>
          <a:xfrm>
            <a:off x="2051720" y="3397810"/>
            <a:ext cx="1152128" cy="2355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dirty="0"/>
              <a:t>САД</a:t>
            </a:r>
          </a:p>
        </p:txBody>
      </p:sp>
      <p:sp>
        <p:nvSpPr>
          <p:cNvPr id="16" name="Правоугаоник 15">
            <a:extLst>
              <a:ext uri="{FF2B5EF4-FFF2-40B4-BE49-F238E27FC236}">
                <a16:creationId xmlns:a16="http://schemas.microsoft.com/office/drawing/2014/main" id="{4FFAD0F0-AA9B-43D1-A8C5-77D40E66ADBD}"/>
              </a:ext>
            </a:extLst>
          </p:cNvPr>
          <p:cNvSpPr/>
          <p:nvPr/>
        </p:nvSpPr>
        <p:spPr>
          <a:xfrm>
            <a:off x="2051720" y="3633406"/>
            <a:ext cx="1152128" cy="2355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dirty="0"/>
              <a:t>Енглеска</a:t>
            </a:r>
          </a:p>
        </p:txBody>
      </p:sp>
      <p:sp>
        <p:nvSpPr>
          <p:cNvPr id="17" name="Правоугаоник 16">
            <a:extLst>
              <a:ext uri="{FF2B5EF4-FFF2-40B4-BE49-F238E27FC236}">
                <a16:creationId xmlns:a16="http://schemas.microsoft.com/office/drawing/2014/main" id="{B7876396-1B0A-4411-9865-04C01BB055FB}"/>
              </a:ext>
            </a:extLst>
          </p:cNvPr>
          <p:cNvSpPr/>
          <p:nvPr/>
        </p:nvSpPr>
        <p:spPr>
          <a:xfrm>
            <a:off x="2051720" y="3869002"/>
            <a:ext cx="1152128" cy="228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dirty="0"/>
              <a:t>Јапан</a:t>
            </a:r>
          </a:p>
        </p:txBody>
      </p:sp>
      <p:sp>
        <p:nvSpPr>
          <p:cNvPr id="18" name="Правоугаоник 17">
            <a:extLst>
              <a:ext uri="{FF2B5EF4-FFF2-40B4-BE49-F238E27FC236}">
                <a16:creationId xmlns:a16="http://schemas.microsoft.com/office/drawing/2014/main" id="{DED59ACD-5640-4785-A98E-D8C33EC5E776}"/>
              </a:ext>
            </a:extLst>
          </p:cNvPr>
          <p:cNvSpPr/>
          <p:nvPr/>
        </p:nvSpPr>
        <p:spPr>
          <a:xfrm>
            <a:off x="2051720" y="4106867"/>
            <a:ext cx="1152128" cy="176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dirty="0"/>
              <a:t>Кина</a:t>
            </a:r>
          </a:p>
        </p:txBody>
      </p:sp>
      <p:sp>
        <p:nvSpPr>
          <p:cNvPr id="19" name="Правоугаоник 18">
            <a:extLst>
              <a:ext uri="{FF2B5EF4-FFF2-40B4-BE49-F238E27FC236}">
                <a16:creationId xmlns:a16="http://schemas.microsoft.com/office/drawing/2014/main" id="{B7FE3C52-D1BA-4912-97C8-5BCC24F33418}"/>
              </a:ext>
            </a:extLst>
          </p:cNvPr>
          <p:cNvSpPr/>
          <p:nvPr/>
        </p:nvSpPr>
        <p:spPr>
          <a:xfrm>
            <a:off x="2087724" y="4332829"/>
            <a:ext cx="1152128" cy="228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dirty="0"/>
              <a:t>Јеси ли ти из?</a:t>
            </a:r>
          </a:p>
        </p:txBody>
      </p:sp>
      <p:sp>
        <p:nvSpPr>
          <p:cNvPr id="20" name="Правоугаоник 19">
            <a:extLst>
              <a:ext uri="{FF2B5EF4-FFF2-40B4-BE49-F238E27FC236}">
                <a16:creationId xmlns:a16="http://schemas.microsoft.com/office/drawing/2014/main" id="{26A6454E-9D5F-4956-8AE5-2F4C485DB1B0}"/>
              </a:ext>
            </a:extLst>
          </p:cNvPr>
          <p:cNvSpPr/>
          <p:nvPr/>
        </p:nvSpPr>
        <p:spPr>
          <a:xfrm>
            <a:off x="2267744" y="4575542"/>
            <a:ext cx="934010" cy="316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050" dirty="0" err="1"/>
              <a:t>Гдје</a:t>
            </a:r>
            <a:r>
              <a:rPr lang="sr-Cyrl-RS" sz="1050" dirty="0"/>
              <a:t> сте рођени?</a:t>
            </a:r>
          </a:p>
        </p:txBody>
      </p:sp>
      <p:sp>
        <p:nvSpPr>
          <p:cNvPr id="21" name="Правоугаоник 20">
            <a:extLst>
              <a:ext uri="{FF2B5EF4-FFF2-40B4-BE49-F238E27FC236}">
                <a16:creationId xmlns:a16="http://schemas.microsoft.com/office/drawing/2014/main" id="{DE4FA014-F9C6-45C1-846B-A162773F043F}"/>
              </a:ext>
            </a:extLst>
          </p:cNvPr>
          <p:cNvSpPr/>
          <p:nvPr/>
        </p:nvSpPr>
        <p:spPr>
          <a:xfrm>
            <a:off x="4860032" y="987574"/>
            <a:ext cx="1152130" cy="184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dirty="0"/>
              <a:t>СРПСКИ</a:t>
            </a:r>
          </a:p>
        </p:txBody>
      </p:sp>
      <p:sp>
        <p:nvSpPr>
          <p:cNvPr id="22" name="Правоугаоник 21">
            <a:extLst>
              <a:ext uri="{FF2B5EF4-FFF2-40B4-BE49-F238E27FC236}">
                <a16:creationId xmlns:a16="http://schemas.microsoft.com/office/drawing/2014/main" id="{3A709BAC-BD2D-4256-917A-B32521CA78A5}"/>
              </a:ext>
            </a:extLst>
          </p:cNvPr>
          <p:cNvSpPr/>
          <p:nvPr/>
        </p:nvSpPr>
        <p:spPr>
          <a:xfrm>
            <a:off x="4644008" y="1171594"/>
            <a:ext cx="1368154" cy="249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dirty="0"/>
              <a:t>Рођен сам у __.</a:t>
            </a:r>
          </a:p>
        </p:txBody>
      </p:sp>
      <p:sp>
        <p:nvSpPr>
          <p:cNvPr id="23" name="Правоугаоник 22">
            <a:extLst>
              <a:ext uri="{FF2B5EF4-FFF2-40B4-BE49-F238E27FC236}">
                <a16:creationId xmlns:a16="http://schemas.microsoft.com/office/drawing/2014/main" id="{E52BA3EA-12F9-4B60-88DD-D2E06F236A37}"/>
              </a:ext>
            </a:extLst>
          </p:cNvPr>
          <p:cNvSpPr/>
          <p:nvPr/>
        </p:nvSpPr>
        <p:spPr>
          <a:xfrm>
            <a:off x="4393293" y="1420678"/>
            <a:ext cx="1658810" cy="249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050" dirty="0"/>
              <a:t>Колико имате година?</a:t>
            </a:r>
          </a:p>
        </p:txBody>
      </p:sp>
      <p:sp>
        <p:nvSpPr>
          <p:cNvPr id="24" name="Правоугаоник 23">
            <a:extLst>
              <a:ext uri="{FF2B5EF4-FFF2-40B4-BE49-F238E27FC236}">
                <a16:creationId xmlns:a16="http://schemas.microsoft.com/office/drawing/2014/main" id="{D8E5B7A4-3231-487C-B53F-42F1B9703CC3}"/>
              </a:ext>
            </a:extLst>
          </p:cNvPr>
          <p:cNvSpPr/>
          <p:nvPr/>
        </p:nvSpPr>
        <p:spPr>
          <a:xfrm>
            <a:off x="4393293" y="1681203"/>
            <a:ext cx="1658810" cy="192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dirty="0" err="1"/>
              <a:t>Имам___година</a:t>
            </a:r>
            <a:r>
              <a:rPr lang="sr-Cyrl-RS" sz="1200" dirty="0"/>
              <a:t>.</a:t>
            </a:r>
          </a:p>
        </p:txBody>
      </p:sp>
      <p:sp>
        <p:nvSpPr>
          <p:cNvPr id="25" name="Правоугаоник 24">
            <a:extLst>
              <a:ext uri="{FF2B5EF4-FFF2-40B4-BE49-F238E27FC236}">
                <a16:creationId xmlns:a16="http://schemas.microsoft.com/office/drawing/2014/main" id="{B11F3DA4-559E-47E8-BD51-86641D69435E}"/>
              </a:ext>
            </a:extLst>
          </p:cNvPr>
          <p:cNvSpPr/>
          <p:nvPr/>
        </p:nvSpPr>
        <p:spPr>
          <a:xfrm>
            <a:off x="4572000" y="1918846"/>
            <a:ext cx="1843676" cy="197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dirty="0"/>
              <a:t>Који је ваш </a:t>
            </a:r>
            <a:r>
              <a:rPr lang="sr-Cyrl-RS" sz="1100" dirty="0" err="1"/>
              <a:t>телеф</a:t>
            </a:r>
            <a:r>
              <a:rPr lang="sr-Cyrl-RS" sz="1100" dirty="0"/>
              <a:t>. број?</a:t>
            </a:r>
          </a:p>
        </p:txBody>
      </p:sp>
      <p:sp>
        <p:nvSpPr>
          <p:cNvPr id="26" name="Правоугаоник 25">
            <a:extLst>
              <a:ext uri="{FF2B5EF4-FFF2-40B4-BE49-F238E27FC236}">
                <a16:creationId xmlns:a16="http://schemas.microsoft.com/office/drawing/2014/main" id="{0CEB28F8-09D9-4E9D-9F45-4321B053B7CB}"/>
              </a:ext>
            </a:extLst>
          </p:cNvPr>
          <p:cNvSpPr/>
          <p:nvPr/>
        </p:nvSpPr>
        <p:spPr>
          <a:xfrm>
            <a:off x="4572000" y="2116245"/>
            <a:ext cx="1728192" cy="197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dirty="0"/>
              <a:t>Мој </a:t>
            </a:r>
            <a:r>
              <a:rPr lang="sr-Cyrl-RS" sz="1100" dirty="0" err="1"/>
              <a:t>телеф</a:t>
            </a:r>
            <a:r>
              <a:rPr lang="sr-Cyrl-RS" sz="1100" dirty="0"/>
              <a:t>. број је___.</a:t>
            </a:r>
          </a:p>
        </p:txBody>
      </p:sp>
      <p:sp>
        <p:nvSpPr>
          <p:cNvPr id="27" name="Правоугаоник 26">
            <a:extLst>
              <a:ext uri="{FF2B5EF4-FFF2-40B4-BE49-F238E27FC236}">
                <a16:creationId xmlns:a16="http://schemas.microsoft.com/office/drawing/2014/main" id="{230EBDE4-12C4-4E61-8BC8-98A0918E1AA5}"/>
              </a:ext>
            </a:extLst>
          </p:cNvPr>
          <p:cNvSpPr/>
          <p:nvPr/>
        </p:nvSpPr>
        <p:spPr>
          <a:xfrm>
            <a:off x="4572000" y="2350012"/>
            <a:ext cx="1224135" cy="197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dirty="0" err="1"/>
              <a:t>Гдје</a:t>
            </a:r>
            <a:r>
              <a:rPr lang="sr-Cyrl-RS" sz="1100" dirty="0"/>
              <a:t> живиш?</a:t>
            </a:r>
          </a:p>
        </p:txBody>
      </p:sp>
      <p:sp>
        <p:nvSpPr>
          <p:cNvPr id="28" name="Правоугаоник 27">
            <a:extLst>
              <a:ext uri="{FF2B5EF4-FFF2-40B4-BE49-F238E27FC236}">
                <a16:creationId xmlns:a16="http://schemas.microsoft.com/office/drawing/2014/main" id="{4B5B1538-0B6E-4BB0-BB9A-EC6EEEE90D1D}"/>
              </a:ext>
            </a:extLst>
          </p:cNvPr>
          <p:cNvSpPr/>
          <p:nvPr/>
        </p:nvSpPr>
        <p:spPr>
          <a:xfrm>
            <a:off x="4572000" y="2583779"/>
            <a:ext cx="1080120" cy="209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dirty="0"/>
              <a:t>Живим___.</a:t>
            </a:r>
          </a:p>
        </p:txBody>
      </p:sp>
      <p:sp>
        <p:nvSpPr>
          <p:cNvPr id="29" name="Правоугаоник 28">
            <a:extLst>
              <a:ext uri="{FF2B5EF4-FFF2-40B4-BE49-F238E27FC236}">
                <a16:creationId xmlns:a16="http://schemas.microsoft.com/office/drawing/2014/main" id="{30837A3C-A4C4-4F36-895A-2131EF949336}"/>
              </a:ext>
            </a:extLst>
          </p:cNvPr>
          <p:cNvSpPr/>
          <p:nvPr/>
        </p:nvSpPr>
        <p:spPr>
          <a:xfrm>
            <a:off x="4572000" y="2829857"/>
            <a:ext cx="576064" cy="209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dirty="0"/>
              <a:t>Да.</a:t>
            </a:r>
          </a:p>
        </p:txBody>
      </p:sp>
      <p:sp>
        <p:nvSpPr>
          <p:cNvPr id="30" name="Правоугаоник 29">
            <a:extLst>
              <a:ext uri="{FF2B5EF4-FFF2-40B4-BE49-F238E27FC236}">
                <a16:creationId xmlns:a16="http://schemas.microsoft.com/office/drawing/2014/main" id="{6C11F675-76BC-4482-B6FF-EA107B457965}"/>
              </a:ext>
            </a:extLst>
          </p:cNvPr>
          <p:cNvSpPr/>
          <p:nvPr/>
        </p:nvSpPr>
        <p:spPr>
          <a:xfrm>
            <a:off x="4572000" y="3039197"/>
            <a:ext cx="576064" cy="192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dirty="0"/>
              <a:t>Не.</a:t>
            </a:r>
          </a:p>
        </p:txBody>
      </p:sp>
      <p:sp>
        <p:nvSpPr>
          <p:cNvPr id="31" name="Правоугаоник 30">
            <a:extLst>
              <a:ext uri="{FF2B5EF4-FFF2-40B4-BE49-F238E27FC236}">
                <a16:creationId xmlns:a16="http://schemas.microsoft.com/office/drawing/2014/main" id="{75E0727F-A3D3-4DAD-B72B-B0BF254F292C}"/>
              </a:ext>
            </a:extLst>
          </p:cNvPr>
          <p:cNvSpPr/>
          <p:nvPr/>
        </p:nvSpPr>
        <p:spPr>
          <a:xfrm>
            <a:off x="4572000" y="3231537"/>
            <a:ext cx="1008112" cy="2355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dirty="0"/>
              <a:t>Молим вас</a:t>
            </a:r>
            <a:r>
              <a:rPr lang="sr-Cyrl-RS" dirty="0"/>
              <a:t>.</a:t>
            </a:r>
          </a:p>
        </p:txBody>
      </p:sp>
      <p:sp>
        <p:nvSpPr>
          <p:cNvPr id="32" name="Правоугаоник 31">
            <a:extLst>
              <a:ext uri="{FF2B5EF4-FFF2-40B4-BE49-F238E27FC236}">
                <a16:creationId xmlns:a16="http://schemas.microsoft.com/office/drawing/2014/main" id="{EF4FAB9B-84BC-4215-8EAC-F7BC0AD601F5}"/>
              </a:ext>
            </a:extLst>
          </p:cNvPr>
          <p:cNvSpPr/>
          <p:nvPr/>
        </p:nvSpPr>
        <p:spPr>
          <a:xfrm>
            <a:off x="4572000" y="3507854"/>
            <a:ext cx="720080" cy="2355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dirty="0"/>
              <a:t>Хвала</a:t>
            </a:r>
            <a:r>
              <a:rPr lang="sr-Cyrl-RS" dirty="0"/>
              <a:t>.</a:t>
            </a:r>
          </a:p>
        </p:txBody>
      </p:sp>
      <p:sp>
        <p:nvSpPr>
          <p:cNvPr id="33" name="Правоугаоник 32">
            <a:extLst>
              <a:ext uri="{FF2B5EF4-FFF2-40B4-BE49-F238E27FC236}">
                <a16:creationId xmlns:a16="http://schemas.microsoft.com/office/drawing/2014/main" id="{9C9DF070-3729-4ED7-A3F9-14908DA32E96}"/>
              </a:ext>
            </a:extLst>
          </p:cNvPr>
          <p:cNvSpPr/>
          <p:nvPr/>
        </p:nvSpPr>
        <p:spPr>
          <a:xfrm>
            <a:off x="4572000" y="3784171"/>
            <a:ext cx="1077495" cy="187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dirty="0"/>
              <a:t>Куда идеш?</a:t>
            </a:r>
          </a:p>
        </p:txBody>
      </p:sp>
      <p:sp>
        <p:nvSpPr>
          <p:cNvPr id="34" name="Правоугаоник 33">
            <a:extLst>
              <a:ext uri="{FF2B5EF4-FFF2-40B4-BE49-F238E27FC236}">
                <a16:creationId xmlns:a16="http://schemas.microsoft.com/office/drawing/2014/main" id="{41AA2230-B748-4489-BCD6-7F7F7A1F2E8C}"/>
              </a:ext>
            </a:extLst>
          </p:cNvPr>
          <p:cNvSpPr/>
          <p:nvPr/>
        </p:nvSpPr>
        <p:spPr>
          <a:xfrm>
            <a:off x="4572000" y="3971906"/>
            <a:ext cx="895253" cy="176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dirty="0"/>
              <a:t>Збогом!</a:t>
            </a:r>
          </a:p>
        </p:txBody>
      </p:sp>
      <p:sp>
        <p:nvSpPr>
          <p:cNvPr id="35" name="Правоугаоник 34">
            <a:extLst>
              <a:ext uri="{FF2B5EF4-FFF2-40B4-BE49-F238E27FC236}">
                <a16:creationId xmlns:a16="http://schemas.microsoft.com/office/drawing/2014/main" id="{1889D532-287D-43B4-8FEA-06E21FFAF65B}"/>
              </a:ext>
            </a:extLst>
          </p:cNvPr>
          <p:cNvSpPr/>
          <p:nvPr/>
        </p:nvSpPr>
        <p:spPr>
          <a:xfrm>
            <a:off x="4572000" y="4168936"/>
            <a:ext cx="1368154" cy="258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dirty="0"/>
              <a:t>Много Вам хвала!</a:t>
            </a:r>
          </a:p>
        </p:txBody>
      </p:sp>
      <p:sp>
        <p:nvSpPr>
          <p:cNvPr id="36" name="Правоугаоник 35">
            <a:extLst>
              <a:ext uri="{FF2B5EF4-FFF2-40B4-BE49-F238E27FC236}">
                <a16:creationId xmlns:a16="http://schemas.microsoft.com/office/drawing/2014/main" id="{389B56FB-29AC-4C9E-8697-5C05A3CD568B}"/>
              </a:ext>
            </a:extLst>
          </p:cNvPr>
          <p:cNvSpPr/>
          <p:nvPr/>
        </p:nvSpPr>
        <p:spPr>
          <a:xfrm>
            <a:off x="4572000" y="4426955"/>
            <a:ext cx="1152128" cy="246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dirty="0" err="1"/>
              <a:t>Лијеп</a:t>
            </a:r>
            <a:r>
              <a:rPr lang="sr-Cyrl-RS" sz="1200" dirty="0"/>
              <a:t> </a:t>
            </a:r>
            <a:r>
              <a:rPr lang="sr-Cyrl-RS" sz="1200" dirty="0" err="1"/>
              <a:t>цвијет</a:t>
            </a:r>
            <a:r>
              <a:rPr lang="sr-Cyrl-RS" sz="1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64"/>
                                        </p:tgtEl>
                                        <p:attrNameLst>
                                          <p:attrName>style.visibility</p:attrName>
                                        </p:attrNameLst>
                                      </p:cBhvr>
                                      <p:to>
                                        <p:strVal val="visible"/>
                                      </p:to>
                                    </p:set>
                                    <p:animEffect transition="in" filter="wipe(down)">
                                      <p:cBhvr>
                                        <p:cTn id="7" dur="500"/>
                                        <p:tgtEl>
                                          <p:spTgt spid="1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5" name="Google Shape;1865;p36"/>
          <p:cNvSpPr txBox="1">
            <a:spLocks noGrp="1"/>
          </p:cNvSpPr>
          <p:nvPr>
            <p:ph type="body" idx="1"/>
          </p:nvPr>
        </p:nvSpPr>
        <p:spPr>
          <a:xfrm>
            <a:off x="683568" y="771550"/>
            <a:ext cx="5660100" cy="374441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r-Cyrl-BA" sz="1800" dirty="0"/>
              <a:t>Сваки путник</a:t>
            </a:r>
            <a:r>
              <a:rPr lang="sr-Latn-RS" sz="1800" dirty="0"/>
              <a:t>,</a:t>
            </a:r>
            <a:r>
              <a:rPr lang="sr-Cyrl-BA" sz="1800" dirty="0"/>
              <a:t> који посјећује Палау приликом уласка у земљу треба да потпише еколошку заклетву</a:t>
            </a:r>
            <a:r>
              <a:rPr lang="sr-Latn-RS" sz="1800" dirty="0"/>
              <a:t>,</a:t>
            </a:r>
            <a:r>
              <a:rPr lang="sr-Cyrl-BA" sz="1800" dirty="0"/>
              <a:t> која гласи:</a:t>
            </a:r>
          </a:p>
          <a:p>
            <a:pPr marL="0" lvl="0" indent="0" algn="l" rtl="0">
              <a:spcBef>
                <a:spcPts val="0"/>
              </a:spcBef>
              <a:spcAft>
                <a:spcPts val="0"/>
              </a:spcAft>
              <a:buNone/>
            </a:pPr>
            <a:endParaRPr lang="sr-Cyrl-BA" sz="1800" dirty="0"/>
          </a:p>
          <a:p>
            <a:pPr marL="0" indent="0">
              <a:buNone/>
            </a:pPr>
            <a:r>
              <a:rPr lang="sr-Cyrl-BA" sz="1800" b="1" i="1" dirty="0"/>
              <a:t>„Дјецо Палауа, полажем ову заклетву као ваш гост, да ћу чувати и штитити ваш предивни и јединствени острвски дом. Заклињем се да ћу се према њему односити благо и истраживати свјесно. Нећу узети ништа што не треба. Нећу нашкодити оном што нашкоди мени. Једини отисци</a:t>
            </a:r>
            <a:r>
              <a:rPr lang="sr-Latn-RS" sz="1800" b="1" i="1" dirty="0"/>
              <a:t>,</a:t>
            </a:r>
            <a:r>
              <a:rPr lang="sr-Cyrl-BA" sz="1800" b="1" i="1" dirty="0"/>
              <a:t> које ћу оставити јесу они који ће се испрати.“</a:t>
            </a:r>
          </a:p>
        </p:txBody>
      </p:sp>
      <p:sp>
        <p:nvSpPr>
          <p:cNvPr id="1866" name="Google Shape;1866;p36"/>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2" name="Title 1"/>
          <p:cNvSpPr>
            <a:spLocks noGrp="1"/>
          </p:cNvSpPr>
          <p:nvPr>
            <p:ph type="title"/>
          </p:nvPr>
        </p:nvSpPr>
        <p:spPr>
          <a:xfrm>
            <a:off x="1259632" y="123478"/>
            <a:ext cx="5660100" cy="471300"/>
          </a:xfrm>
        </p:spPr>
        <p:txBody>
          <a:bodyPr/>
          <a:lstStyle/>
          <a:p>
            <a:r>
              <a:rPr lang="sr-Cyrl-BA" dirty="0"/>
              <a:t>Еколошка заклетва</a:t>
            </a:r>
            <a:endParaRPr lang="en-GB" dirty="0"/>
          </a:p>
        </p:txBody>
      </p:sp>
      <p:pic>
        <p:nvPicPr>
          <p:cNvPr id="8194" name="Picture 2"/>
          <p:cNvPicPr>
            <a:picLocks noChangeAspect="1" noChangeArrowheads="1"/>
          </p:cNvPicPr>
          <p:nvPr/>
        </p:nvPicPr>
        <p:blipFill>
          <a:blip r:embed="rId3">
            <a:biLevel thresh="25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868144" y="3651870"/>
            <a:ext cx="949732" cy="9497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65">
                                            <p:txEl>
                                              <p:pRg st="0" end="0"/>
                                            </p:txEl>
                                          </p:spTgt>
                                        </p:tgtEl>
                                        <p:attrNameLst>
                                          <p:attrName>style.visibility</p:attrName>
                                        </p:attrNameLst>
                                      </p:cBhvr>
                                      <p:to>
                                        <p:strVal val="visible"/>
                                      </p:to>
                                    </p:set>
                                    <p:animEffect transition="in" filter="wipe(down)">
                                      <p:cBhvr>
                                        <p:cTn id="12" dur="500"/>
                                        <p:tgtEl>
                                          <p:spTgt spid="186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65">
                                            <p:txEl>
                                              <p:pRg st="2" end="2"/>
                                            </p:txEl>
                                          </p:spTgt>
                                        </p:tgtEl>
                                        <p:attrNameLst>
                                          <p:attrName>style.visibility</p:attrName>
                                        </p:attrNameLst>
                                      </p:cBhvr>
                                      <p:to>
                                        <p:strVal val="visible"/>
                                      </p:to>
                                    </p:set>
                                    <p:animEffect transition="in" filter="wipe(down)">
                                      <p:cBhvr>
                                        <p:cTn id="17" dur="500"/>
                                        <p:tgtEl>
                                          <p:spTgt spid="18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5" grpId="0" build="p"/>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38"/>
          <p:cNvSpPr txBox="1">
            <a:spLocks noGrp="1"/>
          </p:cNvSpPr>
          <p:nvPr>
            <p:ph type="ctrTitle"/>
          </p:nvPr>
        </p:nvSpPr>
        <p:spPr>
          <a:xfrm>
            <a:off x="179512" y="1059582"/>
            <a:ext cx="6052413" cy="630900"/>
          </a:xfrm>
          <a:prstGeom prst="rect">
            <a:avLst/>
          </a:prstGeom>
        </p:spPr>
        <p:txBody>
          <a:bodyPr spcFirstLastPara="1" wrap="square" lIns="0" tIns="0" rIns="0" bIns="0" anchor="b" anchorCtr="0">
            <a:noAutofit/>
          </a:bodyPr>
          <a:lstStyle/>
          <a:p>
            <a:pPr lvl="0"/>
            <a:r>
              <a:rPr lang="ru-RU" sz="3200" dirty="0"/>
              <a:t>Још неки линкови </a:t>
            </a:r>
            <a:r>
              <a:rPr lang="sr-Cyrl-RS" sz="3200" dirty="0"/>
              <a:t>ДА</a:t>
            </a:r>
            <a:r>
              <a:rPr lang="ru-RU" sz="3200" dirty="0"/>
              <a:t> посјетиМО, А У ВЕЗИ СУ СА ОВОМ  државОМ:</a:t>
            </a:r>
            <a:br>
              <a:rPr lang="ru-RU" dirty="0"/>
            </a:br>
            <a:endParaRPr dirty="0"/>
          </a:p>
        </p:txBody>
      </p:sp>
      <p:sp>
        <p:nvSpPr>
          <p:cNvPr id="1880" name="Google Shape;1880;p38"/>
          <p:cNvSpPr txBox="1">
            <a:spLocks noGrp="1"/>
          </p:cNvSpPr>
          <p:nvPr>
            <p:ph type="subTitle" idx="1"/>
          </p:nvPr>
        </p:nvSpPr>
        <p:spPr>
          <a:xfrm>
            <a:off x="1403648" y="1347614"/>
            <a:ext cx="5616624" cy="3196026"/>
          </a:xfrm>
          <a:prstGeom prst="rect">
            <a:avLst/>
          </a:prstGeom>
        </p:spPr>
        <p:txBody>
          <a:bodyPr spcFirstLastPara="1" wrap="square" lIns="0" tIns="0" rIns="0" bIns="0" anchor="t" anchorCtr="0">
            <a:noAutofit/>
          </a:bodyPr>
          <a:lstStyle/>
          <a:p>
            <a:pPr marL="0" lvl="0" indent="0">
              <a:spcAft>
                <a:spcPts val="800"/>
              </a:spcAft>
            </a:pPr>
            <a:r>
              <a:rPr lang="en-GB" sz="1800" dirty="0">
                <a:hlinkClick r:id="rId3"/>
              </a:rPr>
              <a:t>https://trip101.com/article/things-to-do-in-palau</a:t>
            </a:r>
            <a:r>
              <a:rPr lang="sr-Cyrl-BA" sz="1800" dirty="0">
                <a:hlinkClick r:id="rId3"/>
              </a:rPr>
              <a:t> </a:t>
            </a:r>
            <a:endParaRPr lang="sr-Cyrl-BA" sz="1800" dirty="0"/>
          </a:p>
          <a:p>
            <a:pPr marL="0" lvl="0" indent="0">
              <a:spcAft>
                <a:spcPts val="800"/>
              </a:spcAft>
            </a:pPr>
            <a:r>
              <a:rPr lang="en-GB" sz="1800" dirty="0">
                <a:hlinkClick r:id="rId4"/>
              </a:rPr>
              <a:t>https://www.britannica.com/place/Palau</a:t>
            </a:r>
            <a:endParaRPr lang="sr-Latn-BA" sz="1800" dirty="0"/>
          </a:p>
          <a:p>
            <a:pPr marL="0" lvl="0" indent="0">
              <a:spcAft>
                <a:spcPts val="800"/>
              </a:spcAft>
            </a:pPr>
            <a:r>
              <a:rPr lang="en-GB" sz="1800" dirty="0">
                <a:hlinkClick r:id="rId5"/>
              </a:rPr>
              <a:t>https://www.tripadvisor.com/Tourism-g294135-Palau-Vacations.html</a:t>
            </a:r>
            <a:r>
              <a:rPr lang="sr-Latn-BA" sz="1800" dirty="0">
                <a:hlinkClick r:id="rId5"/>
              </a:rPr>
              <a:t> </a:t>
            </a:r>
            <a:r>
              <a:rPr lang="sr-Latn-BA" sz="1800" dirty="0"/>
              <a:t>- </a:t>
            </a:r>
            <a:r>
              <a:rPr lang="sr-Cyrl-BA" sz="1800" dirty="0"/>
              <a:t>на овом линку можете направити свој план путовања, пронаћи хотеле, ресторане итд.</a:t>
            </a:r>
          </a:p>
          <a:p>
            <a:pPr marL="0" lvl="0" indent="0">
              <a:spcAft>
                <a:spcPts val="800"/>
              </a:spcAft>
            </a:pPr>
            <a:r>
              <a:rPr lang="en-GB" sz="1800" dirty="0">
                <a:hlinkClick r:id="rId6"/>
              </a:rPr>
              <a:t>https://www.youtube.com/watch?v=qrA56-VypuM</a:t>
            </a:r>
            <a:r>
              <a:rPr lang="sr-Cyrl-BA" sz="1800" dirty="0"/>
              <a:t> – видео о овој држави</a:t>
            </a:r>
          </a:p>
          <a:p>
            <a:pPr marL="0" lvl="0" indent="0">
              <a:spcAft>
                <a:spcPts val="800"/>
              </a:spcAft>
            </a:pPr>
            <a:r>
              <a:rPr lang="en-GB" sz="1800" dirty="0">
                <a:hlinkClick r:id="rId7"/>
              </a:rPr>
              <a:t>https://tekinged.com/dosuub/phrases.php</a:t>
            </a:r>
            <a:r>
              <a:rPr lang="sr-Cyrl-BA" sz="1800" dirty="0"/>
              <a:t> - фразе</a:t>
            </a:r>
          </a:p>
          <a:p>
            <a:pPr marL="0" lvl="0" indent="0">
              <a:spcAft>
                <a:spcPts val="800"/>
              </a:spcAft>
            </a:pPr>
            <a:endParaRPr lang="sr-Cyrl-BA" sz="1800" dirty="0"/>
          </a:p>
          <a:p>
            <a:pPr marL="0" lvl="0" indent="0">
              <a:spcAft>
                <a:spcPts val="800"/>
              </a:spcAft>
            </a:pPr>
            <a:endParaRPr sz="1400" dirty="0"/>
          </a:p>
        </p:txBody>
      </p:sp>
      <p:sp>
        <p:nvSpPr>
          <p:cNvPr id="1881" name="Google Shape;1881;p38"/>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7200" b="1" dirty="0">
              <a:solidFill>
                <a:schemeClr val="accent4"/>
              </a:solidFill>
              <a:latin typeface="Encode Sans Semi Condensed"/>
              <a:ea typeface="Encode Sans Semi Condensed"/>
              <a:cs typeface="Encode Sans Semi Condensed"/>
              <a:sym typeface="Encode Sans Semi Condensed"/>
            </a:endParaRPr>
          </a:p>
        </p:txBody>
      </p:sp>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87" y="1900226"/>
            <a:ext cx="1303873" cy="133714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084168" y="4042129"/>
            <a:ext cx="2592288"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sr-Cyrl-BA" dirty="0"/>
              <a:t>Линкови су на енглеском језику јер не постоји већи број података у систему на српском језику</a:t>
            </a:r>
            <a:endParaRPr lang="en-GB" dirty="0"/>
          </a:p>
        </p:txBody>
      </p:sp>
      <p:pic>
        <p:nvPicPr>
          <p:cNvPr id="614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484" y="3892256"/>
            <a:ext cx="383766" cy="106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250" y="4150030"/>
            <a:ext cx="338158" cy="8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79"/>
                                        </p:tgtEl>
                                        <p:attrNameLst>
                                          <p:attrName>style.visibility</p:attrName>
                                        </p:attrNameLst>
                                      </p:cBhvr>
                                      <p:to>
                                        <p:strVal val="visible"/>
                                      </p:to>
                                    </p:set>
                                    <p:animEffect transition="in" filter="wipe(down)">
                                      <p:cBhvr>
                                        <p:cTn id="7" dur="500"/>
                                        <p:tgtEl>
                                          <p:spTgt spid="18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par>
                                <p:cTn id="13" presetID="22" presetClass="entr" presetSubtype="4" fill="hold" nodeType="withEffect">
                                  <p:stCondLst>
                                    <p:cond delay="0"/>
                                  </p:stCondLst>
                                  <p:childTnLst>
                                    <p:set>
                                      <p:cBhvr>
                                        <p:cTn id="14" dur="1" fill="hold">
                                          <p:stCondLst>
                                            <p:cond delay="0"/>
                                          </p:stCondLst>
                                        </p:cTn>
                                        <p:tgtEl>
                                          <p:spTgt spid="1880">
                                            <p:txEl>
                                              <p:pRg st="1" end="1"/>
                                            </p:txEl>
                                          </p:spTgt>
                                        </p:tgtEl>
                                        <p:attrNameLst>
                                          <p:attrName>style.visibility</p:attrName>
                                        </p:attrNameLst>
                                      </p:cBhvr>
                                      <p:to>
                                        <p:strVal val="visible"/>
                                      </p:to>
                                    </p:set>
                                    <p:animEffect transition="in" filter="wipe(down)">
                                      <p:cBhvr>
                                        <p:cTn id="15" dur="500"/>
                                        <p:tgtEl>
                                          <p:spTgt spid="1880">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880">
                                            <p:txEl>
                                              <p:pRg st="2" end="2"/>
                                            </p:txEl>
                                          </p:spTgt>
                                        </p:tgtEl>
                                        <p:attrNameLst>
                                          <p:attrName>style.visibility</p:attrName>
                                        </p:attrNameLst>
                                      </p:cBhvr>
                                      <p:to>
                                        <p:strVal val="visible"/>
                                      </p:to>
                                    </p:set>
                                    <p:animEffect transition="in" filter="wipe(down)">
                                      <p:cBhvr>
                                        <p:cTn id="18" dur="500"/>
                                        <p:tgtEl>
                                          <p:spTgt spid="1880">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880">
                                            <p:txEl>
                                              <p:pRg st="3" end="3"/>
                                            </p:txEl>
                                          </p:spTgt>
                                        </p:tgtEl>
                                        <p:attrNameLst>
                                          <p:attrName>style.visibility</p:attrName>
                                        </p:attrNameLst>
                                      </p:cBhvr>
                                      <p:to>
                                        <p:strVal val="visible"/>
                                      </p:to>
                                    </p:set>
                                    <p:animEffect transition="in" filter="wipe(down)">
                                      <p:cBhvr>
                                        <p:cTn id="21" dur="500"/>
                                        <p:tgtEl>
                                          <p:spTgt spid="1880">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880">
                                            <p:txEl>
                                              <p:pRg st="4" end="4"/>
                                            </p:txEl>
                                          </p:spTgt>
                                        </p:tgtEl>
                                        <p:attrNameLst>
                                          <p:attrName>style.visibility</p:attrName>
                                        </p:attrNameLst>
                                      </p:cBhvr>
                                      <p:to>
                                        <p:strVal val="visible"/>
                                      </p:to>
                                    </p:set>
                                    <p:animEffect transition="in" filter="wipe(down)">
                                      <p:cBhvr>
                                        <p:cTn id="24" dur="500"/>
                                        <p:tgtEl>
                                          <p:spTgt spid="1880">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80">
                                            <p:txEl>
                                              <p:pRg st="0" end="0"/>
                                            </p:txEl>
                                          </p:spTgt>
                                        </p:tgtEl>
                                        <p:attrNameLst>
                                          <p:attrName>style.visibility</p:attrName>
                                        </p:attrNameLst>
                                      </p:cBhvr>
                                      <p:to>
                                        <p:strVal val="visible"/>
                                      </p:to>
                                    </p:set>
                                    <p:animEffect transition="in" filter="wipe(down)">
                                      <p:cBhvr>
                                        <p:cTn id="29" dur="500"/>
                                        <p:tgtEl>
                                          <p:spTgt spid="188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9"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14"/>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sr-Cyrl-BA" dirty="0"/>
              <a:t>Увод:</a:t>
            </a:r>
            <a:endParaRPr dirty="0"/>
          </a:p>
        </p:txBody>
      </p:sp>
      <p:sp>
        <p:nvSpPr>
          <p:cNvPr id="1577" name="Google Shape;1577;p14"/>
          <p:cNvSpPr txBox="1">
            <a:spLocks noGrp="1"/>
          </p:cNvSpPr>
          <p:nvPr>
            <p:ph type="body" idx="2"/>
          </p:nvPr>
        </p:nvSpPr>
        <p:spPr>
          <a:xfrm>
            <a:off x="3707904" y="1347614"/>
            <a:ext cx="2644500" cy="3026100"/>
          </a:xfrm>
          <a:prstGeom prst="rect">
            <a:avLst/>
          </a:prstGeom>
        </p:spPr>
        <p:txBody>
          <a:bodyPr spcFirstLastPara="1" wrap="square" lIns="0" tIns="0" rIns="0" bIns="0" anchor="t" anchorCtr="0">
            <a:noAutofit/>
          </a:bodyPr>
          <a:lstStyle/>
          <a:p>
            <a:pPr marL="0" lvl="0" indent="0">
              <a:spcBef>
                <a:spcPts val="800"/>
              </a:spcBef>
              <a:spcAft>
                <a:spcPts val="800"/>
              </a:spcAft>
              <a:buClr>
                <a:schemeClr val="dk1"/>
              </a:buClr>
              <a:buSzPts val="1100"/>
              <a:buNone/>
            </a:pPr>
            <a:r>
              <a:rPr lang="ru-RU" sz="1400" dirty="0"/>
              <a:t>Живјели смо живот без маски, путовали смо и проводили вријеме са људима које волимо. </a:t>
            </a:r>
            <a:r>
              <a:rPr lang="sr-Cyrl-BA" sz="1400" dirty="0"/>
              <a:t>Једноставно, били смо слободни.</a:t>
            </a:r>
            <a:r>
              <a:rPr lang="ru-RU" sz="1400" dirty="0"/>
              <a:t> Сви се тренутно питамо када ће све ово престати, нажалост то нико са сигурношћу не зна. Треба да мислимо о неким љепшим временима која ће доћи</a:t>
            </a:r>
            <a:r>
              <a:rPr lang="sr-Latn-BA" sz="1400" dirty="0"/>
              <a:t>.</a:t>
            </a:r>
            <a:endParaRPr lang="sr-Cyrl-BA" sz="1400" dirty="0"/>
          </a:p>
        </p:txBody>
      </p:sp>
      <p:sp>
        <p:nvSpPr>
          <p:cNvPr id="1578" name="Google Shape;1578;p14"/>
          <p:cNvSpPr txBox="1">
            <a:spLocks noGrp="1"/>
          </p:cNvSpPr>
          <p:nvPr>
            <p:ph type="body" idx="1"/>
          </p:nvPr>
        </p:nvSpPr>
        <p:spPr>
          <a:xfrm>
            <a:off x="683568" y="1347614"/>
            <a:ext cx="2644500" cy="3026100"/>
          </a:xfrm>
          <a:prstGeom prst="rect">
            <a:avLst/>
          </a:prstGeom>
        </p:spPr>
        <p:txBody>
          <a:bodyPr spcFirstLastPara="1" wrap="square" lIns="0" tIns="0" rIns="0" bIns="0" anchor="t" anchorCtr="0">
            <a:noAutofit/>
          </a:bodyPr>
          <a:lstStyle/>
          <a:p>
            <a:pPr marL="0" lvl="0" indent="0" algn="l" rtl="0">
              <a:spcBef>
                <a:spcPts val="800"/>
              </a:spcBef>
              <a:spcAft>
                <a:spcPts val="0"/>
              </a:spcAft>
              <a:buClr>
                <a:schemeClr val="dk1"/>
              </a:buClr>
              <a:buSzPts val="1100"/>
              <a:buFont typeface="Arial"/>
              <a:buNone/>
            </a:pPr>
            <a:r>
              <a:rPr lang="sr-Cyrl-BA" sz="1400" dirty="0"/>
              <a:t>Сјећате ли се сви године прије пошасти која, данас, уништава цијели свијет? Сигурна сам да ћете замислити све дивне тренутке проведене те године,  са људима које волите. Осјетим да је Земља имала неки љепши облик те 2019. године који, нажалост, нисмо знали цијенити тада. </a:t>
            </a:r>
            <a:endParaRPr sz="1400" dirty="0"/>
          </a:p>
        </p:txBody>
      </p:sp>
      <p:sp>
        <p:nvSpPr>
          <p:cNvPr id="1579" name="Google Shape;1579;p14"/>
          <p:cNvSpPr txBox="1">
            <a:spLocks noGrp="1"/>
          </p:cNvSpPr>
          <p:nvPr>
            <p:ph type="body" idx="2"/>
          </p:nvPr>
        </p:nvSpPr>
        <p:spPr>
          <a:xfrm>
            <a:off x="683568" y="3795886"/>
            <a:ext cx="5904656" cy="6546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sr-Cyrl-BA" sz="1400" dirty="0">
                <a:solidFill>
                  <a:schemeClr val="accent1"/>
                </a:solidFill>
              </a:rPr>
              <a:t>Након свега овога свима нам треба неко путовање...Зар не?</a:t>
            </a:r>
          </a:p>
          <a:p>
            <a:pPr marL="0" lvl="0" indent="0" algn="ctr" rtl="0">
              <a:spcBef>
                <a:spcPts val="0"/>
              </a:spcBef>
              <a:spcAft>
                <a:spcPts val="0"/>
              </a:spcAft>
              <a:buClr>
                <a:schemeClr val="dk1"/>
              </a:buClr>
              <a:buSzPts val="1100"/>
              <a:buFont typeface="Arial"/>
              <a:buNone/>
            </a:pPr>
            <a:r>
              <a:rPr lang="sr-Cyrl-BA" sz="1400" dirty="0">
                <a:solidFill>
                  <a:schemeClr val="accent1"/>
                </a:solidFill>
              </a:rPr>
              <a:t>Данас вас водим на једну далеку дестинацију, преко океана и далеко од свега.</a:t>
            </a:r>
          </a:p>
          <a:p>
            <a:pPr marL="0" lvl="0" indent="0" algn="ctr" rtl="0">
              <a:spcBef>
                <a:spcPts val="0"/>
              </a:spcBef>
              <a:spcAft>
                <a:spcPts val="0"/>
              </a:spcAft>
              <a:buClr>
                <a:schemeClr val="dk1"/>
              </a:buClr>
              <a:buSzPts val="1100"/>
              <a:buFont typeface="Arial"/>
              <a:buNone/>
            </a:pPr>
            <a:endParaRPr lang="sr-Cyrl-BA" sz="1400" dirty="0">
              <a:solidFill>
                <a:schemeClr val="accent1"/>
              </a:solidFill>
            </a:endParaRPr>
          </a:p>
          <a:p>
            <a:pPr marL="0" lvl="0" indent="0" algn="ctr" rtl="0">
              <a:spcBef>
                <a:spcPts val="0"/>
              </a:spcBef>
              <a:spcAft>
                <a:spcPts val="0"/>
              </a:spcAft>
              <a:buClr>
                <a:schemeClr val="dk1"/>
              </a:buClr>
              <a:buSzPts val="1100"/>
              <a:buFont typeface="Arial"/>
              <a:buNone/>
            </a:pPr>
            <a:endParaRPr sz="1400" dirty="0">
              <a:solidFill>
                <a:schemeClr val="accent1"/>
              </a:solidFill>
            </a:endParaRPr>
          </a:p>
          <a:p>
            <a:pPr marL="0" lvl="0" indent="0" algn="l" rtl="0">
              <a:spcBef>
                <a:spcPts val="0"/>
              </a:spcBef>
              <a:spcAft>
                <a:spcPts val="0"/>
              </a:spcAft>
              <a:buNone/>
            </a:pPr>
            <a:endParaRPr sz="1200" dirty="0">
              <a:solidFill>
                <a:schemeClr val="accent1"/>
              </a:solidFill>
            </a:endParaRPr>
          </a:p>
        </p:txBody>
      </p:sp>
      <p:sp>
        <p:nvSpPr>
          <p:cNvPr id="1580" name="Google Shape;1580;p14"/>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562419"/>
            <a:ext cx="201613"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1" y="1563637"/>
            <a:ext cx="201613"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0" y="3392116"/>
            <a:ext cx="201613"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76"/>
                                        </p:tgtEl>
                                        <p:attrNameLst>
                                          <p:attrName>style.visibility</p:attrName>
                                        </p:attrNameLst>
                                      </p:cBhvr>
                                      <p:to>
                                        <p:strVal val="visible"/>
                                      </p:to>
                                    </p:set>
                                    <p:animEffect transition="in" filter="fade">
                                      <p:cBhvr>
                                        <p:cTn id="7" dur="1000"/>
                                        <p:tgtEl>
                                          <p:spTgt spid="1576"/>
                                        </p:tgtEl>
                                      </p:cBhvr>
                                    </p:animEffect>
                                    <p:anim calcmode="lin" valueType="num">
                                      <p:cBhvr>
                                        <p:cTn id="8" dur="1000" fill="hold"/>
                                        <p:tgtEl>
                                          <p:spTgt spid="1576"/>
                                        </p:tgtEl>
                                        <p:attrNameLst>
                                          <p:attrName>ppt_x</p:attrName>
                                        </p:attrNameLst>
                                      </p:cBhvr>
                                      <p:tavLst>
                                        <p:tav tm="0">
                                          <p:val>
                                            <p:strVal val="#ppt_x"/>
                                          </p:val>
                                        </p:tav>
                                        <p:tav tm="100000">
                                          <p:val>
                                            <p:strVal val="#ppt_x"/>
                                          </p:val>
                                        </p:tav>
                                      </p:tavLst>
                                    </p:anim>
                                    <p:anim calcmode="lin" valueType="num">
                                      <p:cBhvr>
                                        <p:cTn id="9" dur="1000" fill="hold"/>
                                        <p:tgtEl>
                                          <p:spTgt spid="15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78">
                                            <p:txEl>
                                              <p:pRg st="0" end="0"/>
                                            </p:txEl>
                                          </p:spTgt>
                                        </p:tgtEl>
                                        <p:attrNameLst>
                                          <p:attrName>style.visibility</p:attrName>
                                        </p:attrNameLst>
                                      </p:cBhvr>
                                      <p:to>
                                        <p:strVal val="visible"/>
                                      </p:to>
                                    </p:set>
                                    <p:animEffect transition="in" filter="wipe(down)">
                                      <p:cBhvr>
                                        <p:cTn id="14" dur="500"/>
                                        <p:tgtEl>
                                          <p:spTgt spid="157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77">
                                            <p:txEl>
                                              <p:pRg st="0" end="0"/>
                                            </p:txEl>
                                          </p:spTgt>
                                        </p:tgtEl>
                                        <p:attrNameLst>
                                          <p:attrName>style.visibility</p:attrName>
                                        </p:attrNameLst>
                                      </p:cBhvr>
                                      <p:to>
                                        <p:strVal val="visible"/>
                                      </p:to>
                                    </p:set>
                                    <p:animEffect transition="in" filter="wipe(down)">
                                      <p:cBhvr>
                                        <p:cTn id="19" dur="500"/>
                                        <p:tgtEl>
                                          <p:spTgt spid="157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79">
                                            <p:txEl>
                                              <p:pRg st="0" end="0"/>
                                            </p:txEl>
                                          </p:spTgt>
                                        </p:tgtEl>
                                        <p:attrNameLst>
                                          <p:attrName>style.visibility</p:attrName>
                                        </p:attrNameLst>
                                      </p:cBhvr>
                                      <p:to>
                                        <p:strVal val="visible"/>
                                      </p:to>
                                    </p:set>
                                    <p:animEffect transition="in" filter="wipe(down)">
                                      <p:cBhvr>
                                        <p:cTn id="24" dur="500"/>
                                        <p:tgtEl>
                                          <p:spTgt spid="157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79">
                                            <p:txEl>
                                              <p:pRg st="1" end="1"/>
                                            </p:txEl>
                                          </p:spTgt>
                                        </p:tgtEl>
                                        <p:attrNameLst>
                                          <p:attrName>style.visibility</p:attrName>
                                        </p:attrNameLst>
                                      </p:cBhvr>
                                      <p:to>
                                        <p:strVal val="visible"/>
                                      </p:to>
                                    </p:set>
                                    <p:animEffect transition="in" filter="wipe(down)">
                                      <p:cBhvr>
                                        <p:cTn id="29" dur="500"/>
                                        <p:tgtEl>
                                          <p:spTgt spid="15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 grpId="0"/>
      <p:bldP spid="1577" grpId="0" build="p"/>
      <p:bldP spid="1578" grpId="0" build="p"/>
      <p:bldP spid="157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56"/>
        <p:cNvGrpSpPr/>
        <p:nvPr/>
      </p:nvGrpSpPr>
      <p:grpSpPr>
        <a:xfrm>
          <a:off x="0" y="0"/>
          <a:ext cx="0" cy="0"/>
          <a:chOff x="0" y="0"/>
          <a:chExt cx="0" cy="0"/>
        </a:xfrm>
      </p:grpSpPr>
      <p:sp>
        <p:nvSpPr>
          <p:cNvPr id="1857" name="Google Shape;1857;p35"/>
          <p:cNvSpPr txBox="1">
            <a:spLocks noGrp="1"/>
          </p:cNvSpPr>
          <p:nvPr>
            <p:ph type="ctrTitle" idx="4294967295"/>
          </p:nvPr>
        </p:nvSpPr>
        <p:spPr>
          <a:xfrm>
            <a:off x="1450879" y="1756897"/>
            <a:ext cx="4940836" cy="1597887"/>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sr-Cyrl-BA" sz="4800" dirty="0">
                <a:solidFill>
                  <a:schemeClr val="accent2"/>
                </a:solidFill>
              </a:rPr>
              <a:t>Хвала на пажњи!</a:t>
            </a:r>
            <a:endParaRPr sz="4800" dirty="0">
              <a:solidFill>
                <a:schemeClr val="accent2"/>
              </a:solidFill>
            </a:endParaRPr>
          </a:p>
        </p:txBody>
      </p:sp>
      <p:sp>
        <p:nvSpPr>
          <p:cNvPr id="1859" name="Google Shape;1859;p3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20</a:t>
            </a:fld>
            <a:endParaRPr>
              <a:solidFill>
                <a:schemeClr val="lt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1" y="-20619"/>
            <a:ext cx="3221380"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19500"/>
            <a:ext cx="3186000" cy="21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000" y="3019500"/>
            <a:ext cx="3205715" cy="211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6000" y="-25878"/>
            <a:ext cx="3242753" cy="202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1715" y="0"/>
            <a:ext cx="2752285" cy="5111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847481"/>
            <a:ext cx="1109663" cy="109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517" y="2359649"/>
            <a:ext cx="10541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wipe(down)">
                                      <p:cBhvr>
                                        <p:cTn id="12" dur="500"/>
                                        <p:tgtEl>
                                          <p:spTgt spid="71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wipe(down)">
                                      <p:cBhvr>
                                        <p:cTn id="17" dur="500"/>
                                        <p:tgtEl>
                                          <p:spTgt spid="71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wipe(down)">
                                      <p:cBhvr>
                                        <p:cTn id="22" dur="500"/>
                                        <p:tgtEl>
                                          <p:spTgt spid="717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171"/>
                                        </p:tgtEl>
                                        <p:attrNameLst>
                                          <p:attrName>style.visibility</p:attrName>
                                        </p:attrNameLst>
                                      </p:cBhvr>
                                      <p:to>
                                        <p:strVal val="visible"/>
                                      </p:to>
                                    </p:set>
                                    <p:animEffect transition="in" filter="wipe(down)">
                                      <p:cBhvr>
                                        <p:cTn id="27" dur="500"/>
                                        <p:tgtEl>
                                          <p:spTgt spid="717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57"/>
                                        </p:tgtEl>
                                        <p:attrNameLst>
                                          <p:attrName>style.visibility</p:attrName>
                                        </p:attrNameLst>
                                      </p:cBhvr>
                                      <p:to>
                                        <p:strVal val="visible"/>
                                      </p:to>
                                    </p:set>
                                    <p:animEffect transition="in" filter="wipe(down)">
                                      <p:cBhvr>
                                        <p:cTn id="32" dur="500"/>
                                        <p:tgtEl>
                                          <p:spTgt spid="1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5" name="Google Shape;1585;p15"/>
          <p:cNvSpPr txBox="1">
            <a:spLocks noGrp="1"/>
          </p:cNvSpPr>
          <p:nvPr>
            <p:ph type="ctrTitle" idx="4294967295"/>
          </p:nvPr>
        </p:nvSpPr>
        <p:spPr>
          <a:xfrm>
            <a:off x="50301" y="160702"/>
            <a:ext cx="35928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sr-Cyrl-BA" sz="7200" dirty="0">
                <a:solidFill>
                  <a:schemeClr val="lt1"/>
                </a:solidFill>
              </a:rPr>
              <a:t>ПАЛАУ</a:t>
            </a:r>
            <a:endParaRPr sz="7200" dirty="0">
              <a:solidFill>
                <a:schemeClr val="lt1"/>
              </a:solidFill>
            </a:endParaRPr>
          </a:p>
        </p:txBody>
      </p:sp>
      <p:sp>
        <p:nvSpPr>
          <p:cNvPr id="1586" name="Google Shape;1586;p15"/>
          <p:cNvSpPr txBox="1">
            <a:spLocks noGrp="1"/>
          </p:cNvSpPr>
          <p:nvPr>
            <p:ph type="subTitle" idx="4294967295"/>
          </p:nvPr>
        </p:nvSpPr>
        <p:spPr>
          <a:xfrm>
            <a:off x="2483768" y="1293135"/>
            <a:ext cx="3592800" cy="1662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r-Cyrl-BA" sz="2000" dirty="0"/>
              <a:t>У овој презентацији ћу представити једну државицу, за коју већина људи никад није ни чула.</a:t>
            </a:r>
          </a:p>
          <a:p>
            <a:pPr marL="0" lvl="0" indent="0" algn="l" rtl="0">
              <a:spcBef>
                <a:spcPts val="0"/>
              </a:spcBef>
              <a:spcAft>
                <a:spcPts val="0"/>
              </a:spcAft>
              <a:buNone/>
            </a:pPr>
            <a:r>
              <a:rPr lang="sr-Cyrl-BA" sz="2000" dirty="0"/>
              <a:t> </a:t>
            </a:r>
          </a:p>
          <a:p>
            <a:pPr marL="0" lvl="0" indent="0" algn="l" rtl="0">
              <a:spcBef>
                <a:spcPts val="0"/>
              </a:spcBef>
              <a:spcAft>
                <a:spcPts val="0"/>
              </a:spcAft>
              <a:buNone/>
            </a:pPr>
            <a:r>
              <a:rPr lang="sr-Cyrl-BA" sz="2000" dirty="0"/>
              <a:t>КРЕНИМО!</a:t>
            </a:r>
            <a:endParaRPr sz="2000" dirty="0"/>
          </a:p>
        </p:txBody>
      </p:sp>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3</a:t>
            </a:fld>
            <a:endParaRPr>
              <a:solidFill>
                <a:schemeClr val="lt1"/>
              </a:solidFill>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683" t="-142400" r="-310003" b="-164236"/>
          <a:stretch/>
        </p:blipFill>
        <p:spPr bwMode="auto">
          <a:xfrm>
            <a:off x="37407648" y="78265005"/>
            <a:ext cx="11430000" cy="7620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1" y="1320502"/>
            <a:ext cx="2297743" cy="163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69" y="3551815"/>
            <a:ext cx="9144000"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19" y="3658177"/>
            <a:ext cx="9150350"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283926">
            <a:off x="4211527" y="3608148"/>
            <a:ext cx="287676" cy="27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85"/>
                                        </p:tgtEl>
                                        <p:attrNameLst>
                                          <p:attrName>style.visibility</p:attrName>
                                        </p:attrNameLst>
                                      </p:cBhvr>
                                      <p:to>
                                        <p:strVal val="visible"/>
                                      </p:to>
                                    </p:set>
                                    <p:animEffect transition="in" filter="wipe(down)">
                                      <p:cBhvr>
                                        <p:cTn id="12" dur="500"/>
                                        <p:tgtEl>
                                          <p:spTgt spid="158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86">
                                            <p:txEl>
                                              <p:pRg st="0" end="0"/>
                                            </p:txEl>
                                          </p:spTgt>
                                        </p:tgtEl>
                                        <p:attrNameLst>
                                          <p:attrName>style.visibility</p:attrName>
                                        </p:attrNameLst>
                                      </p:cBhvr>
                                      <p:to>
                                        <p:strVal val="visible"/>
                                      </p:to>
                                    </p:set>
                                    <p:animEffect transition="in" filter="wipe(down)">
                                      <p:cBhvr>
                                        <p:cTn id="17" dur="500"/>
                                        <p:tgtEl>
                                          <p:spTgt spid="158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86">
                                            <p:txEl>
                                              <p:pRg st="1" end="1"/>
                                            </p:txEl>
                                          </p:spTgt>
                                        </p:tgtEl>
                                        <p:attrNameLst>
                                          <p:attrName>style.visibility</p:attrName>
                                        </p:attrNameLst>
                                      </p:cBhvr>
                                      <p:to>
                                        <p:strVal val="visible"/>
                                      </p:to>
                                    </p:set>
                                    <p:animEffect transition="in" filter="wipe(down)">
                                      <p:cBhvr>
                                        <p:cTn id="22" dur="500"/>
                                        <p:tgtEl>
                                          <p:spTgt spid="158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86">
                                            <p:txEl>
                                              <p:pRg st="2" end="2"/>
                                            </p:txEl>
                                          </p:spTgt>
                                        </p:tgtEl>
                                        <p:attrNameLst>
                                          <p:attrName>style.visibility</p:attrName>
                                        </p:attrNameLst>
                                      </p:cBhvr>
                                      <p:to>
                                        <p:strVal val="visible"/>
                                      </p:to>
                                    </p:set>
                                    <p:animEffect transition="in" filter="wipe(down)">
                                      <p:cBhvr>
                                        <p:cTn id="27" dur="500"/>
                                        <p:tgtEl>
                                          <p:spTgt spid="158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35"/>
                                        </p:tgtEl>
                                        <p:attrNameLst>
                                          <p:attrName>style.visibility</p:attrName>
                                        </p:attrNameLst>
                                      </p:cBhvr>
                                      <p:to>
                                        <p:strVal val="visible"/>
                                      </p:to>
                                    </p:set>
                                    <p:animEffect transition="in" filter="wipe(down)">
                                      <p:cBhvr>
                                        <p:cTn id="32" dur="500"/>
                                        <p:tgtEl>
                                          <p:spTgt spid="10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36"/>
                                        </p:tgtEl>
                                        <p:attrNameLst>
                                          <p:attrName>style.visibility</p:attrName>
                                        </p:attrNameLst>
                                      </p:cBhvr>
                                      <p:to>
                                        <p:strVal val="visible"/>
                                      </p:to>
                                    </p:set>
                                    <p:animEffect transition="in" filter="wipe(down)">
                                      <p:cBhvr>
                                        <p:cTn id="37" dur="500"/>
                                        <p:tgtEl>
                                          <p:spTgt spid="10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38"/>
                                        </p:tgtEl>
                                        <p:attrNameLst>
                                          <p:attrName>style.visibility</p:attrName>
                                        </p:attrNameLst>
                                      </p:cBhvr>
                                      <p:to>
                                        <p:strVal val="visible"/>
                                      </p:to>
                                    </p:set>
                                    <p:animEffect transition="in" filter="wipe(down)">
                                      <p:cBhvr>
                                        <p:cTn id="42"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5" grpId="0"/>
      <p:bldP spid="158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94"/>
        <p:cNvGrpSpPr/>
        <p:nvPr/>
      </p:nvGrpSpPr>
      <p:grpSpPr>
        <a:xfrm>
          <a:off x="0" y="0"/>
          <a:ext cx="0" cy="0"/>
          <a:chOff x="0" y="0"/>
          <a:chExt cx="0" cy="0"/>
        </a:xfrm>
      </p:grpSpPr>
      <p:sp>
        <p:nvSpPr>
          <p:cNvPr id="1695" name="Google Shape;1695;p26"/>
          <p:cNvSpPr/>
          <p:nvPr/>
        </p:nvSpPr>
        <p:spPr>
          <a:xfrm>
            <a:off x="297925" y="1166227"/>
            <a:ext cx="6767274" cy="3223780"/>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lt1"/>
          </a:solidFill>
          <a:ln>
            <a:noFill/>
          </a:ln>
          <a:effectLst>
            <a:outerShdw dist="19050" dir="5400000" algn="bl" rotWithShape="0">
              <a:schemeClr val="dk1">
                <a:alpha val="1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6"/>
          <p:cNvSpPr txBox="1">
            <a:spLocks noGrp="1"/>
          </p:cNvSpPr>
          <p:nvPr>
            <p:ph type="title" idx="4294967295"/>
          </p:nvPr>
        </p:nvSpPr>
        <p:spPr>
          <a:xfrm>
            <a:off x="369349" y="426749"/>
            <a:ext cx="5426786" cy="342434"/>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sr-Cyrl-BA" dirty="0">
                <a:solidFill>
                  <a:schemeClr val="dk1"/>
                </a:solidFill>
              </a:rPr>
              <a:t>ПОЛОЖАЈ НА МАПИ:</a:t>
            </a:r>
            <a:endParaRPr dirty="0">
              <a:solidFill>
                <a:schemeClr val="dk1"/>
              </a:solidFill>
            </a:endParaRPr>
          </a:p>
        </p:txBody>
      </p:sp>
      <p:sp>
        <p:nvSpPr>
          <p:cNvPr id="1697" name="Google Shape;1697;p26"/>
          <p:cNvSpPr/>
          <p:nvPr/>
        </p:nvSpPr>
        <p:spPr>
          <a:xfrm>
            <a:off x="5934067" y="2509142"/>
            <a:ext cx="720080" cy="276174"/>
          </a:xfrm>
          <a:prstGeom prst="wedgeRectCallout">
            <a:avLst>
              <a:gd name="adj1" fmla="val -21428"/>
              <a:gd name="adj2" fmla="val 8428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r-Cyrl-BA" sz="1100" dirty="0">
                <a:solidFill>
                  <a:schemeClr val="lt1"/>
                </a:solidFill>
                <a:latin typeface="Encode Sans Semi Condensed"/>
                <a:ea typeface="Encode Sans Semi Condensed"/>
                <a:cs typeface="Encode Sans Semi Condensed"/>
                <a:sym typeface="Encode Sans Semi Condensed"/>
              </a:rPr>
              <a:t>ПАЛАУ</a:t>
            </a:r>
            <a:endParaRPr sz="1100" dirty="0">
              <a:solidFill>
                <a:schemeClr val="lt1"/>
              </a:solidFill>
              <a:latin typeface="Encode Sans Semi Condensed"/>
              <a:ea typeface="Encode Sans Semi Condensed"/>
              <a:cs typeface="Encode Sans Semi Condensed"/>
              <a:sym typeface="Encode Sans Semi Condensed"/>
            </a:endParaRPr>
          </a:p>
        </p:txBody>
      </p:sp>
      <p:sp>
        <p:nvSpPr>
          <p:cNvPr id="1698" name="Google Shape;1698;p26"/>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4</a:t>
            </a:fld>
            <a:endParaRPr>
              <a:solidFill>
                <a:schemeClr val="lt1"/>
              </a:solidFill>
            </a:endParaRPr>
          </a:p>
        </p:txBody>
      </p:sp>
      <p:grpSp>
        <p:nvGrpSpPr>
          <p:cNvPr id="1700" name="Google Shape;1700;p26"/>
          <p:cNvGrpSpPr/>
          <p:nvPr/>
        </p:nvGrpSpPr>
        <p:grpSpPr>
          <a:xfrm>
            <a:off x="96730" y="473873"/>
            <a:ext cx="198356" cy="227793"/>
            <a:chOff x="3474634" y="2563948"/>
            <a:chExt cx="137891" cy="158377"/>
          </a:xfrm>
        </p:grpSpPr>
        <p:sp>
          <p:nvSpPr>
            <p:cNvPr id="1701" name="Google Shape;1701;p26"/>
            <p:cNvSpPr/>
            <p:nvPr/>
          </p:nvSpPr>
          <p:spPr>
            <a:xfrm>
              <a:off x="3528860" y="256394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2" name="Google Shape;1702;p26"/>
            <p:cNvSpPr/>
            <p:nvPr/>
          </p:nvSpPr>
          <p:spPr>
            <a:xfrm>
              <a:off x="3528860" y="2668613"/>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3" name="Google Shape;1703;p26"/>
            <p:cNvSpPr/>
            <p:nvPr/>
          </p:nvSpPr>
          <p:spPr>
            <a:xfrm>
              <a:off x="3560786" y="2600659"/>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4" name="Google Shape;1704;p26"/>
            <p:cNvSpPr/>
            <p:nvPr/>
          </p:nvSpPr>
          <p:spPr>
            <a:xfrm>
              <a:off x="3564134" y="2645785"/>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5" name="Google Shape;1705;p26"/>
            <p:cNvSpPr/>
            <p:nvPr/>
          </p:nvSpPr>
          <p:spPr>
            <a:xfrm>
              <a:off x="3474634" y="2648396"/>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6" name="Google Shape;1706;p26"/>
            <p:cNvSpPr/>
            <p:nvPr/>
          </p:nvSpPr>
          <p:spPr>
            <a:xfrm>
              <a:off x="3476930" y="2600546"/>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14" name="Google Shape;1714;p26"/>
          <p:cNvGrpSpPr/>
          <p:nvPr/>
        </p:nvGrpSpPr>
        <p:grpSpPr>
          <a:xfrm>
            <a:off x="5009397" y="412615"/>
            <a:ext cx="198356" cy="227793"/>
            <a:chOff x="3474634" y="2563948"/>
            <a:chExt cx="137891" cy="158377"/>
          </a:xfrm>
        </p:grpSpPr>
        <p:sp>
          <p:nvSpPr>
            <p:cNvPr id="1715" name="Google Shape;1715;p26"/>
            <p:cNvSpPr/>
            <p:nvPr/>
          </p:nvSpPr>
          <p:spPr>
            <a:xfrm>
              <a:off x="3528860" y="256394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6" name="Google Shape;1716;p26"/>
            <p:cNvSpPr/>
            <p:nvPr/>
          </p:nvSpPr>
          <p:spPr>
            <a:xfrm>
              <a:off x="3528860" y="2668613"/>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7" name="Google Shape;1717;p26"/>
            <p:cNvSpPr/>
            <p:nvPr/>
          </p:nvSpPr>
          <p:spPr>
            <a:xfrm>
              <a:off x="3560786" y="2600659"/>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8" name="Google Shape;1718;p26"/>
            <p:cNvSpPr/>
            <p:nvPr/>
          </p:nvSpPr>
          <p:spPr>
            <a:xfrm>
              <a:off x="3564134" y="2645785"/>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9" name="Google Shape;1719;p26"/>
            <p:cNvSpPr/>
            <p:nvPr/>
          </p:nvSpPr>
          <p:spPr>
            <a:xfrm>
              <a:off x="3474634" y="2648396"/>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0" name="Google Shape;1720;p26"/>
            <p:cNvSpPr/>
            <p:nvPr/>
          </p:nvSpPr>
          <p:spPr>
            <a:xfrm>
              <a:off x="3476930" y="2600546"/>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913" y="3840782"/>
            <a:ext cx="384175"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488" y="3651870"/>
            <a:ext cx="384175"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96"/>
                                        </p:tgtEl>
                                        <p:attrNameLst>
                                          <p:attrName>style.visibility</p:attrName>
                                        </p:attrNameLst>
                                      </p:cBhvr>
                                      <p:to>
                                        <p:strVal val="visible"/>
                                      </p:to>
                                    </p:set>
                                    <p:animEffect transition="in" filter="fade">
                                      <p:cBhvr>
                                        <p:cTn id="7" dur="1000"/>
                                        <p:tgtEl>
                                          <p:spTgt spid="1696"/>
                                        </p:tgtEl>
                                      </p:cBhvr>
                                    </p:animEffect>
                                    <p:anim calcmode="lin" valueType="num">
                                      <p:cBhvr>
                                        <p:cTn id="8" dur="1000" fill="hold"/>
                                        <p:tgtEl>
                                          <p:spTgt spid="1696"/>
                                        </p:tgtEl>
                                        <p:attrNameLst>
                                          <p:attrName>ppt_x</p:attrName>
                                        </p:attrNameLst>
                                      </p:cBhvr>
                                      <p:tavLst>
                                        <p:tav tm="0">
                                          <p:val>
                                            <p:strVal val="#ppt_x"/>
                                          </p:val>
                                        </p:tav>
                                        <p:tav tm="100000">
                                          <p:val>
                                            <p:strVal val="#ppt_x"/>
                                          </p:val>
                                        </p:tav>
                                      </p:tavLst>
                                    </p:anim>
                                    <p:anim calcmode="lin" valueType="num">
                                      <p:cBhvr>
                                        <p:cTn id="9" dur="1000" fill="hold"/>
                                        <p:tgtEl>
                                          <p:spTgt spid="16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97"/>
                                        </p:tgtEl>
                                        <p:attrNameLst>
                                          <p:attrName>style.visibility</p:attrName>
                                        </p:attrNameLst>
                                      </p:cBhvr>
                                      <p:to>
                                        <p:strVal val="visible"/>
                                      </p:to>
                                    </p:set>
                                    <p:animEffect transition="in" filter="fade">
                                      <p:cBhvr>
                                        <p:cTn id="14" dur="1000"/>
                                        <p:tgtEl>
                                          <p:spTgt spid="1697"/>
                                        </p:tgtEl>
                                      </p:cBhvr>
                                    </p:animEffect>
                                    <p:anim calcmode="lin" valueType="num">
                                      <p:cBhvr>
                                        <p:cTn id="15" dur="1000" fill="hold"/>
                                        <p:tgtEl>
                                          <p:spTgt spid="1697"/>
                                        </p:tgtEl>
                                        <p:attrNameLst>
                                          <p:attrName>ppt_x</p:attrName>
                                        </p:attrNameLst>
                                      </p:cBhvr>
                                      <p:tavLst>
                                        <p:tav tm="0">
                                          <p:val>
                                            <p:strVal val="#ppt_x"/>
                                          </p:val>
                                        </p:tav>
                                        <p:tav tm="100000">
                                          <p:val>
                                            <p:strVal val="#ppt_x"/>
                                          </p:val>
                                        </p:tav>
                                      </p:tavLst>
                                    </p:anim>
                                    <p:anim calcmode="lin" valueType="num">
                                      <p:cBhvr>
                                        <p:cTn id="16" dur="1000" fill="hold"/>
                                        <p:tgtEl>
                                          <p:spTgt spid="16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6" grpId="0"/>
      <p:bldP spid="169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07" name="Google Shape;1607;p18"/>
              <p:cNvSpPr txBox="1">
                <a:spLocks noGrp="1"/>
              </p:cNvSpPr>
              <p:nvPr>
                <p:ph type="body" idx="1"/>
              </p:nvPr>
            </p:nvSpPr>
            <p:spPr>
              <a:xfrm>
                <a:off x="683568" y="669771"/>
                <a:ext cx="5660100" cy="3033900"/>
              </a:xfrm>
              <a:prstGeom prst="rect">
                <a:avLst/>
              </a:prstGeom>
            </p:spPr>
            <p:txBody>
              <a:bodyPr spcFirstLastPara="1" wrap="square" lIns="0" tIns="0" rIns="0" bIns="0" anchor="t" anchorCtr="0">
                <a:noAutofit/>
              </a:bodyPr>
              <a:lstStyle/>
              <a:p>
                <a:pPr marL="0" lvl="0" indent="0" algn="l" rtl="0">
                  <a:spcBef>
                    <a:spcPts val="800"/>
                  </a:spcBef>
                  <a:spcAft>
                    <a:spcPts val="800"/>
                  </a:spcAft>
                  <a:buNone/>
                </a:pPr>
                <a:r>
                  <a:rPr lang="sr-Cyrl-BA" sz="1600" dirty="0"/>
                  <a:t>Република Палау(палауански БЕЛАУ) је острвска држава у Тихом океану, 800 км јужно од Филиина.Ова држава је једна од најмањих, а уједно и најмлађих држава.Простире се на површини од само </a:t>
                </a:r>
                <a14:m>
                  <m:oMath xmlns:m="http://schemas.openxmlformats.org/officeDocument/2006/math">
                    <m:sSup>
                      <m:sSupPr>
                        <m:ctrlPr>
                          <a:rPr lang="sr-Latn-BA" sz="1600" i="1" smtClean="0">
                            <a:latin typeface="Cambria Math" panose="02040503050406030204" pitchFamily="18" charset="0"/>
                          </a:rPr>
                        </m:ctrlPr>
                      </m:sSupPr>
                      <m:e>
                        <m:r>
                          <a:rPr lang="sr-Latn-BA" sz="1600" b="0" i="1" smtClean="0">
                            <a:latin typeface="Cambria Math"/>
                          </a:rPr>
                          <m:t>459</m:t>
                        </m:r>
                        <m:r>
                          <a:rPr lang="sr-Latn-BA" sz="1600" b="0" i="1" smtClean="0">
                            <a:latin typeface="Cambria Math"/>
                          </a:rPr>
                          <m:t>𝑘𝑚</m:t>
                        </m:r>
                      </m:e>
                      <m:sup>
                        <m:r>
                          <a:rPr lang="sr-Latn-BA" sz="1600" b="0" i="1" smtClean="0">
                            <a:latin typeface="Cambria Math"/>
                          </a:rPr>
                          <m:t>2</m:t>
                        </m:r>
                      </m:sup>
                    </m:sSup>
                    <m:r>
                      <a:rPr lang="sr-Cyrl-RS" sz="1600" b="0" i="1" smtClean="0">
                        <a:latin typeface="Cambria Math" panose="02040503050406030204" pitchFamily="18" charset="0"/>
                      </a:rPr>
                      <m:t>.</m:t>
                    </m:r>
                  </m:oMath>
                </a14:m>
                <a:endParaRPr lang="sr-Cyrl-BA" sz="1600" dirty="0"/>
              </a:p>
              <a:p>
                <a:pPr marL="0" lvl="0" indent="0" algn="l" rtl="0">
                  <a:spcBef>
                    <a:spcPts val="800"/>
                  </a:spcBef>
                  <a:spcAft>
                    <a:spcPts val="800"/>
                  </a:spcAft>
                  <a:buNone/>
                </a:pPr>
                <a:r>
                  <a:rPr lang="sr-Cyrl-BA" sz="1600" dirty="0"/>
                  <a:t>Самосталност је добила 1994. године, након што је окончан мандат Старатељског вијећа Уједињених народа, који је вршио САД. Данас је Палау, у односу слободне заједнице са САД-ом. Главни град државе је  Нгерулмуд. У Овој држави живи око 20 000 становника.</a:t>
                </a:r>
              </a:p>
              <a:p>
                <a:pPr marL="0" lvl="0" indent="0" algn="l" rtl="0">
                  <a:spcBef>
                    <a:spcPts val="800"/>
                  </a:spcBef>
                  <a:spcAft>
                    <a:spcPts val="800"/>
                  </a:spcAft>
                  <a:buNone/>
                </a:pPr>
                <a:endParaRPr sz="1600" dirty="0"/>
              </a:p>
            </p:txBody>
          </p:sp>
        </mc:Choice>
        <mc:Fallback xmlns="">
          <p:sp>
            <p:nvSpPr>
              <p:cNvPr id="1607" name="Google Shape;1607;p18"/>
              <p:cNvSpPr txBox="1">
                <a:spLocks noGrp="1" noRot="1" noChangeAspect="1" noMove="1" noResize="1" noEditPoints="1" noAdjustHandles="1" noChangeArrowheads="1" noChangeShapeType="1" noTextEdit="1"/>
              </p:cNvSpPr>
              <p:nvPr>
                <p:ph type="body" idx="1"/>
              </p:nvPr>
            </p:nvSpPr>
            <p:spPr>
              <a:xfrm>
                <a:off x="683568" y="669771"/>
                <a:ext cx="5660100" cy="3033900"/>
              </a:xfrm>
              <a:prstGeom prst="rect">
                <a:avLst/>
              </a:prstGeom>
              <a:blipFill>
                <a:blip r:embed="rId3"/>
                <a:stretch>
                  <a:fillRect l="-2153" r="-431"/>
                </a:stretch>
              </a:blipFill>
            </p:spPr>
            <p:txBody>
              <a:bodyPr/>
              <a:lstStyle/>
              <a:p>
                <a:r>
                  <a:rPr lang="sr-Cyrl-RS">
                    <a:noFill/>
                  </a:rPr>
                  <a:t> </a:t>
                </a:r>
              </a:p>
            </p:txBody>
          </p:sp>
        </mc:Fallback>
      </mc:AlternateContent>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6384" y="4376035"/>
            <a:ext cx="355846" cy="34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5704" y="4135628"/>
            <a:ext cx="280107" cy="27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3764627"/>
            <a:ext cx="436363" cy="42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3607791"/>
            <a:ext cx="323287" cy="313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3568" y="3988890"/>
            <a:ext cx="4572000" cy="523220"/>
          </a:xfrm>
          <a:prstGeom prst="rect">
            <a:avLst/>
          </a:prstGeom>
        </p:spPr>
        <p:txBody>
          <a:bodyPr>
            <a:spAutoFit/>
          </a:bodyPr>
          <a:lstStyle/>
          <a:p>
            <a:r>
              <a:rPr lang="ru-RU" i="1" dirty="0"/>
              <a:t>Занимљивост: </a:t>
            </a:r>
            <a:r>
              <a:rPr lang="ru-RU" b="1" i="1" dirty="0"/>
              <a:t>Име</a:t>
            </a:r>
            <a:r>
              <a:rPr lang="ru-RU" i="1" dirty="0"/>
              <a:t> Палау потиче од палауанске ријечи за </a:t>
            </a:r>
            <a:r>
              <a:rPr lang="ru-RU" b="1" i="1" dirty="0"/>
              <a:t>село</a:t>
            </a:r>
            <a:r>
              <a:rPr lang="ru-RU" i="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07">
                                            <p:txEl>
                                              <p:pRg st="0" end="0"/>
                                            </p:txEl>
                                          </p:spTgt>
                                        </p:tgtEl>
                                        <p:attrNameLst>
                                          <p:attrName>style.visibility</p:attrName>
                                        </p:attrNameLst>
                                      </p:cBhvr>
                                      <p:to>
                                        <p:strVal val="visible"/>
                                      </p:to>
                                    </p:set>
                                    <p:animEffect transition="in" filter="fade">
                                      <p:cBhvr>
                                        <p:cTn id="7" dur="1000"/>
                                        <p:tgtEl>
                                          <p:spTgt spid="1607">
                                            <p:txEl>
                                              <p:pRg st="0" end="0"/>
                                            </p:txEl>
                                          </p:spTgt>
                                        </p:tgtEl>
                                      </p:cBhvr>
                                    </p:animEffect>
                                    <p:anim calcmode="lin" valueType="num">
                                      <p:cBhvr>
                                        <p:cTn id="8" dur="1000" fill="hold"/>
                                        <p:tgtEl>
                                          <p:spTgt spid="16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07">
                                            <p:txEl>
                                              <p:pRg st="1" end="1"/>
                                            </p:txEl>
                                          </p:spTgt>
                                        </p:tgtEl>
                                        <p:attrNameLst>
                                          <p:attrName>style.visibility</p:attrName>
                                        </p:attrNameLst>
                                      </p:cBhvr>
                                      <p:to>
                                        <p:strVal val="visible"/>
                                      </p:to>
                                    </p:set>
                                    <p:animEffect transition="in" filter="fade">
                                      <p:cBhvr>
                                        <p:cTn id="14" dur="1000"/>
                                        <p:tgtEl>
                                          <p:spTgt spid="1607">
                                            <p:txEl>
                                              <p:pRg st="1" end="1"/>
                                            </p:txEl>
                                          </p:spTgt>
                                        </p:tgtEl>
                                      </p:cBhvr>
                                    </p:animEffect>
                                    <p:anim calcmode="lin" valueType="num">
                                      <p:cBhvr>
                                        <p:cTn id="15" dur="1000" fill="hold"/>
                                        <p:tgtEl>
                                          <p:spTgt spid="160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 grpId="0" build="p"/>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5" name="Google Shape;1615;p19"/>
          <p:cNvSpPr/>
          <p:nvPr/>
        </p:nvSpPr>
        <p:spPr>
          <a:xfrm>
            <a:off x="7851700" y="1275606"/>
            <a:ext cx="1175466" cy="936104"/>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616" name="Google Shape;1616;p19"/>
          <p:cNvSpPr/>
          <p:nvPr/>
        </p:nvSpPr>
        <p:spPr>
          <a:xfrm rot="1473023">
            <a:off x="7007485" y="1877169"/>
            <a:ext cx="576670" cy="669080"/>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617" name="Google Shape;1617;p19"/>
          <p:cNvSpPr/>
          <p:nvPr/>
        </p:nvSpPr>
        <p:spPr>
          <a:xfrm>
            <a:off x="7463772" y="1328145"/>
            <a:ext cx="427595" cy="41551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618" name="Google Shape;1618;p19"/>
          <p:cNvSpPr/>
          <p:nvPr/>
        </p:nvSpPr>
        <p:spPr>
          <a:xfrm rot="2487139">
            <a:off x="7670928" y="2564317"/>
            <a:ext cx="304226" cy="29563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86" y="1275606"/>
            <a:ext cx="3251094" cy="2222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448" y="-6374017"/>
            <a:ext cx="5760000"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4644" y="2635807"/>
            <a:ext cx="3372132" cy="2281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8741" y="3637560"/>
            <a:ext cx="3347239" cy="1384995"/>
          </a:xfrm>
          <a:prstGeom prst="rect">
            <a:avLst/>
          </a:prstGeom>
        </p:spPr>
        <p:txBody>
          <a:bodyPr wrap="square">
            <a:spAutoFit/>
          </a:bodyPr>
          <a:lstStyle/>
          <a:p>
            <a:r>
              <a:rPr lang="az-Cyrl-AZ" i="1" dirty="0"/>
              <a:t> Ова последња три леже заједно унутар истог коралног гребена, док је Ангаур океанско острво неколико километара на југу. Око дв</a:t>
            </a:r>
            <a:r>
              <a:rPr lang="sr-Cyrl-BA" i="1" dirty="0"/>
              <a:t>иј</a:t>
            </a:r>
            <a:r>
              <a:rPr lang="az-Cyrl-AZ" i="1" dirty="0"/>
              <a:t>е трећине становништва живи на Корору.</a:t>
            </a:r>
            <a:endParaRPr lang="en-GB" i="1" dirty="0"/>
          </a:p>
        </p:txBody>
      </p:sp>
      <p:sp>
        <p:nvSpPr>
          <p:cNvPr id="6" name="Rectangle 5"/>
          <p:cNvSpPr/>
          <p:nvPr/>
        </p:nvSpPr>
        <p:spPr>
          <a:xfrm>
            <a:off x="3478542" y="1285344"/>
            <a:ext cx="3024336" cy="1169551"/>
          </a:xfrm>
          <a:prstGeom prst="rect">
            <a:avLst/>
          </a:prstGeom>
        </p:spPr>
        <p:txBody>
          <a:bodyPr wrap="square">
            <a:spAutoFit/>
          </a:bodyPr>
          <a:lstStyle/>
          <a:p>
            <a:r>
              <a:rPr lang="ru-RU" i="1" dirty="0">
                <a:latin typeface="+mj-lt"/>
              </a:rPr>
              <a:t>Палауова територија се састоји од архипелага који се налази у Тихом океану. Најмногољуднија острва су Ангаур, Бабелдаоб, Корор и Пелелиу.</a:t>
            </a:r>
            <a:endParaRPr lang="en-GB" i="1" dirty="0">
              <a:latin typeface="+mj-lt"/>
            </a:endParaRPr>
          </a:p>
        </p:txBody>
      </p:sp>
      <p:sp>
        <p:nvSpPr>
          <p:cNvPr id="2" name="Rectangle 1"/>
          <p:cNvSpPr/>
          <p:nvPr/>
        </p:nvSpPr>
        <p:spPr>
          <a:xfrm>
            <a:off x="6695728" y="2923619"/>
            <a:ext cx="2448272" cy="1815882"/>
          </a:xfrm>
          <a:prstGeom prst="rect">
            <a:avLst/>
          </a:prstGeom>
        </p:spPr>
        <p:txBody>
          <a:bodyPr wrap="square">
            <a:spAutoFit/>
          </a:bodyPr>
          <a:lstStyle/>
          <a:p>
            <a:r>
              <a:rPr lang="sr-Cyrl-BA" b="1" i="1" dirty="0"/>
              <a:t>Палау представља архипелаг од 200 вулканских острва са бајковитим плажама и предивним шумама</a:t>
            </a:r>
            <a:r>
              <a:rPr lang="vi-VN" b="1" i="1" dirty="0"/>
              <a:t>.</a:t>
            </a:r>
            <a:r>
              <a:rPr lang="sr-Cyrl-BA" b="1" i="1" dirty="0"/>
              <a:t> Имају и уточиште за морске псе величине Калифорније.</a:t>
            </a:r>
            <a:endParaRPr lang="en-GB" b="1"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wipe(down)">
                                      <p:cBhvr>
                                        <p:cTn id="7" dur="500"/>
                                        <p:tgtEl>
                                          <p:spTgt spid="41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wipe(down)">
                                      <p:cBhvr>
                                        <p:cTn id="12" dur="500"/>
                                        <p:tgtEl>
                                          <p:spTgt spid="410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20"/>
          <p:cNvSpPr txBox="1">
            <a:spLocks noGrp="1"/>
          </p:cNvSpPr>
          <p:nvPr>
            <p:ph type="body" idx="1"/>
          </p:nvPr>
        </p:nvSpPr>
        <p:spPr>
          <a:xfrm>
            <a:off x="323528" y="1615108"/>
            <a:ext cx="2736304" cy="3528392"/>
          </a:xfrm>
          <a:prstGeom prst="rect">
            <a:avLst/>
          </a:prstGeom>
        </p:spPr>
        <p:txBody>
          <a:bodyPr spcFirstLastPara="1" wrap="square" lIns="0" tIns="0" rIns="0" bIns="0" anchor="t" anchorCtr="0">
            <a:noAutofit/>
          </a:bodyPr>
          <a:lstStyle/>
          <a:p>
            <a:pPr marL="342900" lvl="0" indent="-342900">
              <a:buFont typeface="+mj-lt"/>
              <a:buAutoNum type="arabicPeriod"/>
            </a:pPr>
            <a:r>
              <a:rPr lang="sr-Latn-BA" sz="1600" b="1" dirty="0"/>
              <a:t> </a:t>
            </a:r>
            <a:r>
              <a:rPr lang="ru-RU" sz="1600" b="1" dirty="0"/>
              <a:t>Палау је дом најмање престонице на </a:t>
            </a:r>
            <a:r>
              <a:rPr lang="sr-Latn-BA" sz="1600" b="1" dirty="0"/>
              <a:t> </a:t>
            </a:r>
            <a:r>
              <a:rPr lang="ru-RU" sz="1600" b="1" dirty="0"/>
              <a:t>свету. </a:t>
            </a:r>
          </a:p>
          <a:p>
            <a:pPr marL="342900" lvl="0" indent="-342900">
              <a:buFont typeface="+mj-lt"/>
              <a:buAutoNum type="arabicPeriod"/>
            </a:pPr>
            <a:r>
              <a:rPr lang="sr-Latn-BA" sz="1600" b="1" dirty="0"/>
              <a:t> </a:t>
            </a:r>
            <a:r>
              <a:rPr lang="ru-RU" sz="1600" b="1" dirty="0"/>
              <a:t>Палау је ронилачки рај. </a:t>
            </a:r>
          </a:p>
          <a:p>
            <a:pPr marL="342900" lvl="0" indent="-342900">
              <a:buFont typeface="+mj-lt"/>
              <a:buAutoNum type="arabicPeriod"/>
            </a:pPr>
            <a:r>
              <a:rPr lang="sr-Latn-BA" sz="1600" b="1" dirty="0"/>
              <a:t> </a:t>
            </a:r>
            <a:r>
              <a:rPr lang="ru-RU" sz="1600" b="1" dirty="0"/>
              <a:t>Пећина лустера.</a:t>
            </a:r>
          </a:p>
          <a:p>
            <a:pPr marL="342900" lvl="0" indent="-342900">
              <a:buFont typeface="+mj-lt"/>
              <a:buAutoNum type="arabicPeriod"/>
            </a:pPr>
            <a:r>
              <a:rPr lang="sr-Latn-BA" sz="1600" b="1" dirty="0"/>
              <a:t> </a:t>
            </a:r>
            <a:r>
              <a:rPr lang="ru-RU" sz="1600" b="1" dirty="0"/>
              <a:t>Истражите чувено Палау језеро медуза.  </a:t>
            </a:r>
          </a:p>
          <a:p>
            <a:pPr marL="342900" lvl="0" indent="-342900">
              <a:buFont typeface="+mj-lt"/>
              <a:buAutoNum type="arabicPeriod"/>
            </a:pPr>
            <a:r>
              <a:rPr lang="sr-Latn-BA" sz="1600" b="1" dirty="0"/>
              <a:t> </a:t>
            </a:r>
            <a:r>
              <a:rPr lang="ru-RU" sz="1600" b="1" dirty="0"/>
              <a:t>Рок острва.</a:t>
            </a:r>
            <a:endParaRPr lang="sr-Latn-BA" sz="1600" b="1" dirty="0"/>
          </a:p>
          <a:p>
            <a:pPr marL="342900" lvl="0" indent="-342900">
              <a:buFont typeface="+mj-lt"/>
              <a:buAutoNum type="arabicPeriod"/>
            </a:pPr>
            <a:r>
              <a:rPr lang="sr-Latn-BA" sz="1600" b="1" dirty="0"/>
              <a:t> </a:t>
            </a:r>
            <a:r>
              <a:rPr lang="ru-RU" sz="1600" b="1" dirty="0"/>
              <a:t>Острво Пелелиу и реликвије.</a:t>
            </a:r>
          </a:p>
          <a:p>
            <a:pPr marL="342900" lvl="0" indent="-342900">
              <a:buFont typeface="+mj-lt"/>
              <a:buAutoNum type="arabicPeriod"/>
            </a:pPr>
            <a:r>
              <a:rPr lang="ru-RU" sz="1600" b="1" dirty="0"/>
              <a:t>Палау је дом најстрожих еколошких закона на свијету. </a:t>
            </a:r>
          </a:p>
          <a:p>
            <a:pPr marL="342900" lvl="0" indent="-342900">
              <a:buFont typeface="+mj-lt"/>
              <a:buAutoNum type="arabicPeriod"/>
            </a:pPr>
            <a:endParaRPr sz="1600" b="1" dirty="0"/>
          </a:p>
        </p:txBody>
      </p:sp>
      <p:sp>
        <p:nvSpPr>
          <p:cNvPr id="1625" name="Google Shape;1625;p20"/>
          <p:cNvSpPr txBox="1">
            <a:spLocks noGrp="1"/>
          </p:cNvSpPr>
          <p:nvPr>
            <p:ph type="title"/>
          </p:nvPr>
        </p:nvSpPr>
        <p:spPr>
          <a:xfrm>
            <a:off x="611560" y="771550"/>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sr-Cyrl-BA" sz="3200" dirty="0"/>
              <a:t>ЗАШТО ПОСЈЕТИТИ БАШ ОВУ ДРЖАВУ?</a:t>
            </a:r>
            <a:endParaRPr sz="3200" dirty="0">
              <a:latin typeface="Agency FB" pitchFamily="34" charset="0"/>
            </a:endParaRPr>
          </a:p>
        </p:txBody>
      </p:sp>
      <p:sp>
        <p:nvSpPr>
          <p:cNvPr id="1626" name="Google Shape;1626;p20"/>
          <p:cNvSpPr txBox="1">
            <a:spLocks noGrp="1"/>
          </p:cNvSpPr>
          <p:nvPr>
            <p:ph type="body" idx="2"/>
          </p:nvPr>
        </p:nvSpPr>
        <p:spPr>
          <a:xfrm>
            <a:off x="3203848" y="1563638"/>
            <a:ext cx="3004540" cy="3026100"/>
          </a:xfrm>
          <a:prstGeom prst="rect">
            <a:avLst/>
          </a:prstGeom>
        </p:spPr>
        <p:txBody>
          <a:bodyPr spcFirstLastPara="1" wrap="square" lIns="0" tIns="0" rIns="0" bIns="0" anchor="t" anchorCtr="0">
            <a:noAutofit/>
          </a:bodyPr>
          <a:lstStyle/>
          <a:p>
            <a:pPr lvl="0" indent="-457200">
              <a:buFont typeface="+mj-lt"/>
              <a:buAutoNum type="arabicPeriod" startAt="8"/>
            </a:pPr>
            <a:r>
              <a:rPr lang="az-Cyrl-AZ" sz="1600" b="1" dirty="0"/>
              <a:t>Палау обећање: Заклетва да ће се бринути о Палауу. Људима, који ово положе  биће дозвољен улазак у земљу.</a:t>
            </a:r>
          </a:p>
          <a:p>
            <a:pPr lvl="0" indent="-457200">
              <a:buFont typeface="+mj-lt"/>
              <a:buAutoNum type="arabicPeriod" startAt="8"/>
            </a:pPr>
            <a:r>
              <a:rPr lang="az-Cyrl-AZ" sz="1600" b="1" dirty="0"/>
              <a:t>Вријеме је увек невјероватно. </a:t>
            </a:r>
          </a:p>
          <a:p>
            <a:pPr lvl="0" indent="-457200">
              <a:buFont typeface="+mj-lt"/>
              <a:buAutoNum type="arabicPeriod" startAt="8"/>
            </a:pPr>
            <a:r>
              <a:rPr lang="az-Cyrl-AZ" sz="1600" b="1" dirty="0"/>
              <a:t>Величанствене плаже </a:t>
            </a:r>
            <a:endParaRPr sz="1600" b="1" dirty="0"/>
          </a:p>
        </p:txBody>
      </p:sp>
      <p:sp>
        <p:nvSpPr>
          <p:cNvPr id="1627" name="Google Shape;1627;p2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2" name="TextBox 1"/>
          <p:cNvSpPr txBox="1"/>
          <p:nvPr/>
        </p:nvSpPr>
        <p:spPr>
          <a:xfrm>
            <a:off x="5868144" y="3867894"/>
            <a:ext cx="2016224" cy="954107"/>
          </a:xfrm>
          <a:prstGeom prst="rect">
            <a:avLst/>
          </a:prstGeom>
          <a:solidFill>
            <a:schemeClr val="accent2">
              <a:lumMod val="75000"/>
            </a:schemeClr>
          </a:solidFill>
          <a:ln/>
        </p:spPr>
        <p:style>
          <a:lnRef idx="0">
            <a:schemeClr val="accent1"/>
          </a:lnRef>
          <a:fillRef idx="1001">
            <a:schemeClr val="dk1"/>
          </a:fillRef>
          <a:effectRef idx="3">
            <a:schemeClr val="accent1"/>
          </a:effectRef>
          <a:fontRef idx="minor">
            <a:schemeClr val="lt1"/>
          </a:fontRef>
        </p:style>
        <p:txBody>
          <a:bodyPr wrap="square" rtlCol="0">
            <a:spAutoFit/>
          </a:bodyPr>
          <a:lstStyle/>
          <a:p>
            <a:r>
              <a:rPr lang="sr-Cyrl-BA" i="1" dirty="0">
                <a:effectLst>
                  <a:outerShdw blurRad="38100" dist="38100" dir="2700000" algn="tl">
                    <a:srgbClr val="000000">
                      <a:alpha val="43137"/>
                    </a:srgbClr>
                  </a:outerShdw>
                </a:effectLst>
              </a:rPr>
              <a:t>На овом слајду је представљено 10 разлога зашто посјетити Палау</a:t>
            </a:r>
            <a:endParaRPr lang="en-GB" i="1" dirty="0">
              <a:effectLst>
                <a:outerShdw blurRad="38100" dist="38100" dir="2700000" algn="tl">
                  <a:srgbClr val="000000">
                    <a:alpha val="43137"/>
                  </a:srgbClr>
                </a:outerShdw>
              </a:effectLst>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9105" y="3672631"/>
            <a:ext cx="390525" cy="3905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randombar(horizontal)">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25"/>
                                        </p:tgtEl>
                                        <p:attrNameLst>
                                          <p:attrName>style.visibility</p:attrName>
                                        </p:attrNameLst>
                                      </p:cBhvr>
                                      <p:to>
                                        <p:strVal val="visible"/>
                                      </p:to>
                                    </p:set>
                                    <p:animEffect transition="in" filter="wipe(down)">
                                      <p:cBhvr>
                                        <p:cTn id="17" dur="500"/>
                                        <p:tgtEl>
                                          <p:spTgt spid="16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24">
                                            <p:txEl>
                                              <p:pRg st="0" end="0"/>
                                            </p:txEl>
                                          </p:spTgt>
                                        </p:tgtEl>
                                        <p:attrNameLst>
                                          <p:attrName>style.visibility</p:attrName>
                                        </p:attrNameLst>
                                      </p:cBhvr>
                                      <p:to>
                                        <p:strVal val="visible"/>
                                      </p:to>
                                    </p:set>
                                    <p:animEffect transition="in" filter="wipe(down)">
                                      <p:cBhvr>
                                        <p:cTn id="22" dur="500"/>
                                        <p:tgtEl>
                                          <p:spTgt spid="1624">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1624">
                                            <p:txEl>
                                              <p:pRg st="1" end="1"/>
                                            </p:txEl>
                                          </p:spTgt>
                                        </p:tgtEl>
                                        <p:attrNameLst>
                                          <p:attrName>style.visibility</p:attrName>
                                        </p:attrNameLst>
                                      </p:cBhvr>
                                      <p:to>
                                        <p:strVal val="visible"/>
                                      </p:to>
                                    </p:set>
                                    <p:animEffect transition="in" filter="wipe(down)">
                                      <p:cBhvr>
                                        <p:cTn id="25" dur="500"/>
                                        <p:tgtEl>
                                          <p:spTgt spid="1624">
                                            <p:txEl>
                                              <p:pRg st="1" end="1"/>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1624">
                                            <p:txEl>
                                              <p:pRg st="2" end="2"/>
                                            </p:txEl>
                                          </p:spTgt>
                                        </p:tgtEl>
                                        <p:attrNameLst>
                                          <p:attrName>style.visibility</p:attrName>
                                        </p:attrNameLst>
                                      </p:cBhvr>
                                      <p:to>
                                        <p:strVal val="visible"/>
                                      </p:to>
                                    </p:set>
                                    <p:animEffect transition="in" filter="wipe(down)">
                                      <p:cBhvr>
                                        <p:cTn id="28" dur="500"/>
                                        <p:tgtEl>
                                          <p:spTgt spid="1624">
                                            <p:txEl>
                                              <p:pRg st="2" end="2"/>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624">
                                            <p:txEl>
                                              <p:pRg st="3" end="3"/>
                                            </p:txEl>
                                          </p:spTgt>
                                        </p:tgtEl>
                                        <p:attrNameLst>
                                          <p:attrName>style.visibility</p:attrName>
                                        </p:attrNameLst>
                                      </p:cBhvr>
                                      <p:to>
                                        <p:strVal val="visible"/>
                                      </p:to>
                                    </p:set>
                                    <p:animEffect transition="in" filter="wipe(down)">
                                      <p:cBhvr>
                                        <p:cTn id="31" dur="500"/>
                                        <p:tgtEl>
                                          <p:spTgt spid="1624">
                                            <p:txEl>
                                              <p:pRg st="3" end="3"/>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624">
                                            <p:txEl>
                                              <p:pRg st="4" end="4"/>
                                            </p:txEl>
                                          </p:spTgt>
                                        </p:tgtEl>
                                        <p:attrNameLst>
                                          <p:attrName>style.visibility</p:attrName>
                                        </p:attrNameLst>
                                      </p:cBhvr>
                                      <p:to>
                                        <p:strVal val="visible"/>
                                      </p:to>
                                    </p:set>
                                    <p:animEffect transition="in" filter="wipe(down)">
                                      <p:cBhvr>
                                        <p:cTn id="34" dur="500"/>
                                        <p:tgtEl>
                                          <p:spTgt spid="1624">
                                            <p:txEl>
                                              <p:pRg st="4" end="4"/>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624">
                                            <p:txEl>
                                              <p:pRg st="5" end="5"/>
                                            </p:txEl>
                                          </p:spTgt>
                                        </p:tgtEl>
                                        <p:attrNameLst>
                                          <p:attrName>style.visibility</p:attrName>
                                        </p:attrNameLst>
                                      </p:cBhvr>
                                      <p:to>
                                        <p:strVal val="visible"/>
                                      </p:to>
                                    </p:set>
                                    <p:animEffect transition="in" filter="wipe(down)">
                                      <p:cBhvr>
                                        <p:cTn id="37" dur="500"/>
                                        <p:tgtEl>
                                          <p:spTgt spid="1624">
                                            <p:txEl>
                                              <p:pRg st="5" end="5"/>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1624">
                                            <p:txEl>
                                              <p:pRg st="6" end="6"/>
                                            </p:txEl>
                                          </p:spTgt>
                                        </p:tgtEl>
                                        <p:attrNameLst>
                                          <p:attrName>style.visibility</p:attrName>
                                        </p:attrNameLst>
                                      </p:cBhvr>
                                      <p:to>
                                        <p:strVal val="visible"/>
                                      </p:to>
                                    </p:set>
                                    <p:animEffect transition="in" filter="wipe(down)">
                                      <p:cBhvr>
                                        <p:cTn id="40" dur="500"/>
                                        <p:tgtEl>
                                          <p:spTgt spid="1624">
                                            <p:txEl>
                                              <p:pRg st="6" end="6"/>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1626">
                                            <p:txEl>
                                              <p:pRg st="0" end="0"/>
                                            </p:txEl>
                                          </p:spTgt>
                                        </p:tgtEl>
                                        <p:attrNameLst>
                                          <p:attrName>style.visibility</p:attrName>
                                        </p:attrNameLst>
                                      </p:cBhvr>
                                      <p:to>
                                        <p:strVal val="visible"/>
                                      </p:to>
                                    </p:set>
                                    <p:animEffect transition="in" filter="wipe(down)">
                                      <p:cBhvr>
                                        <p:cTn id="43" dur="500"/>
                                        <p:tgtEl>
                                          <p:spTgt spid="1626">
                                            <p:txEl>
                                              <p:pRg st="0" end="0"/>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1626">
                                            <p:txEl>
                                              <p:pRg st="1" end="1"/>
                                            </p:txEl>
                                          </p:spTgt>
                                        </p:tgtEl>
                                        <p:attrNameLst>
                                          <p:attrName>style.visibility</p:attrName>
                                        </p:attrNameLst>
                                      </p:cBhvr>
                                      <p:to>
                                        <p:strVal val="visible"/>
                                      </p:to>
                                    </p:set>
                                    <p:animEffect transition="in" filter="wipe(down)">
                                      <p:cBhvr>
                                        <p:cTn id="46" dur="500"/>
                                        <p:tgtEl>
                                          <p:spTgt spid="1626">
                                            <p:txEl>
                                              <p:pRg st="1" end="1"/>
                                            </p:txEl>
                                          </p:spTgt>
                                        </p:tgtEl>
                                      </p:cBhvr>
                                    </p:animEffect>
                                  </p:childTnLst>
                                </p:cTn>
                              </p:par>
                              <p:par>
                                <p:cTn id="47" presetID="22" presetClass="entr" presetSubtype="4" fill="hold" nodeType="withEffect">
                                  <p:stCondLst>
                                    <p:cond delay="0"/>
                                  </p:stCondLst>
                                  <p:childTnLst>
                                    <p:set>
                                      <p:cBhvr>
                                        <p:cTn id="48" dur="1" fill="hold">
                                          <p:stCondLst>
                                            <p:cond delay="0"/>
                                          </p:stCondLst>
                                        </p:cTn>
                                        <p:tgtEl>
                                          <p:spTgt spid="1626">
                                            <p:txEl>
                                              <p:pRg st="2" end="2"/>
                                            </p:txEl>
                                          </p:spTgt>
                                        </p:tgtEl>
                                        <p:attrNameLst>
                                          <p:attrName>style.visibility</p:attrName>
                                        </p:attrNameLst>
                                      </p:cBhvr>
                                      <p:to>
                                        <p:strVal val="visible"/>
                                      </p:to>
                                    </p:set>
                                    <p:animEffect transition="in" filter="wipe(down)">
                                      <p:cBhvr>
                                        <p:cTn id="49" dur="500"/>
                                        <p:tgtEl>
                                          <p:spTgt spid="16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5"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611560" y="699542"/>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sr-Cyrl-BA" sz="3200" dirty="0"/>
              <a:t>Дестинације које треба посјетити</a:t>
            </a:r>
            <a:endParaRPr sz="3200" dirty="0"/>
          </a:p>
        </p:txBody>
      </p:sp>
      <p:sp>
        <p:nvSpPr>
          <p:cNvPr id="1633" name="Google Shape;1633;p21"/>
          <p:cNvSpPr txBox="1">
            <a:spLocks noGrp="1"/>
          </p:cNvSpPr>
          <p:nvPr>
            <p:ph type="body" idx="1"/>
          </p:nvPr>
        </p:nvSpPr>
        <p:spPr>
          <a:xfrm>
            <a:off x="223295" y="3795886"/>
            <a:ext cx="2482676" cy="360040"/>
          </a:xfrm>
          <a:prstGeom prst="rect">
            <a:avLst/>
          </a:prstGeom>
        </p:spPr>
        <p:style>
          <a:lnRef idx="0">
            <a:schemeClr val="accent1"/>
          </a:lnRef>
          <a:fillRef idx="3">
            <a:schemeClr val="accent1"/>
          </a:fillRef>
          <a:effectRef idx="3">
            <a:schemeClr val="accent1"/>
          </a:effectRef>
          <a:fontRef idx="minor">
            <a:schemeClr val="lt1"/>
          </a:fontRef>
        </p:style>
        <p:txBody>
          <a:bodyPr spcFirstLastPara="1" wrap="square" lIns="0" tIns="0" rIns="0" bIns="0" anchor="ctr" anchorCtr="0">
            <a:noAutofit/>
          </a:bodyPr>
          <a:lstStyle/>
          <a:p>
            <a:pPr marL="0" lvl="0" indent="0" algn="l" rtl="0">
              <a:spcBef>
                <a:spcPts val="0"/>
              </a:spcBef>
              <a:spcAft>
                <a:spcPts val="0"/>
              </a:spcAft>
              <a:buNone/>
            </a:pPr>
            <a:r>
              <a:rPr lang="sr-Cyrl-BA" sz="1600" i="1" dirty="0"/>
              <a:t>Острво Кајангел (</a:t>
            </a:r>
            <a:r>
              <a:rPr lang="sr-Latn-BA" sz="1600" i="1" dirty="0"/>
              <a:t>Kayangel)</a:t>
            </a:r>
            <a:endParaRPr sz="1600" i="1" dirty="0"/>
          </a:p>
        </p:txBody>
      </p:sp>
      <p:sp>
        <p:nvSpPr>
          <p:cNvPr id="1634" name="Google Shape;1634;p21"/>
          <p:cNvSpPr txBox="1">
            <a:spLocks noGrp="1"/>
          </p:cNvSpPr>
          <p:nvPr>
            <p:ph type="body" idx="2"/>
          </p:nvPr>
        </p:nvSpPr>
        <p:spPr>
          <a:xfrm>
            <a:off x="3056801" y="3795886"/>
            <a:ext cx="1842565" cy="360040"/>
          </a:xfrm>
          <a:prstGeom prst="rect">
            <a:avLst/>
          </a:prstGeom>
          <a:ln>
            <a:noFill/>
          </a:ln>
        </p:spPr>
        <p:style>
          <a:lnRef idx="0">
            <a:schemeClr val="accent1"/>
          </a:lnRef>
          <a:fillRef idx="3">
            <a:schemeClr val="accent1"/>
          </a:fillRef>
          <a:effectRef idx="3">
            <a:schemeClr val="accent1"/>
          </a:effectRef>
          <a:fontRef idx="minor">
            <a:schemeClr val="lt1"/>
          </a:fontRef>
        </p:style>
        <p:txBody>
          <a:bodyPr spcFirstLastPara="1" wrap="square" lIns="0" tIns="0" rIns="0" bIns="0" anchor="ctr" anchorCtr="0">
            <a:noAutofit/>
          </a:bodyPr>
          <a:lstStyle/>
          <a:p>
            <a:pPr marL="0" lvl="0" indent="0" algn="l" rtl="0">
              <a:spcBef>
                <a:spcPts val="800"/>
              </a:spcBef>
              <a:spcAft>
                <a:spcPts val="800"/>
              </a:spcAft>
              <a:buNone/>
            </a:pPr>
            <a:r>
              <a:rPr lang="sr-Cyrl-BA" sz="1600" i="1" dirty="0"/>
              <a:t>Језеро Медуза</a:t>
            </a:r>
            <a:endParaRPr sz="1600" i="1" dirty="0"/>
          </a:p>
        </p:txBody>
      </p:sp>
      <p:sp>
        <p:nvSpPr>
          <p:cNvPr id="1635" name="Google Shape;1635;p21"/>
          <p:cNvSpPr txBox="1">
            <a:spLocks noGrp="1"/>
          </p:cNvSpPr>
          <p:nvPr>
            <p:ph type="body" idx="3"/>
          </p:nvPr>
        </p:nvSpPr>
        <p:spPr>
          <a:xfrm>
            <a:off x="5314426" y="3795886"/>
            <a:ext cx="1781006" cy="380030"/>
          </a:xfrm>
          <a:prstGeom prst="rect">
            <a:avLst/>
          </a:prstGeom>
        </p:spPr>
        <p:style>
          <a:lnRef idx="0">
            <a:schemeClr val="accent1"/>
          </a:lnRef>
          <a:fillRef idx="3">
            <a:schemeClr val="accent1"/>
          </a:fillRef>
          <a:effectRef idx="3">
            <a:schemeClr val="accent1"/>
          </a:effectRef>
          <a:fontRef idx="minor">
            <a:schemeClr val="lt1"/>
          </a:fontRef>
        </p:style>
        <p:txBody>
          <a:bodyPr spcFirstLastPara="1" wrap="square" lIns="0" tIns="0" rIns="0" bIns="0" anchor="t" anchorCtr="0">
            <a:noAutofit/>
          </a:bodyPr>
          <a:lstStyle/>
          <a:p>
            <a:pPr marL="0" lvl="0" indent="0" algn="l" rtl="0">
              <a:spcBef>
                <a:spcPts val="0"/>
              </a:spcBef>
              <a:spcAft>
                <a:spcPts val="0"/>
              </a:spcAft>
              <a:buNone/>
            </a:pPr>
            <a:r>
              <a:rPr lang="sr-Cyrl-BA" sz="1600" i="1" dirty="0"/>
              <a:t>Млијечни начин</a:t>
            </a:r>
            <a:endParaRPr sz="1600" i="1" dirty="0"/>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 name="TextBox 1"/>
          <p:cNvSpPr txBox="1"/>
          <p:nvPr/>
        </p:nvSpPr>
        <p:spPr>
          <a:xfrm>
            <a:off x="5004048" y="267494"/>
            <a:ext cx="2016224" cy="101566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sr-Cyrl-BA" sz="1200" i="1" dirty="0"/>
              <a:t>Овај слајд може бити сличан претходном. Издвојићемо неколико мјеста по којима је Палау познат. </a:t>
            </a:r>
            <a:endParaRPr lang="en-GB" sz="1200" i="1"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009" y="73665"/>
            <a:ext cx="390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767" y="1637898"/>
            <a:ext cx="2016224" cy="1973026"/>
          </a:xfrm>
          <a:prstGeom prst="ellipse">
            <a:avLst/>
          </a:prstGeom>
          <a:ln w="9525">
            <a:solidFill>
              <a:schemeClr val="tx1"/>
            </a:solidFill>
            <a:miter lim="800000"/>
            <a:headEnd/>
            <a:tailEnd/>
          </a:ln>
          <a:effectLst>
            <a:outerShdw dist="35921" dir="2700000" algn="ctr" rotWithShape="0">
              <a:schemeClr val="bg2"/>
            </a:outerShdw>
            <a:softEdge rad="1270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1627043"/>
            <a:ext cx="2021210" cy="1971000"/>
          </a:xfrm>
          <a:prstGeom prst="ellipse">
            <a:avLst/>
          </a:prstGeom>
          <a:ln w="9525">
            <a:solidFill>
              <a:schemeClr val="tx1"/>
            </a:solidFill>
            <a:miter lim="800000"/>
            <a:headEnd/>
            <a:tailEnd/>
          </a:ln>
          <a:effectLst>
            <a:outerShdw dist="35921" dir="2700000" algn="ctr" rotWithShape="0">
              <a:schemeClr val="bg2"/>
            </a:outerShdw>
            <a:softEdge rad="1270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4324" y="1637898"/>
            <a:ext cx="2021210" cy="1972800"/>
          </a:xfrm>
          <a:prstGeom prst="ellipse">
            <a:avLst/>
          </a:prstGeom>
          <a:ln w="9525">
            <a:solidFill>
              <a:schemeClr val="tx1"/>
            </a:solidFill>
            <a:miter lim="800000"/>
            <a:headEnd/>
            <a:tailEnd/>
          </a:ln>
          <a:effectLst>
            <a:outerShdw dist="35921" dir="2700000" algn="ctr" rotWithShape="0">
              <a:schemeClr val="bg2"/>
            </a:outerShdw>
            <a:softEdge rad="1270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2"/>
                                        </p:tgtEl>
                                        <p:attrNameLst>
                                          <p:attrName>style.visibility</p:attrName>
                                        </p:attrNameLst>
                                      </p:cBhvr>
                                      <p:to>
                                        <p:strVal val="visible"/>
                                      </p:to>
                                    </p:set>
                                    <p:animEffect transition="in" filter="wipe(down)">
                                      <p:cBhvr>
                                        <p:cTn id="7" dur="500"/>
                                        <p:tgtEl>
                                          <p:spTgt spid="16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wipe(down)">
                                      <p:cBhvr>
                                        <p:cTn id="17" dur="5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196"/>
                                        </p:tgtEl>
                                        <p:attrNameLst>
                                          <p:attrName>style.visibility</p:attrName>
                                        </p:attrNameLst>
                                      </p:cBhvr>
                                      <p:to>
                                        <p:strVal val="visible"/>
                                      </p:to>
                                    </p:set>
                                    <p:animEffect transition="in" filter="wipe(down)">
                                      <p:cBhvr>
                                        <p:cTn id="22" dur="500"/>
                                        <p:tgtEl>
                                          <p:spTgt spid="819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33">
                                            <p:bg/>
                                          </p:spTgt>
                                        </p:tgtEl>
                                        <p:attrNameLst>
                                          <p:attrName>style.visibility</p:attrName>
                                        </p:attrNameLst>
                                      </p:cBhvr>
                                      <p:to>
                                        <p:strVal val="visible"/>
                                      </p:to>
                                    </p:set>
                                    <p:animEffect transition="in" filter="fade">
                                      <p:cBhvr>
                                        <p:cTn id="27" dur="1000"/>
                                        <p:tgtEl>
                                          <p:spTgt spid="1633">
                                            <p:bg/>
                                          </p:spTgt>
                                        </p:tgtEl>
                                      </p:cBhvr>
                                    </p:animEffect>
                                    <p:anim calcmode="lin" valueType="num">
                                      <p:cBhvr>
                                        <p:cTn id="28" dur="1000" fill="hold"/>
                                        <p:tgtEl>
                                          <p:spTgt spid="1633">
                                            <p:bg/>
                                          </p:spTgt>
                                        </p:tgtEl>
                                        <p:attrNameLst>
                                          <p:attrName>ppt_x</p:attrName>
                                        </p:attrNameLst>
                                      </p:cBhvr>
                                      <p:tavLst>
                                        <p:tav tm="0">
                                          <p:val>
                                            <p:strVal val="#ppt_x"/>
                                          </p:val>
                                        </p:tav>
                                        <p:tav tm="100000">
                                          <p:val>
                                            <p:strVal val="#ppt_x"/>
                                          </p:val>
                                        </p:tav>
                                      </p:tavLst>
                                    </p:anim>
                                    <p:anim calcmode="lin" valueType="num">
                                      <p:cBhvr>
                                        <p:cTn id="29" dur="1000" fill="hold"/>
                                        <p:tgtEl>
                                          <p:spTgt spid="1633">
                                            <p:bg/>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33">
                                            <p:txEl>
                                              <p:pRg st="0" end="0"/>
                                            </p:txEl>
                                          </p:spTgt>
                                        </p:tgtEl>
                                        <p:attrNameLst>
                                          <p:attrName>style.visibility</p:attrName>
                                        </p:attrNameLst>
                                      </p:cBhvr>
                                      <p:to>
                                        <p:strVal val="visible"/>
                                      </p:to>
                                    </p:set>
                                    <p:animEffect transition="in" filter="fade">
                                      <p:cBhvr>
                                        <p:cTn id="34" dur="1000"/>
                                        <p:tgtEl>
                                          <p:spTgt spid="1633">
                                            <p:txEl>
                                              <p:pRg st="0" end="0"/>
                                            </p:txEl>
                                          </p:spTgt>
                                        </p:tgtEl>
                                      </p:cBhvr>
                                    </p:animEffect>
                                    <p:anim calcmode="lin" valueType="num">
                                      <p:cBhvr>
                                        <p:cTn id="35" dur="1000" fill="hold"/>
                                        <p:tgtEl>
                                          <p:spTgt spid="1633">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6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197"/>
                                        </p:tgtEl>
                                        <p:attrNameLst>
                                          <p:attrName>style.visibility</p:attrName>
                                        </p:attrNameLst>
                                      </p:cBhvr>
                                      <p:to>
                                        <p:strVal val="visible"/>
                                      </p:to>
                                    </p:set>
                                    <p:animEffect transition="in" filter="wipe(down)">
                                      <p:cBhvr>
                                        <p:cTn id="41" dur="500"/>
                                        <p:tgtEl>
                                          <p:spTgt spid="819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34">
                                            <p:bg/>
                                          </p:spTgt>
                                        </p:tgtEl>
                                        <p:attrNameLst>
                                          <p:attrName>style.visibility</p:attrName>
                                        </p:attrNameLst>
                                      </p:cBhvr>
                                      <p:to>
                                        <p:strVal val="visible"/>
                                      </p:to>
                                    </p:set>
                                    <p:animEffect transition="in" filter="wipe(down)">
                                      <p:cBhvr>
                                        <p:cTn id="46" dur="500"/>
                                        <p:tgtEl>
                                          <p:spTgt spid="1634">
                                            <p:bg/>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634">
                                            <p:txEl>
                                              <p:pRg st="0" end="0"/>
                                            </p:txEl>
                                          </p:spTgt>
                                        </p:tgtEl>
                                        <p:attrNameLst>
                                          <p:attrName>style.visibility</p:attrName>
                                        </p:attrNameLst>
                                      </p:cBhvr>
                                      <p:to>
                                        <p:strVal val="visible"/>
                                      </p:to>
                                    </p:set>
                                    <p:animEffect transition="in" filter="wipe(down)">
                                      <p:cBhvr>
                                        <p:cTn id="51" dur="500"/>
                                        <p:tgtEl>
                                          <p:spTgt spid="1634">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8198"/>
                                        </p:tgtEl>
                                        <p:attrNameLst>
                                          <p:attrName>style.visibility</p:attrName>
                                        </p:attrNameLst>
                                      </p:cBhvr>
                                      <p:to>
                                        <p:strVal val="visible"/>
                                      </p:to>
                                    </p:set>
                                    <p:animEffect transition="in" filter="wipe(down)">
                                      <p:cBhvr>
                                        <p:cTn id="56" dur="500"/>
                                        <p:tgtEl>
                                          <p:spTgt spid="819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635">
                                            <p:bg/>
                                          </p:spTgt>
                                        </p:tgtEl>
                                        <p:attrNameLst>
                                          <p:attrName>style.visibility</p:attrName>
                                        </p:attrNameLst>
                                      </p:cBhvr>
                                      <p:to>
                                        <p:strVal val="visible"/>
                                      </p:to>
                                    </p:set>
                                    <p:animEffect transition="in" filter="wipe(down)">
                                      <p:cBhvr>
                                        <p:cTn id="61" dur="500"/>
                                        <p:tgtEl>
                                          <p:spTgt spid="1635">
                                            <p:bg/>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635">
                                            <p:txEl>
                                              <p:pRg st="0" end="0"/>
                                            </p:txEl>
                                          </p:spTgt>
                                        </p:tgtEl>
                                        <p:attrNameLst>
                                          <p:attrName>style.visibility</p:attrName>
                                        </p:attrNameLst>
                                      </p:cBhvr>
                                      <p:to>
                                        <p:strVal val="visible"/>
                                      </p:to>
                                    </p:set>
                                    <p:animEffect transition="in" filter="wipe(down)">
                                      <p:cBhvr>
                                        <p:cTn id="66" dur="500"/>
                                        <p:tgtEl>
                                          <p:spTgt spid="16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 grpId="0"/>
      <p:bldP spid="1633" grpId="0" build="p" animBg="1"/>
      <p:bldP spid="1634" grpId="0" build="p" animBg="1"/>
      <p:bldP spid="1635" grpId="0" build="p"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3" name="Google Shape;1643;p22"/>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3478"/>
            <a:ext cx="2021210" cy="1972800"/>
          </a:xfrm>
          <a:prstGeom prst="ellipse">
            <a:avLst/>
          </a:prstGeom>
          <a:ln w="9525">
            <a:solidFill>
              <a:schemeClr val="tx1"/>
            </a:solidFill>
            <a:miter lim="800000"/>
            <a:headEnd/>
            <a:tailEnd/>
          </a:ln>
          <a:effectLst>
            <a:outerShdw dist="35921" dir="2700000" algn="ctr" rotWithShape="0">
              <a:schemeClr val="bg2"/>
            </a:outerShdw>
            <a:softEdge rad="1270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283718"/>
            <a:ext cx="2021210" cy="1972800"/>
          </a:xfrm>
          <a:prstGeom prst="ellipse">
            <a:avLst/>
          </a:prstGeom>
          <a:ln w="9525">
            <a:solidFill>
              <a:schemeClr val="tx1"/>
            </a:solidFill>
            <a:miter lim="800000"/>
            <a:headEnd/>
            <a:tailEnd/>
          </a:ln>
          <a:effectLst>
            <a:outerShdw dist="35921" dir="2700000" algn="ctr" rotWithShape="0">
              <a:schemeClr val="bg2"/>
            </a:outerShdw>
            <a:softEdge rad="1270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4451" y="123478"/>
            <a:ext cx="2021209" cy="1972800"/>
          </a:xfrm>
          <a:prstGeom prst="ellipse">
            <a:avLst/>
          </a:prstGeom>
          <a:ln w="9525">
            <a:solidFill>
              <a:schemeClr val="tx1"/>
            </a:solidFill>
            <a:miter lim="800000"/>
            <a:headEnd/>
            <a:tailEnd/>
          </a:ln>
          <a:effectLst>
            <a:outerShdw dist="35921" dir="2700000" algn="ctr" rotWithShape="0">
              <a:schemeClr val="bg2"/>
            </a:outerShdw>
            <a:softEdge rad="1270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660" y="2283718"/>
            <a:ext cx="2040409" cy="1972800"/>
          </a:xfrm>
          <a:prstGeom prst="ellipse">
            <a:avLst/>
          </a:prstGeom>
          <a:ln w="9525">
            <a:solidFill>
              <a:schemeClr val="tx1"/>
            </a:solidFill>
            <a:miter lim="800000"/>
            <a:headEnd/>
            <a:tailEnd/>
          </a:ln>
          <a:effectLst>
            <a:outerShdw dist="35921" dir="2700000" algn="ctr" rotWithShape="0">
              <a:schemeClr val="bg2"/>
            </a:outerShdw>
            <a:softEdge rad="1270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6588224" y="1120354"/>
            <a:ext cx="108012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sr-Cyrl-BA" i="1" dirty="0"/>
              <a:t>Музеј Етписон</a:t>
            </a:r>
            <a:endParaRPr lang="en-GB" i="1" dirty="0"/>
          </a:p>
        </p:txBody>
      </p:sp>
      <p:sp>
        <p:nvSpPr>
          <p:cNvPr id="3" name="TextBox 2"/>
          <p:cNvSpPr txBox="1"/>
          <p:nvPr/>
        </p:nvSpPr>
        <p:spPr>
          <a:xfrm>
            <a:off x="4533381" y="2499742"/>
            <a:ext cx="108012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sr-Cyrl-BA" i="1" dirty="0"/>
              <a:t>Камени монолити</a:t>
            </a:r>
            <a:endParaRPr lang="en-GB" i="1" dirty="0"/>
          </a:p>
        </p:txBody>
      </p:sp>
      <p:sp>
        <p:nvSpPr>
          <p:cNvPr id="4" name="TextBox 3"/>
          <p:cNvSpPr txBox="1"/>
          <p:nvPr/>
        </p:nvSpPr>
        <p:spPr>
          <a:xfrm>
            <a:off x="2411760" y="1109878"/>
            <a:ext cx="1224136"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sr-Cyrl-BA" i="1" dirty="0"/>
              <a:t>Палауански акваријум</a:t>
            </a:r>
            <a:endParaRPr lang="en-GB" i="1" dirty="0"/>
          </a:p>
        </p:txBody>
      </p:sp>
      <p:sp>
        <p:nvSpPr>
          <p:cNvPr id="5" name="TextBox 4"/>
          <p:cNvSpPr txBox="1"/>
          <p:nvPr/>
        </p:nvSpPr>
        <p:spPr>
          <a:xfrm>
            <a:off x="180063" y="2570561"/>
            <a:ext cx="1656184"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sr-Cyrl-BA" i="1" dirty="0"/>
              <a:t>Национални музеј</a:t>
            </a:r>
            <a:endParaRPr lang="en-GB" i="1" dirty="0"/>
          </a:p>
        </p:txBody>
      </p:sp>
      <p:cxnSp>
        <p:nvCxnSpPr>
          <p:cNvPr id="7" name="Straight Arrow Connector 6"/>
          <p:cNvCxnSpPr/>
          <p:nvPr/>
        </p:nvCxnSpPr>
        <p:spPr>
          <a:xfrm>
            <a:off x="2990317" y="1707654"/>
            <a:ext cx="0" cy="388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073441" y="2211710"/>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128284" y="1707654"/>
            <a:ext cx="0" cy="388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008155" y="2211710"/>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270" y="4256518"/>
            <a:ext cx="2628292" cy="830997"/>
          </a:xfrm>
          <a:prstGeom prst="rect">
            <a:avLst/>
          </a:prstGeom>
          <a:solidFill>
            <a:schemeClr val="accent3">
              <a:lumMod val="75000"/>
            </a:schemeClr>
          </a:solidFill>
        </p:spPr>
        <p:txBody>
          <a:bodyPr wrap="square" rtlCol="0">
            <a:spAutoFit/>
          </a:bodyPr>
          <a:lstStyle/>
          <a:p>
            <a:r>
              <a:rPr lang="sr-Cyrl-BA" sz="1200" i="1" dirty="0"/>
              <a:t>Овдје смо издвојили неколико мјеста која треба да посјетимо. До краја презентације ће их бити још.</a:t>
            </a:r>
            <a:endParaRPr lang="en-GB" sz="1200" i="1" dirty="0"/>
          </a:p>
        </p:txBody>
      </p:sp>
      <p:pic>
        <p:nvPicPr>
          <p:cNvPr id="9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9754" y="4058080"/>
            <a:ext cx="390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219"/>
                                        </p:tgtEl>
                                        <p:attrNameLst>
                                          <p:attrName>style.visibility</p:attrName>
                                        </p:attrNameLst>
                                      </p:cBhvr>
                                      <p:to>
                                        <p:strVal val="visible"/>
                                      </p:to>
                                    </p:set>
                                    <p:animEffect transition="in" filter="wipe(down)">
                                      <p:cBhvr>
                                        <p:cTn id="22" dur="500"/>
                                        <p:tgtEl>
                                          <p:spTgt spid="92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220"/>
                                        </p:tgtEl>
                                        <p:attrNameLst>
                                          <p:attrName>style.visibility</p:attrName>
                                        </p:attrNameLst>
                                      </p:cBhvr>
                                      <p:to>
                                        <p:strVal val="visible"/>
                                      </p:to>
                                    </p:set>
                                    <p:animEffect transition="in" filter="wipe(down)">
                                      <p:cBhvr>
                                        <p:cTn id="37" dur="500"/>
                                        <p:tgtEl>
                                          <p:spTgt spid="92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9221"/>
                                        </p:tgtEl>
                                        <p:attrNameLst>
                                          <p:attrName>style.visibility</p:attrName>
                                        </p:attrNameLst>
                                      </p:cBhvr>
                                      <p:to>
                                        <p:strVal val="visible"/>
                                      </p:to>
                                    </p:set>
                                    <p:animEffect transition="in" filter="wipe(down)">
                                      <p:cBhvr>
                                        <p:cTn id="52" dur="500"/>
                                        <p:tgtEl>
                                          <p:spTgt spid="92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down)">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9222"/>
                                        </p:tgtEl>
                                        <p:attrNameLst>
                                          <p:attrName>style.visibility</p:attrName>
                                        </p:attrNameLst>
                                      </p:cBhvr>
                                      <p:to>
                                        <p:strVal val="visible"/>
                                      </p:to>
                                    </p:set>
                                    <p:animEffect transition="in" filter="fade">
                                      <p:cBhvr>
                                        <p:cTn id="74" dur="1000"/>
                                        <p:tgtEl>
                                          <p:spTgt spid="9222"/>
                                        </p:tgtEl>
                                      </p:cBhvr>
                                    </p:animEffect>
                                    <p:anim calcmode="lin" valueType="num">
                                      <p:cBhvr>
                                        <p:cTn id="75" dur="1000" fill="hold"/>
                                        <p:tgtEl>
                                          <p:spTgt spid="9222"/>
                                        </p:tgtEl>
                                        <p:attrNameLst>
                                          <p:attrName>ppt_x</p:attrName>
                                        </p:attrNameLst>
                                      </p:cBhvr>
                                      <p:tavLst>
                                        <p:tav tm="0">
                                          <p:val>
                                            <p:strVal val="#ppt_x"/>
                                          </p:val>
                                        </p:tav>
                                        <p:tav tm="100000">
                                          <p:val>
                                            <p:strVal val="#ppt_x"/>
                                          </p:val>
                                        </p:tav>
                                      </p:tavLst>
                                    </p:anim>
                                    <p:anim calcmode="lin" valueType="num">
                                      <p:cBhvr>
                                        <p:cTn id="76"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4" grpId="0" animBg="1"/>
    </p:bldLst>
  </p:timing>
</p:sld>
</file>

<file path=ppt/theme/theme1.xml><?xml version="1.0" encoding="utf-8"?>
<a:theme xmlns:a="http://schemas.openxmlformats.org/drawingml/2006/main" name="Ephesus template">
  <a:themeElements>
    <a:clrScheme name="Custom 347">
      <a:dk1>
        <a:srgbClr val="26303D"/>
      </a:dk1>
      <a:lt1>
        <a:srgbClr val="FFFFFF"/>
      </a:lt1>
      <a:dk2>
        <a:srgbClr val="848E91"/>
      </a:dk2>
      <a:lt2>
        <a:srgbClr val="E3EAEB"/>
      </a:lt2>
      <a:accent1>
        <a:srgbClr val="1594B5"/>
      </a:accent1>
      <a:accent2>
        <a:srgbClr val="8ACBD1"/>
      </a:accent2>
      <a:accent3>
        <a:srgbClr val="AFD3AB"/>
      </a:accent3>
      <a:accent4>
        <a:srgbClr val="EBDE4F"/>
      </a:accent4>
      <a:accent5>
        <a:srgbClr val="A9AD9A"/>
      </a:accent5>
      <a:accent6>
        <a:srgbClr val="5D767C"/>
      </a:accent6>
      <a:hlink>
        <a:srgbClr val="26303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2061</TotalTime>
  <Words>1570</Words>
  <Application>Microsoft Office PowerPoint</Application>
  <PresentationFormat>Пројекција на екрану (16:9)</PresentationFormat>
  <Paragraphs>166</Paragraphs>
  <Slides>20</Slides>
  <Notes>20</Notes>
  <HiddenSlides>0</HiddenSlides>
  <MMClips>0</MMClips>
  <ScaleCrop>false</ScaleCrop>
  <HeadingPairs>
    <vt:vector size="6" baseType="variant">
      <vt:variant>
        <vt:lpstr>Коришћени фонтови</vt:lpstr>
      </vt:variant>
      <vt:variant>
        <vt:i4>7</vt:i4>
      </vt:variant>
      <vt:variant>
        <vt:lpstr>Тема</vt:lpstr>
      </vt:variant>
      <vt:variant>
        <vt:i4>1</vt:i4>
      </vt:variant>
      <vt:variant>
        <vt:lpstr>Наслови слајдова</vt:lpstr>
      </vt:variant>
      <vt:variant>
        <vt:i4>20</vt:i4>
      </vt:variant>
    </vt:vector>
  </HeadingPairs>
  <TitlesOfParts>
    <vt:vector size="28" baseType="lpstr">
      <vt:lpstr>Amatic SC</vt:lpstr>
      <vt:lpstr>Calibri</vt:lpstr>
      <vt:lpstr>Encode Sans Semi Condensed Light</vt:lpstr>
      <vt:lpstr>Arial</vt:lpstr>
      <vt:lpstr>Cambria Math</vt:lpstr>
      <vt:lpstr>Encode Sans Semi Condensed</vt:lpstr>
      <vt:lpstr>Agency FB</vt:lpstr>
      <vt:lpstr>Ephesus template</vt:lpstr>
      <vt:lpstr>На посебно те водим мјесто- куда послије короне?</vt:lpstr>
      <vt:lpstr>Увод:</vt:lpstr>
      <vt:lpstr>ПАЛАУ</vt:lpstr>
      <vt:lpstr>ПОЛОЖАЈ НА МАПИ:</vt:lpstr>
      <vt:lpstr>PowerPoint презентација</vt:lpstr>
      <vt:lpstr>PowerPoint презентација</vt:lpstr>
      <vt:lpstr>ЗАШТО ПОСЈЕТИТИ БАШ ОВУ ДРЖАВУ?</vt:lpstr>
      <vt:lpstr>Дестинације које треба посјетити</vt:lpstr>
      <vt:lpstr>PowerPoint презентација</vt:lpstr>
      <vt:lpstr>Want big impact? Use big image.</vt:lpstr>
      <vt:lpstr>Use diagrams to explain your ideas</vt:lpstr>
      <vt:lpstr>And tables to compare data</vt:lpstr>
      <vt:lpstr>PowerPoint презентација</vt:lpstr>
      <vt:lpstr>Udon</vt:lpstr>
      <vt:lpstr>PowerPoint презентација</vt:lpstr>
      <vt:lpstr>Службени језици</vt:lpstr>
      <vt:lpstr>Неке од основних фраза</vt:lpstr>
      <vt:lpstr>Еколошка заклетва</vt:lpstr>
      <vt:lpstr>Још неки линкови ДА посјетиМО, А У ВЕЗИ СУ СА ОВОМ  државОМ: </vt:lpstr>
      <vt:lpstr>Хвала на пажњи!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NATASA</dc:creator>
  <cp:lastModifiedBy>Sanja D</cp:lastModifiedBy>
  <cp:revision>64</cp:revision>
  <dcterms:modified xsi:type="dcterms:W3CDTF">2021-09-27T15:46:33Z</dcterms:modified>
</cp:coreProperties>
</file>