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7" r:id="rId2"/>
    <p:sldId id="258" r:id="rId3"/>
    <p:sldId id="260" r:id="rId4"/>
    <p:sldId id="262" r:id="rId5"/>
    <p:sldId id="263" r:id="rId6"/>
    <p:sldId id="265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235"/>
    <a:srgbClr val="334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95201" autoAdjust="0"/>
  </p:normalViewPr>
  <p:slideViewPr>
    <p:cSldViewPr snapToGrid="0">
      <p:cViewPr varScale="1">
        <p:scale>
          <a:sx n="82" d="100"/>
          <a:sy n="82" d="100"/>
        </p:scale>
        <p:origin x="49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0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87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2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618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9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8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3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7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9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9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4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5361-8AC8-4284-ADAE-984C966F707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DC0D3B-75EC-4478-AB3D-AF789F58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9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8"/>
          <a:stretch/>
        </p:blipFill>
        <p:spPr>
          <a:xfrm>
            <a:off x="0" y="-1"/>
            <a:ext cx="12571604" cy="698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45" y="512617"/>
            <a:ext cx="10172314" cy="572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83526" y="2931276"/>
            <a:ext cx="68025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НОЖ</a:t>
            </a:r>
            <a:endParaRPr lang="en-US" sz="16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0661" y="6193164"/>
            <a:ext cx="2036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b="1" dirty="0">
                <a:solidFill>
                  <a:srgbClr val="002060"/>
                </a:solidFill>
              </a:rPr>
              <a:t>ПРОФЕСОР:</a:t>
            </a:r>
          </a:p>
          <a:p>
            <a:r>
              <a:rPr lang="sr-Cyrl-RS" sz="1200" b="1" dirty="0">
                <a:solidFill>
                  <a:srgbClr val="002060"/>
                </a:solidFill>
              </a:rPr>
              <a:t>Мр Сања Ђурић, проф</a:t>
            </a:r>
            <a:r>
              <a:rPr lang="sr-Cyrl-RS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3079" y="6175318"/>
            <a:ext cx="42159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b="1" dirty="0"/>
              <a:t>Ученице:</a:t>
            </a:r>
          </a:p>
          <a:p>
            <a:r>
              <a:rPr lang="sr-Cyrl-RS" sz="1100" b="1" dirty="0"/>
              <a:t>Саша Миросавић</a:t>
            </a:r>
            <a:r>
              <a:rPr lang="sr-Latn-RS" sz="1100" b="1" dirty="0"/>
              <a:t>         </a:t>
            </a:r>
            <a:r>
              <a:rPr lang="sr-Cyrl-RS" sz="1100" b="1" dirty="0"/>
              <a:t>Ведрана Радмановић</a:t>
            </a:r>
          </a:p>
          <a:p>
            <a:r>
              <a:rPr lang="sr-Cyrl-RS" sz="1100" b="1" dirty="0"/>
              <a:t>Николина Шајин            Јована Шкељић</a:t>
            </a:r>
          </a:p>
          <a:p>
            <a:r>
              <a:rPr lang="en-US" sz="1100" b="1" dirty="0"/>
              <a:t>IV2</a:t>
            </a:r>
          </a:p>
          <a:p>
            <a:endParaRPr lang="sr-Cyrl-R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44487" y="2700443"/>
            <a:ext cx="308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Вук Драшковић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6535" y="5343462"/>
            <a:ext cx="640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</a:t>
            </a:r>
            <a:r>
              <a:rPr lang="sr-Cyrl-R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Историјски елементи романа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82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8672" y="4663413"/>
            <a:ext cx="9088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7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ХВАЛА НА ПАЖЊИ!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9689" y="1722979"/>
            <a:ext cx="5043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i="1" dirty="0">
                <a:ln>
                  <a:solidFill>
                    <a:sysClr val="windowText" lastClr="000000"/>
                  </a:solidFill>
                </a:ln>
              </a:rPr>
              <a:t>,,Исти народ, исти језик, иста мука, исти прадједови.’’</a:t>
            </a:r>
            <a:endParaRPr lang="en-US" sz="3600" i="1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5272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rgbClr val="33475B"/>
          </a:fgClr>
          <a:bgClr>
            <a:schemeClr val="bg2">
              <a:lumMod val="1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1" y="221672"/>
            <a:ext cx="4459432" cy="6510120"/>
          </a:xfrm>
          <a:prstGeom prst="rect">
            <a:avLst/>
          </a:prstGeom>
          <a:pattFill prst="narVert">
            <a:fgClr>
              <a:srgbClr val="33475B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92729" y="2244437"/>
            <a:ext cx="61929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sz="3200" dirty="0">
                <a:solidFill>
                  <a:schemeClr val="bg1"/>
                </a:solidFill>
              </a:rPr>
              <a:t>Херцеговачко село 1942. година;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sz="3200" dirty="0">
                <a:solidFill>
                  <a:schemeClr val="bg1"/>
                </a:solidFill>
              </a:rPr>
              <a:t>Божић, 7. јануар;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sz="3200" dirty="0">
                <a:solidFill>
                  <a:schemeClr val="bg1"/>
                </a:solidFill>
              </a:rPr>
              <a:t>Југовићи и </a:t>
            </a:r>
            <a:r>
              <a:rPr lang="sr-Cyrl-RS" sz="3200" dirty="0" err="1">
                <a:solidFill>
                  <a:schemeClr val="bg1"/>
                </a:solidFill>
              </a:rPr>
              <a:t>Османовићи</a:t>
            </a:r>
            <a:r>
              <a:rPr lang="sr-Cyrl-RS" sz="3200" dirty="0">
                <a:solidFill>
                  <a:schemeClr val="bg1"/>
                </a:solidFill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sz="3200" dirty="0" err="1">
                <a:solidFill>
                  <a:schemeClr val="bg1"/>
                </a:solidFill>
              </a:rPr>
              <a:t>Замјена</a:t>
            </a:r>
            <a:r>
              <a:rPr lang="sr-Cyrl-RS" sz="3200" dirty="0">
                <a:solidFill>
                  <a:schemeClr val="bg1"/>
                </a:solidFill>
              </a:rPr>
              <a:t> </a:t>
            </a:r>
            <a:r>
              <a:rPr lang="sr-Cyrl-RS" sz="3200" dirty="0" err="1">
                <a:solidFill>
                  <a:schemeClr val="bg1"/>
                </a:solidFill>
              </a:rPr>
              <a:t>дјеце</a:t>
            </a:r>
            <a:r>
              <a:rPr lang="sr-Cyrl-RS" sz="3200" dirty="0">
                <a:solidFill>
                  <a:schemeClr val="bg1"/>
                </a:solidFill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sz="3200" dirty="0">
                <a:solidFill>
                  <a:schemeClr val="bg1"/>
                </a:solidFill>
              </a:rPr>
              <a:t>Тајна ушушкана велом историје.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0255" y="429491"/>
            <a:ext cx="3768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b="1" dirty="0">
                <a:solidFill>
                  <a:schemeClr val="bg1"/>
                </a:solidFill>
              </a:rPr>
              <a:t>УВОД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720436"/>
            <a:ext cx="1593273" cy="514163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20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1708" y="484909"/>
            <a:ext cx="4765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b="1" dirty="0">
                <a:solidFill>
                  <a:schemeClr val="bg1"/>
                </a:solidFill>
              </a:rPr>
              <a:t>О писцу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90" y="1856509"/>
            <a:ext cx="51400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3200" dirty="0">
                <a:solidFill>
                  <a:schemeClr val="bg1"/>
                </a:solidFill>
              </a:rPr>
              <a:t>Српски књижевник и политичар;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3200" dirty="0">
                <a:solidFill>
                  <a:schemeClr val="bg1"/>
                </a:solidFill>
              </a:rPr>
              <a:t>Међа, 29. 11. 1946. година;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3200" dirty="0">
                <a:solidFill>
                  <a:schemeClr val="bg1"/>
                </a:solidFill>
              </a:rPr>
              <a:t>Село Придворица: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3200" dirty="0">
                <a:solidFill>
                  <a:schemeClr val="bg1"/>
                </a:solidFill>
              </a:rPr>
              <a:t>,,</a:t>
            </a:r>
            <a:r>
              <a:rPr lang="sr-Cyrl-RS" sz="3200" dirty="0">
                <a:solidFill>
                  <a:schemeClr val="bg1"/>
                </a:solidFill>
              </a:rPr>
              <a:t>Нож</a:t>
            </a:r>
            <a:r>
              <a:rPr lang="sr-Latn-RS" sz="3200" dirty="0">
                <a:solidFill>
                  <a:schemeClr val="bg1"/>
                </a:solidFill>
              </a:rPr>
              <a:t>’’</a:t>
            </a:r>
            <a:r>
              <a:rPr lang="sr-Cyrl-RS" sz="3200" dirty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3200" dirty="0">
                <a:solidFill>
                  <a:schemeClr val="bg1"/>
                </a:solidFill>
              </a:rPr>
              <a:t>Ширење националне мржње;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3200" dirty="0">
                <a:solidFill>
                  <a:schemeClr val="bg1"/>
                </a:solidFill>
              </a:rPr>
              <a:t>1983. година.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318655"/>
            <a:ext cx="4088702" cy="2715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3419291"/>
            <a:ext cx="4200602" cy="2940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entagon 6"/>
          <p:cNvSpPr/>
          <p:nvPr/>
        </p:nvSpPr>
        <p:spPr>
          <a:xfrm>
            <a:off x="0" y="679141"/>
            <a:ext cx="1357745" cy="415499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3" y="457200"/>
            <a:ext cx="950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/>
              <a:t>СЕЛО КОЈЕ ВИШЕ НЕ ПОСТОЈИ 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08904" y="1672863"/>
            <a:ext cx="5886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3600" dirty="0"/>
              <a:t>Село Придворица;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3600" dirty="0"/>
              <a:t>7. јануар 1942. година;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3600" dirty="0"/>
              <a:t>Скоко, Аџић, Гојковић;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3600" dirty="0"/>
              <a:t>Колајне;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3600" dirty="0"/>
              <a:t>Манастир Светог цара Лазара.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18" y="1905513"/>
            <a:ext cx="4877668" cy="277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01234" y="4937105"/>
            <a:ext cx="285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/>
              <a:t>Село Придворица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93316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1" y="-1"/>
            <a:ext cx="12316643" cy="6996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07" y="2990850"/>
            <a:ext cx="6254193" cy="38671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400799" y="1537854"/>
            <a:ext cx="1828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99511" y="4264585"/>
            <a:ext cx="3166900" cy="2064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3200" b="1" dirty="0">
                <a:solidFill>
                  <a:sysClr val="windowText" lastClr="000000"/>
                </a:solidFill>
              </a:rPr>
              <a:t>Православна црква Светог цара Лазара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1" y="0"/>
            <a:ext cx="5965468" cy="369393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3906982" y="5209310"/>
            <a:ext cx="1939636" cy="1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575963" y="810491"/>
            <a:ext cx="2369128" cy="14538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3200" b="1" dirty="0">
                <a:solidFill>
                  <a:schemeClr val="tx1"/>
                </a:solidFill>
              </a:rPr>
              <a:t>Сребрне колајне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5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22696"/>
            <a:ext cx="6691746" cy="4135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01" y="0"/>
            <a:ext cx="7029299" cy="3861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3613666"/>
            <a:ext cx="5500255" cy="3244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5190410" cy="3117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68" y="1272309"/>
            <a:ext cx="2503516" cy="41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68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>
                <a:lumMod val="85000"/>
              </a:schemeClr>
            </a:gs>
            <a:gs pos="59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4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4946" y="581891"/>
            <a:ext cx="6428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/>
              <a:t>Мистериозни ликови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33055" y="1787236"/>
            <a:ext cx="52093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/>
              <a:t>Високи, мршави муслиман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/>
              <a:t>Суљага Мешиновић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/>
              <a:t>Вук Драшковић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/>
              <a:t>Војвода Петар Самарџић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82490" y="2264289"/>
            <a:ext cx="18911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97982" y="2020405"/>
            <a:ext cx="4544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Сиктер ефендија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82490" y="3274253"/>
            <a:ext cx="2209801" cy="4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82490" y="4156364"/>
            <a:ext cx="23067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28063" y="5038475"/>
            <a:ext cx="1361210" cy="4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97982" y="3053113"/>
            <a:ext cx="386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Атиф Тановић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097982" y="3964260"/>
            <a:ext cx="2992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Хамдија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8097982" y="4740114"/>
            <a:ext cx="3574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Војвода Митар Жеравица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21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0364" y="484909"/>
            <a:ext cx="9434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ЗАКЉУЧАК!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092" y="1579418"/>
            <a:ext cx="104047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bg1"/>
                </a:solidFill>
              </a:rPr>
              <a:t>Дјело ,,Нож’’ засновано је не само на вјерској подјели и проклетству зла, већ паралелно и на причи о идентитету и трагању главног јунака Алије Османовића или Илије Југовића за својим коријенима.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bg1"/>
                </a:solidFill>
              </a:rPr>
              <a:t>Сам назив дјела ,,Нож’’ је дио историјских елемената овог дјела.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bg1"/>
                </a:solidFill>
              </a:rPr>
              <a:t>Нож се не односи само на инструмент масакра, који се дешавао на овим подневљима у периоду 40-их година прошлог вијека, већ и симболично представља једну нацију, односно становнике једне исте државе коју раздваја вјера.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bg1"/>
                </a:solidFill>
              </a:rPr>
              <a:t>Нож не мора бити само физичко оружје, јер и ријечи могу сјећи исто као и нож.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0" y="763611"/>
            <a:ext cx="1330036" cy="374073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3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513</TotalTime>
  <Words>263</Words>
  <Application>Microsoft Office PowerPoint</Application>
  <PresentationFormat>Широки екран</PresentationFormat>
  <Paragraphs>50</Paragraphs>
  <Slides>10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3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НОЖ</dc:title>
  <dc:creator>Mirosavic</dc:creator>
  <cp:lastModifiedBy>Sanja D</cp:lastModifiedBy>
  <cp:revision>42</cp:revision>
  <dcterms:created xsi:type="dcterms:W3CDTF">2021-04-14T12:46:03Z</dcterms:created>
  <dcterms:modified xsi:type="dcterms:W3CDTF">2021-04-27T21:16:54Z</dcterms:modified>
</cp:coreProperties>
</file>