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82" r:id="rId6"/>
    <p:sldId id="268" r:id="rId7"/>
    <p:sldId id="273" r:id="rId8"/>
    <p:sldId id="275" r:id="rId9"/>
    <p:sldId id="280" r:id="rId10"/>
    <p:sldId id="283" r:id="rId11"/>
    <p:sldId id="269" r:id="rId12"/>
    <p:sldId id="271" r:id="rId13"/>
    <p:sldId id="279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66"/>
    <a:srgbClr val="00FF00"/>
    <a:srgbClr val="8F0305"/>
    <a:srgbClr val="CE4C65"/>
    <a:srgbClr val="A50307"/>
    <a:srgbClr val="133A61"/>
    <a:srgbClr val="FFFFFF"/>
    <a:srgbClr val="D365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D7AC3CCA-C797-4891-BE02-D94E43425B7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74" autoAdjust="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7F13B9-067B-43D9-94B1-E09FD7068427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28B9BD-32F7-4E83-8E18-C9A8972D901B}">
      <dgm:prSet phldrT="[Text]" custT="1"/>
      <dgm:spPr/>
      <dgm:t>
        <a:bodyPr/>
        <a:lstStyle/>
        <a:p>
          <a:r>
            <a:rPr lang="bs-Cyrl-BA" sz="1800" dirty="0" smtClean="0"/>
            <a:t>НАРОДНА КЊИЖЕВНОСТ</a:t>
          </a:r>
          <a:endParaRPr lang="en-US" sz="1800" dirty="0"/>
        </a:p>
      </dgm:t>
    </dgm:pt>
    <dgm:pt modelId="{B90DCB10-A69A-46A5-AFE3-4503C4DB1F0F}" type="parTrans" cxnId="{26E0BC3A-77FB-40DC-BFF2-D3C370BFA9D1}">
      <dgm:prSet/>
      <dgm:spPr/>
      <dgm:t>
        <a:bodyPr/>
        <a:lstStyle/>
        <a:p>
          <a:endParaRPr lang="en-US"/>
        </a:p>
      </dgm:t>
    </dgm:pt>
    <dgm:pt modelId="{546FE5CC-C445-4C1F-8F6E-87141199435E}" type="sibTrans" cxnId="{26E0BC3A-77FB-40DC-BFF2-D3C370BFA9D1}">
      <dgm:prSet/>
      <dgm:spPr/>
      <dgm:t>
        <a:bodyPr/>
        <a:lstStyle/>
        <a:p>
          <a:endParaRPr lang="en-US"/>
        </a:p>
      </dgm:t>
    </dgm:pt>
    <dgm:pt modelId="{C79C7235-3045-49BD-AA61-75F5C1269698}">
      <dgm:prSet phldrT="[Text]" custT="1"/>
      <dgm:spPr/>
      <dgm:t>
        <a:bodyPr/>
        <a:lstStyle/>
        <a:p>
          <a:r>
            <a:rPr lang="bs-Cyrl-BA" sz="1800" dirty="0" smtClean="0"/>
            <a:t>ПОЕЗИЈА</a:t>
          </a:r>
          <a:endParaRPr lang="en-US" sz="1800" dirty="0"/>
        </a:p>
      </dgm:t>
    </dgm:pt>
    <dgm:pt modelId="{9AB7643B-CDB9-4DF5-A92E-06B38504248C}" type="parTrans" cxnId="{7B61E7B7-B016-41D6-9D1E-77281A8FBEB4}">
      <dgm:prSet/>
      <dgm:spPr/>
      <dgm:t>
        <a:bodyPr/>
        <a:lstStyle/>
        <a:p>
          <a:endParaRPr lang="en-US"/>
        </a:p>
      </dgm:t>
    </dgm:pt>
    <dgm:pt modelId="{C4975E2F-17D7-4297-A282-2D97B6346C73}" type="sibTrans" cxnId="{7B61E7B7-B016-41D6-9D1E-77281A8FBEB4}">
      <dgm:prSet/>
      <dgm:spPr/>
      <dgm:t>
        <a:bodyPr/>
        <a:lstStyle/>
        <a:p>
          <a:endParaRPr lang="en-US"/>
        </a:p>
      </dgm:t>
    </dgm:pt>
    <dgm:pt modelId="{4FB2C080-F5A4-470E-9E6C-CE88EF385BF8}">
      <dgm:prSet phldrT="[Text]" custT="1"/>
      <dgm:spPr/>
      <dgm:t>
        <a:bodyPr/>
        <a:lstStyle/>
        <a:p>
          <a:r>
            <a:rPr lang="bs-Cyrl-BA" sz="1800" dirty="0" smtClean="0"/>
            <a:t>ЛИРСКЕ ПЈЕСМЕ</a:t>
          </a:r>
          <a:endParaRPr lang="en-US" sz="1800" dirty="0"/>
        </a:p>
      </dgm:t>
    </dgm:pt>
    <dgm:pt modelId="{2946C5B7-A024-484A-A22E-BB4908C761D3}" type="parTrans" cxnId="{40D9A335-AA9B-4A4F-ADF2-EE448C9E116F}">
      <dgm:prSet/>
      <dgm:spPr/>
      <dgm:t>
        <a:bodyPr/>
        <a:lstStyle/>
        <a:p>
          <a:endParaRPr lang="en-US"/>
        </a:p>
      </dgm:t>
    </dgm:pt>
    <dgm:pt modelId="{226EB076-4E8E-42F1-B41A-A41C5D4C4A9F}" type="sibTrans" cxnId="{40D9A335-AA9B-4A4F-ADF2-EE448C9E116F}">
      <dgm:prSet/>
      <dgm:spPr/>
      <dgm:t>
        <a:bodyPr/>
        <a:lstStyle/>
        <a:p>
          <a:endParaRPr lang="en-US"/>
        </a:p>
      </dgm:t>
    </dgm:pt>
    <dgm:pt modelId="{3E3BFD7A-4907-41AA-99F2-5DAD4C0A3053}">
      <dgm:prSet phldrT="[Text]" custT="1"/>
      <dgm:spPr/>
      <dgm:t>
        <a:bodyPr/>
        <a:lstStyle/>
        <a:p>
          <a:r>
            <a:rPr lang="bs-Cyrl-BA" sz="1800" dirty="0" smtClean="0"/>
            <a:t>ЛИРСКО-ЕПСКЕ ПЈЕСМЕ</a:t>
          </a:r>
          <a:endParaRPr lang="en-US" sz="1800" dirty="0"/>
        </a:p>
      </dgm:t>
    </dgm:pt>
    <dgm:pt modelId="{5493B431-9BD8-4006-BFC0-69849AA33CDC}" type="parTrans" cxnId="{C41DE295-FDCB-48D8-BA9B-A896FD5E27FC}">
      <dgm:prSet/>
      <dgm:spPr/>
      <dgm:t>
        <a:bodyPr/>
        <a:lstStyle/>
        <a:p>
          <a:endParaRPr lang="en-US"/>
        </a:p>
      </dgm:t>
    </dgm:pt>
    <dgm:pt modelId="{D315F3B9-6707-4013-8802-054104300EF1}" type="sibTrans" cxnId="{C41DE295-FDCB-48D8-BA9B-A896FD5E27FC}">
      <dgm:prSet/>
      <dgm:spPr/>
      <dgm:t>
        <a:bodyPr/>
        <a:lstStyle/>
        <a:p>
          <a:endParaRPr lang="en-US"/>
        </a:p>
      </dgm:t>
    </dgm:pt>
    <dgm:pt modelId="{6EC0B5CA-38C8-4A89-9370-BBC2834B0FE7}">
      <dgm:prSet phldrT="[Text]" custT="1"/>
      <dgm:spPr/>
      <dgm:t>
        <a:bodyPr/>
        <a:lstStyle/>
        <a:p>
          <a:r>
            <a:rPr lang="bs-Cyrl-BA" sz="1800" dirty="0" smtClean="0"/>
            <a:t>ПРОЗА</a:t>
          </a:r>
          <a:endParaRPr lang="en-US" sz="1800" dirty="0"/>
        </a:p>
      </dgm:t>
    </dgm:pt>
    <dgm:pt modelId="{008F47D2-11B1-4120-BFA2-E65944531F3D}" type="parTrans" cxnId="{64C4AF49-6A94-49FF-9743-DF12A25E76D5}">
      <dgm:prSet/>
      <dgm:spPr/>
      <dgm:t>
        <a:bodyPr/>
        <a:lstStyle/>
        <a:p>
          <a:endParaRPr lang="en-US"/>
        </a:p>
      </dgm:t>
    </dgm:pt>
    <dgm:pt modelId="{277330B7-865A-4517-A3A6-D2B4E647C214}" type="sibTrans" cxnId="{64C4AF49-6A94-49FF-9743-DF12A25E76D5}">
      <dgm:prSet/>
      <dgm:spPr/>
      <dgm:t>
        <a:bodyPr/>
        <a:lstStyle/>
        <a:p>
          <a:endParaRPr lang="en-US"/>
        </a:p>
      </dgm:t>
    </dgm:pt>
    <dgm:pt modelId="{88BD83DF-F41B-44FC-B5E4-E6512C49CD4D}">
      <dgm:prSet custT="1"/>
      <dgm:spPr/>
      <dgm:t>
        <a:bodyPr/>
        <a:lstStyle/>
        <a:p>
          <a:r>
            <a:rPr lang="bs-Cyrl-BA" sz="1800" dirty="0" smtClean="0"/>
            <a:t>ДУЖЕ ВРСТЕ</a:t>
          </a:r>
          <a:endParaRPr lang="en-US" sz="1800" dirty="0"/>
        </a:p>
      </dgm:t>
    </dgm:pt>
    <dgm:pt modelId="{D2A715FF-0979-4DCC-A62A-4EF8FFCC6522}" type="parTrans" cxnId="{B89566FD-1C82-4D59-ABD7-1A4FC1543FD7}">
      <dgm:prSet/>
      <dgm:spPr/>
      <dgm:t>
        <a:bodyPr/>
        <a:lstStyle/>
        <a:p>
          <a:endParaRPr lang="en-US"/>
        </a:p>
      </dgm:t>
    </dgm:pt>
    <dgm:pt modelId="{978039FC-E204-4996-8EA1-58AD8F419F7B}" type="sibTrans" cxnId="{B89566FD-1C82-4D59-ABD7-1A4FC1543FD7}">
      <dgm:prSet/>
      <dgm:spPr/>
      <dgm:t>
        <a:bodyPr/>
        <a:lstStyle/>
        <a:p>
          <a:endParaRPr lang="en-US"/>
        </a:p>
      </dgm:t>
    </dgm:pt>
    <dgm:pt modelId="{F25B7CAD-D183-491B-9174-B32D5A8CFDE0}">
      <dgm:prSet custT="1"/>
      <dgm:spPr/>
      <dgm:t>
        <a:bodyPr/>
        <a:lstStyle/>
        <a:p>
          <a:r>
            <a:rPr lang="bs-Cyrl-BA" sz="1800" dirty="0" smtClean="0"/>
            <a:t>КРАЋЕ ВРСТЕ</a:t>
          </a:r>
          <a:endParaRPr lang="en-US" sz="1800" dirty="0"/>
        </a:p>
      </dgm:t>
    </dgm:pt>
    <dgm:pt modelId="{46CC3466-23B6-4655-998B-10FB87701D88}" type="parTrans" cxnId="{B01A6F46-918A-4144-8557-F12856D4D86A}">
      <dgm:prSet/>
      <dgm:spPr/>
      <dgm:t>
        <a:bodyPr/>
        <a:lstStyle/>
        <a:p>
          <a:endParaRPr lang="en-US"/>
        </a:p>
      </dgm:t>
    </dgm:pt>
    <dgm:pt modelId="{DB2923CF-9808-4D4B-8690-C1393CAB33B4}" type="sibTrans" cxnId="{B01A6F46-918A-4144-8557-F12856D4D86A}">
      <dgm:prSet/>
      <dgm:spPr/>
      <dgm:t>
        <a:bodyPr/>
        <a:lstStyle/>
        <a:p>
          <a:endParaRPr lang="en-US"/>
        </a:p>
      </dgm:t>
    </dgm:pt>
    <dgm:pt modelId="{B4DAC02A-390A-4671-ACFE-89E6C679E6CB}">
      <dgm:prSet phldrT="[Text]" custT="1"/>
      <dgm:spPr/>
      <dgm:t>
        <a:bodyPr/>
        <a:lstStyle/>
        <a:p>
          <a:r>
            <a:rPr lang="bs-Cyrl-BA" sz="1800" dirty="0" smtClean="0"/>
            <a:t>ЕПСКЕ ПЈЕСМЕ</a:t>
          </a:r>
          <a:endParaRPr lang="en-US" sz="1800" dirty="0"/>
        </a:p>
      </dgm:t>
    </dgm:pt>
    <dgm:pt modelId="{80C00081-1526-4253-93DA-A9E72D36FBA7}" type="parTrans" cxnId="{96B54F99-C6F6-43FE-80CB-FF834B5A6C56}">
      <dgm:prSet/>
      <dgm:spPr/>
      <dgm:t>
        <a:bodyPr/>
        <a:lstStyle/>
        <a:p>
          <a:endParaRPr lang="en-US"/>
        </a:p>
      </dgm:t>
    </dgm:pt>
    <dgm:pt modelId="{B23C1073-5B0F-4F08-AAFC-0C515574C2A8}" type="sibTrans" cxnId="{96B54F99-C6F6-43FE-80CB-FF834B5A6C56}">
      <dgm:prSet/>
      <dgm:spPr/>
      <dgm:t>
        <a:bodyPr/>
        <a:lstStyle/>
        <a:p>
          <a:endParaRPr lang="en-US"/>
        </a:p>
      </dgm:t>
    </dgm:pt>
    <dgm:pt modelId="{06D225AB-A223-4AE1-9E01-6E85F618943D}">
      <dgm:prSet phldrT="[Text]" custT="1"/>
      <dgm:spPr/>
      <dgm:t>
        <a:bodyPr/>
        <a:lstStyle/>
        <a:p>
          <a:r>
            <a:rPr lang="bs-Cyrl-BA" sz="1800" dirty="0" smtClean="0"/>
            <a:t>ЕП</a:t>
          </a:r>
        </a:p>
        <a:p>
          <a:r>
            <a:rPr lang="bs-Cyrl-BA" sz="1800" dirty="0" smtClean="0"/>
            <a:t>(</a:t>
          </a:r>
          <a:r>
            <a:rPr lang="bs-Cyrl-BA" sz="1800" dirty="0" smtClean="0"/>
            <a:t>ЕПОПЕЈА)</a:t>
          </a:r>
          <a:endParaRPr lang="en-US" sz="1800" dirty="0"/>
        </a:p>
      </dgm:t>
    </dgm:pt>
    <dgm:pt modelId="{FE7796BE-2988-49F3-9FA2-57149C05DC2F}" type="parTrans" cxnId="{1302B859-823C-48E4-AFBF-E7F28A5DC3DE}">
      <dgm:prSet/>
      <dgm:spPr/>
      <dgm:t>
        <a:bodyPr/>
        <a:lstStyle/>
        <a:p>
          <a:endParaRPr lang="en-US"/>
        </a:p>
      </dgm:t>
    </dgm:pt>
    <dgm:pt modelId="{B0ECCB29-9D0C-4631-8D59-43A79EBD2FA8}" type="sibTrans" cxnId="{1302B859-823C-48E4-AFBF-E7F28A5DC3DE}">
      <dgm:prSet/>
      <dgm:spPr/>
      <dgm:t>
        <a:bodyPr/>
        <a:lstStyle/>
        <a:p>
          <a:endParaRPr lang="en-US"/>
        </a:p>
      </dgm:t>
    </dgm:pt>
    <dgm:pt modelId="{2B6C65B8-E371-4D04-9AC9-ECC362037179}" type="pres">
      <dgm:prSet presAssocID="{6B7F13B9-067B-43D9-94B1-E09FD706842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69B6125-09E7-4A27-8C11-5B205E1D7630}" type="pres">
      <dgm:prSet presAssocID="{4628B9BD-32F7-4E83-8E18-C9A8972D901B}" presName="hierRoot1" presStyleCnt="0"/>
      <dgm:spPr/>
    </dgm:pt>
    <dgm:pt modelId="{56B45E86-3F4E-46C5-83E6-F01A9AFBF74F}" type="pres">
      <dgm:prSet presAssocID="{4628B9BD-32F7-4E83-8E18-C9A8972D901B}" presName="composite" presStyleCnt="0"/>
      <dgm:spPr/>
    </dgm:pt>
    <dgm:pt modelId="{19D65D12-C415-4701-802B-CDED5498BB32}" type="pres">
      <dgm:prSet presAssocID="{4628B9BD-32F7-4E83-8E18-C9A8972D901B}" presName="background" presStyleLbl="node0" presStyleIdx="0" presStyleCnt="1"/>
      <dgm:spPr/>
    </dgm:pt>
    <dgm:pt modelId="{94DBE689-8F7A-45C8-BDB7-550787D3A063}" type="pres">
      <dgm:prSet presAssocID="{4628B9BD-32F7-4E83-8E18-C9A8972D901B}" presName="text" presStyleLbl="fgAcc0" presStyleIdx="0" presStyleCnt="1" custScaleX="392823" custScaleY="1501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888E68-85DB-4D45-B604-6AA97A414AB2}" type="pres">
      <dgm:prSet presAssocID="{4628B9BD-32F7-4E83-8E18-C9A8972D901B}" presName="hierChild2" presStyleCnt="0"/>
      <dgm:spPr/>
    </dgm:pt>
    <dgm:pt modelId="{91925A5A-D167-4B1A-B2B6-EA95FE35CF7B}" type="pres">
      <dgm:prSet presAssocID="{9AB7643B-CDB9-4DF5-A92E-06B38504248C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98225CF-9277-4526-8DC7-03FD5814DEB7}" type="pres">
      <dgm:prSet presAssocID="{C79C7235-3045-49BD-AA61-75F5C1269698}" presName="hierRoot2" presStyleCnt="0"/>
      <dgm:spPr/>
    </dgm:pt>
    <dgm:pt modelId="{78F562B2-B64E-4AA8-AF45-529E569E8F06}" type="pres">
      <dgm:prSet presAssocID="{C79C7235-3045-49BD-AA61-75F5C1269698}" presName="composite2" presStyleCnt="0"/>
      <dgm:spPr/>
    </dgm:pt>
    <dgm:pt modelId="{5A3FB3B3-C679-4F11-998B-CAA0F73EB184}" type="pres">
      <dgm:prSet presAssocID="{C79C7235-3045-49BD-AA61-75F5C1269698}" presName="background2" presStyleLbl="node2" presStyleIdx="0" presStyleCnt="2"/>
      <dgm:spPr/>
    </dgm:pt>
    <dgm:pt modelId="{F88F4C20-9241-4CE6-89B0-53FDCD0E3A34}" type="pres">
      <dgm:prSet presAssocID="{C79C7235-3045-49BD-AA61-75F5C1269698}" presName="text2" presStyleLbl="fgAcc2" presStyleIdx="0" presStyleCnt="2" custScaleX="2507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3E2F79-EEF6-44C0-9573-79F64824687E}" type="pres">
      <dgm:prSet presAssocID="{C79C7235-3045-49BD-AA61-75F5C1269698}" presName="hierChild3" presStyleCnt="0"/>
      <dgm:spPr/>
    </dgm:pt>
    <dgm:pt modelId="{AB520FBB-E927-4B89-8AD5-F566E7264947}" type="pres">
      <dgm:prSet presAssocID="{2946C5B7-A024-484A-A22E-BB4908C761D3}" presName="Name17" presStyleLbl="parChTrans1D3" presStyleIdx="0" presStyleCnt="6"/>
      <dgm:spPr/>
      <dgm:t>
        <a:bodyPr/>
        <a:lstStyle/>
        <a:p>
          <a:endParaRPr lang="en-US"/>
        </a:p>
      </dgm:t>
    </dgm:pt>
    <dgm:pt modelId="{21212373-D592-48CB-8A3B-84C9DDE416A6}" type="pres">
      <dgm:prSet presAssocID="{4FB2C080-F5A4-470E-9E6C-CE88EF385BF8}" presName="hierRoot3" presStyleCnt="0"/>
      <dgm:spPr/>
    </dgm:pt>
    <dgm:pt modelId="{F392A74A-F27B-4E78-8642-E66482924EDF}" type="pres">
      <dgm:prSet presAssocID="{4FB2C080-F5A4-470E-9E6C-CE88EF385BF8}" presName="composite3" presStyleCnt="0"/>
      <dgm:spPr/>
    </dgm:pt>
    <dgm:pt modelId="{2214FD8C-0D61-4E0E-8EAA-EF5E30F07453}" type="pres">
      <dgm:prSet presAssocID="{4FB2C080-F5A4-470E-9E6C-CE88EF385BF8}" presName="background3" presStyleLbl="node3" presStyleIdx="0" presStyleCnt="6"/>
      <dgm:spPr/>
    </dgm:pt>
    <dgm:pt modelId="{D28D364B-42AF-466C-A2A3-D7F39870E716}" type="pres">
      <dgm:prSet presAssocID="{4FB2C080-F5A4-470E-9E6C-CE88EF385BF8}" presName="text3" presStyleLbl="fgAcc3" presStyleIdx="0" presStyleCnt="6" custScaleX="230631" custScaleY="1516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F90269-99E1-4EEC-87FB-228290876359}" type="pres">
      <dgm:prSet presAssocID="{4FB2C080-F5A4-470E-9E6C-CE88EF385BF8}" presName="hierChild4" presStyleCnt="0"/>
      <dgm:spPr/>
    </dgm:pt>
    <dgm:pt modelId="{999659A1-90E0-4471-8353-92E4700A7C3E}" type="pres">
      <dgm:prSet presAssocID="{5493B431-9BD8-4006-BFC0-69849AA33CDC}" presName="Name17" presStyleLbl="parChTrans1D3" presStyleIdx="1" presStyleCnt="6"/>
      <dgm:spPr/>
      <dgm:t>
        <a:bodyPr/>
        <a:lstStyle/>
        <a:p>
          <a:endParaRPr lang="en-US"/>
        </a:p>
      </dgm:t>
    </dgm:pt>
    <dgm:pt modelId="{2E8B2002-0C98-41C5-A081-C64285AC4824}" type="pres">
      <dgm:prSet presAssocID="{3E3BFD7A-4907-41AA-99F2-5DAD4C0A3053}" presName="hierRoot3" presStyleCnt="0"/>
      <dgm:spPr/>
    </dgm:pt>
    <dgm:pt modelId="{1A1C1608-2D4C-45E6-9AF3-37C0F9394FC0}" type="pres">
      <dgm:prSet presAssocID="{3E3BFD7A-4907-41AA-99F2-5DAD4C0A3053}" presName="composite3" presStyleCnt="0"/>
      <dgm:spPr/>
    </dgm:pt>
    <dgm:pt modelId="{87E6C6AA-931A-4A62-9DD3-A4085F138DE5}" type="pres">
      <dgm:prSet presAssocID="{3E3BFD7A-4907-41AA-99F2-5DAD4C0A3053}" presName="background3" presStyleLbl="node3" presStyleIdx="1" presStyleCnt="6"/>
      <dgm:spPr/>
    </dgm:pt>
    <dgm:pt modelId="{6D8EF0FF-452D-4B43-95F3-9D786B05AEA0}" type="pres">
      <dgm:prSet presAssocID="{3E3BFD7A-4907-41AA-99F2-5DAD4C0A3053}" presName="text3" presStyleLbl="fgAcc3" presStyleIdx="1" presStyleCnt="6" custScaleX="252435" custScaleY="211351" custLinFactNeighborX="23422" custLinFactNeighborY="75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E9A84F-9457-4BF2-8C5E-6EE002D9CC0D}" type="pres">
      <dgm:prSet presAssocID="{3E3BFD7A-4907-41AA-99F2-5DAD4C0A3053}" presName="hierChild4" presStyleCnt="0"/>
      <dgm:spPr/>
    </dgm:pt>
    <dgm:pt modelId="{74160BD8-484F-4C4C-A10B-DDE7227C207F}" type="pres">
      <dgm:prSet presAssocID="{80C00081-1526-4253-93DA-A9E72D36FBA7}" presName="Name17" presStyleLbl="parChTrans1D3" presStyleIdx="2" presStyleCnt="6"/>
      <dgm:spPr/>
      <dgm:t>
        <a:bodyPr/>
        <a:lstStyle/>
        <a:p>
          <a:endParaRPr lang="en-US"/>
        </a:p>
      </dgm:t>
    </dgm:pt>
    <dgm:pt modelId="{FB0FD5DB-5D44-40AB-A1D9-231AD6F57334}" type="pres">
      <dgm:prSet presAssocID="{B4DAC02A-390A-4671-ACFE-89E6C679E6CB}" presName="hierRoot3" presStyleCnt="0"/>
      <dgm:spPr/>
    </dgm:pt>
    <dgm:pt modelId="{32DD04D6-5166-49D2-833A-89623EF00B8B}" type="pres">
      <dgm:prSet presAssocID="{B4DAC02A-390A-4671-ACFE-89E6C679E6CB}" presName="composite3" presStyleCnt="0"/>
      <dgm:spPr/>
    </dgm:pt>
    <dgm:pt modelId="{7A3604A7-869A-474F-81A1-C56D963FC058}" type="pres">
      <dgm:prSet presAssocID="{B4DAC02A-390A-4671-ACFE-89E6C679E6CB}" presName="background3" presStyleLbl="node3" presStyleIdx="2" presStyleCnt="6"/>
      <dgm:spPr/>
    </dgm:pt>
    <dgm:pt modelId="{C47A6A91-33F4-4F4C-A5FD-80B03C00A883}" type="pres">
      <dgm:prSet presAssocID="{B4DAC02A-390A-4671-ACFE-89E6C679E6CB}" presName="text3" presStyleLbl="fgAcc3" presStyleIdx="2" presStyleCnt="6" custScaleX="224107" custScaleY="215361" custLinFactNeighborX="53692" custLinFactNeighborY="100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E73F9F-9FC2-4E58-B1F6-A22210591913}" type="pres">
      <dgm:prSet presAssocID="{B4DAC02A-390A-4671-ACFE-89E6C679E6CB}" presName="hierChild4" presStyleCnt="0"/>
      <dgm:spPr/>
    </dgm:pt>
    <dgm:pt modelId="{1B34A3E1-D6D3-4995-B1DC-3BE522C4AFA2}" type="pres">
      <dgm:prSet presAssocID="{FE7796BE-2988-49F3-9FA2-57149C05DC2F}" presName="Name17" presStyleLbl="parChTrans1D3" presStyleIdx="3" presStyleCnt="6"/>
      <dgm:spPr/>
      <dgm:t>
        <a:bodyPr/>
        <a:lstStyle/>
        <a:p>
          <a:endParaRPr lang="en-US"/>
        </a:p>
      </dgm:t>
    </dgm:pt>
    <dgm:pt modelId="{EDEEDEA2-7F24-4AFC-9369-9C0371FBF684}" type="pres">
      <dgm:prSet presAssocID="{06D225AB-A223-4AE1-9E01-6E85F618943D}" presName="hierRoot3" presStyleCnt="0"/>
      <dgm:spPr/>
    </dgm:pt>
    <dgm:pt modelId="{9031157F-399E-4569-962C-E5A293FD45D7}" type="pres">
      <dgm:prSet presAssocID="{06D225AB-A223-4AE1-9E01-6E85F618943D}" presName="composite3" presStyleCnt="0"/>
      <dgm:spPr/>
    </dgm:pt>
    <dgm:pt modelId="{502E2284-6630-491C-BD6D-9A74E80D89B9}" type="pres">
      <dgm:prSet presAssocID="{06D225AB-A223-4AE1-9E01-6E85F618943D}" presName="background3" presStyleLbl="node3" presStyleIdx="3" presStyleCnt="6"/>
      <dgm:spPr/>
    </dgm:pt>
    <dgm:pt modelId="{2F3F6E31-29AB-4900-9FE6-8E1306B11132}" type="pres">
      <dgm:prSet presAssocID="{06D225AB-A223-4AE1-9E01-6E85F618943D}" presName="text3" presStyleLbl="fgAcc3" presStyleIdx="3" presStyleCnt="6" custScaleX="297037" custScaleY="219636" custLinFactNeighborX="67546" custLinFactNeighborY="100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A88FA3-20B9-4968-B260-39F472872862}" type="pres">
      <dgm:prSet presAssocID="{06D225AB-A223-4AE1-9E01-6E85F618943D}" presName="hierChild4" presStyleCnt="0"/>
      <dgm:spPr/>
    </dgm:pt>
    <dgm:pt modelId="{D1708E3A-1BAA-484A-8E13-E0BA2F0DD10F}" type="pres">
      <dgm:prSet presAssocID="{008F47D2-11B1-4120-BFA2-E65944531F3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7655CC8C-4B33-4A6A-A48F-A2CF5A98E716}" type="pres">
      <dgm:prSet presAssocID="{6EC0B5CA-38C8-4A89-9370-BBC2834B0FE7}" presName="hierRoot2" presStyleCnt="0"/>
      <dgm:spPr/>
    </dgm:pt>
    <dgm:pt modelId="{0772DD44-E0CC-4CAC-A6F4-415F133430DF}" type="pres">
      <dgm:prSet presAssocID="{6EC0B5CA-38C8-4A89-9370-BBC2834B0FE7}" presName="composite2" presStyleCnt="0"/>
      <dgm:spPr/>
    </dgm:pt>
    <dgm:pt modelId="{EEE6A560-0137-4992-8075-CEAE52EB5555}" type="pres">
      <dgm:prSet presAssocID="{6EC0B5CA-38C8-4A89-9370-BBC2834B0FE7}" presName="background2" presStyleLbl="node2" presStyleIdx="1" presStyleCnt="2"/>
      <dgm:spPr/>
    </dgm:pt>
    <dgm:pt modelId="{13C64EC7-3A77-4D89-BFDD-E1B7F2779568}" type="pres">
      <dgm:prSet presAssocID="{6EC0B5CA-38C8-4A89-9370-BBC2834B0FE7}" presName="text2" presStyleLbl="fgAcc2" presStyleIdx="1" presStyleCnt="2" custScaleX="180248" custLinFactNeighborX="-1503" custLinFactNeighborY="6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96007B-F1F6-4887-ACF6-5F1E9EEC9DDD}" type="pres">
      <dgm:prSet presAssocID="{6EC0B5CA-38C8-4A89-9370-BBC2834B0FE7}" presName="hierChild3" presStyleCnt="0"/>
      <dgm:spPr/>
    </dgm:pt>
    <dgm:pt modelId="{84B7E644-2D68-41EC-8923-B84CD151D6E3}" type="pres">
      <dgm:prSet presAssocID="{D2A715FF-0979-4DCC-A62A-4EF8FFCC6522}" presName="Name17" presStyleLbl="parChTrans1D3" presStyleIdx="4" presStyleCnt="6"/>
      <dgm:spPr/>
      <dgm:t>
        <a:bodyPr/>
        <a:lstStyle/>
        <a:p>
          <a:endParaRPr lang="en-US"/>
        </a:p>
      </dgm:t>
    </dgm:pt>
    <dgm:pt modelId="{62C63020-3C0B-4D87-BBAA-B53D0F03C3AD}" type="pres">
      <dgm:prSet presAssocID="{88BD83DF-F41B-44FC-B5E4-E6512C49CD4D}" presName="hierRoot3" presStyleCnt="0"/>
      <dgm:spPr/>
    </dgm:pt>
    <dgm:pt modelId="{83ECE0CD-927C-4EDA-9DE7-E07B5241A942}" type="pres">
      <dgm:prSet presAssocID="{88BD83DF-F41B-44FC-B5E4-E6512C49CD4D}" presName="composite3" presStyleCnt="0"/>
      <dgm:spPr/>
    </dgm:pt>
    <dgm:pt modelId="{55192960-0561-4A68-ACF6-92FC3F46709C}" type="pres">
      <dgm:prSet presAssocID="{88BD83DF-F41B-44FC-B5E4-E6512C49CD4D}" presName="background3" presStyleLbl="node3" presStyleIdx="4" presStyleCnt="6"/>
      <dgm:spPr/>
    </dgm:pt>
    <dgm:pt modelId="{40B972DD-0466-43AF-9082-B7F486735D2C}" type="pres">
      <dgm:prSet presAssocID="{88BD83DF-F41B-44FC-B5E4-E6512C49CD4D}" presName="text3" presStyleLbl="fgAcc3" presStyleIdx="4" presStyleCnt="6" custScaleX="200095" custScaleY="115463" custLinFactNeighborX="85443" custLinFactNeighborY="190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F690E4-2E87-4BA1-84D0-9826CDD221EB}" type="pres">
      <dgm:prSet presAssocID="{88BD83DF-F41B-44FC-B5E4-E6512C49CD4D}" presName="hierChild4" presStyleCnt="0"/>
      <dgm:spPr/>
    </dgm:pt>
    <dgm:pt modelId="{3C7DBC01-8BE1-4358-9958-0588A8544508}" type="pres">
      <dgm:prSet presAssocID="{46CC3466-23B6-4655-998B-10FB87701D88}" presName="Name17" presStyleLbl="parChTrans1D3" presStyleIdx="5" presStyleCnt="6"/>
      <dgm:spPr/>
      <dgm:t>
        <a:bodyPr/>
        <a:lstStyle/>
        <a:p>
          <a:endParaRPr lang="en-US"/>
        </a:p>
      </dgm:t>
    </dgm:pt>
    <dgm:pt modelId="{01A58CA8-27E3-4ADB-8149-07897F306C9B}" type="pres">
      <dgm:prSet presAssocID="{F25B7CAD-D183-491B-9174-B32D5A8CFDE0}" presName="hierRoot3" presStyleCnt="0"/>
      <dgm:spPr/>
    </dgm:pt>
    <dgm:pt modelId="{EE772882-63C5-410B-9C7E-28EB83A69BA0}" type="pres">
      <dgm:prSet presAssocID="{F25B7CAD-D183-491B-9174-B32D5A8CFDE0}" presName="composite3" presStyleCnt="0"/>
      <dgm:spPr/>
    </dgm:pt>
    <dgm:pt modelId="{85C15C0B-CACD-442B-BCB5-3574BA43A69D}" type="pres">
      <dgm:prSet presAssocID="{F25B7CAD-D183-491B-9174-B32D5A8CFDE0}" presName="background3" presStyleLbl="node3" presStyleIdx="5" presStyleCnt="6"/>
      <dgm:spPr/>
    </dgm:pt>
    <dgm:pt modelId="{CE2214CE-FC43-4379-9DD6-BD0BAB3EF94B}" type="pres">
      <dgm:prSet presAssocID="{F25B7CAD-D183-491B-9174-B32D5A8CFDE0}" presName="text3" presStyleLbl="fgAcc3" presStyleIdx="5" presStyleCnt="6" custScaleX="194725" custScaleY="131073" custLinFactY="100000" custLinFactNeighborX="-69077" custLinFactNeighborY="1283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999CA5-306F-4F2E-AC33-39C4AC0CF7AE}" type="pres">
      <dgm:prSet presAssocID="{F25B7CAD-D183-491B-9174-B32D5A8CFDE0}" presName="hierChild4" presStyleCnt="0"/>
      <dgm:spPr/>
    </dgm:pt>
  </dgm:ptLst>
  <dgm:cxnLst>
    <dgm:cxn modelId="{581E5C7B-07DF-4F46-B260-67CBBFA5A972}" type="presOf" srcId="{2946C5B7-A024-484A-A22E-BB4908C761D3}" destId="{AB520FBB-E927-4B89-8AD5-F566E7264947}" srcOrd="0" destOrd="0" presId="urn:microsoft.com/office/officeart/2005/8/layout/hierarchy1"/>
    <dgm:cxn modelId="{96B54F99-C6F6-43FE-80CB-FF834B5A6C56}" srcId="{C79C7235-3045-49BD-AA61-75F5C1269698}" destId="{B4DAC02A-390A-4671-ACFE-89E6C679E6CB}" srcOrd="2" destOrd="0" parTransId="{80C00081-1526-4253-93DA-A9E72D36FBA7}" sibTransId="{B23C1073-5B0F-4F08-AAFC-0C515574C2A8}"/>
    <dgm:cxn modelId="{7735C431-13BB-4EF4-BA26-BF4B841CB31E}" type="presOf" srcId="{4FB2C080-F5A4-470E-9E6C-CE88EF385BF8}" destId="{D28D364B-42AF-466C-A2A3-D7F39870E716}" srcOrd="0" destOrd="0" presId="urn:microsoft.com/office/officeart/2005/8/layout/hierarchy1"/>
    <dgm:cxn modelId="{D00D5130-8AA2-4FCB-903A-B05490CDB935}" type="presOf" srcId="{88BD83DF-F41B-44FC-B5E4-E6512C49CD4D}" destId="{40B972DD-0466-43AF-9082-B7F486735D2C}" srcOrd="0" destOrd="0" presId="urn:microsoft.com/office/officeart/2005/8/layout/hierarchy1"/>
    <dgm:cxn modelId="{7B61E7B7-B016-41D6-9D1E-77281A8FBEB4}" srcId="{4628B9BD-32F7-4E83-8E18-C9A8972D901B}" destId="{C79C7235-3045-49BD-AA61-75F5C1269698}" srcOrd="0" destOrd="0" parTransId="{9AB7643B-CDB9-4DF5-A92E-06B38504248C}" sibTransId="{C4975E2F-17D7-4297-A282-2D97B6346C73}"/>
    <dgm:cxn modelId="{8F96CC91-8F21-45AF-8D23-F3933CAD0397}" type="presOf" srcId="{5493B431-9BD8-4006-BFC0-69849AA33CDC}" destId="{999659A1-90E0-4471-8353-92E4700A7C3E}" srcOrd="0" destOrd="0" presId="urn:microsoft.com/office/officeart/2005/8/layout/hierarchy1"/>
    <dgm:cxn modelId="{793FD1C1-C885-4CFD-81F6-06BC8B5C4134}" type="presOf" srcId="{C79C7235-3045-49BD-AA61-75F5C1269698}" destId="{F88F4C20-9241-4CE6-89B0-53FDCD0E3A34}" srcOrd="0" destOrd="0" presId="urn:microsoft.com/office/officeart/2005/8/layout/hierarchy1"/>
    <dgm:cxn modelId="{B01A6F46-918A-4144-8557-F12856D4D86A}" srcId="{6EC0B5CA-38C8-4A89-9370-BBC2834B0FE7}" destId="{F25B7CAD-D183-491B-9174-B32D5A8CFDE0}" srcOrd="1" destOrd="0" parTransId="{46CC3466-23B6-4655-998B-10FB87701D88}" sibTransId="{DB2923CF-9808-4D4B-8690-C1393CAB33B4}"/>
    <dgm:cxn modelId="{40D9A335-AA9B-4A4F-ADF2-EE448C9E116F}" srcId="{C79C7235-3045-49BD-AA61-75F5C1269698}" destId="{4FB2C080-F5A4-470E-9E6C-CE88EF385BF8}" srcOrd="0" destOrd="0" parTransId="{2946C5B7-A024-484A-A22E-BB4908C761D3}" sibTransId="{226EB076-4E8E-42F1-B41A-A41C5D4C4A9F}"/>
    <dgm:cxn modelId="{05B64977-4EEA-4A99-99E4-C00BBA1E244F}" type="presOf" srcId="{3E3BFD7A-4907-41AA-99F2-5DAD4C0A3053}" destId="{6D8EF0FF-452D-4B43-95F3-9D786B05AEA0}" srcOrd="0" destOrd="0" presId="urn:microsoft.com/office/officeart/2005/8/layout/hierarchy1"/>
    <dgm:cxn modelId="{224AA17C-6E28-45D8-86E6-66F7471B18C6}" type="presOf" srcId="{B4DAC02A-390A-4671-ACFE-89E6C679E6CB}" destId="{C47A6A91-33F4-4F4C-A5FD-80B03C00A883}" srcOrd="0" destOrd="0" presId="urn:microsoft.com/office/officeart/2005/8/layout/hierarchy1"/>
    <dgm:cxn modelId="{841178B8-8BF1-4FF5-8054-863836E09E28}" type="presOf" srcId="{80C00081-1526-4253-93DA-A9E72D36FBA7}" destId="{74160BD8-484F-4C4C-A10B-DDE7227C207F}" srcOrd="0" destOrd="0" presId="urn:microsoft.com/office/officeart/2005/8/layout/hierarchy1"/>
    <dgm:cxn modelId="{8BA60546-654A-49CC-BF51-CF905C2D7C1E}" type="presOf" srcId="{4628B9BD-32F7-4E83-8E18-C9A8972D901B}" destId="{94DBE689-8F7A-45C8-BDB7-550787D3A063}" srcOrd="0" destOrd="0" presId="urn:microsoft.com/office/officeart/2005/8/layout/hierarchy1"/>
    <dgm:cxn modelId="{0BAA4D75-1347-40F4-ACE5-A3CE4EE8303F}" type="presOf" srcId="{6B7F13B9-067B-43D9-94B1-E09FD7068427}" destId="{2B6C65B8-E371-4D04-9AC9-ECC362037179}" srcOrd="0" destOrd="0" presId="urn:microsoft.com/office/officeart/2005/8/layout/hierarchy1"/>
    <dgm:cxn modelId="{B89566FD-1C82-4D59-ABD7-1A4FC1543FD7}" srcId="{6EC0B5CA-38C8-4A89-9370-BBC2834B0FE7}" destId="{88BD83DF-F41B-44FC-B5E4-E6512C49CD4D}" srcOrd="0" destOrd="0" parTransId="{D2A715FF-0979-4DCC-A62A-4EF8FFCC6522}" sibTransId="{978039FC-E204-4996-8EA1-58AD8F419F7B}"/>
    <dgm:cxn modelId="{1B619706-BFEC-4DAB-8023-2A9181A4E2F5}" type="presOf" srcId="{6EC0B5CA-38C8-4A89-9370-BBC2834B0FE7}" destId="{13C64EC7-3A77-4D89-BFDD-E1B7F2779568}" srcOrd="0" destOrd="0" presId="urn:microsoft.com/office/officeart/2005/8/layout/hierarchy1"/>
    <dgm:cxn modelId="{1FFA8DD7-C556-4D34-9271-1ED327F1DB7D}" type="presOf" srcId="{46CC3466-23B6-4655-998B-10FB87701D88}" destId="{3C7DBC01-8BE1-4358-9958-0588A8544508}" srcOrd="0" destOrd="0" presId="urn:microsoft.com/office/officeart/2005/8/layout/hierarchy1"/>
    <dgm:cxn modelId="{EE96CBE7-4589-4D8A-8C07-D3DC85EE4008}" type="presOf" srcId="{008F47D2-11B1-4120-BFA2-E65944531F3D}" destId="{D1708E3A-1BAA-484A-8E13-E0BA2F0DD10F}" srcOrd="0" destOrd="0" presId="urn:microsoft.com/office/officeart/2005/8/layout/hierarchy1"/>
    <dgm:cxn modelId="{64C4AF49-6A94-49FF-9743-DF12A25E76D5}" srcId="{4628B9BD-32F7-4E83-8E18-C9A8972D901B}" destId="{6EC0B5CA-38C8-4A89-9370-BBC2834B0FE7}" srcOrd="1" destOrd="0" parTransId="{008F47D2-11B1-4120-BFA2-E65944531F3D}" sibTransId="{277330B7-865A-4517-A3A6-D2B4E647C214}"/>
    <dgm:cxn modelId="{DA4C5985-C0B9-454A-9364-7FBDF55BB9C9}" type="presOf" srcId="{9AB7643B-CDB9-4DF5-A92E-06B38504248C}" destId="{91925A5A-D167-4B1A-B2B6-EA95FE35CF7B}" srcOrd="0" destOrd="0" presId="urn:microsoft.com/office/officeart/2005/8/layout/hierarchy1"/>
    <dgm:cxn modelId="{C41DE295-FDCB-48D8-BA9B-A896FD5E27FC}" srcId="{C79C7235-3045-49BD-AA61-75F5C1269698}" destId="{3E3BFD7A-4907-41AA-99F2-5DAD4C0A3053}" srcOrd="1" destOrd="0" parTransId="{5493B431-9BD8-4006-BFC0-69849AA33CDC}" sibTransId="{D315F3B9-6707-4013-8802-054104300EF1}"/>
    <dgm:cxn modelId="{21194355-E75E-4829-B7E2-22F68746B42E}" type="presOf" srcId="{F25B7CAD-D183-491B-9174-B32D5A8CFDE0}" destId="{CE2214CE-FC43-4379-9DD6-BD0BAB3EF94B}" srcOrd="0" destOrd="0" presId="urn:microsoft.com/office/officeart/2005/8/layout/hierarchy1"/>
    <dgm:cxn modelId="{5978CF46-7295-455C-BFB2-AA70798CC4F8}" type="presOf" srcId="{06D225AB-A223-4AE1-9E01-6E85F618943D}" destId="{2F3F6E31-29AB-4900-9FE6-8E1306B11132}" srcOrd="0" destOrd="0" presId="urn:microsoft.com/office/officeart/2005/8/layout/hierarchy1"/>
    <dgm:cxn modelId="{26E0BC3A-77FB-40DC-BFF2-D3C370BFA9D1}" srcId="{6B7F13B9-067B-43D9-94B1-E09FD7068427}" destId="{4628B9BD-32F7-4E83-8E18-C9A8972D901B}" srcOrd="0" destOrd="0" parTransId="{B90DCB10-A69A-46A5-AFE3-4503C4DB1F0F}" sibTransId="{546FE5CC-C445-4C1F-8F6E-87141199435E}"/>
    <dgm:cxn modelId="{1302B859-823C-48E4-AFBF-E7F28A5DC3DE}" srcId="{C79C7235-3045-49BD-AA61-75F5C1269698}" destId="{06D225AB-A223-4AE1-9E01-6E85F618943D}" srcOrd="3" destOrd="0" parTransId="{FE7796BE-2988-49F3-9FA2-57149C05DC2F}" sibTransId="{B0ECCB29-9D0C-4631-8D59-43A79EBD2FA8}"/>
    <dgm:cxn modelId="{D6CEB18F-77A7-4440-AD9E-062C5127E082}" type="presOf" srcId="{FE7796BE-2988-49F3-9FA2-57149C05DC2F}" destId="{1B34A3E1-D6D3-4995-B1DC-3BE522C4AFA2}" srcOrd="0" destOrd="0" presId="urn:microsoft.com/office/officeart/2005/8/layout/hierarchy1"/>
    <dgm:cxn modelId="{2DA28FAD-63A9-4A8C-B36B-52AC7C106682}" type="presOf" srcId="{D2A715FF-0979-4DCC-A62A-4EF8FFCC6522}" destId="{84B7E644-2D68-41EC-8923-B84CD151D6E3}" srcOrd="0" destOrd="0" presId="urn:microsoft.com/office/officeart/2005/8/layout/hierarchy1"/>
    <dgm:cxn modelId="{D63123C8-0931-407D-9B41-6DDA872355F2}" type="presParOf" srcId="{2B6C65B8-E371-4D04-9AC9-ECC362037179}" destId="{269B6125-09E7-4A27-8C11-5B205E1D7630}" srcOrd="0" destOrd="0" presId="urn:microsoft.com/office/officeart/2005/8/layout/hierarchy1"/>
    <dgm:cxn modelId="{F7C2D064-72DA-45E9-A598-F999BC1C5FA4}" type="presParOf" srcId="{269B6125-09E7-4A27-8C11-5B205E1D7630}" destId="{56B45E86-3F4E-46C5-83E6-F01A9AFBF74F}" srcOrd="0" destOrd="0" presId="urn:microsoft.com/office/officeart/2005/8/layout/hierarchy1"/>
    <dgm:cxn modelId="{6B67E528-944E-4DC1-916C-0CCC5FE17C38}" type="presParOf" srcId="{56B45E86-3F4E-46C5-83E6-F01A9AFBF74F}" destId="{19D65D12-C415-4701-802B-CDED5498BB32}" srcOrd="0" destOrd="0" presId="urn:microsoft.com/office/officeart/2005/8/layout/hierarchy1"/>
    <dgm:cxn modelId="{28555681-C328-4E1D-B389-7ABFDF44D88B}" type="presParOf" srcId="{56B45E86-3F4E-46C5-83E6-F01A9AFBF74F}" destId="{94DBE689-8F7A-45C8-BDB7-550787D3A063}" srcOrd="1" destOrd="0" presId="urn:microsoft.com/office/officeart/2005/8/layout/hierarchy1"/>
    <dgm:cxn modelId="{33C0B2AB-B538-428E-9DBD-88A8D139D55D}" type="presParOf" srcId="{269B6125-09E7-4A27-8C11-5B205E1D7630}" destId="{91888E68-85DB-4D45-B604-6AA97A414AB2}" srcOrd="1" destOrd="0" presId="urn:microsoft.com/office/officeart/2005/8/layout/hierarchy1"/>
    <dgm:cxn modelId="{42323C76-45C9-4E80-824F-54C1937FB9C5}" type="presParOf" srcId="{91888E68-85DB-4D45-B604-6AA97A414AB2}" destId="{91925A5A-D167-4B1A-B2B6-EA95FE35CF7B}" srcOrd="0" destOrd="0" presId="urn:microsoft.com/office/officeart/2005/8/layout/hierarchy1"/>
    <dgm:cxn modelId="{26852970-D4B5-4A94-95A7-FEFB25DE8BD1}" type="presParOf" srcId="{91888E68-85DB-4D45-B604-6AA97A414AB2}" destId="{898225CF-9277-4526-8DC7-03FD5814DEB7}" srcOrd="1" destOrd="0" presId="urn:microsoft.com/office/officeart/2005/8/layout/hierarchy1"/>
    <dgm:cxn modelId="{36A8D330-9942-4B91-8142-32C40DA2E603}" type="presParOf" srcId="{898225CF-9277-4526-8DC7-03FD5814DEB7}" destId="{78F562B2-B64E-4AA8-AF45-529E569E8F06}" srcOrd="0" destOrd="0" presId="urn:microsoft.com/office/officeart/2005/8/layout/hierarchy1"/>
    <dgm:cxn modelId="{F33D48DA-3D0A-4C52-B0B5-73B1AF818E85}" type="presParOf" srcId="{78F562B2-B64E-4AA8-AF45-529E569E8F06}" destId="{5A3FB3B3-C679-4F11-998B-CAA0F73EB184}" srcOrd="0" destOrd="0" presId="urn:microsoft.com/office/officeart/2005/8/layout/hierarchy1"/>
    <dgm:cxn modelId="{32726585-E5AF-4CDE-A1F2-B3E6208B0BC1}" type="presParOf" srcId="{78F562B2-B64E-4AA8-AF45-529E569E8F06}" destId="{F88F4C20-9241-4CE6-89B0-53FDCD0E3A34}" srcOrd="1" destOrd="0" presId="urn:microsoft.com/office/officeart/2005/8/layout/hierarchy1"/>
    <dgm:cxn modelId="{D31C1DC8-E723-4ECB-8E93-920512791A04}" type="presParOf" srcId="{898225CF-9277-4526-8DC7-03FD5814DEB7}" destId="{483E2F79-EEF6-44C0-9573-79F64824687E}" srcOrd="1" destOrd="0" presId="urn:microsoft.com/office/officeart/2005/8/layout/hierarchy1"/>
    <dgm:cxn modelId="{4C7877CD-58C6-439A-87F3-9572A565B6A6}" type="presParOf" srcId="{483E2F79-EEF6-44C0-9573-79F64824687E}" destId="{AB520FBB-E927-4B89-8AD5-F566E7264947}" srcOrd="0" destOrd="0" presId="urn:microsoft.com/office/officeart/2005/8/layout/hierarchy1"/>
    <dgm:cxn modelId="{4A88C6ED-37D4-4767-AB0F-B9BB563AECC5}" type="presParOf" srcId="{483E2F79-EEF6-44C0-9573-79F64824687E}" destId="{21212373-D592-48CB-8A3B-84C9DDE416A6}" srcOrd="1" destOrd="0" presId="urn:microsoft.com/office/officeart/2005/8/layout/hierarchy1"/>
    <dgm:cxn modelId="{33CF36F8-11AF-46C0-8F6C-E92D5E3B12DB}" type="presParOf" srcId="{21212373-D592-48CB-8A3B-84C9DDE416A6}" destId="{F392A74A-F27B-4E78-8642-E66482924EDF}" srcOrd="0" destOrd="0" presId="urn:microsoft.com/office/officeart/2005/8/layout/hierarchy1"/>
    <dgm:cxn modelId="{5122D703-3CBE-4655-AB23-7AFACD34A790}" type="presParOf" srcId="{F392A74A-F27B-4E78-8642-E66482924EDF}" destId="{2214FD8C-0D61-4E0E-8EAA-EF5E30F07453}" srcOrd="0" destOrd="0" presId="urn:microsoft.com/office/officeart/2005/8/layout/hierarchy1"/>
    <dgm:cxn modelId="{A954946B-1B3E-4052-98DA-3185C1F304FD}" type="presParOf" srcId="{F392A74A-F27B-4E78-8642-E66482924EDF}" destId="{D28D364B-42AF-466C-A2A3-D7F39870E716}" srcOrd="1" destOrd="0" presId="urn:microsoft.com/office/officeart/2005/8/layout/hierarchy1"/>
    <dgm:cxn modelId="{EE028DEC-3B52-40EA-A81A-D5F96B9CE269}" type="presParOf" srcId="{21212373-D592-48CB-8A3B-84C9DDE416A6}" destId="{D9F90269-99E1-4EEC-87FB-228290876359}" srcOrd="1" destOrd="0" presId="urn:microsoft.com/office/officeart/2005/8/layout/hierarchy1"/>
    <dgm:cxn modelId="{8D64170D-1C3D-4481-9BE3-C8B588957C0E}" type="presParOf" srcId="{483E2F79-EEF6-44C0-9573-79F64824687E}" destId="{999659A1-90E0-4471-8353-92E4700A7C3E}" srcOrd="2" destOrd="0" presId="urn:microsoft.com/office/officeart/2005/8/layout/hierarchy1"/>
    <dgm:cxn modelId="{02A5088E-AA22-4642-B4E6-EF9E6E4312CA}" type="presParOf" srcId="{483E2F79-EEF6-44C0-9573-79F64824687E}" destId="{2E8B2002-0C98-41C5-A081-C64285AC4824}" srcOrd="3" destOrd="0" presId="urn:microsoft.com/office/officeart/2005/8/layout/hierarchy1"/>
    <dgm:cxn modelId="{1EB7E6CF-0EFC-494E-890F-216F00771B9B}" type="presParOf" srcId="{2E8B2002-0C98-41C5-A081-C64285AC4824}" destId="{1A1C1608-2D4C-45E6-9AF3-37C0F9394FC0}" srcOrd="0" destOrd="0" presId="urn:microsoft.com/office/officeart/2005/8/layout/hierarchy1"/>
    <dgm:cxn modelId="{6E350FB9-7342-4638-9CC0-560F3AD4D567}" type="presParOf" srcId="{1A1C1608-2D4C-45E6-9AF3-37C0F9394FC0}" destId="{87E6C6AA-931A-4A62-9DD3-A4085F138DE5}" srcOrd="0" destOrd="0" presId="urn:microsoft.com/office/officeart/2005/8/layout/hierarchy1"/>
    <dgm:cxn modelId="{8C571D52-605B-4703-B8E8-01945E9D282C}" type="presParOf" srcId="{1A1C1608-2D4C-45E6-9AF3-37C0F9394FC0}" destId="{6D8EF0FF-452D-4B43-95F3-9D786B05AEA0}" srcOrd="1" destOrd="0" presId="urn:microsoft.com/office/officeart/2005/8/layout/hierarchy1"/>
    <dgm:cxn modelId="{3F8A20F3-C227-4F22-B617-4BE9791FB18D}" type="presParOf" srcId="{2E8B2002-0C98-41C5-A081-C64285AC4824}" destId="{06E9A84F-9457-4BF2-8C5E-6EE002D9CC0D}" srcOrd="1" destOrd="0" presId="urn:microsoft.com/office/officeart/2005/8/layout/hierarchy1"/>
    <dgm:cxn modelId="{AE95A7FA-A8B8-4CD0-8241-FA4486EBB0EC}" type="presParOf" srcId="{483E2F79-EEF6-44C0-9573-79F64824687E}" destId="{74160BD8-484F-4C4C-A10B-DDE7227C207F}" srcOrd="4" destOrd="0" presId="urn:microsoft.com/office/officeart/2005/8/layout/hierarchy1"/>
    <dgm:cxn modelId="{49C9DFBD-A2DA-42F2-B5CF-169295A99B29}" type="presParOf" srcId="{483E2F79-EEF6-44C0-9573-79F64824687E}" destId="{FB0FD5DB-5D44-40AB-A1D9-231AD6F57334}" srcOrd="5" destOrd="0" presId="urn:microsoft.com/office/officeart/2005/8/layout/hierarchy1"/>
    <dgm:cxn modelId="{56C2B726-7ED4-4CA1-A526-34E8AC9BAFBB}" type="presParOf" srcId="{FB0FD5DB-5D44-40AB-A1D9-231AD6F57334}" destId="{32DD04D6-5166-49D2-833A-89623EF00B8B}" srcOrd="0" destOrd="0" presId="urn:microsoft.com/office/officeart/2005/8/layout/hierarchy1"/>
    <dgm:cxn modelId="{4F32964B-D38C-4BDF-A141-7FF9C99A7D36}" type="presParOf" srcId="{32DD04D6-5166-49D2-833A-89623EF00B8B}" destId="{7A3604A7-869A-474F-81A1-C56D963FC058}" srcOrd="0" destOrd="0" presId="urn:microsoft.com/office/officeart/2005/8/layout/hierarchy1"/>
    <dgm:cxn modelId="{A92F5694-D66C-484E-8EB9-91FEA4F2F887}" type="presParOf" srcId="{32DD04D6-5166-49D2-833A-89623EF00B8B}" destId="{C47A6A91-33F4-4F4C-A5FD-80B03C00A883}" srcOrd="1" destOrd="0" presId="urn:microsoft.com/office/officeart/2005/8/layout/hierarchy1"/>
    <dgm:cxn modelId="{84ECC28C-71C8-4D8A-A11B-35ADA970B5A2}" type="presParOf" srcId="{FB0FD5DB-5D44-40AB-A1D9-231AD6F57334}" destId="{8EE73F9F-9FC2-4E58-B1F6-A22210591913}" srcOrd="1" destOrd="0" presId="urn:microsoft.com/office/officeart/2005/8/layout/hierarchy1"/>
    <dgm:cxn modelId="{ECD18842-A4B3-43E9-AB2F-79FD363F1512}" type="presParOf" srcId="{483E2F79-EEF6-44C0-9573-79F64824687E}" destId="{1B34A3E1-D6D3-4995-B1DC-3BE522C4AFA2}" srcOrd="6" destOrd="0" presId="urn:microsoft.com/office/officeart/2005/8/layout/hierarchy1"/>
    <dgm:cxn modelId="{1D10111C-6C0A-4997-8E7D-70B2BBCFCBED}" type="presParOf" srcId="{483E2F79-EEF6-44C0-9573-79F64824687E}" destId="{EDEEDEA2-7F24-4AFC-9369-9C0371FBF684}" srcOrd="7" destOrd="0" presId="urn:microsoft.com/office/officeart/2005/8/layout/hierarchy1"/>
    <dgm:cxn modelId="{B85BD245-AC66-4640-A542-0982BFD8B7DA}" type="presParOf" srcId="{EDEEDEA2-7F24-4AFC-9369-9C0371FBF684}" destId="{9031157F-399E-4569-962C-E5A293FD45D7}" srcOrd="0" destOrd="0" presId="urn:microsoft.com/office/officeart/2005/8/layout/hierarchy1"/>
    <dgm:cxn modelId="{7D554D75-6B9E-462C-9BFC-49E2AE99E227}" type="presParOf" srcId="{9031157F-399E-4569-962C-E5A293FD45D7}" destId="{502E2284-6630-491C-BD6D-9A74E80D89B9}" srcOrd="0" destOrd="0" presId="urn:microsoft.com/office/officeart/2005/8/layout/hierarchy1"/>
    <dgm:cxn modelId="{3E4C5ADE-7364-4930-B1C7-4E46B4AFA925}" type="presParOf" srcId="{9031157F-399E-4569-962C-E5A293FD45D7}" destId="{2F3F6E31-29AB-4900-9FE6-8E1306B11132}" srcOrd="1" destOrd="0" presId="urn:microsoft.com/office/officeart/2005/8/layout/hierarchy1"/>
    <dgm:cxn modelId="{C97DE38A-57FD-4E78-8C0D-1BCA546F4066}" type="presParOf" srcId="{EDEEDEA2-7F24-4AFC-9369-9C0371FBF684}" destId="{BBA88FA3-20B9-4968-B260-39F472872862}" srcOrd="1" destOrd="0" presId="urn:microsoft.com/office/officeart/2005/8/layout/hierarchy1"/>
    <dgm:cxn modelId="{4C20CC6A-D424-45DA-A678-8E4BCD656BDB}" type="presParOf" srcId="{91888E68-85DB-4D45-B604-6AA97A414AB2}" destId="{D1708E3A-1BAA-484A-8E13-E0BA2F0DD10F}" srcOrd="2" destOrd="0" presId="urn:microsoft.com/office/officeart/2005/8/layout/hierarchy1"/>
    <dgm:cxn modelId="{5D173F7A-ED86-4DFA-BC77-9C258AD03B7D}" type="presParOf" srcId="{91888E68-85DB-4D45-B604-6AA97A414AB2}" destId="{7655CC8C-4B33-4A6A-A48F-A2CF5A98E716}" srcOrd="3" destOrd="0" presId="urn:microsoft.com/office/officeart/2005/8/layout/hierarchy1"/>
    <dgm:cxn modelId="{2C91A6F7-DE67-4D7D-BA26-8C608613F605}" type="presParOf" srcId="{7655CC8C-4B33-4A6A-A48F-A2CF5A98E716}" destId="{0772DD44-E0CC-4CAC-A6F4-415F133430DF}" srcOrd="0" destOrd="0" presId="urn:microsoft.com/office/officeart/2005/8/layout/hierarchy1"/>
    <dgm:cxn modelId="{E374F5B4-6F55-47DE-A76A-765ACDB498D5}" type="presParOf" srcId="{0772DD44-E0CC-4CAC-A6F4-415F133430DF}" destId="{EEE6A560-0137-4992-8075-CEAE52EB5555}" srcOrd="0" destOrd="0" presId="urn:microsoft.com/office/officeart/2005/8/layout/hierarchy1"/>
    <dgm:cxn modelId="{C832EE21-1A1C-4139-982A-6E16BE363918}" type="presParOf" srcId="{0772DD44-E0CC-4CAC-A6F4-415F133430DF}" destId="{13C64EC7-3A77-4D89-BFDD-E1B7F2779568}" srcOrd="1" destOrd="0" presId="urn:microsoft.com/office/officeart/2005/8/layout/hierarchy1"/>
    <dgm:cxn modelId="{36274804-E19D-4DF5-A16A-CC4FBB5CEEC6}" type="presParOf" srcId="{7655CC8C-4B33-4A6A-A48F-A2CF5A98E716}" destId="{F796007B-F1F6-4887-ACF6-5F1E9EEC9DDD}" srcOrd="1" destOrd="0" presId="urn:microsoft.com/office/officeart/2005/8/layout/hierarchy1"/>
    <dgm:cxn modelId="{2451460B-31A8-4063-AED3-602D7DA81F5B}" type="presParOf" srcId="{F796007B-F1F6-4887-ACF6-5F1E9EEC9DDD}" destId="{84B7E644-2D68-41EC-8923-B84CD151D6E3}" srcOrd="0" destOrd="0" presId="urn:microsoft.com/office/officeart/2005/8/layout/hierarchy1"/>
    <dgm:cxn modelId="{35AC3C27-E6DA-47AA-A467-5A54B7D79818}" type="presParOf" srcId="{F796007B-F1F6-4887-ACF6-5F1E9EEC9DDD}" destId="{62C63020-3C0B-4D87-BBAA-B53D0F03C3AD}" srcOrd="1" destOrd="0" presId="urn:microsoft.com/office/officeart/2005/8/layout/hierarchy1"/>
    <dgm:cxn modelId="{2D468925-0621-421F-A84F-3609FDEF43CE}" type="presParOf" srcId="{62C63020-3C0B-4D87-BBAA-B53D0F03C3AD}" destId="{83ECE0CD-927C-4EDA-9DE7-E07B5241A942}" srcOrd="0" destOrd="0" presId="urn:microsoft.com/office/officeart/2005/8/layout/hierarchy1"/>
    <dgm:cxn modelId="{7177DC70-D510-4E2E-BB62-1962E9292CB6}" type="presParOf" srcId="{83ECE0CD-927C-4EDA-9DE7-E07B5241A942}" destId="{55192960-0561-4A68-ACF6-92FC3F46709C}" srcOrd="0" destOrd="0" presId="urn:microsoft.com/office/officeart/2005/8/layout/hierarchy1"/>
    <dgm:cxn modelId="{506AA4B9-9118-4A0C-AB64-E2BE644AEFDC}" type="presParOf" srcId="{83ECE0CD-927C-4EDA-9DE7-E07B5241A942}" destId="{40B972DD-0466-43AF-9082-B7F486735D2C}" srcOrd="1" destOrd="0" presId="urn:microsoft.com/office/officeart/2005/8/layout/hierarchy1"/>
    <dgm:cxn modelId="{C869D4E6-E3E9-44AD-87F2-CE006A67374D}" type="presParOf" srcId="{62C63020-3C0B-4D87-BBAA-B53D0F03C3AD}" destId="{37F690E4-2E87-4BA1-84D0-9826CDD221EB}" srcOrd="1" destOrd="0" presId="urn:microsoft.com/office/officeart/2005/8/layout/hierarchy1"/>
    <dgm:cxn modelId="{6F8004D1-C7AA-4AF0-91EF-791E388062B5}" type="presParOf" srcId="{F796007B-F1F6-4887-ACF6-5F1E9EEC9DDD}" destId="{3C7DBC01-8BE1-4358-9958-0588A8544508}" srcOrd="2" destOrd="0" presId="urn:microsoft.com/office/officeart/2005/8/layout/hierarchy1"/>
    <dgm:cxn modelId="{1907E2BA-2F73-4920-A382-9E64BC70259B}" type="presParOf" srcId="{F796007B-F1F6-4887-ACF6-5F1E9EEC9DDD}" destId="{01A58CA8-27E3-4ADB-8149-07897F306C9B}" srcOrd="3" destOrd="0" presId="urn:microsoft.com/office/officeart/2005/8/layout/hierarchy1"/>
    <dgm:cxn modelId="{4F036B68-0C0B-485D-A751-937CD39C450F}" type="presParOf" srcId="{01A58CA8-27E3-4ADB-8149-07897F306C9B}" destId="{EE772882-63C5-410B-9C7E-28EB83A69BA0}" srcOrd="0" destOrd="0" presId="urn:microsoft.com/office/officeart/2005/8/layout/hierarchy1"/>
    <dgm:cxn modelId="{2C39880E-7DB4-40AF-A2D5-E63CB938D32C}" type="presParOf" srcId="{EE772882-63C5-410B-9C7E-28EB83A69BA0}" destId="{85C15C0B-CACD-442B-BCB5-3574BA43A69D}" srcOrd="0" destOrd="0" presId="urn:microsoft.com/office/officeart/2005/8/layout/hierarchy1"/>
    <dgm:cxn modelId="{B06FBB3E-4492-492B-8437-9140E1E65C3A}" type="presParOf" srcId="{EE772882-63C5-410B-9C7E-28EB83A69BA0}" destId="{CE2214CE-FC43-4379-9DD6-BD0BAB3EF94B}" srcOrd="1" destOrd="0" presId="urn:microsoft.com/office/officeart/2005/8/layout/hierarchy1"/>
    <dgm:cxn modelId="{10599C52-4D2F-435E-B215-0A5242B670DF}" type="presParOf" srcId="{01A58CA8-27E3-4ADB-8149-07897F306C9B}" destId="{07999CA5-306F-4F2E-AC33-39C4AC0CF7A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7DBC01-8BE1-4358-9958-0588A8544508}">
      <dsp:nvSpPr>
        <dsp:cNvPr id="0" name=""/>
        <dsp:cNvSpPr/>
      </dsp:nvSpPr>
      <dsp:spPr>
        <a:xfrm>
          <a:off x="7324704" y="2884847"/>
          <a:ext cx="245469" cy="9778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5654"/>
              </a:lnTo>
              <a:lnTo>
                <a:pt x="245469" y="925654"/>
              </a:lnTo>
              <a:lnTo>
                <a:pt x="245469" y="9778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7E644-2D68-41EC-8923-B84CD151D6E3}">
      <dsp:nvSpPr>
        <dsp:cNvPr id="0" name=""/>
        <dsp:cNvSpPr/>
      </dsp:nvSpPr>
      <dsp:spPr>
        <a:xfrm>
          <a:off x="7203460" y="2884847"/>
          <a:ext cx="121243" cy="229359"/>
        </a:xfrm>
        <a:custGeom>
          <a:avLst/>
          <a:gdLst/>
          <a:ahLst/>
          <a:cxnLst/>
          <a:rect l="0" t="0" r="0" b="0"/>
          <a:pathLst>
            <a:path>
              <a:moveTo>
                <a:pt x="121243" y="0"/>
              </a:moveTo>
              <a:lnTo>
                <a:pt x="121243" y="177184"/>
              </a:lnTo>
              <a:lnTo>
                <a:pt x="0" y="177184"/>
              </a:lnTo>
              <a:lnTo>
                <a:pt x="0" y="2293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08E3A-1BAA-484A-8E13-E0BA2F0DD10F}">
      <dsp:nvSpPr>
        <dsp:cNvPr id="0" name=""/>
        <dsp:cNvSpPr/>
      </dsp:nvSpPr>
      <dsp:spPr>
        <a:xfrm>
          <a:off x="5076299" y="2360937"/>
          <a:ext cx="2248404" cy="16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101"/>
              </a:lnTo>
              <a:lnTo>
                <a:pt x="2248404" y="114101"/>
              </a:lnTo>
              <a:lnTo>
                <a:pt x="2248404" y="1662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4A3E1-D6D3-4995-B1DC-3BE522C4AFA2}">
      <dsp:nvSpPr>
        <dsp:cNvPr id="0" name=""/>
        <dsp:cNvSpPr/>
      </dsp:nvSpPr>
      <dsp:spPr>
        <a:xfrm>
          <a:off x="3018017" y="2882369"/>
          <a:ext cx="2559561" cy="199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72"/>
              </a:lnTo>
              <a:lnTo>
                <a:pt x="2559561" y="147672"/>
              </a:lnTo>
              <a:lnTo>
                <a:pt x="2559561" y="199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60BD8-484F-4C4C-A10B-DDE7227C207F}">
      <dsp:nvSpPr>
        <dsp:cNvPr id="0" name=""/>
        <dsp:cNvSpPr/>
      </dsp:nvSpPr>
      <dsp:spPr>
        <a:xfrm>
          <a:off x="3018017" y="2882369"/>
          <a:ext cx="888832" cy="199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72"/>
              </a:lnTo>
              <a:lnTo>
                <a:pt x="888832" y="147672"/>
              </a:lnTo>
              <a:lnTo>
                <a:pt x="888832" y="1998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9659A1-90E0-4471-8353-92E4700A7C3E}">
      <dsp:nvSpPr>
        <dsp:cNvPr id="0" name=""/>
        <dsp:cNvSpPr/>
      </dsp:nvSpPr>
      <dsp:spPr>
        <a:xfrm>
          <a:off x="2269265" y="2882369"/>
          <a:ext cx="748752" cy="190863"/>
        </a:xfrm>
        <a:custGeom>
          <a:avLst/>
          <a:gdLst/>
          <a:ahLst/>
          <a:cxnLst/>
          <a:rect l="0" t="0" r="0" b="0"/>
          <a:pathLst>
            <a:path>
              <a:moveTo>
                <a:pt x="748752" y="0"/>
              </a:moveTo>
              <a:lnTo>
                <a:pt x="748752" y="138689"/>
              </a:lnTo>
              <a:lnTo>
                <a:pt x="0" y="138689"/>
              </a:lnTo>
              <a:lnTo>
                <a:pt x="0" y="1908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20FBB-E927-4B89-8AD5-F566E7264947}">
      <dsp:nvSpPr>
        <dsp:cNvPr id="0" name=""/>
        <dsp:cNvSpPr/>
      </dsp:nvSpPr>
      <dsp:spPr>
        <a:xfrm>
          <a:off x="651876" y="2882369"/>
          <a:ext cx="2366140" cy="163797"/>
        </a:xfrm>
        <a:custGeom>
          <a:avLst/>
          <a:gdLst/>
          <a:ahLst/>
          <a:cxnLst/>
          <a:rect l="0" t="0" r="0" b="0"/>
          <a:pathLst>
            <a:path>
              <a:moveTo>
                <a:pt x="2366140" y="0"/>
              </a:moveTo>
              <a:lnTo>
                <a:pt x="2366140" y="111623"/>
              </a:lnTo>
              <a:lnTo>
                <a:pt x="0" y="111623"/>
              </a:lnTo>
              <a:lnTo>
                <a:pt x="0" y="16379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25A5A-D167-4B1A-B2B6-EA95FE35CF7B}">
      <dsp:nvSpPr>
        <dsp:cNvPr id="0" name=""/>
        <dsp:cNvSpPr/>
      </dsp:nvSpPr>
      <dsp:spPr>
        <a:xfrm>
          <a:off x="3018017" y="2360937"/>
          <a:ext cx="2058281" cy="163797"/>
        </a:xfrm>
        <a:custGeom>
          <a:avLst/>
          <a:gdLst/>
          <a:ahLst/>
          <a:cxnLst/>
          <a:rect l="0" t="0" r="0" b="0"/>
          <a:pathLst>
            <a:path>
              <a:moveTo>
                <a:pt x="2058281" y="0"/>
              </a:moveTo>
              <a:lnTo>
                <a:pt x="2058281" y="111623"/>
              </a:lnTo>
              <a:lnTo>
                <a:pt x="0" y="111623"/>
              </a:lnTo>
              <a:lnTo>
                <a:pt x="0" y="163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65D12-C415-4701-802B-CDED5498BB32}">
      <dsp:nvSpPr>
        <dsp:cNvPr id="0" name=""/>
        <dsp:cNvSpPr/>
      </dsp:nvSpPr>
      <dsp:spPr>
        <a:xfrm>
          <a:off x="3970105" y="1823908"/>
          <a:ext cx="2212387" cy="5370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DBE689-8F7A-45C8-BDB7-550787D3A063}">
      <dsp:nvSpPr>
        <dsp:cNvPr id="0" name=""/>
        <dsp:cNvSpPr/>
      </dsp:nvSpPr>
      <dsp:spPr>
        <a:xfrm>
          <a:off x="4032683" y="1883357"/>
          <a:ext cx="2212387" cy="537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НАРОДНА КЊИЖЕВНОСТ</a:t>
          </a:r>
          <a:endParaRPr lang="en-US" sz="1800" kern="1200" dirty="0"/>
        </a:p>
      </dsp:txBody>
      <dsp:txXfrm>
        <a:off x="4048412" y="1899086"/>
        <a:ext cx="2180929" cy="505571"/>
      </dsp:txXfrm>
    </dsp:sp>
    <dsp:sp modelId="{5A3FB3B3-C679-4F11-998B-CAA0F73EB184}">
      <dsp:nvSpPr>
        <dsp:cNvPr id="0" name=""/>
        <dsp:cNvSpPr/>
      </dsp:nvSpPr>
      <dsp:spPr>
        <a:xfrm>
          <a:off x="2311849" y="2524735"/>
          <a:ext cx="1412336" cy="3576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8F4C20-9241-4CE6-89B0-53FDCD0E3A34}">
      <dsp:nvSpPr>
        <dsp:cNvPr id="0" name=""/>
        <dsp:cNvSpPr/>
      </dsp:nvSpPr>
      <dsp:spPr>
        <a:xfrm>
          <a:off x="2374427" y="2584184"/>
          <a:ext cx="1412336" cy="357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ПОЕЗИЈА</a:t>
          </a:r>
          <a:endParaRPr lang="en-US" sz="1800" kern="1200" dirty="0"/>
        </a:p>
      </dsp:txBody>
      <dsp:txXfrm>
        <a:off x="2384902" y="2594659"/>
        <a:ext cx="1391386" cy="336683"/>
      </dsp:txXfrm>
    </dsp:sp>
    <dsp:sp modelId="{2214FD8C-0D61-4E0E-8EAA-EF5E30F07453}">
      <dsp:nvSpPr>
        <dsp:cNvPr id="0" name=""/>
        <dsp:cNvSpPr/>
      </dsp:nvSpPr>
      <dsp:spPr>
        <a:xfrm>
          <a:off x="2417" y="3046166"/>
          <a:ext cx="1298918" cy="5422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8D364B-42AF-466C-A2A3-D7F39870E716}">
      <dsp:nvSpPr>
        <dsp:cNvPr id="0" name=""/>
        <dsp:cNvSpPr/>
      </dsp:nvSpPr>
      <dsp:spPr>
        <a:xfrm>
          <a:off x="64995" y="3105616"/>
          <a:ext cx="1298918" cy="5422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ЛИРСКЕ ПЈЕСМЕ</a:t>
          </a:r>
          <a:endParaRPr lang="en-US" sz="1800" kern="1200" dirty="0"/>
        </a:p>
      </dsp:txBody>
      <dsp:txXfrm>
        <a:off x="80876" y="3121497"/>
        <a:ext cx="1267156" cy="510445"/>
      </dsp:txXfrm>
    </dsp:sp>
    <dsp:sp modelId="{87E6C6AA-931A-4A62-9DD3-A4085F138DE5}">
      <dsp:nvSpPr>
        <dsp:cNvPr id="0" name=""/>
        <dsp:cNvSpPr/>
      </dsp:nvSpPr>
      <dsp:spPr>
        <a:xfrm>
          <a:off x="1558405" y="3073232"/>
          <a:ext cx="1421719" cy="755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8EF0FF-452D-4B43-95F3-9D786B05AEA0}">
      <dsp:nvSpPr>
        <dsp:cNvPr id="0" name=""/>
        <dsp:cNvSpPr/>
      </dsp:nvSpPr>
      <dsp:spPr>
        <a:xfrm>
          <a:off x="1620983" y="3132681"/>
          <a:ext cx="1421719" cy="7558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ЛИРСКО-ЕПСКЕ ПЈЕСМЕ</a:t>
          </a:r>
          <a:endParaRPr lang="en-US" sz="1800" kern="1200" dirty="0"/>
        </a:p>
      </dsp:txBody>
      <dsp:txXfrm>
        <a:off x="1643121" y="3154819"/>
        <a:ext cx="1377443" cy="711585"/>
      </dsp:txXfrm>
    </dsp:sp>
    <dsp:sp modelId="{7A3604A7-869A-474F-81A1-C56D963FC058}">
      <dsp:nvSpPr>
        <dsp:cNvPr id="0" name=""/>
        <dsp:cNvSpPr/>
      </dsp:nvSpPr>
      <dsp:spPr>
        <a:xfrm>
          <a:off x="3275762" y="3082216"/>
          <a:ext cx="1262175" cy="7702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7A6A91-33F4-4F4C-A5FD-80B03C00A883}">
      <dsp:nvSpPr>
        <dsp:cNvPr id="0" name=""/>
        <dsp:cNvSpPr/>
      </dsp:nvSpPr>
      <dsp:spPr>
        <a:xfrm>
          <a:off x="3338340" y="3141665"/>
          <a:ext cx="1262175" cy="770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ЕПСКЕ ПЈЕСМЕ</a:t>
          </a:r>
          <a:endParaRPr lang="en-US" sz="1800" kern="1200" dirty="0"/>
        </a:p>
      </dsp:txBody>
      <dsp:txXfrm>
        <a:off x="3360898" y="3164223"/>
        <a:ext cx="1217059" cy="725086"/>
      </dsp:txXfrm>
    </dsp:sp>
    <dsp:sp modelId="{502E2284-6630-491C-BD6D-9A74E80D89B9}">
      <dsp:nvSpPr>
        <dsp:cNvPr id="0" name=""/>
        <dsp:cNvSpPr/>
      </dsp:nvSpPr>
      <dsp:spPr>
        <a:xfrm>
          <a:off x="4741119" y="3082216"/>
          <a:ext cx="1672918" cy="785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3F6E31-29AB-4900-9FE6-8E1306B11132}">
      <dsp:nvSpPr>
        <dsp:cNvPr id="0" name=""/>
        <dsp:cNvSpPr/>
      </dsp:nvSpPr>
      <dsp:spPr>
        <a:xfrm>
          <a:off x="4803697" y="3141665"/>
          <a:ext cx="1672918" cy="785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ЕП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(</a:t>
          </a:r>
          <a:r>
            <a:rPr lang="bs-Cyrl-BA" sz="1800" kern="1200" dirty="0" smtClean="0"/>
            <a:t>ЕПОПЕЈА)</a:t>
          </a:r>
          <a:endParaRPr lang="en-US" sz="1800" kern="1200" dirty="0"/>
        </a:p>
      </dsp:txBody>
      <dsp:txXfrm>
        <a:off x="4826703" y="3164671"/>
        <a:ext cx="1626906" cy="739479"/>
      </dsp:txXfrm>
    </dsp:sp>
    <dsp:sp modelId="{EEE6A560-0137-4992-8075-CEAE52EB5555}">
      <dsp:nvSpPr>
        <dsp:cNvPr id="0" name=""/>
        <dsp:cNvSpPr/>
      </dsp:nvSpPr>
      <dsp:spPr>
        <a:xfrm>
          <a:off x="6817123" y="2527214"/>
          <a:ext cx="1015160" cy="3576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C64EC7-3A77-4D89-BFDD-E1B7F2779568}">
      <dsp:nvSpPr>
        <dsp:cNvPr id="0" name=""/>
        <dsp:cNvSpPr/>
      </dsp:nvSpPr>
      <dsp:spPr>
        <a:xfrm>
          <a:off x="6879701" y="2586663"/>
          <a:ext cx="1015160" cy="3576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ПРОЗА</a:t>
          </a:r>
          <a:endParaRPr lang="en-US" sz="1800" kern="1200" dirty="0"/>
        </a:p>
      </dsp:txBody>
      <dsp:txXfrm>
        <a:off x="6890176" y="2597138"/>
        <a:ext cx="994210" cy="336683"/>
      </dsp:txXfrm>
    </dsp:sp>
    <dsp:sp modelId="{55192960-0561-4A68-ACF6-92FC3F46709C}">
      <dsp:nvSpPr>
        <dsp:cNvPr id="0" name=""/>
        <dsp:cNvSpPr/>
      </dsp:nvSpPr>
      <dsp:spPr>
        <a:xfrm>
          <a:off x="6639990" y="3114206"/>
          <a:ext cx="1126939" cy="412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B972DD-0466-43AF-9082-B7F486735D2C}">
      <dsp:nvSpPr>
        <dsp:cNvPr id="0" name=""/>
        <dsp:cNvSpPr/>
      </dsp:nvSpPr>
      <dsp:spPr>
        <a:xfrm>
          <a:off x="6702568" y="3173655"/>
          <a:ext cx="1126939" cy="4129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ДУЖЕ ВРСТЕ</a:t>
          </a:r>
          <a:endParaRPr lang="en-US" sz="1800" kern="1200" dirty="0"/>
        </a:p>
      </dsp:txBody>
      <dsp:txXfrm>
        <a:off x="6714662" y="3185749"/>
        <a:ext cx="1102751" cy="388746"/>
      </dsp:txXfrm>
    </dsp:sp>
    <dsp:sp modelId="{85C15C0B-CACD-442B-BCB5-3574BA43A69D}">
      <dsp:nvSpPr>
        <dsp:cNvPr id="0" name=""/>
        <dsp:cNvSpPr/>
      </dsp:nvSpPr>
      <dsp:spPr>
        <a:xfrm>
          <a:off x="7021825" y="3862676"/>
          <a:ext cx="1096695" cy="468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2214CE-FC43-4379-9DD6-BD0BAB3EF94B}">
      <dsp:nvSpPr>
        <dsp:cNvPr id="0" name=""/>
        <dsp:cNvSpPr/>
      </dsp:nvSpPr>
      <dsp:spPr>
        <a:xfrm>
          <a:off x="7084403" y="3922125"/>
          <a:ext cx="1096695" cy="4687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s-Cyrl-BA" sz="1800" kern="1200" dirty="0" smtClean="0"/>
            <a:t>КРАЋЕ ВРСТЕ</a:t>
          </a:r>
          <a:endParaRPr lang="en-US" sz="1800" kern="1200" dirty="0"/>
        </a:p>
      </dsp:txBody>
      <dsp:txXfrm>
        <a:off x="7098133" y="3935855"/>
        <a:ext cx="1069235" cy="441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10B809CF-4F7B-4BE4-8A32-8679CB2689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7E19D8-3399-40AA-9454-8894AA6071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1F5FB-7567-45AD-8495-03E1713608C4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ED47F8-AA1F-4332-BC73-5F00A0A5A7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EA251D3-D305-4590-9FE3-31F71740A1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D7B9-98DD-4850-82E9-E964919A4A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6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43E1C-BE52-45D3-B3DA-AB00685B4BD3}" type="datetimeFigureOut">
              <a:rPr lang="en-US" smtClean="0"/>
              <a:pPr/>
              <a:t>6/8/2020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3E6AC-EE2A-4D92-BFD4-7D35F37B4F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70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7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05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4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7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04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89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3E6AC-EE2A-4D92-BFD4-7D35F37B4FE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6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525800-3F15-46E1-990C-A4BA7B98F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525345"/>
            <a:ext cx="6801320" cy="1737361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3F79B5-FBA1-49BD-9095-A9BB6A021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6" y="4534872"/>
            <a:ext cx="3392543" cy="1737360"/>
          </a:xfrm>
        </p:spPr>
        <p:txBody>
          <a:bodyPr anchor="ctr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DBC4-E586-4876-ACA8-AA171F87EE57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5502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FCFD2-DF13-4F02-BBD5-B68B0905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656"/>
            <a:ext cx="10515600" cy="3408893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78B1F9-6755-42E5-8F50-0B945D27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F5B62-3341-4D2A-8798-5FA5BC878BC6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A0B890C-0CB4-4A98-9943-9C2257BF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5844CD-8F1F-4298-A223-C4256A6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F84B6337-F0FA-40DA-A205-42E63B13ADB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1352550" y="6150952"/>
            <a:ext cx="9486900" cy="51549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sz="2000" noProof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58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R CUSTOM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1329DF-B16C-4958-8120-1F3D8DD9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E1FC-37F9-4C3F-AA46-A7CBBAD622DB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A38D7F-2A7C-4C62-B3BC-1DB1A460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8DAFEE-0ED4-43C2-8025-5961460D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AE23B48-0D16-412C-BC69-B41C4F2AC7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5784726"/>
            <a:ext cx="10515600" cy="365125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Add Author/Writer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06D0385B-605F-4AEB-B2CD-DA707D35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587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515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AFB21-73D0-4096-BB75-413122A4414D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7588C331-B180-41FC-8DD2-82D2B161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59555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="" xmlns:a16="http://schemas.microsoft.com/office/drawing/2014/main" id="{9BBF8640-DE64-4B60-867F-0CBE26BD00A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365864" y="6114929"/>
            <a:ext cx="9486900" cy="435466"/>
          </a:xfrm>
        </p:spPr>
        <p:txBody>
          <a:bodyPr>
            <a:normAutofit/>
          </a:bodyPr>
          <a:lstStyle>
            <a:lvl1pPr algn="r">
              <a:defRPr i="0"/>
            </a:lvl1pPr>
          </a:lstStyle>
          <a:p>
            <a:pPr marL="0" lvl="0" indent="0" algn="r">
              <a:buNone/>
            </a:pPr>
            <a:r>
              <a:rPr lang="en-US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Edit Master text styles</a:t>
            </a:r>
          </a:p>
          <a:p>
            <a:pPr marL="0" lvl="1" indent="0" algn="r">
              <a:buNone/>
            </a:pPr>
            <a:r>
              <a:rPr lang="en-US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="" xmlns:a16="http://schemas.microsoft.com/office/drawing/2014/main" id="{D0D19A04-6F0F-4BFC-8AD6-19F13EE1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11" y="149470"/>
            <a:ext cx="5838825" cy="6456912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258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E9B749-F2BE-45BB-B34D-42D465670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2550" y="4629150"/>
            <a:ext cx="9486900" cy="63481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7F2E03-8BBF-4A9C-A004-C3807BB5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81274-E94E-48A1-92BB-A3DB4AD41C11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6C8BC3-3FA7-4F23-B793-4F5DA208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CEF240-DD06-4F27-8707-2E6A5349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6EB33C-1430-4381-BC10-3C6BC5D2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476375"/>
            <a:ext cx="9486900" cy="2628900"/>
          </a:xfrm>
        </p:spPr>
        <p:txBody>
          <a:bodyPr anchor="t" anchorCtr="0"/>
          <a:lstStyle>
            <a:lvl1pPr algn="ctr">
              <a:defRPr i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6725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FBF3B-53AB-4D7D-9C4D-42E1E229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00"/>
            <a:ext cx="10515600" cy="192966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185FE0-A783-42CA-BED0-EFB6F496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DBC1F-8A6F-4920-9C7E-BFF2F7B0D529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FC15A3E-54C3-4563-B93A-9E56494A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CB9ECD06-D58A-422E-8343-17796E6986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31381" y="5918200"/>
            <a:ext cx="9515475" cy="4381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latin typeface="+mn-lt"/>
              </a:defRPr>
            </a:lvl1pPr>
            <a:lvl2pPr marL="457200" indent="0" algn="r">
              <a:buNone/>
              <a:defRPr sz="2000">
                <a:latin typeface="+mn-lt"/>
              </a:defRPr>
            </a:lvl2pPr>
            <a:lvl3pPr marL="914400" indent="0" algn="r">
              <a:buNone/>
              <a:defRPr sz="2000">
                <a:latin typeface="+mn-lt"/>
              </a:defRPr>
            </a:lvl3pPr>
            <a:lvl4pPr marL="1371600" indent="0" algn="r">
              <a:buNone/>
              <a:defRPr sz="2000">
                <a:latin typeface="+mn-lt"/>
              </a:defRPr>
            </a:lvl4pPr>
            <a:lvl5pPr marL="182880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16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28A89E-076E-497A-A4CE-93C75C16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3825024"/>
            <a:ext cx="11391499" cy="209688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10B449-15E4-41C1-A0BD-6916BD2B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F856-FE3D-46D6-B44A-AF1EF8E3542E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00FF690-36F7-4631-8284-EB23B592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050B4F-6E15-4AA2-9669-EE44D3A5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73C8662D-2189-4802-AEE5-20470C02D13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199874" y="5927196"/>
            <a:ext cx="9486900" cy="474294"/>
          </a:xfrm>
          <a:ln>
            <a:noFill/>
          </a:ln>
        </p:spPr>
        <p:txBody>
          <a:bodyPr>
            <a:normAutofit/>
          </a:bodyPr>
          <a:lstStyle>
            <a:lvl1pPr algn="r">
              <a:defRPr/>
            </a:lvl1pPr>
          </a:lstStyle>
          <a:p>
            <a:pPr lvl="0" algn="r"/>
            <a:r>
              <a:rPr lang="en-US" sz="2000" noProof="0">
                <a:solidFill>
                  <a:schemeClr val="bg1"/>
                </a:solidFill>
              </a:rPr>
              <a:t>Edit Master text styles</a:t>
            </a:r>
          </a:p>
          <a:p>
            <a:pPr lvl="1" algn="r"/>
            <a:r>
              <a:rPr lang="en-US" sz="2000" noProof="0">
                <a:solidFill>
                  <a:schemeClr val="bg1"/>
                </a:solidFill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8764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Top Subtitl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756786-C55B-4499-B117-765B616E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288393"/>
            <a:ext cx="11772899" cy="1492782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79DCA2-4B74-4315-832D-46FA2360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F580A-10CC-4D20-901F-B175029298B3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2B348AC-EF4F-4C4C-B8BB-FE76E2A7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F2170172-F7C2-49C7-9A19-1829816338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450" y="6265863"/>
            <a:ext cx="7153275" cy="4556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96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Top and Sub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CB6272-9C66-4BAF-ADB2-BB960F57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27" y="285749"/>
            <a:ext cx="10588873" cy="3011365"/>
          </a:xfrm>
        </p:spPr>
        <p:txBody>
          <a:bodyPr anchor="t" anchorCtr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1F3AE6-2CF4-4F8E-9A91-243A5799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D93A-A785-4844-A049-E051AE424D53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D0BEF955-A913-4A15-AB41-00128DC34D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38375" y="6169024"/>
            <a:ext cx="9505950" cy="365125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989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enter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FABF6-BCBB-4979-A429-A8C53EAF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81" y="365125"/>
            <a:ext cx="11014435" cy="3616325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7940B77-ABE7-4DC7-A608-AB177943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86714-5600-4052-AE02-682E805235DC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FD022E-97C1-4D08-B1C8-18C6109D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0B26426-C17F-4D34-BD4F-CE33FA0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89B21A59-00E0-403F-9E1E-43C43756FD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52550" y="6154738"/>
            <a:ext cx="9486900" cy="3651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92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9BBF8640-DE64-4B60-867F-0CBE26BD00A0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365864" y="6114929"/>
            <a:ext cx="9486900" cy="435466"/>
          </a:xfrm>
        </p:spPr>
        <p:txBody>
          <a:bodyPr>
            <a:normAutofit/>
          </a:bodyPr>
          <a:lstStyle>
            <a:lvl1pPr algn="r">
              <a:defRPr i="0"/>
            </a:lvl1pPr>
          </a:lstStyle>
          <a:p>
            <a:pPr marL="0" lvl="0" indent="0" algn="r">
              <a:buNone/>
            </a:pPr>
            <a:r>
              <a:rPr lang="en-US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Edit Master text styles</a:t>
            </a:r>
          </a:p>
          <a:p>
            <a:pPr marL="0" lvl="1" indent="0" algn="r">
              <a:buNone/>
            </a:pPr>
            <a:r>
              <a:rPr lang="en-US" sz="2000" i="1" noProof="0">
                <a:solidFill>
                  <a:schemeClr val="bg1"/>
                </a:solidFill>
                <a:cs typeface="Segoe UI" panose="020B0502040204020203" pitchFamily="34" charset="0"/>
              </a:rPr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D0D19A04-6F0F-4BFC-8AD6-19F13EE10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11" y="149470"/>
            <a:ext cx="5838825" cy="6456912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258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98AF8F-58B2-467F-936E-70379C1A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41"/>
            <a:ext cx="10515600" cy="3184559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137D3DA5-DEEF-48AD-9A16-584B27F8F84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6286500" y="6264341"/>
            <a:ext cx="5686425" cy="593660"/>
          </a:xfrm>
        </p:spPr>
        <p:txBody>
          <a:bodyPr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sz="2000" noProof="0">
                <a:solidFill>
                  <a:schemeClr val="bg1"/>
                </a:solidFill>
              </a:rPr>
              <a:t>Edit Master text styles</a:t>
            </a:r>
          </a:p>
          <a:p>
            <a:pPr lvl="1"/>
            <a:r>
              <a:rPr lang="en-US" sz="2000" noProof="0">
                <a:solidFill>
                  <a:schemeClr val="bg1"/>
                </a:solidFill>
              </a:rPr>
              <a:t>Second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3E7DB53-9696-4FC5-8680-97ED3448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38FF-955C-44F0-B538-97DFC9DE4156}" type="datetime1">
              <a:rPr lang="en-US" noProof="0" smtClean="0"/>
              <a:pPr/>
              <a:t>6/8/2020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324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DFCFD2-DF13-4F02-BBD5-B68B09056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656"/>
            <a:ext cx="10515600" cy="3408893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78B1F9-6755-42E5-8F50-0B945D27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DF5F-A58E-424E-A3EB-907C51709271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A0B890C-0CB4-4A98-9943-9C2257BF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05844CD-8F1F-4298-A223-C4256A6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F84B6337-F0FA-40DA-A205-42E63B13ADB9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1352550" y="6150952"/>
            <a:ext cx="9486900" cy="51549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sz="2000" noProof="0">
                <a:solidFill>
                  <a:schemeClr val="bg1"/>
                </a:solidFill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58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YOUR CUSTOM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1329DF-B16C-4958-8120-1F3D8DD91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55FBB-F9DA-4978-895C-7A71C572CC36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DA38D7F-2A7C-4C62-B3BC-1DB1A460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38DAFEE-0ED4-43C2-8025-5961460D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AE23B48-0D16-412C-BC69-B41C4F2AC7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5784726"/>
            <a:ext cx="10515600" cy="365125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Add Author/Writer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06D0385B-605F-4AEB-B2CD-DA707D35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587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25157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607C96-5153-4190-BA97-E8AF588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8415-F54B-44A8-9AE6-3EA8DDA65A87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0822120-61A5-4970-B9BF-8B608253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A66616-AA6A-422C-9360-1D12495E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7588C331-B180-41FC-8DD2-82D2B1615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595553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_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E9B749-F2BE-45BB-B34D-42D465670D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2550" y="4629150"/>
            <a:ext cx="9486900" cy="63481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7F2E03-8BBF-4A9C-A004-C3807BB5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EFC0B-5E8D-4E39-8D33-B41AC82AAFAC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6C8BC3-3FA7-4F23-B793-4F5DA208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CEF240-DD06-4F27-8707-2E6A53497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6EB33C-1430-4381-BC10-3C6BC5D2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1476375"/>
            <a:ext cx="9486900" cy="2628900"/>
          </a:xfrm>
        </p:spPr>
        <p:txBody>
          <a:bodyPr anchor="t" anchorCtr="0"/>
          <a:lstStyle>
            <a:lvl1pPr algn="ctr">
              <a:defRPr i="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76725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FBF3B-53AB-4D7D-9C4D-42E1E229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900"/>
            <a:ext cx="10515600" cy="192966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D185FE0-A783-42CA-BED0-EFB6F496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BBEA-23E2-4233-8863-04AD8CAE5C04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C15A3E-54C3-4563-B93A-9E56494A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CB9ECD06-D58A-422E-8343-17796E69861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31381" y="5918200"/>
            <a:ext cx="9515475" cy="438150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latin typeface="+mn-lt"/>
              </a:defRPr>
            </a:lvl1pPr>
            <a:lvl2pPr marL="457200" indent="0" algn="r">
              <a:buNone/>
              <a:defRPr sz="2000">
                <a:latin typeface="+mn-lt"/>
              </a:defRPr>
            </a:lvl2pPr>
            <a:lvl3pPr marL="914400" indent="0" algn="r">
              <a:buNone/>
              <a:defRPr sz="2000">
                <a:latin typeface="+mn-lt"/>
              </a:defRPr>
            </a:lvl3pPr>
            <a:lvl4pPr marL="1371600" indent="0" algn="r">
              <a:buNone/>
              <a:defRPr sz="2000">
                <a:latin typeface="+mn-lt"/>
              </a:defRPr>
            </a:lvl4pPr>
            <a:lvl5pPr marL="1828800" indent="0" algn="r">
              <a:buNone/>
              <a:defRPr sz="2000">
                <a:latin typeface="+mn-lt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1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8A89E-076E-497A-A4CE-93C75C16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49" y="3825024"/>
            <a:ext cx="11391499" cy="209688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10B449-15E4-41C1-A0BD-6916BD2B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AC171-8F43-4541-9680-317B61BE5382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0FF690-36F7-4631-8284-EB23B592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050B4F-6E15-4AA2-9669-EE44D3A5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73C8662D-2189-4802-AEE5-20470C02D13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2199874" y="5927196"/>
            <a:ext cx="9486900" cy="474294"/>
          </a:xfrm>
          <a:ln>
            <a:noFill/>
          </a:ln>
        </p:spPr>
        <p:txBody>
          <a:bodyPr>
            <a:normAutofit/>
          </a:bodyPr>
          <a:lstStyle>
            <a:lvl1pPr algn="r">
              <a:defRPr/>
            </a:lvl1pPr>
          </a:lstStyle>
          <a:p>
            <a:pPr lvl="0" algn="r"/>
            <a:r>
              <a:rPr lang="en-US" sz="2000" noProof="0">
                <a:solidFill>
                  <a:schemeClr val="bg1"/>
                </a:solidFill>
              </a:rPr>
              <a:t>Edit Master text styles</a:t>
            </a:r>
          </a:p>
          <a:p>
            <a:pPr lvl="1" algn="r"/>
            <a:r>
              <a:rPr lang="en-US" sz="2000" noProof="0">
                <a:solidFill>
                  <a:schemeClr val="bg1"/>
                </a:solidFill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876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op Subtitl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756786-C55B-4499-B117-765B616E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288393"/>
            <a:ext cx="11772899" cy="1492782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79DCA2-4B74-4315-832D-46FA2360E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BA4C5-C786-40B6-AE35-192911B3741C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2B348AC-EF4F-4C4C-B8BB-FE76E2A7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F2170172-F7C2-49C7-9A19-1829816338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43450" y="6265863"/>
            <a:ext cx="7153275" cy="4556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196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Top and Sub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B6272-9C66-4BAF-ADB2-BB960F57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27" y="285749"/>
            <a:ext cx="10588873" cy="3011365"/>
          </a:xfrm>
        </p:spPr>
        <p:txBody>
          <a:bodyPr anchor="t" anchorCtr="0"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1F3AE6-2CF4-4F8E-9A91-243A5799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D070-86E7-4699-8937-36362BC24406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D0BEF955-A913-4A15-AB41-00128DC34D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238375" y="6169024"/>
            <a:ext cx="9505950" cy="365125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 marL="457200" indent="0" algn="r">
              <a:buNone/>
              <a:defRPr sz="2000"/>
            </a:lvl2pPr>
            <a:lvl3pPr marL="914400" indent="0" algn="r">
              <a:buNone/>
              <a:defRPr sz="2000"/>
            </a:lvl3pPr>
            <a:lvl4pPr marL="1371600" indent="0" algn="r">
              <a:buNone/>
              <a:defRPr sz="2000"/>
            </a:lvl4pPr>
            <a:lvl5pPr marL="1828800" indent="0" algn="r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98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nter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1FABF6-BCBB-4979-A429-A8C53EAF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81" y="365125"/>
            <a:ext cx="11014435" cy="3616325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7940B77-ABE7-4DC7-A608-AB177943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772C0-4865-49A1-85C3-AF16CDB4174A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FD022E-97C1-4D08-B1C8-18C6109D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B26426-C17F-4D34-BD4F-CE33FA0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B21A59-00E0-403F-9E1E-43C43756FD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52550" y="6154738"/>
            <a:ext cx="9486900" cy="365125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92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98AF8F-58B2-467F-936E-70379C1A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241"/>
            <a:ext cx="10515600" cy="3184559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xmlns="" id="{137D3DA5-DEEF-48AD-9A16-584B27F8F84A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white">
          <a:xfrm>
            <a:off x="6286500" y="6264341"/>
            <a:ext cx="5686425" cy="593660"/>
          </a:xfrm>
        </p:spPr>
        <p:txBody>
          <a:bodyPr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sz="2000" noProof="0">
                <a:solidFill>
                  <a:schemeClr val="bg1"/>
                </a:solidFill>
              </a:rPr>
              <a:t>Edit Master text styles</a:t>
            </a:r>
          </a:p>
          <a:p>
            <a:pPr lvl="1"/>
            <a:r>
              <a:rPr lang="en-US" sz="2000" noProof="0">
                <a:solidFill>
                  <a:schemeClr val="bg1"/>
                </a:solidFill>
              </a:rPr>
              <a:t>Second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3E7DB53-9696-4FC5-8680-97ED3448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117B4-CD86-42CA-9EFA-98CB600BFD25}" type="datetime1">
              <a:rPr lang="en-US" noProof="0" smtClean="0"/>
              <a:pPr/>
              <a:t>6/8/2020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324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A7392F-E7D2-4A39-807C-4C1FA9A6B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A378D9-08E4-41E7-939E-2E0E01EBB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42F172-C3C6-4A0C-97B7-CF180AF1F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D7151-8A08-4411-9E68-1F2C4548018B}" type="datetime1">
              <a:rPr lang="en-US" noProof="0" smtClean="0"/>
              <a:pPr/>
              <a:t>6/8/2020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726816-EA09-41F0-A09E-B1EAD7327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563D7D-8BF2-4394-9E04-BAABFC04C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64B4E-BB64-4235-AA14-F42088F189E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31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65" r:id="rId23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 descr="decorative element">
            <a:extLst>
              <a:ext uri="{FF2B5EF4-FFF2-40B4-BE49-F238E27FC236}">
                <a16:creationId xmlns="" xmlns:a16="http://schemas.microsoft.com/office/drawing/2014/main" id="{559AE206-7EBA-4D33-8BC9-9D8158553F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02C792-936D-4B4D-BAA1-39B609046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84" y="3245073"/>
            <a:ext cx="7210425" cy="1737361"/>
          </a:xfrm>
        </p:spPr>
        <p:txBody>
          <a:bodyPr anchor="ctr">
            <a:normAutofit/>
          </a:bodyPr>
          <a:lstStyle/>
          <a:p>
            <a:pPr algn="r"/>
            <a:r>
              <a:rPr lang="bs-Cyrl-BA" sz="4400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  <a:reflection blurRad="6350" stA="55000" endA="50" endPos="85000" dist="60007" dir="5400000" sy="-100000" algn="bl" rotWithShape="0"/>
                </a:effectLst>
                <a:latin typeface="Castellar" pitchFamily="18" charset="0"/>
              </a:rPr>
              <a:t>НАРОДНЕ ЕПСКЕ И ЕПСКО-ЛИРСКЕ ПЈЕСМЕ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2C1EC0-BDC8-41DC-A622-271C07FB05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39511"/>
            <a:ext cx="4864681" cy="1211170"/>
          </a:xfrm>
        </p:spPr>
        <p:txBody>
          <a:bodyPr anchor="ctr">
            <a:normAutofit/>
          </a:bodyPr>
          <a:lstStyle/>
          <a:p>
            <a:r>
              <a:rPr lang="bs-Cyrl-BA" sz="2000" dirty="0"/>
              <a:t>у</a:t>
            </a:r>
            <a:r>
              <a:rPr lang="bs-Cyrl-BA" sz="2000" dirty="0" smtClean="0"/>
              <a:t>ченик</a:t>
            </a:r>
            <a:r>
              <a:rPr lang="bs-Cyrl-BA" sz="2000" dirty="0" smtClean="0"/>
              <a:t>: Вања Грубач,</a:t>
            </a:r>
            <a:r>
              <a:rPr lang="en-US" sz="2000" dirty="0" smtClean="0"/>
              <a:t> I7</a:t>
            </a:r>
          </a:p>
          <a:p>
            <a:r>
              <a:rPr lang="bs-Cyrl-BA" sz="2000" dirty="0"/>
              <a:t>п</a:t>
            </a:r>
            <a:r>
              <a:rPr lang="bs-Cyrl-BA" sz="2000" dirty="0" smtClean="0"/>
              <a:t>рофесор:</a:t>
            </a:r>
            <a:r>
              <a:rPr lang="sr-Cyrl-RS" sz="2000" dirty="0" smtClean="0"/>
              <a:t>мр </a:t>
            </a:r>
            <a:r>
              <a:rPr lang="bs-Cyrl-BA" sz="2000" dirty="0" smtClean="0"/>
              <a:t>Сања </a:t>
            </a:r>
            <a:r>
              <a:rPr lang="bs-Cyrl-BA" sz="2000" dirty="0" smtClean="0"/>
              <a:t>Ђурић</a:t>
            </a:r>
            <a:r>
              <a:rPr lang="bs-Cyrl-BA" sz="2000" dirty="0" smtClean="0"/>
              <a:t>, проф.</a:t>
            </a:r>
            <a:endParaRPr lang="bs-Cyrl-BA" sz="2000" dirty="0" smtClean="0"/>
          </a:p>
          <a:p>
            <a:r>
              <a:rPr lang="bs-Cyrl-BA" sz="1800" dirty="0" smtClean="0"/>
              <a:t>                                             </a:t>
            </a:r>
            <a:endParaRPr lang="en-US" sz="1800" dirty="0" smtClean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E8E38ED-369A-44C2-B635-0BED0E48A6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437D937-A7F1-4011-92B4-328E5BE1B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672F332-AF08-46C6-94F0-77684310D7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4244EF8-D73A-40E1-BE73-D46E6B4B04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AB84D7E8-4ECB-42D7-ADBF-01689B0F24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431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fizikaaaa\Screenshot_2020-05-20-13-14-16.png"/>
          <p:cNvPicPr>
            <a:picLocks noChangeAspect="1" noChangeArrowheads="1"/>
          </p:cNvPicPr>
          <p:nvPr/>
        </p:nvPicPr>
        <p:blipFill>
          <a:blip r:embed="rId3"/>
          <a:srcRect l="3680" t="19328" r="3759" b="14260"/>
          <a:stretch>
            <a:fillRect/>
          </a:stretch>
        </p:blipFill>
        <p:spPr bwMode="auto">
          <a:xfrm>
            <a:off x="6206416" y="417038"/>
            <a:ext cx="992778" cy="1763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pc\fizikaaaa\Screenshot_2020-05-20-13-12-42.png"/>
          <p:cNvPicPr>
            <a:picLocks noChangeAspect="1" noChangeArrowheads="1"/>
          </p:cNvPicPr>
          <p:nvPr/>
        </p:nvPicPr>
        <p:blipFill>
          <a:blip r:embed="rId4" cstate="print"/>
          <a:srcRect l="9259" t="4166" r="1852" b="30208"/>
          <a:stretch>
            <a:fillRect/>
          </a:stretch>
        </p:blipFill>
        <p:spPr bwMode="auto">
          <a:xfrm>
            <a:off x="9045955" y="3809871"/>
            <a:ext cx="1415153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5732060" y="382137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>
            <a:off x="7629099" y="3971499"/>
            <a:ext cx="1337481" cy="122830"/>
          </a:xfrm>
          <a:prstGeom prst="curvedConnector3">
            <a:avLst>
              <a:gd name="adj1" fmla="val 31633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V="1">
            <a:off x="6639637" y="2954742"/>
            <a:ext cx="1201003" cy="832512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flipV="1">
            <a:off x="7710985" y="3002507"/>
            <a:ext cx="968991" cy="92804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C:\Users\pc\fizikaaaa\Screenshot_2020-05-20-13-13-33.png"/>
          <p:cNvPicPr>
            <a:picLocks noChangeAspect="1" noChangeArrowheads="1"/>
          </p:cNvPicPr>
          <p:nvPr/>
        </p:nvPicPr>
        <p:blipFill>
          <a:blip r:embed="rId5" cstate="print"/>
          <a:srcRect l="1852" t="27083" b="13541"/>
          <a:stretch>
            <a:fillRect/>
          </a:stretch>
        </p:blipFill>
        <p:spPr bwMode="auto">
          <a:xfrm>
            <a:off x="8838407" y="1661701"/>
            <a:ext cx="1214446" cy="1306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" descr="C:\Users\pc\fizikaaaa\Screenshot_2020-05-20-13-12-06.png"/>
          <p:cNvPicPr>
            <a:picLocks noChangeAspect="1" noChangeArrowheads="1"/>
          </p:cNvPicPr>
          <p:nvPr/>
        </p:nvPicPr>
        <p:blipFill>
          <a:blip r:embed="rId6" cstate="print"/>
          <a:srcRect l="11111" t="3125" r="1852" b="31250"/>
          <a:stretch>
            <a:fillRect/>
          </a:stretch>
        </p:blipFill>
        <p:spPr bwMode="auto">
          <a:xfrm>
            <a:off x="4146736" y="1284375"/>
            <a:ext cx="1218364" cy="163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Curved Connector 24"/>
          <p:cNvCxnSpPr/>
          <p:nvPr/>
        </p:nvCxnSpPr>
        <p:spPr>
          <a:xfrm rot="10800000">
            <a:off x="5704764" y="3098045"/>
            <a:ext cx="1965278" cy="859807"/>
          </a:xfrm>
          <a:prstGeom prst="curvedConnector3">
            <a:avLst>
              <a:gd name="adj1" fmla="val 50694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103297" y="2261696"/>
            <a:ext cx="12682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s-Cyrl-BA" dirty="0" smtClean="0">
                <a:solidFill>
                  <a:srgbClr val="FF0066"/>
                </a:solidFill>
              </a:rPr>
              <a:t>ТОЛСТОЈ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065751" y="5687284"/>
            <a:ext cx="137569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s-Cyrl-BA" dirty="0" smtClean="0">
                <a:solidFill>
                  <a:srgbClr val="FF0066"/>
                </a:solidFill>
              </a:rPr>
              <a:t>ШЕКСПИР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99462" y="3012322"/>
            <a:ext cx="124425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s-Cyrl-BA" dirty="0" smtClean="0">
                <a:solidFill>
                  <a:srgbClr val="FF0066"/>
                </a:solidFill>
              </a:rPr>
              <a:t>ПУШКИН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007" y="2985026"/>
            <a:ext cx="137409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s-Cyrl-BA" dirty="0" smtClean="0">
                <a:solidFill>
                  <a:srgbClr val="FF0066"/>
                </a:solidFill>
              </a:rPr>
              <a:t>СОФОКЛЕ</a:t>
            </a:r>
            <a:endParaRPr lang="en-US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17DA3-FFE1-46D9-B7C8-009877ACD7EB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82355" y="-259307"/>
            <a:ext cx="9926477" cy="122829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200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/>
            </a:r>
            <a:br>
              <a:rPr lang="en-US" sz="7200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</a:br>
            <a:r>
              <a:rPr lang="en-US" sz="4800" dirty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. </a:t>
            </a:r>
            <a:endParaRPr lang="en-US" sz="40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AC3DE-209D-4963-8757-B53F9DC22DB3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>
          <a:xfrm>
            <a:off x="1343025" y="6107259"/>
            <a:ext cx="9505950" cy="365125"/>
          </a:xfrm>
        </p:spPr>
        <p:txBody>
          <a:bodyPr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  <a:p>
            <a:pPr lvl="0" algn="ctr"/>
            <a:endParaRPr lang="en-US" dirty="0">
              <a:solidFill>
                <a:prstClr val="white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7EC4A0-7CEB-FF45-B9FA-1E685F660C7E}"/>
              </a:ext>
            </a:extLst>
          </p:cNvPr>
          <p:cNvSpPr txBox="1">
            <a:spLocks/>
          </p:cNvSpPr>
          <p:nvPr/>
        </p:nvSpPr>
        <p:spPr bwMode="white">
          <a:xfrm>
            <a:off x="3997335" y="563914"/>
            <a:ext cx="7406640" cy="148686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 smtClean="0">
                <a:solidFill>
                  <a:prstClr val="white"/>
                </a:solidFill>
                <a:latin typeface="Gill Sans MT" panose="020B0502020104020203" pitchFamily="34" charset="0"/>
                <a:ea typeface="+mn-ea"/>
                <a:cs typeface="+mn-cs"/>
              </a:rPr>
              <a:t>. </a:t>
            </a:r>
            <a:endParaRPr lang="en-US" dirty="0"/>
          </a:p>
        </p:txBody>
      </p:sp>
      <p:pic>
        <p:nvPicPr>
          <p:cNvPr id="6" name="Picture 4" descr="C:\Users\pc\fizikaaaa\Screenshot_2020-05-19-15-33-48.pn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t="8333" r="3422" b="29792"/>
          <a:stretch>
            <a:fillRect/>
          </a:stretch>
        </p:blipFill>
        <p:spPr bwMode="auto">
          <a:xfrm>
            <a:off x="516777" y="4691187"/>
            <a:ext cx="1764791" cy="20100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Users\pc\fizikaaaa\Screenshot_2020-05-19-15-34-54.png"/>
          <p:cNvPicPr>
            <a:picLocks noChangeAspect="1" noChangeArrowheads="1"/>
          </p:cNvPicPr>
          <p:nvPr/>
        </p:nvPicPr>
        <p:blipFill>
          <a:blip r:embed="rId5" cstate="print">
            <a:lum bright="-40000" contrast="40000"/>
          </a:blip>
          <a:srcRect l="7407" t="3125" r="5556" b="29167"/>
          <a:stretch>
            <a:fillRect/>
          </a:stretch>
        </p:blipFill>
        <p:spPr bwMode="auto">
          <a:xfrm>
            <a:off x="6213428" y="3934923"/>
            <a:ext cx="2000264" cy="2766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Users\pc\fizikaaaa\Screenshot_2020-05-19-15-33-12.png"/>
          <p:cNvPicPr>
            <a:picLocks noChangeAspect="1" noChangeArrowheads="1"/>
          </p:cNvPicPr>
          <p:nvPr/>
        </p:nvPicPr>
        <p:blipFill>
          <a:blip r:embed="rId6">
            <a:lum bright="-30000" contrast="40000"/>
          </a:blip>
          <a:srcRect l="4335" t="43823" r="4653" b="26425"/>
          <a:stretch>
            <a:fillRect/>
          </a:stretch>
        </p:blipFill>
        <p:spPr bwMode="auto">
          <a:xfrm>
            <a:off x="2978332" y="4676502"/>
            <a:ext cx="2495006" cy="1449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pc\fizikaaaa\Screenshot_2020-05-19-15-33-25.png"/>
          <p:cNvPicPr>
            <a:picLocks noChangeAspect="1" noChangeArrowheads="1"/>
          </p:cNvPicPr>
          <p:nvPr/>
        </p:nvPicPr>
        <p:blipFill>
          <a:blip r:embed="rId7">
            <a:lum bright="-10000" contrast="10000"/>
          </a:blip>
          <a:srcRect l="5555" t="42708" r="5555" b="28125"/>
          <a:stretch>
            <a:fillRect/>
          </a:stretch>
        </p:blipFill>
        <p:spPr bwMode="auto">
          <a:xfrm>
            <a:off x="8720523" y="4414439"/>
            <a:ext cx="3184094" cy="185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Horizontal Scroll 11"/>
          <p:cNvSpPr/>
          <p:nvPr/>
        </p:nvSpPr>
        <p:spPr>
          <a:xfrm>
            <a:off x="450378" y="518614"/>
            <a:ext cx="3889612" cy="2511188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s-Cyrl-BA" dirty="0" smtClean="0"/>
              <a:t>У Бечу је, у Музеју </a:t>
            </a:r>
            <a:r>
              <a:rPr lang="bs-Cyrl-BA" dirty="0" smtClean="0"/>
              <a:t>књижевности, </a:t>
            </a:r>
            <a:r>
              <a:rPr lang="bs-Cyrl-BA" dirty="0" smtClean="0"/>
              <a:t>отворена изложба Народне библиотеке Србије </a:t>
            </a:r>
            <a:r>
              <a:rPr lang="en-US" dirty="0" smtClean="0"/>
              <a:t>,,</a:t>
            </a:r>
            <a:r>
              <a:rPr lang="bs-Cyrl-BA" dirty="0" smtClean="0"/>
              <a:t> Српска књижевност у Првом свјетском рату”.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691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bbon: Tilted Up 6">
            <a:extLst>
              <a:ext uri="{FF2B5EF4-FFF2-40B4-BE49-F238E27FC236}">
                <a16:creationId xmlns="" xmlns:a16="http://schemas.microsoft.com/office/drawing/2014/main" id="{6C766D60-5252-4199-ACD3-301D908CF8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Gray">
          <a:xfrm>
            <a:off x="2602707" y="1638299"/>
            <a:ext cx="6986587" cy="1181093"/>
          </a:xfrm>
          <a:prstGeom prst="ribbon2">
            <a:avLst>
              <a:gd name="adj1" fmla="val 19893"/>
              <a:gd name="adj2" fmla="val 70656"/>
            </a:avLst>
          </a:prstGeom>
          <a:solidFill>
            <a:srgbClr val="8F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3200" dirty="0" smtClean="0"/>
              <a:t>ХВАЛА НА ПАЖЊИ!!!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1B3B2-A10C-4D76-BB3E-0045C73F2C63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851848" y="0"/>
            <a:ext cx="9172575" cy="1622459"/>
          </a:xfrm>
        </p:spPr>
        <p:txBody>
          <a:bodyPr/>
          <a:lstStyle/>
          <a:p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0B3E69-F089-4A7C-8B08-289AF6C2E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 descr="C:\Users\pc\fizikaaaa\Screenshot_2020-05-19-15-36-54.png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 l="8222" t="3606" r="2382" b="70679"/>
          <a:stretch>
            <a:fillRect/>
          </a:stretch>
        </p:blipFill>
        <p:spPr bwMode="auto">
          <a:xfrm>
            <a:off x="8098972" y="4990096"/>
            <a:ext cx="3269614" cy="1671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660637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99FE8492-F5C3-43D4-B659-A88210F4E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501" y="540987"/>
            <a:ext cx="9486900" cy="435466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bs-Cyrl-BA" sz="16000" b="1" i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НАРОДНА КЊИЖЕВНОСТ</a:t>
            </a:r>
            <a:r>
              <a:rPr lang="en-US" sz="16000" b="1" i="1" dirty="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n-US" sz="16000" dirty="0">
              <a:solidFill>
                <a:prstClr val="white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" panose="020B0502040204020203" pitchFamily="34" charset="0"/>
            </a:endParaRPr>
          </a:p>
          <a:p>
            <a:pPr marL="0" lvl="0" indent="0">
              <a:buNone/>
            </a:pPr>
            <a:endParaRPr lang="en-US" sz="2000" dirty="0">
              <a:solidFill>
                <a:prstClr val="white"/>
              </a:solidFill>
            </a:endParaRPr>
          </a:p>
          <a:p>
            <a:pPr lvl="0"/>
            <a:endParaRPr lang="en-US" sz="2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7" name="Picture 2" descr="C:\Users\pc\fizikaaaa\Screenshot_2020-05-31-09-09-35.pn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 l="7479" t="4832" r="4959" b="29907"/>
          <a:stretch>
            <a:fillRect/>
          </a:stretch>
        </p:blipFill>
        <p:spPr bwMode="auto">
          <a:xfrm>
            <a:off x="8802806" y="3515436"/>
            <a:ext cx="1956179" cy="2591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2">
            <a:extLst>
              <a:ext uri="{FF2B5EF4-FFF2-40B4-BE49-F238E27FC236}">
                <a16:creationId xmlns="" xmlns:a16="http://schemas.microsoft.com/office/drawing/2014/main" id="{33FCE194-C2FC-4B54-9C2D-F4826B48854C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3616657" y="1429505"/>
            <a:ext cx="4995082" cy="4671044"/>
          </a:xfr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Народна </a:t>
            </a:r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књижевност </a:t>
            </a:r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је назив за сва остварења  наше усмене књижевности, </a:t>
            </a:r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општеприхваћен </a:t>
            </a:r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у другој половини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XIX</a:t>
            </a:r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 вијека у науци и у школи; настао према Вуковом називу народне пјесме, народне приповијетке, пословице, загонетке: сам Вук их никад није објединио називом народна књижевност.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/>
            </a:r>
            <a:b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</a:br>
            <a:r>
              <a:rPr lang="bs-Cyrl-BA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ћирилица"/>
              </a:rPr>
              <a:t>Народна књижевност је настала у древним временима и увијек је изражавала мисли и осјећања. Она се мијењала и усавршавала, постајала је богатија у темама, у облицима и врстама.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A3A90AD-1CD8-41D2-936B-337F9C4B57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 bwMode="white">
          <a:xfrm>
            <a:off x="1423852" y="431075"/>
            <a:ext cx="9328785" cy="1789611"/>
            <a:chOff x="942974" y="742950"/>
            <a:chExt cx="10306051" cy="3076576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39F3A2BB-40C1-42CA-A4A3-4A1D3D9187CC}"/>
                </a:ext>
              </a:extLst>
            </p:cNvPr>
            <p:cNvCxnSpPr/>
            <p:nvPr/>
          </p:nvCxnSpPr>
          <p:spPr bwMode="white">
            <a:xfrm>
              <a:off x="9182100" y="752475"/>
              <a:ext cx="2066925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A94F1E25-ED74-4D7A-B245-5EB4CCB3BC1C}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11249025" y="742950"/>
              <a:ext cx="0" cy="307657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322E6A9B-9018-4F00-97AA-854FDCF8CDAD}"/>
                </a:ext>
              </a:extLst>
            </p:cNvPr>
            <p:cNvCxnSpPr>
              <a:cxnSpLocks/>
            </p:cNvCxnSpPr>
            <p:nvPr/>
          </p:nvCxnSpPr>
          <p:spPr bwMode="white">
            <a:xfrm flipV="1">
              <a:off x="942975" y="762000"/>
              <a:ext cx="0" cy="305752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4BCCD207-4A0F-4D3D-9325-E03163EC28D6}"/>
                </a:ext>
              </a:extLst>
            </p:cNvPr>
            <p:cNvCxnSpPr/>
            <p:nvPr/>
          </p:nvCxnSpPr>
          <p:spPr bwMode="white">
            <a:xfrm>
              <a:off x="942974" y="762000"/>
              <a:ext cx="2209800" cy="0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D70C3325-BB31-4612-9C80-94B32B592862}"/>
                </a:ext>
              </a:extLst>
            </p:cNvPr>
            <p:cNvCxnSpPr/>
            <p:nvPr/>
          </p:nvCxnSpPr>
          <p:spPr bwMode="white">
            <a:xfrm>
              <a:off x="7716715" y="3819525"/>
              <a:ext cx="3528000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A3833A57-3DDD-41F3-88A1-C20FCAA46845}"/>
                </a:ext>
              </a:extLst>
            </p:cNvPr>
            <p:cNvCxnSpPr/>
            <p:nvPr/>
          </p:nvCxnSpPr>
          <p:spPr bwMode="white">
            <a:xfrm>
              <a:off x="942974" y="3819526"/>
              <a:ext cx="3636000" cy="0"/>
            </a:xfrm>
            <a:prstGeom prst="straightConnector1">
              <a:avLst/>
            </a:prstGeom>
            <a:ln w="38100"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4FD4BF03-E100-4A65-A25D-CC84A186D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i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316703191"/>
              </p:ext>
            </p:extLst>
          </p:nvPr>
        </p:nvGraphicFramePr>
        <p:xfrm>
          <a:off x="1120928" y="844985"/>
          <a:ext cx="857256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tangle 12"/>
          <p:cNvSpPr/>
          <p:nvPr/>
        </p:nvSpPr>
        <p:spPr>
          <a:xfrm>
            <a:off x="2669177" y="720523"/>
            <a:ext cx="7049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Cyrl-BA" sz="2400" dirty="0" smtClean="0">
                <a:solidFill>
                  <a:schemeClr val="bg1"/>
                </a:solidFill>
              </a:rPr>
              <a:t>По свом настанку књижевност </a:t>
            </a:r>
            <a:r>
              <a:rPr lang="bs-Cyrl-BA" sz="2400" dirty="0" smtClean="0">
                <a:solidFill>
                  <a:schemeClr val="bg1"/>
                </a:solidFill>
              </a:rPr>
              <a:t>може да  буде:</a:t>
            </a:r>
            <a:endParaRPr lang="bs-Cyrl-BA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bs-Cyrl-BA" sz="2400" dirty="0" smtClean="0">
                <a:solidFill>
                  <a:schemeClr val="bg1"/>
                </a:solidFill>
              </a:rPr>
              <a:t>НАРОДНА (</a:t>
            </a:r>
            <a:r>
              <a:rPr lang="bs-Cyrl-BA" sz="2400" dirty="0" smtClean="0">
                <a:solidFill>
                  <a:schemeClr val="bg1"/>
                </a:solidFill>
              </a:rPr>
              <a:t>УСМЕНА)</a:t>
            </a:r>
          </a:p>
          <a:p>
            <a:pPr>
              <a:buFont typeface="Wingdings" pitchFamily="2" charset="2"/>
              <a:buChar char="Ø"/>
            </a:pPr>
            <a:r>
              <a:rPr lang="bs-Cyrl-BA" sz="2400" dirty="0" smtClean="0">
                <a:solidFill>
                  <a:schemeClr val="bg1"/>
                </a:solidFill>
              </a:rPr>
              <a:t>УМЈЕТНИЧКА (</a:t>
            </a:r>
            <a:r>
              <a:rPr lang="bs-Cyrl-BA" sz="2400" dirty="0" smtClean="0">
                <a:solidFill>
                  <a:schemeClr val="bg1"/>
                </a:solidFill>
              </a:rPr>
              <a:t>ПИСАНА)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22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75CC88-ABDE-423F-B53E-99B1AFAE300D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594183" y="216279"/>
            <a:ext cx="11014435" cy="3616325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85BE90-4549-4F5F-AFFA-F56950579462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/>
        <p:txBody>
          <a:bodyPr/>
          <a:lstStyle/>
          <a:p>
            <a:pPr lvl="0"/>
            <a:endParaRPr lang="en-US" i="1" dirty="0">
              <a:solidFill>
                <a:prstClr val="white"/>
              </a:solidFill>
            </a:endParaRPr>
          </a:p>
          <a:p>
            <a:pPr lvl="0"/>
            <a:endParaRPr lang="en-US" i="1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35985" y="1747086"/>
            <a:ext cx="6453053" cy="44627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dirty="0" smtClean="0">
                <a:latin typeface="ћирилица"/>
              </a:rPr>
              <a:t> </a:t>
            </a:r>
            <a:r>
              <a:rPr lang="bs-Cyrl-BA" sz="3200" b="1" i="1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ћирилица"/>
              </a:rPr>
              <a:t>НАСТАНАК ЕПСКЕ ПОЕЗИЈЕ</a:t>
            </a:r>
          </a:p>
          <a:p>
            <a:r>
              <a:rPr lang="bs-Cyrl-BA" dirty="0" smtClean="0">
                <a:latin typeface="ћирилица"/>
              </a:rPr>
              <a:t>Клицу епске поезије треба тражити у најдубљој старини и у периоду дивљаштва. </a:t>
            </a:r>
            <a:r>
              <a:rPr lang="bs-Cyrl-BA" dirty="0" smtClean="0">
                <a:latin typeface="ћирилица"/>
              </a:rPr>
              <a:t>Али</a:t>
            </a:r>
            <a:r>
              <a:rPr lang="sr-Latn-RS" dirty="0" smtClean="0">
                <a:latin typeface="ћирилица"/>
              </a:rPr>
              <a:t>,</a:t>
            </a:r>
            <a:r>
              <a:rPr lang="bs-Cyrl-BA" dirty="0" smtClean="0">
                <a:latin typeface="ћирилица"/>
              </a:rPr>
              <a:t> </a:t>
            </a:r>
            <a:r>
              <a:rPr lang="bs-Cyrl-BA" dirty="0" smtClean="0">
                <a:latin typeface="ћирилица"/>
              </a:rPr>
              <a:t>за настанак епске поезије, неопходни су и одређени социјални услови, без којих она не може да се појави. Постепено је настала посебна епска пјесма. То се, свакако, догодило већ у варварству.</a:t>
            </a:r>
            <a:r>
              <a:rPr lang="en-US" dirty="0" smtClean="0">
                <a:latin typeface="ћирилица"/>
              </a:rPr>
              <a:t> </a:t>
            </a:r>
            <a:r>
              <a:rPr lang="bs-Cyrl-BA" dirty="0" smtClean="0">
                <a:latin typeface="ћирилица"/>
              </a:rPr>
              <a:t>Када је започето стварање наших епских пјесама не може се тачно знати, јер прве јасније </a:t>
            </a:r>
            <a:r>
              <a:rPr lang="bs-Cyrl-BA" dirty="0" smtClean="0">
                <a:latin typeface="ћирилица"/>
              </a:rPr>
              <a:t>в</a:t>
            </a:r>
            <a:r>
              <a:rPr lang="sr-Cyrl-RS" dirty="0">
                <a:latin typeface="ћирилица"/>
              </a:rPr>
              <a:t>и</a:t>
            </a:r>
            <a:r>
              <a:rPr lang="bs-Cyrl-BA" dirty="0" smtClean="0">
                <a:latin typeface="ћирилица"/>
              </a:rPr>
              <a:t>јести </a:t>
            </a:r>
            <a:r>
              <a:rPr lang="bs-Cyrl-BA" dirty="0" smtClean="0">
                <a:latin typeface="ћирилица"/>
              </a:rPr>
              <a:t>о њима имамо тек од </a:t>
            </a:r>
            <a:r>
              <a:rPr lang="en-US" dirty="0" smtClean="0">
                <a:latin typeface="ћирилица"/>
              </a:rPr>
              <a:t> XVI </a:t>
            </a:r>
            <a:r>
              <a:rPr lang="bs-Cyrl-BA" dirty="0" smtClean="0">
                <a:latin typeface="ћирилица"/>
              </a:rPr>
              <a:t> вијека, али је природно претпоставити да су оне као и код других народа пјеване много раније, прије појаве феудалаца, у вези са другим сличностима</a:t>
            </a:r>
            <a:r>
              <a:rPr lang="en-US" dirty="0" smtClean="0">
                <a:latin typeface="ћирилица"/>
              </a:rPr>
              <a:t> </a:t>
            </a:r>
            <a:r>
              <a:rPr lang="bs-Cyrl-BA" dirty="0" smtClean="0">
                <a:latin typeface="ћирилица"/>
              </a:rPr>
              <a:t>и догађајима. Иако је најчешће потекло од појединца, дјело постоји и живи само ако је прихваћено  и преноси се од мноштва појединаца у средини којој је намијењено.</a:t>
            </a:r>
            <a:endParaRPr lang="en-US" dirty="0" smtClean="0">
              <a:latin typeface="ћирилица"/>
            </a:endParaRPr>
          </a:p>
          <a:p>
            <a:endParaRPr lang="en-US" dirty="0"/>
          </a:p>
        </p:txBody>
      </p:sp>
      <p:pic>
        <p:nvPicPr>
          <p:cNvPr id="5123" name="Picture 3" descr="C:\Users\pc\fizikaaaa\Screenshot_2020-05-27-13-48-15.png"/>
          <p:cNvPicPr>
            <a:picLocks noChangeAspect="1" noChangeArrowheads="1"/>
          </p:cNvPicPr>
          <p:nvPr/>
        </p:nvPicPr>
        <p:blipFill>
          <a:blip r:embed="rId4"/>
          <a:srcRect l="8156" t="61836" r="49999" b="19015"/>
          <a:stretch>
            <a:fillRect/>
          </a:stretch>
        </p:blipFill>
        <p:spPr bwMode="auto">
          <a:xfrm rot="947117">
            <a:off x="8930298" y="1404168"/>
            <a:ext cx="1196616" cy="973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137527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F1C3BC9-355B-40D1-86CA-7D31F9A5B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white">
          <a:xfrm>
            <a:off x="363585" y="309108"/>
            <a:ext cx="5600487" cy="79636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Cyrl-BA" sz="4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ЕПСКА ПОЕЗИЈА</a:t>
            </a:r>
            <a:endParaRPr lang="en-US" sz="40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06F5BC-C327-4B84-98EC-949A3566C7BE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606722" y="1132765"/>
            <a:ext cx="9585278" cy="1651379"/>
          </a:xfr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numCol="1">
            <a:normAutofit fontScale="90000"/>
          </a:bodyPr>
          <a:lstStyle/>
          <a:p>
            <a:pPr marL="742950" indent="-742950" algn="l"/>
            <a:r>
              <a:rPr lang="bs-Cyrl-B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bs-Cyrl-B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bs-Cyrl-BA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Епика је широко дефинисан жанр, који приповиједа у континуираном  наративу живот и дјела херојске или митолошке </a:t>
            </a:r>
            <a:r>
              <a:rPr lang="bs-Cyrl-BA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личност</a:t>
            </a:r>
            <a:r>
              <a:rPr lang="bs-Cyrl-BA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bs-Cyrl-BA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или </a:t>
            </a:r>
            <a:r>
              <a:rPr lang="bs-Cyrl-BA" sz="2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група личности.</a:t>
            </a:r>
            <a:endParaRPr lang="en-US" sz="2700" b="1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pc\fizikaaaa\Screenshot_2020-05-30-10-58-04.png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l="32074" t="50149" r="27948" b="32338"/>
          <a:stretch>
            <a:fillRect/>
          </a:stretch>
        </p:blipFill>
        <p:spPr bwMode="auto">
          <a:xfrm>
            <a:off x="8848300" y="2934269"/>
            <a:ext cx="1633181" cy="1271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32014" y="3111686"/>
            <a:ext cx="825689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dirty="0" smtClean="0"/>
              <a:t> </a:t>
            </a:r>
            <a:r>
              <a:rPr lang="bs-Cyrl-BA" sz="2400" dirty="0" smtClean="0"/>
              <a:t>Најпознатији старогрчки епови су:</a:t>
            </a:r>
          </a:p>
          <a:p>
            <a:pPr>
              <a:buFont typeface="Wingdings" pitchFamily="2" charset="2"/>
              <a:buChar char="q"/>
            </a:pPr>
            <a:r>
              <a:rPr lang="bs-Cyrl-BA" sz="2400" dirty="0" smtClean="0"/>
              <a:t> </a:t>
            </a:r>
            <a:r>
              <a:rPr lang="bs-Cyrl-BA" sz="2400" u="sng" dirty="0" smtClean="0">
                <a:solidFill>
                  <a:srgbClr val="0070C0"/>
                </a:solidFill>
              </a:rPr>
              <a:t>Илијада и </a:t>
            </a:r>
            <a:r>
              <a:rPr lang="bs-Cyrl-BA" sz="2400" u="sng" dirty="0" smtClean="0">
                <a:solidFill>
                  <a:srgbClr val="0070C0"/>
                </a:solidFill>
              </a:rPr>
              <a:t>Одисеја,     </a:t>
            </a:r>
            <a:endParaRPr lang="bs-Cyrl-BA" sz="2400" u="sng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bs-Cyrl-BA" sz="2400" dirty="0" smtClean="0"/>
              <a:t>на западу:</a:t>
            </a:r>
            <a:r>
              <a:rPr lang="bs-Cyrl-BA" sz="2400" u="sng" dirty="0" smtClean="0">
                <a:solidFill>
                  <a:srgbClr val="0070C0"/>
                </a:solidFill>
              </a:rPr>
              <a:t> Сага о </a:t>
            </a:r>
            <a:r>
              <a:rPr lang="bs-Cyrl-BA" sz="2400" u="sng" dirty="0" smtClean="0">
                <a:solidFill>
                  <a:srgbClr val="0070C0"/>
                </a:solidFill>
              </a:rPr>
              <a:t>Нибелунзима,</a:t>
            </a:r>
            <a:r>
              <a:rPr lang="bs-Cyrl-BA" sz="2400" dirty="0" smtClean="0"/>
              <a:t>  </a:t>
            </a:r>
            <a:endParaRPr lang="bs-Cyrl-BA" sz="2400" dirty="0" smtClean="0"/>
          </a:p>
          <a:p>
            <a:pPr>
              <a:buFont typeface="Wingdings" pitchFamily="2" charset="2"/>
              <a:buChar char="q"/>
            </a:pPr>
            <a:r>
              <a:rPr lang="bs-Cyrl-BA" sz="2400" dirty="0" smtClean="0"/>
              <a:t>на истоку: </a:t>
            </a:r>
            <a:r>
              <a:rPr lang="bs-Cyrl-BA" sz="2400" u="sng" dirty="0" smtClean="0">
                <a:solidFill>
                  <a:srgbClr val="0070C0"/>
                </a:solidFill>
              </a:rPr>
              <a:t>Махабхарата,Рамајана и </a:t>
            </a:r>
            <a:r>
              <a:rPr lang="bs-Cyrl-BA" sz="2400" u="sng" dirty="0" smtClean="0">
                <a:solidFill>
                  <a:srgbClr val="0070C0"/>
                </a:solidFill>
              </a:rPr>
              <a:t>Шахнама.</a:t>
            </a:r>
            <a:endParaRPr lang="en-US" sz="2400" dirty="0"/>
          </a:p>
        </p:txBody>
      </p:sp>
      <p:pic>
        <p:nvPicPr>
          <p:cNvPr id="1027" name="Picture 3" descr="C:\Users\pc\fizikaaaa\Screenshot_2020-05-31-09-34-40.png"/>
          <p:cNvPicPr>
            <a:picLocks noChangeAspect="1" noChangeArrowheads="1"/>
          </p:cNvPicPr>
          <p:nvPr/>
        </p:nvPicPr>
        <p:blipFill>
          <a:blip r:embed="rId5"/>
          <a:srcRect l="8371" t="3980" r="352" b="61791"/>
          <a:stretch>
            <a:fillRect/>
          </a:stretch>
        </p:blipFill>
        <p:spPr bwMode="auto">
          <a:xfrm>
            <a:off x="8830104" y="4312693"/>
            <a:ext cx="1828798" cy="1219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pc\fizikaaaa\Screenshot_2020-05-31-09-47-21.png"/>
          <p:cNvPicPr>
            <a:picLocks noChangeAspect="1" noChangeArrowheads="1"/>
          </p:cNvPicPr>
          <p:nvPr/>
        </p:nvPicPr>
        <p:blipFill>
          <a:blip r:embed="rId6"/>
          <a:srcRect l="3418" t="24876" r="50943" b="60796"/>
          <a:stretch>
            <a:fillRect/>
          </a:stretch>
        </p:blipFill>
        <p:spPr bwMode="auto">
          <a:xfrm>
            <a:off x="8843750" y="5591297"/>
            <a:ext cx="1951629" cy="1089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38461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4968" y="327546"/>
            <a:ext cx="900752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КАРАКТЕРИСТИКЕ ЕПИКЕ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6029" y="4380932"/>
            <a:ext cx="9048465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sz="2000" dirty="0" smtClean="0"/>
              <a:t>Грађа: различити садржаји из стварности, или измишљени, око којих се формира епски облик.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32013" y="3370998"/>
            <a:ext cx="1000418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sz="2000" dirty="0" smtClean="0"/>
              <a:t>Догађаји:композиција (увод, заплет, врхунац, преокрет, расплет, крај).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131558" y="1228298"/>
            <a:ext cx="5240739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bs-Cyrl-BA" sz="2000" dirty="0" smtClean="0"/>
              <a:t>Приповиједање ( нарација</a:t>
            </a:r>
            <a:r>
              <a:rPr lang="bs-Cyrl-BA" sz="2000" dirty="0" smtClean="0"/>
              <a:t>),</a:t>
            </a:r>
            <a:endParaRPr lang="bs-Cyrl-BA" sz="2000" dirty="0" smtClean="0"/>
          </a:p>
          <a:p>
            <a:pPr>
              <a:buFont typeface="Wingdings" pitchFamily="2" charset="2"/>
              <a:buChar char="q"/>
            </a:pPr>
            <a:r>
              <a:rPr lang="bs-Cyrl-BA" sz="2000" dirty="0" smtClean="0"/>
              <a:t>Епска </a:t>
            </a:r>
            <a:r>
              <a:rPr lang="bs-Cyrl-BA" sz="2000" dirty="0" smtClean="0"/>
              <a:t>објективност,</a:t>
            </a:r>
            <a:endParaRPr lang="bs-Cyrl-BA" sz="2000" dirty="0" smtClean="0"/>
          </a:p>
          <a:p>
            <a:pPr>
              <a:buFont typeface="Wingdings" pitchFamily="2" charset="2"/>
              <a:buChar char="q"/>
            </a:pPr>
            <a:r>
              <a:rPr lang="bs-Cyrl-BA" sz="2000" dirty="0" smtClean="0"/>
              <a:t>Фабула и </a:t>
            </a:r>
            <a:r>
              <a:rPr lang="bs-Cyrl-BA" sz="2000" dirty="0" smtClean="0"/>
              <a:t>сиже,</a:t>
            </a:r>
            <a:endParaRPr lang="bs-Cyrl-BA" sz="2000" dirty="0" smtClean="0"/>
          </a:p>
          <a:p>
            <a:pPr>
              <a:buFont typeface="Wingdings" pitchFamily="2" charset="2"/>
              <a:buChar char="q"/>
            </a:pPr>
            <a:r>
              <a:rPr lang="bs-Cyrl-BA" sz="2000" dirty="0" smtClean="0"/>
              <a:t>Ликови, простор, </a:t>
            </a:r>
            <a:r>
              <a:rPr lang="bs-Cyrl-BA" sz="2000" dirty="0" smtClean="0"/>
              <a:t>вријеме,</a:t>
            </a:r>
            <a:endParaRPr lang="bs-Cyrl-BA" sz="2000" dirty="0" smtClean="0"/>
          </a:p>
          <a:p>
            <a:pPr>
              <a:buFont typeface="Wingdings" pitchFamily="2" charset="2"/>
              <a:buChar char="q"/>
            </a:pPr>
            <a:r>
              <a:rPr lang="bs-Cyrl-BA" sz="2000" dirty="0" smtClean="0"/>
              <a:t>Епска </a:t>
            </a:r>
            <a:r>
              <a:rPr lang="bs-Cyrl-BA" sz="2000" dirty="0" smtClean="0"/>
              <a:t>опширност.</a:t>
            </a:r>
            <a:endParaRPr lang="bs-Cyrl-BA" sz="2000" dirty="0" smtClean="0"/>
          </a:p>
          <a:p>
            <a:endParaRPr lang="en-US" sz="2000" dirty="0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06" y="270600"/>
            <a:ext cx="6845491" cy="124430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bs-Cyrl-BA" sz="1800" dirty="0" smtClean="0"/>
              <a:t>Најстарији преживјели запис неке српске епске пјесме је десети стих бугарштице из 1947. године о заточењу Јанка Сибињанина у тамници Ђурђа Бранковића. Познато је да су Срби епске пјесме изводили уз гусле током османске владавине.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0489" y="1606248"/>
            <a:ext cx="7251511" cy="150544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bs-Cyrl-BA" sz="1800" dirty="0" smtClean="0"/>
              <a:t>Вук Стефановић Караџић је 1824. године послао копију своје збирке народних пјесама  Јакобу Гриму, који је изразито био занесен пјесмом ,, Зидање Скадра”. Грим је превео пјесму на њемачки језик и рекао да је ,,једна од најдирљивијих пјесама свих народа и свих времена”.</a:t>
            </a:r>
            <a:endParaRPr lang="en-US" sz="1800" dirty="0"/>
          </a:p>
        </p:txBody>
      </p:sp>
      <p:pic>
        <p:nvPicPr>
          <p:cNvPr id="1026" name="Picture 2" descr="C:\Users\pc\fizikaaaa\Screenshot_2020-06-01-08-06-22.pn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15801" t="23483" r="15211" b="21194"/>
          <a:stretch>
            <a:fillRect/>
          </a:stretch>
        </p:blipFill>
        <p:spPr bwMode="auto">
          <a:xfrm>
            <a:off x="2456597" y="1665026"/>
            <a:ext cx="1524966" cy="2174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18327" y="3927150"/>
            <a:ext cx="1872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s-Cyrl-BA" sz="1400" dirty="0" smtClean="0">
                <a:solidFill>
                  <a:schemeClr val="tx1"/>
                </a:solidFill>
              </a:rPr>
              <a:t>Ђурађ Бранковић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pc\fizikaaaa\Screenshot_2020-06-01-08-05-37.png"/>
          <p:cNvPicPr>
            <a:picLocks noChangeAspect="1" noChangeArrowheads="1"/>
          </p:cNvPicPr>
          <p:nvPr/>
        </p:nvPicPr>
        <p:blipFill>
          <a:blip r:embed="rId4"/>
          <a:srcRect l="18984" t="24080" r="16626" b="17811"/>
          <a:stretch>
            <a:fillRect/>
          </a:stretch>
        </p:blipFill>
        <p:spPr bwMode="auto">
          <a:xfrm>
            <a:off x="245664" y="1665329"/>
            <a:ext cx="1405716" cy="2255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1" y="4029291"/>
            <a:ext cx="20530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s-Cyrl-BA" sz="1400" dirty="0" smtClean="0">
                <a:solidFill>
                  <a:schemeClr val="tx1"/>
                </a:solidFill>
              </a:rPr>
              <a:t>Јанош Хуњади(срп. Јанко Сибињанин).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pc\fizikaaaa\Screenshot_2020-06-01-08-06-59.png"/>
          <p:cNvPicPr>
            <a:picLocks noChangeAspect="1" noChangeArrowheads="1"/>
          </p:cNvPicPr>
          <p:nvPr/>
        </p:nvPicPr>
        <p:blipFill>
          <a:blip r:embed="rId5"/>
          <a:srcRect l="17079" t="51392" r="17236" b="6158"/>
          <a:stretch>
            <a:fillRect/>
          </a:stretch>
        </p:blipFill>
        <p:spPr bwMode="auto">
          <a:xfrm>
            <a:off x="10472382" y="3434738"/>
            <a:ext cx="1542197" cy="1771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pc\fizikaaaa\Screenshot_2020-06-01-08-04-05.png"/>
          <p:cNvPicPr>
            <a:picLocks noChangeAspect="1" noChangeArrowheads="1"/>
          </p:cNvPicPr>
          <p:nvPr/>
        </p:nvPicPr>
        <p:blipFill>
          <a:blip r:embed="rId6">
            <a:lum bright="-10000" contrast="20000"/>
          </a:blip>
          <a:srcRect l="13317" t="25871" r="15211" b="21464"/>
          <a:stretch>
            <a:fillRect/>
          </a:stretch>
        </p:blipFill>
        <p:spPr bwMode="auto">
          <a:xfrm>
            <a:off x="8175010" y="3289113"/>
            <a:ext cx="1364774" cy="1787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pc\fizikaaaa\Screenshot_2020-06-01-08-04-14.png"/>
          <p:cNvPicPr>
            <a:picLocks noChangeAspect="1" noChangeArrowheads="1"/>
          </p:cNvPicPr>
          <p:nvPr/>
        </p:nvPicPr>
        <p:blipFill>
          <a:blip r:embed="rId7">
            <a:lum bright="-10000"/>
          </a:blip>
          <a:srcRect l="19291" t="27861" r="15211" b="21769"/>
          <a:stretch>
            <a:fillRect/>
          </a:stretch>
        </p:blipFill>
        <p:spPr bwMode="auto">
          <a:xfrm>
            <a:off x="5459102" y="3248169"/>
            <a:ext cx="1607180" cy="219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066241" y="5532144"/>
            <a:ext cx="243384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sz="1200" dirty="0" smtClean="0"/>
              <a:t>Албанска верзија легенде, на зиду </a:t>
            </a:r>
            <a:r>
              <a:rPr lang="bs-Cyrl-BA" sz="1200" dirty="0" smtClean="0"/>
              <a:t>Музеја, </a:t>
            </a:r>
            <a:r>
              <a:rPr lang="bs-Cyrl-BA" sz="1200" dirty="0" smtClean="0"/>
              <a:t>на тврђави Розефа у Скадру.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99393" y="5163973"/>
            <a:ext cx="241660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sz="1200" dirty="0" smtClean="0"/>
              <a:t>Рељеф у мермеру који приказује младу Гојковицу, узидану у темеље тврђаве.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49804" y="5329449"/>
            <a:ext cx="136477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s-Cyrl-BA" sz="1400" dirty="0" smtClean="0"/>
              <a:t>Јакоб Грим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A721E7-E5B9-4F85-B142-89E9E2F0C6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i="1" dirty="0">
              <a:solidFill>
                <a:schemeClr val="bg1"/>
              </a:solidFill>
              <a:cs typeface="Segoe UI" panose="020B0502040204020203" pitchFamily="34" charset="0"/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3074" name="Picture 2" descr="C:\Users\pc\fizikaaaa\Screenshot_2020-05-30-17-19-53.png"/>
          <p:cNvPicPr>
            <a:picLocks noChangeAspect="1" noChangeArrowheads="1"/>
          </p:cNvPicPr>
          <p:nvPr/>
        </p:nvPicPr>
        <p:blipFill>
          <a:blip r:embed="rId4"/>
          <a:srcRect l="7310" t="12338" r="7781" b="48657"/>
          <a:stretch>
            <a:fillRect/>
          </a:stretch>
        </p:blipFill>
        <p:spPr bwMode="auto">
          <a:xfrm>
            <a:off x="3111689" y="1201004"/>
            <a:ext cx="2707271" cy="22109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84393" y="3603008"/>
            <a:ext cx="379407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s-Cyrl-BA" dirty="0" smtClean="0">
                <a:solidFill>
                  <a:schemeClr val="tx1"/>
                </a:solidFill>
              </a:rPr>
              <a:t>Краљ Марко је највећа загонетка српског народног епоса.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604" y="1105469"/>
            <a:ext cx="2661313" cy="452431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s-Cyrl-BA" dirty="0" smtClean="0">
                <a:solidFill>
                  <a:schemeClr val="tx1"/>
                </a:solidFill>
              </a:rPr>
              <a:t>У епским пјесмама</a:t>
            </a:r>
            <a:r>
              <a:rPr lang="bs-Cyrl-BA" dirty="0" smtClean="0">
                <a:solidFill>
                  <a:schemeClr val="tx1"/>
                </a:solidFill>
              </a:rPr>
              <a:t>, </a:t>
            </a:r>
            <a:r>
              <a:rPr lang="bs-Cyrl-BA" dirty="0" smtClean="0">
                <a:solidFill>
                  <a:schemeClr val="tx1"/>
                </a:solidFill>
              </a:rPr>
              <a:t>читали сте, све што је за историју важно, није прећутано, народ је знао и није крио да је Марко био вазал.</a:t>
            </a:r>
          </a:p>
          <a:p>
            <a:r>
              <a:rPr lang="bs-Cyrl-BA" dirty="0" smtClean="0">
                <a:solidFill>
                  <a:schemeClr val="tx1"/>
                </a:solidFill>
              </a:rPr>
              <a:t>Оно што је преувеличано, тиче се углавном његове надљудске снаге. Народ га је волио и </a:t>
            </a:r>
            <a:r>
              <a:rPr lang="bs-Cyrl-BA" dirty="0" smtClean="0">
                <a:solidFill>
                  <a:schemeClr val="tx1"/>
                </a:solidFill>
              </a:rPr>
              <a:t>није</a:t>
            </a:r>
            <a:r>
              <a:rPr lang="sr-Latn-RS" dirty="0" smtClean="0">
                <a:solidFill>
                  <a:schemeClr val="tx1"/>
                </a:solidFill>
              </a:rPr>
              <a:t>,</a:t>
            </a:r>
            <a:r>
              <a:rPr lang="bs-Cyrl-BA" dirty="0" smtClean="0">
                <a:solidFill>
                  <a:schemeClr val="tx1"/>
                </a:solidFill>
              </a:rPr>
              <a:t> </a:t>
            </a:r>
            <a:r>
              <a:rPr lang="bs-Cyrl-BA" dirty="0" smtClean="0">
                <a:solidFill>
                  <a:schemeClr val="tx1"/>
                </a:solidFill>
              </a:rPr>
              <a:t>без </a:t>
            </a:r>
            <a:r>
              <a:rPr lang="bs-Cyrl-BA" dirty="0" smtClean="0">
                <a:solidFill>
                  <a:schemeClr val="tx1"/>
                </a:solidFill>
              </a:rPr>
              <a:t>разлога</a:t>
            </a:r>
            <a:r>
              <a:rPr lang="sr-Latn-RS" dirty="0" smtClean="0">
                <a:solidFill>
                  <a:schemeClr val="tx1"/>
                </a:solidFill>
              </a:rPr>
              <a:t>,</a:t>
            </a:r>
            <a:r>
              <a:rPr lang="bs-Cyrl-BA" dirty="0" smtClean="0">
                <a:solidFill>
                  <a:schemeClr val="tx1"/>
                </a:solidFill>
              </a:rPr>
              <a:t> </a:t>
            </a:r>
            <a:r>
              <a:rPr lang="bs-Cyrl-BA" dirty="0" smtClean="0">
                <a:solidFill>
                  <a:schemeClr val="tx1"/>
                </a:solidFill>
              </a:rPr>
              <a:t>баш он постао оличење нашег највећег јунака.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6269" y="4653886"/>
            <a:ext cx="4217158" cy="175432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chemeClr val="tx1"/>
                </a:solidFill>
              </a:rPr>
              <a:t>„</a:t>
            </a:r>
            <a:r>
              <a:rPr lang="bs-Cyrl-BA" dirty="0" smtClean="0">
                <a:solidFill>
                  <a:schemeClr val="tx1"/>
                </a:solidFill>
              </a:rPr>
              <a:t>Бановић Страхиња</a:t>
            </a:r>
            <a:r>
              <a:rPr lang="sr-Latn-RS" dirty="0" smtClean="0">
                <a:solidFill>
                  <a:schemeClr val="tx1"/>
                </a:solidFill>
              </a:rPr>
              <a:t>“</a:t>
            </a:r>
            <a:r>
              <a:rPr lang="bs-Cyrl-BA" dirty="0" smtClean="0">
                <a:solidFill>
                  <a:schemeClr val="tx1"/>
                </a:solidFill>
              </a:rPr>
              <a:t> </a:t>
            </a:r>
            <a:r>
              <a:rPr lang="bs-Cyrl-BA" dirty="0" smtClean="0">
                <a:solidFill>
                  <a:schemeClr val="tx1"/>
                </a:solidFill>
              </a:rPr>
              <a:t>је </a:t>
            </a:r>
            <a:r>
              <a:rPr lang="bs-Cyrl-BA" dirty="0" smtClean="0">
                <a:solidFill>
                  <a:schemeClr val="tx1"/>
                </a:solidFill>
              </a:rPr>
              <a:t>једн</a:t>
            </a:r>
            <a:r>
              <a:rPr lang="sr-Latn-RS" dirty="0" smtClean="0">
                <a:solidFill>
                  <a:schemeClr val="tx1"/>
                </a:solidFill>
              </a:rPr>
              <a:t>a</a:t>
            </a:r>
            <a:r>
              <a:rPr lang="bs-Cyrl-BA" dirty="0" smtClean="0">
                <a:solidFill>
                  <a:schemeClr val="tx1"/>
                </a:solidFill>
              </a:rPr>
              <a:t> </a:t>
            </a:r>
            <a:r>
              <a:rPr lang="bs-Cyrl-BA" dirty="0" smtClean="0">
                <a:solidFill>
                  <a:schemeClr val="tx1"/>
                </a:solidFill>
              </a:rPr>
              <a:t>од најпознатијих народних епских </a:t>
            </a:r>
            <a:r>
              <a:rPr lang="bs-Cyrl-BA" dirty="0" smtClean="0">
                <a:solidFill>
                  <a:schemeClr val="tx1"/>
                </a:solidFill>
              </a:rPr>
              <a:t>пјесама</a:t>
            </a:r>
            <a:r>
              <a:rPr lang="sr-Latn-RS" dirty="0" smtClean="0">
                <a:solidFill>
                  <a:schemeClr val="tx1"/>
                </a:solidFill>
              </a:rPr>
              <a:t>,</a:t>
            </a:r>
            <a:r>
              <a:rPr lang="bs-Cyrl-BA" dirty="0" smtClean="0">
                <a:solidFill>
                  <a:schemeClr val="tx1"/>
                </a:solidFill>
              </a:rPr>
              <a:t> </a:t>
            </a:r>
            <a:r>
              <a:rPr lang="bs-Cyrl-BA" dirty="0" smtClean="0">
                <a:solidFill>
                  <a:schemeClr val="tx1"/>
                </a:solidFill>
              </a:rPr>
              <a:t>која говори о Бановић Страхињи, српском властелину и витезу, коме је Турчин Влах Алија отео жену.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7" name="Picture 5" descr="C:\Users\pc\fizikaaaa\Screenshot_2020-05-31-11-20-39.png"/>
          <p:cNvPicPr>
            <a:picLocks noChangeAspect="1" noChangeArrowheads="1"/>
          </p:cNvPicPr>
          <p:nvPr/>
        </p:nvPicPr>
        <p:blipFill>
          <a:blip r:embed="rId5"/>
          <a:srcRect l="8017" t="3980" r="706" b="54030"/>
          <a:stretch>
            <a:fillRect/>
          </a:stretch>
        </p:blipFill>
        <p:spPr bwMode="auto">
          <a:xfrm>
            <a:off x="7492621" y="2743199"/>
            <a:ext cx="2129050" cy="1741200"/>
          </a:xfrm>
          <a:prstGeom prst="rect">
            <a:avLst/>
          </a:prstGeom>
          <a:noFill/>
        </p:spPr>
      </p:pic>
      <p:pic>
        <p:nvPicPr>
          <p:cNvPr id="3078" name="Picture 6" descr="C:\Users\pc\fizikaaaa\Screenshot_2020-05-31-11-22-28.png"/>
          <p:cNvPicPr>
            <a:picLocks noChangeAspect="1" noChangeArrowheads="1"/>
          </p:cNvPicPr>
          <p:nvPr/>
        </p:nvPicPr>
        <p:blipFill>
          <a:blip r:embed="rId6"/>
          <a:srcRect l="8371" t="4378" r="706" b="62388"/>
          <a:stretch>
            <a:fillRect/>
          </a:stretch>
        </p:blipFill>
        <p:spPr bwMode="auto">
          <a:xfrm>
            <a:off x="9771796" y="2866031"/>
            <a:ext cx="2115403" cy="137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866423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C38E29-99A9-4C89-9829-FE556E01FE64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90499" y="1"/>
            <a:ext cx="11772899" cy="94169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bs-Cyrl-BA" sz="4000" b="1" i="1" dirty="0" smtClean="0">
                <a:ln>
                  <a:solidFill>
                    <a:schemeClr val="tx1"/>
                  </a:solidFill>
                </a:ln>
                <a:solidFill>
                  <a:srgbClr val="FF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 ЗНАЧАЈУ НАРОДНЕ ЕПИКЕ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rgbClr val="FF006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6AEC5C-EFB6-4A08-B209-B5664399F7A1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/>
        <p:txBody>
          <a:bodyPr/>
          <a:lstStyle/>
          <a:p>
            <a:pPr lvl="0" algn="ctr"/>
            <a:endParaRPr lang="en-US" i="1" dirty="0">
              <a:solidFill>
                <a:prstClr val="white"/>
              </a:solidFill>
              <a:cs typeface="Segoe UI" panose="020B0502040204020203" pitchFamily="34" charset="0"/>
            </a:endParaRPr>
          </a:p>
          <a:p>
            <a:pPr lvl="0" algn="ctr"/>
            <a:endParaRPr lang="en-US" i="1" dirty="0">
              <a:solidFill>
                <a:prstClr val="white"/>
              </a:solidFill>
            </a:endParaRPr>
          </a:p>
          <a:p>
            <a:pPr algn="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3206" y="1705970"/>
            <a:ext cx="8065827" cy="37531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bs-Cyrl-B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bs-Cyrl-BA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Народна</a:t>
            </a:r>
            <a:r>
              <a:rPr kumimoji="0" lang="bs-Cyrl-BA" b="0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књижевност је, прије свега, чувар традиције, јер на основу ње много сазнајемо о менталитету, култури и историји једног народа.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Њом</a:t>
            </a:r>
            <a:r>
              <a:rPr kumimoji="0" lang="sr-Latn-R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 се инспирисали, узимали грађу из ње и учили се на њој тако велики писци као што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</a:t>
            </a:r>
            <a:r>
              <a:rPr kumimoji="0" lang="sr-Latn-R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Есхил, Софокле, Еурипид, Вергилије, Бокачо, Рабле,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Сервантес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Чосер, Шекспир, Шели, Гете, Балзак, Пушкин, Толстој. Огромним, највећим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дијелом</a:t>
            </a:r>
            <a:r>
              <a:rPr kumimoji="0" lang="sr-Latn-R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наша народна епика у ствари је један бескрајни револуционарни поклич за борбу против насиља, против ропства, против нечов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ештва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Њен задатак је био већ у најстарије вријеме да чува спомен на заслужне претке, на значајне људе и догађаје уопште, на храбре ратнике </a:t>
            </a:r>
            <a:r>
              <a:rPr lang="sr-Cyrl-RS" noProof="0" dirty="0" smtClean="0">
                <a:solidFill>
                  <a:srgbClr val="FF0066"/>
                </a:solidFill>
              </a:rPr>
              <a:t>посебно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јер је рат веома дуго био једа</a:t>
            </a:r>
            <a:r>
              <a:rPr kumimoji="0" lang="bs-Cyrl-BA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од основних видова привреде, и да васпитава млађе нараштаје у ратничком, херојском духу.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lowchart: Connector 14"/>
          <p:cNvSpPr/>
          <p:nvPr/>
        </p:nvSpPr>
        <p:spPr>
          <a:xfrm rot="1310808">
            <a:off x="9157646" y="928049"/>
            <a:ext cx="559559" cy="696036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rot="1673838">
            <a:off x="9594376" y="941696"/>
            <a:ext cx="545911" cy="818865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rot="1964114">
            <a:off x="9724739" y="1405890"/>
            <a:ext cx="503489" cy="682141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8557146" y="1473959"/>
            <a:ext cx="846161" cy="709683"/>
          </a:xfrm>
          <a:prstGeom prst="curvedConnector3">
            <a:avLst>
              <a:gd name="adj1" fmla="val 67742"/>
            </a:avLst>
          </a:prstGeom>
          <a:ln>
            <a:solidFill>
              <a:srgbClr val="FF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flipV="1">
            <a:off x="8857396" y="1542198"/>
            <a:ext cx="764275" cy="723331"/>
          </a:xfrm>
          <a:prstGeom prst="curvedConnector3">
            <a:avLst>
              <a:gd name="adj1" fmla="val 69643"/>
            </a:avLst>
          </a:prstGeom>
          <a:ln>
            <a:solidFill>
              <a:srgbClr val="FF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flipV="1">
            <a:off x="8639034" y="1951629"/>
            <a:ext cx="1132764" cy="491320"/>
          </a:xfrm>
          <a:prstGeom prst="curvedConnector3">
            <a:avLst>
              <a:gd name="adj1" fmla="val 72892"/>
            </a:avLst>
          </a:prstGeom>
          <a:ln>
            <a:solidFill>
              <a:srgbClr val="FF66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45075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efaul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44965766_Inspirational quotes_RVA_v4" id="{F79807E6-3F94-4870-B67D-433514FA159F}" vid="{4F044334-B8B4-481D-A068-11255B7C15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>12345</MediaServiceKeyPoints>
  </documentManagement>
</p:properties>
</file>

<file path=customXml/itemProps1.xml><?xml version="1.0" encoding="utf-8"?>
<ds:datastoreItem xmlns:ds="http://schemas.openxmlformats.org/officeDocument/2006/customXml" ds:itemID="{C3F9B716-08C5-4102-B5AF-6AFC4934BB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75DE86-58D3-4347-B547-AF9F865DD6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4F8E65-5EAA-4DCD-8461-F9BDA12AC6F7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0</TotalTime>
  <Words>742</Words>
  <Application>Microsoft Office PowerPoint</Application>
  <PresentationFormat>Widescreen</PresentationFormat>
  <Paragraphs>72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Cambria</vt:lpstr>
      <vt:lpstr>Castellar</vt:lpstr>
      <vt:lpstr>Franklin Gothic Book</vt:lpstr>
      <vt:lpstr>Gill Sans MT</vt:lpstr>
      <vt:lpstr>Segoe UI</vt:lpstr>
      <vt:lpstr>Verdana</vt:lpstr>
      <vt:lpstr>Wingdings</vt:lpstr>
      <vt:lpstr>ћирилица</vt:lpstr>
      <vt:lpstr>Theme2</vt:lpstr>
      <vt:lpstr>НАРОДНЕ ЕПСКЕ И ЕПСКО-ЛИРСКЕ ПЈЕСМЕ</vt:lpstr>
      <vt:lpstr>Народна књижевност је назив за сва остварења  наше усмене књижевности, општеприхваћен у другој половини XIX вијека у науци и у школи; настао према Вуковом називу народне пјесме, народне приповијетке, пословице, загонетке: сам Вук их никад није објединио називом народна књижевност.  Народна књижевност је настала у древним временима и увијек је изражавала мисли и осјећања. Она се мијењала и усавршавала, постајала је богатија у темама, у облицима и врстама.</vt:lpstr>
      <vt:lpstr>PowerPoint Presentation</vt:lpstr>
      <vt:lpstr> </vt:lpstr>
      <vt:lpstr> Епика је широко дефинисан жанр, који приповиједа у континуираном  наративу живот и дјела херојске или митолошке личност или група личности.</vt:lpstr>
      <vt:lpstr>PowerPoint Presentation</vt:lpstr>
      <vt:lpstr>Најстарији преживјели запис неке српске епске пјесме је десети стих бугарштице из 1947. године о заточењу Јанка Сибињанина у тамници Ђурђа Бранковића. Познато је да су Срби епске пјесме изводили уз гусле током османске владавине.</vt:lpstr>
      <vt:lpstr>PowerPoint Presentation</vt:lpstr>
      <vt:lpstr>О ЗНАЧАЈУ НАРОДНЕ ЕПИКЕ</vt:lpstr>
      <vt:lpstr>PowerPoint Presentation</vt:lpstr>
      <vt:lpstr> . </vt:lpstr>
      <vt:lpstr>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ZA BIOLOGIJU</dc:title>
  <dc:creator/>
  <cp:lastModifiedBy/>
  <cp:revision>1</cp:revision>
  <dcterms:created xsi:type="dcterms:W3CDTF">2020-05-26T14:47:25Z</dcterms:created>
  <dcterms:modified xsi:type="dcterms:W3CDTF">2020-06-08T07:50:04Z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