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C55E-B777-4725-8895-CB38E85D473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152F-08E3-4327-8418-C015B662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112" y="2763880"/>
            <a:ext cx="518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„Луча микрокозма“</a:t>
            </a:r>
          </a:p>
          <a:p>
            <a:pPr algn="ctr"/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 Његош</a:t>
            </a:r>
            <a:endParaRPr lang="sr-Cyrl-R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3715" y="5750717"/>
            <a:ext cx="337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Ученик: Јана Вукајловић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817" y="845622"/>
            <a:ext cx="447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 МЕДИЦИНСКА ШКОЛА, БАЊАЛУКА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4921" y="4002880"/>
            <a:ext cx="462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 писцу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Сања Ђурић, проф.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64921" y="5750717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Бањалука, јун 2020. год.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829666"/>
            <a:ext cx="3650477" cy="4814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77" y="4716923"/>
            <a:ext cx="3611469" cy="545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70" y="1401674"/>
            <a:ext cx="5644807" cy="2395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9748" y="5666310"/>
            <a:ext cx="19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Његошев рукопис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904" y="3797072"/>
            <a:ext cx="382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Српске новине - објава његове смрти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5256" y="5296978"/>
            <a:ext cx="18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Његошев потпис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9905" y="2981195"/>
            <a:ext cx="401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651" y="1060754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Биографија</a:t>
            </a: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66" y="1060754"/>
            <a:ext cx="3524661" cy="4307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2870" y="5512914"/>
            <a:ext cx="304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 Његош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651" y="1678675"/>
            <a:ext cx="6337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црногорски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владар, владика, пјесник 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 је 13. новембра 1813. године у Његушима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близу Цетиња.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 крштењу добио име Рафаел, али се звао Радивој, а најрадије су га звали Раде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 текст из сабраних Његошевих писама у књизи I из 1951. године ).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Образовао се у неколико манастира у Црној Гори, те постао духовни и политички вођа земље након смрти свог стрица.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" y="0"/>
            <a:ext cx="102337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4340" y="413359"/>
            <a:ext cx="36200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Поријекло и породично стабло Петра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Петровића Његоша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2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384" y="11022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50" y="1286956"/>
            <a:ext cx="63084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елиминисања почетне домаће опозиције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своје власти, пажњу је посветио уједињавању црногорских племена и успостављању централизоване државе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његове владавине је избило неколико буна.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Његошева владавина је обиљежена политичким и војним сукобом са Османским царством и покушајима да прошири територију Црне Горе.</a:t>
            </a:r>
            <a:endParaRPr lang="sr-Cyrl-R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9"/>
          <a:stretch/>
        </p:blipFill>
        <p:spPr>
          <a:xfrm>
            <a:off x="7526056" y="1101883"/>
            <a:ext cx="3405510" cy="4340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6056" y="5503638"/>
            <a:ext cx="340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 Његош као владика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9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5647" y="1122264"/>
            <a:ext cx="9970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Залагао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 ослобођење и уједињење свих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Срба.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догађаји,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току његове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владавине, били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 битка за Подгорицу, завјера за убиство Смаил-аге Ченгића и напад Осман-паше Скопљака.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Умире од туберкулозе 31. октобра 1851. године, у Цетињу.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3" y="3429000"/>
            <a:ext cx="5426706" cy="257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504" y="4028604"/>
            <a:ext cx="3782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се његова слика налази на новчаници од 20 динара.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338" y="1039660"/>
            <a:ext cx="6087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Путовања: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државних послова је одлазио у Петроград</a:t>
            </a:r>
            <a:r>
              <a:rPr lang="sr-Cyrl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 пута је отпутовао у Беч.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циљу разгледања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умјетничких споменика, али и због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лијечења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одлазио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Италију.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пут је отпутовао у Санкт Петербург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би га тамо завладичили и како би изнео молбе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путовање у Санкт Петербург је било потребно како би Његош оправдао своје поступке цару.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t="-513" r="16958" b="10002"/>
          <a:stretch/>
        </p:blipFill>
        <p:spPr>
          <a:xfrm>
            <a:off x="7609562" y="926305"/>
            <a:ext cx="2843409" cy="425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987" y="5185155"/>
            <a:ext cx="32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Биста Петра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Петровића Његоша у Бањалуци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7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233" y="951978"/>
            <a:ext cx="715612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Најзначајнија дјела: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„Пустињак цетињски“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(1834. 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„Лијек јарости турске“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(1834. 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„Свободијада“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(1835. 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„Луча микрокозма“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(1845. 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„Огледало српско“ </a:t>
            </a:r>
            <a: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(1846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„Горски вијенац“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(1847.</a:t>
            </a:r>
            <a:r>
              <a:rPr lang="sr-Latn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„Лажни цар Шћепан Мали“ </a:t>
            </a:r>
            <a:r>
              <a:rPr lang="sr-Cyrl-R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(1851. година)</a:t>
            </a:r>
          </a:p>
        </p:txBody>
      </p:sp>
    </p:spTree>
    <p:extLst>
      <p:ext uri="{BB962C8B-B14F-4D97-AF65-F5344CB8AC3E}">
        <p14:creationId xmlns:p14="http://schemas.microsoft.com/office/powerpoint/2010/main" val="372758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64" y="759127"/>
            <a:ext cx="3043824" cy="4981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9468" y="5683362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„Горски вијенац“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4" y="814502"/>
            <a:ext cx="3120171" cy="4870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689" y="5676513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„Луча микрокозма“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87" y="840746"/>
            <a:ext cx="2905125" cy="487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65796" y="5676513"/>
            <a:ext cx="29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„Лажни цар Шћепан Мали“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0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655" y="989556"/>
            <a:ext cx="9857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Покушаји модернизације: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Његош је 1833. године основао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штампарију,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којој је настао први црногорски часопис „Грлица“.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Саградио је двије фабрике барута.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Наредио је грађење бројних путева и бунара.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Промовисао је пансрпски менталитет.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Установио је Обилића медаљу, која је тада била највеће црногорско војно одликовање.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4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472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japo</dc:creator>
  <cp:lastModifiedBy>Dragan</cp:lastModifiedBy>
  <cp:revision>43</cp:revision>
  <dcterms:created xsi:type="dcterms:W3CDTF">2020-05-27T13:01:59Z</dcterms:created>
  <dcterms:modified xsi:type="dcterms:W3CDTF">2020-06-08T18:15:28Z</dcterms:modified>
</cp:coreProperties>
</file>