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689" r:id="rId3"/>
    <p:sldMasterId id="2147483701" r:id="rId4"/>
    <p:sldMasterId id="2147483713" r:id="rId5"/>
    <p:sldMasterId id="2147483725" r:id="rId6"/>
  </p:sldMasterIdLst>
  <p:notesMasterIdLst>
    <p:notesMasterId r:id="rId21"/>
  </p:notesMasterIdLst>
  <p:sldIdLst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35E81-54FE-46F2-8B4A-99079AB53CC4}" type="datetimeFigureOut">
              <a:rPr lang="sr-Latn-RS" smtClean="0"/>
              <a:pPr/>
              <a:t>8.6.2012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847B7-84C5-4ADC-B81F-81EF3EDEF1A1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6256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4572" y="2954215"/>
            <a:ext cx="5788856" cy="5856410"/>
          </a:xfrm>
        </p:spPr>
        <p:txBody>
          <a:bodyPr>
            <a:normAutofit/>
          </a:bodyPr>
          <a:lstStyle/>
          <a:p>
            <a:pPr>
              <a:spcAft>
                <a:spcPts val="300"/>
              </a:spcAft>
            </a:pPr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6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9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6/8/2012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77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5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4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9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4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4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3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52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49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83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46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543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56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48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6/8/2012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20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5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3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96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19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13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94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1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6/8/2012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288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11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2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1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4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57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15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540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6/8/2012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57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7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1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08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62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34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6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3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8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262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11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6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8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6/8/2012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4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/>
            </a:gs>
            <a:gs pos="60000">
              <a:schemeClr val="accent1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6/8/2012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/>
            </a:gs>
            <a:gs pos="60000">
              <a:schemeClr val="accent1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/>
            </a:gs>
            <a:gs pos="60000">
              <a:schemeClr val="accent1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6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2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9" Type="http://schemas.openxmlformats.org/officeDocument/2006/relationships/image" Target="../media/image68.png"/><Relationship Id="rId21" Type="http://schemas.openxmlformats.org/officeDocument/2006/relationships/image" Target="../media/image5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openxmlformats.org/officeDocument/2006/relationships/image" Target="../media/image85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3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sr-Cyrl-RS" sz="88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Mistral" pitchFamily="66" charset="0"/>
                <a:cs typeface="Aharoni" pitchFamily="2" charset="-79"/>
              </a:rPr>
              <a:t>Ј Е Р У С А Л И М</a:t>
            </a:r>
            <a:endParaRPr lang="en-US" sz="8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Mistral" pitchFamily="66" charset="0"/>
              <a:cs typeface="Aharoni" pitchFamily="2" charset="-79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29273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350" y="481089"/>
            <a:ext cx="2909300" cy="6089234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grpSp>
        <p:nvGrpSpPr>
          <p:cNvPr id="3" name="Group 9"/>
          <p:cNvGrpSpPr>
            <a:grpSpLocks noChangeAspect="1"/>
          </p:cNvGrpSpPr>
          <p:nvPr/>
        </p:nvGrpSpPr>
        <p:grpSpPr bwMode="auto">
          <a:xfrm rot="20845058">
            <a:off x="3444875" y="693738"/>
            <a:ext cx="485775" cy="866775"/>
            <a:chOff x="2170" y="437"/>
            <a:chExt cx="306" cy="546"/>
          </a:xfrm>
        </p:grpSpPr>
        <p:sp>
          <p:nvSpPr>
            <p:cNvPr id="4" name="AutoShape 8"/>
            <p:cNvSpPr>
              <a:spLocks noChangeAspect="1" noChangeArrowheads="1" noTextEdit="1"/>
            </p:cNvSpPr>
            <p:nvPr/>
          </p:nvSpPr>
          <p:spPr bwMode="auto">
            <a:xfrm>
              <a:off x="2170" y="437"/>
              <a:ext cx="306" cy="54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2169" y="435"/>
              <a:ext cx="306" cy="452"/>
            </a:xfrm>
            <a:custGeom>
              <a:avLst/>
              <a:gdLst/>
              <a:ahLst/>
              <a:cxnLst>
                <a:cxn ang="0">
                  <a:pos x="198" y="245"/>
                </a:cxn>
                <a:cxn ang="0">
                  <a:pos x="212" y="317"/>
                </a:cxn>
                <a:cxn ang="0">
                  <a:pos x="201" y="347"/>
                </a:cxn>
                <a:cxn ang="0">
                  <a:pos x="152" y="368"/>
                </a:cxn>
                <a:cxn ang="0">
                  <a:pos x="65" y="377"/>
                </a:cxn>
                <a:cxn ang="0">
                  <a:pos x="19" y="346"/>
                </a:cxn>
                <a:cxn ang="0">
                  <a:pos x="2" y="289"/>
                </a:cxn>
                <a:cxn ang="0">
                  <a:pos x="17" y="247"/>
                </a:cxn>
                <a:cxn ang="0">
                  <a:pos x="39" y="221"/>
                </a:cxn>
                <a:cxn ang="0">
                  <a:pos x="107" y="180"/>
                </a:cxn>
                <a:cxn ang="0">
                  <a:pos x="132" y="166"/>
                </a:cxn>
                <a:cxn ang="0">
                  <a:pos x="150" y="140"/>
                </a:cxn>
                <a:cxn ang="0">
                  <a:pos x="60" y="115"/>
                </a:cxn>
                <a:cxn ang="0">
                  <a:pos x="33" y="141"/>
                </a:cxn>
                <a:cxn ang="0">
                  <a:pos x="26" y="83"/>
                </a:cxn>
                <a:cxn ang="0">
                  <a:pos x="21" y="63"/>
                </a:cxn>
                <a:cxn ang="0">
                  <a:pos x="43" y="37"/>
                </a:cxn>
                <a:cxn ang="0">
                  <a:pos x="81" y="16"/>
                </a:cxn>
                <a:cxn ang="0">
                  <a:pos x="97" y="10"/>
                </a:cxn>
                <a:cxn ang="0">
                  <a:pos x="156" y="1"/>
                </a:cxn>
                <a:cxn ang="0">
                  <a:pos x="198" y="14"/>
                </a:cxn>
                <a:cxn ang="0">
                  <a:pos x="256" y="90"/>
                </a:cxn>
                <a:cxn ang="0">
                  <a:pos x="249" y="141"/>
                </a:cxn>
                <a:cxn ang="0">
                  <a:pos x="225" y="176"/>
                </a:cxn>
                <a:cxn ang="0">
                  <a:pos x="176" y="212"/>
                </a:cxn>
                <a:cxn ang="0">
                  <a:pos x="139" y="231"/>
                </a:cxn>
                <a:cxn ang="0">
                  <a:pos x="138" y="284"/>
                </a:cxn>
                <a:cxn ang="0">
                  <a:pos x="182" y="259"/>
                </a:cxn>
                <a:cxn ang="0">
                  <a:pos x="154" y="287"/>
                </a:cxn>
                <a:cxn ang="0">
                  <a:pos x="126" y="289"/>
                </a:cxn>
                <a:cxn ang="0">
                  <a:pos x="108" y="280"/>
                </a:cxn>
                <a:cxn ang="0">
                  <a:pos x="108" y="248"/>
                </a:cxn>
                <a:cxn ang="0">
                  <a:pos x="126" y="230"/>
                </a:cxn>
                <a:cxn ang="0">
                  <a:pos x="145" y="219"/>
                </a:cxn>
                <a:cxn ang="0">
                  <a:pos x="172" y="206"/>
                </a:cxn>
                <a:cxn ang="0">
                  <a:pos x="208" y="183"/>
                </a:cxn>
                <a:cxn ang="0">
                  <a:pos x="247" y="130"/>
                </a:cxn>
                <a:cxn ang="0">
                  <a:pos x="163" y="9"/>
                </a:cxn>
                <a:cxn ang="0">
                  <a:pos x="84" y="23"/>
                </a:cxn>
                <a:cxn ang="0">
                  <a:pos x="45" y="44"/>
                </a:cxn>
                <a:cxn ang="0">
                  <a:pos x="39" y="125"/>
                </a:cxn>
                <a:cxn ang="0">
                  <a:pos x="129" y="95"/>
                </a:cxn>
                <a:cxn ang="0">
                  <a:pos x="158" y="134"/>
                </a:cxn>
                <a:cxn ang="0">
                  <a:pos x="119" y="182"/>
                </a:cxn>
                <a:cxn ang="0">
                  <a:pos x="26" y="247"/>
                </a:cxn>
                <a:cxn ang="0">
                  <a:pos x="9" y="289"/>
                </a:cxn>
                <a:cxn ang="0">
                  <a:pos x="88" y="373"/>
                </a:cxn>
                <a:cxn ang="0">
                  <a:pos x="162" y="356"/>
                </a:cxn>
                <a:cxn ang="0">
                  <a:pos x="203" y="332"/>
                </a:cxn>
                <a:cxn ang="0">
                  <a:pos x="191" y="262"/>
                </a:cxn>
              </a:cxnLst>
              <a:rect l="0" t="0" r="r" b="b"/>
              <a:pathLst>
                <a:path w="258" h="383">
                  <a:moveTo>
                    <a:pt x="187" y="245"/>
                  </a:moveTo>
                  <a:cubicBezTo>
                    <a:pt x="190" y="243"/>
                    <a:pt x="194" y="245"/>
                    <a:pt x="198" y="245"/>
                  </a:cubicBezTo>
                  <a:cubicBezTo>
                    <a:pt x="202" y="251"/>
                    <a:pt x="200" y="257"/>
                    <a:pt x="201" y="263"/>
                  </a:cubicBezTo>
                  <a:cubicBezTo>
                    <a:pt x="202" y="281"/>
                    <a:pt x="209" y="299"/>
                    <a:pt x="212" y="317"/>
                  </a:cubicBezTo>
                  <a:cubicBezTo>
                    <a:pt x="213" y="323"/>
                    <a:pt x="215" y="332"/>
                    <a:pt x="215" y="334"/>
                  </a:cubicBezTo>
                  <a:cubicBezTo>
                    <a:pt x="213" y="341"/>
                    <a:pt x="204" y="341"/>
                    <a:pt x="201" y="347"/>
                  </a:cubicBezTo>
                  <a:cubicBezTo>
                    <a:pt x="187" y="352"/>
                    <a:pt x="176" y="360"/>
                    <a:pt x="162" y="364"/>
                  </a:cubicBezTo>
                  <a:cubicBezTo>
                    <a:pt x="159" y="365"/>
                    <a:pt x="155" y="367"/>
                    <a:pt x="152" y="368"/>
                  </a:cubicBezTo>
                  <a:cubicBezTo>
                    <a:pt x="145" y="370"/>
                    <a:pt x="139" y="371"/>
                    <a:pt x="132" y="374"/>
                  </a:cubicBezTo>
                  <a:cubicBezTo>
                    <a:pt x="116" y="379"/>
                    <a:pt x="87" y="383"/>
                    <a:pt x="65" y="377"/>
                  </a:cubicBezTo>
                  <a:cubicBezTo>
                    <a:pt x="51" y="372"/>
                    <a:pt x="41" y="368"/>
                    <a:pt x="31" y="358"/>
                  </a:cubicBezTo>
                  <a:cubicBezTo>
                    <a:pt x="26" y="354"/>
                    <a:pt x="23" y="351"/>
                    <a:pt x="19" y="346"/>
                  </a:cubicBezTo>
                  <a:cubicBezTo>
                    <a:pt x="17" y="343"/>
                    <a:pt x="15" y="340"/>
                    <a:pt x="12" y="335"/>
                  </a:cubicBezTo>
                  <a:cubicBezTo>
                    <a:pt x="7" y="325"/>
                    <a:pt x="0" y="308"/>
                    <a:pt x="2" y="289"/>
                  </a:cubicBezTo>
                  <a:cubicBezTo>
                    <a:pt x="3" y="278"/>
                    <a:pt x="8" y="262"/>
                    <a:pt x="13" y="252"/>
                  </a:cubicBezTo>
                  <a:cubicBezTo>
                    <a:pt x="14" y="250"/>
                    <a:pt x="16" y="249"/>
                    <a:pt x="17" y="247"/>
                  </a:cubicBezTo>
                  <a:cubicBezTo>
                    <a:pt x="18" y="245"/>
                    <a:pt x="18" y="242"/>
                    <a:pt x="19" y="241"/>
                  </a:cubicBezTo>
                  <a:cubicBezTo>
                    <a:pt x="24" y="235"/>
                    <a:pt x="32" y="227"/>
                    <a:pt x="39" y="221"/>
                  </a:cubicBezTo>
                  <a:cubicBezTo>
                    <a:pt x="47" y="215"/>
                    <a:pt x="53" y="208"/>
                    <a:pt x="61" y="204"/>
                  </a:cubicBezTo>
                  <a:cubicBezTo>
                    <a:pt x="76" y="195"/>
                    <a:pt x="91" y="188"/>
                    <a:pt x="107" y="180"/>
                  </a:cubicBezTo>
                  <a:cubicBezTo>
                    <a:pt x="113" y="177"/>
                    <a:pt x="121" y="175"/>
                    <a:pt x="128" y="171"/>
                  </a:cubicBezTo>
                  <a:cubicBezTo>
                    <a:pt x="130" y="170"/>
                    <a:pt x="130" y="168"/>
                    <a:pt x="132" y="166"/>
                  </a:cubicBezTo>
                  <a:cubicBezTo>
                    <a:pt x="134" y="165"/>
                    <a:pt x="137" y="165"/>
                    <a:pt x="138" y="164"/>
                  </a:cubicBezTo>
                  <a:cubicBezTo>
                    <a:pt x="140" y="162"/>
                    <a:pt x="149" y="146"/>
                    <a:pt x="150" y="140"/>
                  </a:cubicBezTo>
                  <a:cubicBezTo>
                    <a:pt x="159" y="92"/>
                    <a:pt x="99" y="101"/>
                    <a:pt x="70" y="111"/>
                  </a:cubicBezTo>
                  <a:cubicBezTo>
                    <a:pt x="65" y="112"/>
                    <a:pt x="64" y="111"/>
                    <a:pt x="60" y="115"/>
                  </a:cubicBezTo>
                  <a:cubicBezTo>
                    <a:pt x="57" y="118"/>
                    <a:pt x="49" y="123"/>
                    <a:pt x="46" y="128"/>
                  </a:cubicBezTo>
                  <a:cubicBezTo>
                    <a:pt x="43" y="134"/>
                    <a:pt x="44" y="145"/>
                    <a:pt x="33" y="141"/>
                  </a:cubicBezTo>
                  <a:cubicBezTo>
                    <a:pt x="31" y="138"/>
                    <a:pt x="34" y="134"/>
                    <a:pt x="33" y="130"/>
                  </a:cubicBezTo>
                  <a:cubicBezTo>
                    <a:pt x="33" y="116"/>
                    <a:pt x="27" y="98"/>
                    <a:pt x="26" y="83"/>
                  </a:cubicBezTo>
                  <a:cubicBezTo>
                    <a:pt x="25" y="79"/>
                    <a:pt x="27" y="75"/>
                    <a:pt x="26" y="71"/>
                  </a:cubicBezTo>
                  <a:cubicBezTo>
                    <a:pt x="25" y="68"/>
                    <a:pt x="22" y="66"/>
                    <a:pt x="21" y="63"/>
                  </a:cubicBezTo>
                  <a:cubicBezTo>
                    <a:pt x="19" y="60"/>
                    <a:pt x="24" y="59"/>
                    <a:pt x="26" y="57"/>
                  </a:cubicBezTo>
                  <a:cubicBezTo>
                    <a:pt x="32" y="50"/>
                    <a:pt x="37" y="43"/>
                    <a:pt x="43" y="37"/>
                  </a:cubicBezTo>
                  <a:cubicBezTo>
                    <a:pt x="48" y="32"/>
                    <a:pt x="55" y="31"/>
                    <a:pt x="59" y="25"/>
                  </a:cubicBezTo>
                  <a:cubicBezTo>
                    <a:pt x="69" y="24"/>
                    <a:pt x="75" y="20"/>
                    <a:pt x="81" y="16"/>
                  </a:cubicBezTo>
                  <a:cubicBezTo>
                    <a:pt x="86" y="16"/>
                    <a:pt x="90" y="14"/>
                    <a:pt x="95" y="13"/>
                  </a:cubicBezTo>
                  <a:cubicBezTo>
                    <a:pt x="96" y="13"/>
                    <a:pt x="96" y="10"/>
                    <a:pt x="97" y="10"/>
                  </a:cubicBezTo>
                  <a:cubicBezTo>
                    <a:pt x="100" y="9"/>
                    <a:pt x="104" y="9"/>
                    <a:pt x="107" y="8"/>
                  </a:cubicBezTo>
                  <a:cubicBezTo>
                    <a:pt x="123" y="4"/>
                    <a:pt x="137" y="0"/>
                    <a:pt x="156" y="1"/>
                  </a:cubicBezTo>
                  <a:cubicBezTo>
                    <a:pt x="166" y="2"/>
                    <a:pt x="176" y="6"/>
                    <a:pt x="184" y="9"/>
                  </a:cubicBezTo>
                  <a:cubicBezTo>
                    <a:pt x="190" y="11"/>
                    <a:pt x="193" y="11"/>
                    <a:pt x="198" y="14"/>
                  </a:cubicBezTo>
                  <a:cubicBezTo>
                    <a:pt x="215" y="23"/>
                    <a:pt x="232" y="40"/>
                    <a:pt x="244" y="55"/>
                  </a:cubicBezTo>
                  <a:cubicBezTo>
                    <a:pt x="247" y="67"/>
                    <a:pt x="255" y="78"/>
                    <a:pt x="256" y="90"/>
                  </a:cubicBezTo>
                  <a:cubicBezTo>
                    <a:pt x="258" y="101"/>
                    <a:pt x="258" y="114"/>
                    <a:pt x="256" y="125"/>
                  </a:cubicBezTo>
                  <a:cubicBezTo>
                    <a:pt x="255" y="130"/>
                    <a:pt x="252" y="136"/>
                    <a:pt x="249" y="141"/>
                  </a:cubicBezTo>
                  <a:cubicBezTo>
                    <a:pt x="244" y="153"/>
                    <a:pt x="239" y="163"/>
                    <a:pt x="230" y="172"/>
                  </a:cubicBezTo>
                  <a:cubicBezTo>
                    <a:pt x="229" y="174"/>
                    <a:pt x="226" y="174"/>
                    <a:pt x="225" y="176"/>
                  </a:cubicBezTo>
                  <a:cubicBezTo>
                    <a:pt x="214" y="185"/>
                    <a:pt x="201" y="197"/>
                    <a:pt x="188" y="205"/>
                  </a:cubicBezTo>
                  <a:cubicBezTo>
                    <a:pt x="184" y="207"/>
                    <a:pt x="180" y="209"/>
                    <a:pt x="176" y="212"/>
                  </a:cubicBezTo>
                  <a:cubicBezTo>
                    <a:pt x="172" y="214"/>
                    <a:pt x="168" y="216"/>
                    <a:pt x="164" y="218"/>
                  </a:cubicBezTo>
                  <a:cubicBezTo>
                    <a:pt x="156" y="223"/>
                    <a:pt x="147" y="226"/>
                    <a:pt x="139" y="231"/>
                  </a:cubicBezTo>
                  <a:cubicBezTo>
                    <a:pt x="124" y="239"/>
                    <a:pt x="104" y="253"/>
                    <a:pt x="115" y="273"/>
                  </a:cubicBezTo>
                  <a:cubicBezTo>
                    <a:pt x="119" y="279"/>
                    <a:pt x="130" y="285"/>
                    <a:pt x="138" y="284"/>
                  </a:cubicBezTo>
                  <a:cubicBezTo>
                    <a:pt x="146" y="284"/>
                    <a:pt x="155" y="276"/>
                    <a:pt x="161" y="272"/>
                  </a:cubicBezTo>
                  <a:cubicBezTo>
                    <a:pt x="166" y="269"/>
                    <a:pt x="180" y="262"/>
                    <a:pt x="182" y="259"/>
                  </a:cubicBezTo>
                  <a:cubicBezTo>
                    <a:pt x="186" y="254"/>
                    <a:pt x="183" y="248"/>
                    <a:pt x="187" y="245"/>
                  </a:cubicBezTo>
                  <a:close/>
                  <a:moveTo>
                    <a:pt x="154" y="287"/>
                  </a:moveTo>
                  <a:cubicBezTo>
                    <a:pt x="149" y="290"/>
                    <a:pt x="141" y="293"/>
                    <a:pt x="135" y="293"/>
                  </a:cubicBezTo>
                  <a:cubicBezTo>
                    <a:pt x="131" y="293"/>
                    <a:pt x="128" y="290"/>
                    <a:pt x="126" y="289"/>
                  </a:cubicBezTo>
                  <a:cubicBezTo>
                    <a:pt x="122" y="288"/>
                    <a:pt x="118" y="289"/>
                    <a:pt x="116" y="287"/>
                  </a:cubicBezTo>
                  <a:cubicBezTo>
                    <a:pt x="113" y="286"/>
                    <a:pt x="110" y="282"/>
                    <a:pt x="108" y="280"/>
                  </a:cubicBezTo>
                  <a:cubicBezTo>
                    <a:pt x="106" y="275"/>
                    <a:pt x="101" y="263"/>
                    <a:pt x="104" y="254"/>
                  </a:cubicBezTo>
                  <a:cubicBezTo>
                    <a:pt x="104" y="251"/>
                    <a:pt x="107" y="250"/>
                    <a:pt x="108" y="248"/>
                  </a:cubicBezTo>
                  <a:cubicBezTo>
                    <a:pt x="110" y="246"/>
                    <a:pt x="111" y="244"/>
                    <a:pt x="112" y="240"/>
                  </a:cubicBezTo>
                  <a:cubicBezTo>
                    <a:pt x="118" y="238"/>
                    <a:pt x="121" y="233"/>
                    <a:pt x="126" y="230"/>
                  </a:cubicBezTo>
                  <a:cubicBezTo>
                    <a:pt x="127" y="229"/>
                    <a:pt x="130" y="228"/>
                    <a:pt x="132" y="227"/>
                  </a:cubicBezTo>
                  <a:cubicBezTo>
                    <a:pt x="137" y="224"/>
                    <a:pt x="141" y="221"/>
                    <a:pt x="145" y="219"/>
                  </a:cubicBezTo>
                  <a:cubicBezTo>
                    <a:pt x="148" y="218"/>
                    <a:pt x="151" y="218"/>
                    <a:pt x="153" y="217"/>
                  </a:cubicBezTo>
                  <a:cubicBezTo>
                    <a:pt x="159" y="215"/>
                    <a:pt x="165" y="210"/>
                    <a:pt x="172" y="206"/>
                  </a:cubicBezTo>
                  <a:cubicBezTo>
                    <a:pt x="182" y="200"/>
                    <a:pt x="191" y="194"/>
                    <a:pt x="199" y="188"/>
                  </a:cubicBezTo>
                  <a:cubicBezTo>
                    <a:pt x="202" y="186"/>
                    <a:pt x="206" y="185"/>
                    <a:pt x="208" y="183"/>
                  </a:cubicBezTo>
                  <a:cubicBezTo>
                    <a:pt x="215" y="177"/>
                    <a:pt x="220" y="168"/>
                    <a:pt x="228" y="164"/>
                  </a:cubicBezTo>
                  <a:cubicBezTo>
                    <a:pt x="234" y="152"/>
                    <a:pt x="243" y="144"/>
                    <a:pt x="247" y="130"/>
                  </a:cubicBezTo>
                  <a:cubicBezTo>
                    <a:pt x="252" y="110"/>
                    <a:pt x="248" y="82"/>
                    <a:pt x="240" y="65"/>
                  </a:cubicBezTo>
                  <a:cubicBezTo>
                    <a:pt x="228" y="40"/>
                    <a:pt x="195" y="15"/>
                    <a:pt x="163" y="9"/>
                  </a:cubicBezTo>
                  <a:cubicBezTo>
                    <a:pt x="140" y="4"/>
                    <a:pt x="112" y="11"/>
                    <a:pt x="95" y="18"/>
                  </a:cubicBezTo>
                  <a:cubicBezTo>
                    <a:pt x="91" y="19"/>
                    <a:pt x="88" y="22"/>
                    <a:pt x="84" y="23"/>
                  </a:cubicBezTo>
                  <a:cubicBezTo>
                    <a:pt x="77" y="26"/>
                    <a:pt x="73" y="26"/>
                    <a:pt x="67" y="29"/>
                  </a:cubicBezTo>
                  <a:cubicBezTo>
                    <a:pt x="56" y="34"/>
                    <a:pt x="54" y="40"/>
                    <a:pt x="45" y="44"/>
                  </a:cubicBezTo>
                  <a:cubicBezTo>
                    <a:pt x="44" y="54"/>
                    <a:pt x="35" y="56"/>
                    <a:pt x="32" y="63"/>
                  </a:cubicBezTo>
                  <a:cubicBezTo>
                    <a:pt x="35" y="82"/>
                    <a:pt x="38" y="106"/>
                    <a:pt x="39" y="125"/>
                  </a:cubicBezTo>
                  <a:cubicBezTo>
                    <a:pt x="46" y="120"/>
                    <a:pt x="50" y="112"/>
                    <a:pt x="57" y="108"/>
                  </a:cubicBezTo>
                  <a:cubicBezTo>
                    <a:pt x="70" y="100"/>
                    <a:pt x="111" y="93"/>
                    <a:pt x="129" y="95"/>
                  </a:cubicBezTo>
                  <a:cubicBezTo>
                    <a:pt x="138" y="96"/>
                    <a:pt x="152" y="108"/>
                    <a:pt x="154" y="113"/>
                  </a:cubicBezTo>
                  <a:cubicBezTo>
                    <a:pt x="157" y="118"/>
                    <a:pt x="159" y="128"/>
                    <a:pt x="158" y="134"/>
                  </a:cubicBezTo>
                  <a:cubicBezTo>
                    <a:pt x="158" y="146"/>
                    <a:pt x="146" y="167"/>
                    <a:pt x="139" y="172"/>
                  </a:cubicBezTo>
                  <a:cubicBezTo>
                    <a:pt x="134" y="176"/>
                    <a:pt x="126" y="179"/>
                    <a:pt x="119" y="182"/>
                  </a:cubicBezTo>
                  <a:cubicBezTo>
                    <a:pt x="97" y="191"/>
                    <a:pt x="76" y="201"/>
                    <a:pt x="58" y="212"/>
                  </a:cubicBezTo>
                  <a:cubicBezTo>
                    <a:pt x="47" y="222"/>
                    <a:pt x="33" y="233"/>
                    <a:pt x="26" y="247"/>
                  </a:cubicBezTo>
                  <a:cubicBezTo>
                    <a:pt x="25" y="249"/>
                    <a:pt x="23" y="250"/>
                    <a:pt x="22" y="252"/>
                  </a:cubicBezTo>
                  <a:cubicBezTo>
                    <a:pt x="16" y="262"/>
                    <a:pt x="10" y="277"/>
                    <a:pt x="9" y="289"/>
                  </a:cubicBezTo>
                  <a:cubicBezTo>
                    <a:pt x="8" y="311"/>
                    <a:pt x="17" y="328"/>
                    <a:pt x="27" y="344"/>
                  </a:cubicBezTo>
                  <a:cubicBezTo>
                    <a:pt x="43" y="358"/>
                    <a:pt x="62" y="372"/>
                    <a:pt x="88" y="373"/>
                  </a:cubicBezTo>
                  <a:cubicBezTo>
                    <a:pt x="111" y="374"/>
                    <a:pt x="132" y="365"/>
                    <a:pt x="147" y="360"/>
                  </a:cubicBezTo>
                  <a:cubicBezTo>
                    <a:pt x="152" y="359"/>
                    <a:pt x="157" y="358"/>
                    <a:pt x="162" y="356"/>
                  </a:cubicBezTo>
                  <a:cubicBezTo>
                    <a:pt x="170" y="354"/>
                    <a:pt x="176" y="349"/>
                    <a:pt x="183" y="345"/>
                  </a:cubicBezTo>
                  <a:cubicBezTo>
                    <a:pt x="191" y="341"/>
                    <a:pt x="199" y="337"/>
                    <a:pt x="203" y="332"/>
                  </a:cubicBezTo>
                  <a:cubicBezTo>
                    <a:pt x="207" y="320"/>
                    <a:pt x="201" y="310"/>
                    <a:pt x="199" y="300"/>
                  </a:cubicBezTo>
                  <a:cubicBezTo>
                    <a:pt x="196" y="288"/>
                    <a:pt x="195" y="274"/>
                    <a:pt x="191" y="262"/>
                  </a:cubicBezTo>
                  <a:cubicBezTo>
                    <a:pt x="180" y="266"/>
                    <a:pt x="169" y="280"/>
                    <a:pt x="154" y="2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1"/>
            <p:cNvSpPr>
              <a:spLocks noEditPoints="1"/>
            </p:cNvSpPr>
            <p:nvPr/>
          </p:nvSpPr>
          <p:spPr bwMode="auto">
            <a:xfrm>
              <a:off x="2273" y="918"/>
              <a:ext cx="70" cy="66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27" y="0"/>
                </a:cxn>
                <a:cxn ang="0">
                  <a:pos x="49" y="13"/>
                </a:cxn>
                <a:cxn ang="0">
                  <a:pos x="28" y="54"/>
                </a:cxn>
                <a:cxn ang="0">
                  <a:pos x="3" y="28"/>
                </a:cxn>
                <a:cxn ang="0">
                  <a:pos x="26" y="1"/>
                </a:cxn>
                <a:cxn ang="0">
                  <a:pos x="25" y="20"/>
                </a:cxn>
                <a:cxn ang="0">
                  <a:pos x="21" y="16"/>
                </a:cxn>
                <a:cxn ang="0">
                  <a:pos x="11" y="26"/>
                </a:cxn>
                <a:cxn ang="0">
                  <a:pos x="29" y="47"/>
                </a:cxn>
                <a:cxn ang="0">
                  <a:pos x="39" y="42"/>
                </a:cxn>
                <a:cxn ang="0">
                  <a:pos x="30" y="12"/>
                </a:cxn>
                <a:cxn ang="0">
                  <a:pos x="25" y="20"/>
                </a:cxn>
              </a:cxnLst>
              <a:rect l="0" t="0" r="r" b="b"/>
              <a:pathLst>
                <a:path w="59" h="56">
                  <a:moveTo>
                    <a:pt x="26" y="1"/>
                  </a:moveTo>
                  <a:cubicBezTo>
                    <a:pt x="26" y="0"/>
                    <a:pt x="26" y="0"/>
                    <a:pt x="27" y="0"/>
                  </a:cubicBezTo>
                  <a:cubicBezTo>
                    <a:pt x="36" y="6"/>
                    <a:pt x="45" y="5"/>
                    <a:pt x="49" y="13"/>
                  </a:cubicBezTo>
                  <a:cubicBezTo>
                    <a:pt x="59" y="30"/>
                    <a:pt x="44" y="53"/>
                    <a:pt x="28" y="54"/>
                  </a:cubicBezTo>
                  <a:cubicBezTo>
                    <a:pt x="11" y="56"/>
                    <a:pt x="0" y="41"/>
                    <a:pt x="3" y="28"/>
                  </a:cubicBezTo>
                  <a:cubicBezTo>
                    <a:pt x="6" y="18"/>
                    <a:pt x="19" y="6"/>
                    <a:pt x="26" y="1"/>
                  </a:cubicBezTo>
                  <a:close/>
                  <a:moveTo>
                    <a:pt x="25" y="20"/>
                  </a:moveTo>
                  <a:cubicBezTo>
                    <a:pt x="22" y="20"/>
                    <a:pt x="25" y="15"/>
                    <a:pt x="21" y="16"/>
                  </a:cubicBezTo>
                  <a:cubicBezTo>
                    <a:pt x="16" y="17"/>
                    <a:pt x="14" y="23"/>
                    <a:pt x="11" y="26"/>
                  </a:cubicBezTo>
                  <a:cubicBezTo>
                    <a:pt x="9" y="41"/>
                    <a:pt x="19" y="45"/>
                    <a:pt x="29" y="47"/>
                  </a:cubicBezTo>
                  <a:cubicBezTo>
                    <a:pt x="32" y="45"/>
                    <a:pt x="35" y="43"/>
                    <a:pt x="39" y="42"/>
                  </a:cubicBezTo>
                  <a:cubicBezTo>
                    <a:pt x="46" y="32"/>
                    <a:pt x="44" y="13"/>
                    <a:pt x="30" y="12"/>
                  </a:cubicBezTo>
                  <a:cubicBezTo>
                    <a:pt x="32" y="16"/>
                    <a:pt x="29" y="19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4564062" y="381000"/>
            <a:ext cx="360363" cy="539750"/>
            <a:chOff x="2880" y="240"/>
            <a:chExt cx="227" cy="340"/>
          </a:xfrm>
        </p:grpSpPr>
        <p:sp>
          <p:nvSpPr>
            <p:cNvPr id="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880" y="240"/>
              <a:ext cx="227" cy="3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2875" y="238"/>
              <a:ext cx="235" cy="275"/>
            </a:xfrm>
            <a:custGeom>
              <a:avLst/>
              <a:gdLst/>
              <a:ahLst/>
              <a:cxnLst>
                <a:cxn ang="0">
                  <a:pos x="186" y="235"/>
                </a:cxn>
                <a:cxn ang="0">
                  <a:pos x="207" y="229"/>
                </a:cxn>
                <a:cxn ang="0">
                  <a:pos x="247" y="256"/>
                </a:cxn>
                <a:cxn ang="0">
                  <a:pos x="192" y="298"/>
                </a:cxn>
                <a:cxn ang="0">
                  <a:pos x="37" y="303"/>
                </a:cxn>
                <a:cxn ang="0">
                  <a:pos x="32" y="227"/>
                </a:cxn>
                <a:cxn ang="0">
                  <a:pos x="154" y="179"/>
                </a:cxn>
                <a:cxn ang="0">
                  <a:pos x="155" y="108"/>
                </a:cxn>
                <a:cxn ang="0">
                  <a:pos x="62" y="125"/>
                </a:cxn>
                <a:cxn ang="0">
                  <a:pos x="39" y="120"/>
                </a:cxn>
                <a:cxn ang="0">
                  <a:pos x="42" y="54"/>
                </a:cxn>
                <a:cxn ang="0">
                  <a:pos x="84" y="24"/>
                </a:cxn>
                <a:cxn ang="0">
                  <a:pos x="193" y="3"/>
                </a:cxn>
                <a:cxn ang="0">
                  <a:pos x="269" y="111"/>
                </a:cxn>
                <a:cxn ang="0">
                  <a:pos x="151" y="227"/>
                </a:cxn>
                <a:cxn ang="0">
                  <a:pos x="184" y="246"/>
                </a:cxn>
                <a:cxn ang="0">
                  <a:pos x="136" y="240"/>
                </a:cxn>
                <a:cxn ang="0">
                  <a:pos x="170" y="208"/>
                </a:cxn>
                <a:cxn ang="0">
                  <a:pos x="255" y="138"/>
                </a:cxn>
                <a:cxn ang="0">
                  <a:pos x="218" y="18"/>
                </a:cxn>
                <a:cxn ang="0">
                  <a:pos x="58" y="50"/>
                </a:cxn>
                <a:cxn ang="0">
                  <a:pos x="46" y="61"/>
                </a:cxn>
                <a:cxn ang="0">
                  <a:pos x="64" y="117"/>
                </a:cxn>
                <a:cxn ang="0">
                  <a:pos x="165" y="107"/>
                </a:cxn>
                <a:cxn ang="0">
                  <a:pos x="163" y="179"/>
                </a:cxn>
                <a:cxn ang="0">
                  <a:pos x="101" y="201"/>
                </a:cxn>
                <a:cxn ang="0">
                  <a:pos x="19" y="243"/>
                </a:cxn>
                <a:cxn ang="0">
                  <a:pos x="15" y="249"/>
                </a:cxn>
                <a:cxn ang="0">
                  <a:pos x="48" y="301"/>
                </a:cxn>
                <a:cxn ang="0">
                  <a:pos x="131" y="310"/>
                </a:cxn>
                <a:cxn ang="0">
                  <a:pos x="234" y="261"/>
                </a:cxn>
                <a:cxn ang="0">
                  <a:pos x="184" y="246"/>
                </a:cxn>
              </a:cxnLst>
              <a:rect l="0" t="0" r="r" b="b"/>
              <a:pathLst>
                <a:path w="273" h="320">
                  <a:moveTo>
                    <a:pt x="144" y="250"/>
                  </a:moveTo>
                  <a:cubicBezTo>
                    <a:pt x="157" y="254"/>
                    <a:pt x="176" y="245"/>
                    <a:pt x="186" y="235"/>
                  </a:cubicBezTo>
                  <a:cubicBezTo>
                    <a:pt x="191" y="230"/>
                    <a:pt x="195" y="219"/>
                    <a:pt x="201" y="220"/>
                  </a:cubicBezTo>
                  <a:cubicBezTo>
                    <a:pt x="207" y="221"/>
                    <a:pt x="205" y="223"/>
                    <a:pt x="207" y="229"/>
                  </a:cubicBezTo>
                  <a:cubicBezTo>
                    <a:pt x="212" y="236"/>
                    <a:pt x="220" y="240"/>
                    <a:pt x="225" y="247"/>
                  </a:cubicBezTo>
                  <a:cubicBezTo>
                    <a:pt x="231" y="251"/>
                    <a:pt x="240" y="252"/>
                    <a:pt x="247" y="256"/>
                  </a:cubicBezTo>
                  <a:cubicBezTo>
                    <a:pt x="249" y="263"/>
                    <a:pt x="240" y="267"/>
                    <a:pt x="236" y="270"/>
                  </a:cubicBezTo>
                  <a:cubicBezTo>
                    <a:pt x="223" y="280"/>
                    <a:pt x="209" y="290"/>
                    <a:pt x="192" y="298"/>
                  </a:cubicBezTo>
                  <a:cubicBezTo>
                    <a:pt x="164" y="311"/>
                    <a:pt x="129" y="320"/>
                    <a:pt x="86" y="317"/>
                  </a:cubicBezTo>
                  <a:cubicBezTo>
                    <a:pt x="70" y="316"/>
                    <a:pt x="53" y="311"/>
                    <a:pt x="37" y="303"/>
                  </a:cubicBezTo>
                  <a:cubicBezTo>
                    <a:pt x="25" y="297"/>
                    <a:pt x="8" y="285"/>
                    <a:pt x="6" y="274"/>
                  </a:cubicBezTo>
                  <a:cubicBezTo>
                    <a:pt x="0" y="249"/>
                    <a:pt x="19" y="236"/>
                    <a:pt x="32" y="227"/>
                  </a:cubicBezTo>
                  <a:cubicBezTo>
                    <a:pt x="45" y="217"/>
                    <a:pt x="62" y="208"/>
                    <a:pt x="80" y="202"/>
                  </a:cubicBezTo>
                  <a:cubicBezTo>
                    <a:pt x="106" y="191"/>
                    <a:pt x="134" y="190"/>
                    <a:pt x="154" y="179"/>
                  </a:cubicBezTo>
                  <a:cubicBezTo>
                    <a:pt x="164" y="172"/>
                    <a:pt x="181" y="154"/>
                    <a:pt x="179" y="134"/>
                  </a:cubicBezTo>
                  <a:cubicBezTo>
                    <a:pt x="177" y="121"/>
                    <a:pt x="166" y="117"/>
                    <a:pt x="155" y="108"/>
                  </a:cubicBezTo>
                  <a:cubicBezTo>
                    <a:pt x="133" y="101"/>
                    <a:pt x="110" y="110"/>
                    <a:pt x="88" y="117"/>
                  </a:cubicBezTo>
                  <a:cubicBezTo>
                    <a:pt x="80" y="120"/>
                    <a:pt x="71" y="122"/>
                    <a:pt x="62" y="125"/>
                  </a:cubicBezTo>
                  <a:cubicBezTo>
                    <a:pt x="54" y="128"/>
                    <a:pt x="46" y="133"/>
                    <a:pt x="38" y="131"/>
                  </a:cubicBezTo>
                  <a:cubicBezTo>
                    <a:pt x="34" y="128"/>
                    <a:pt x="39" y="124"/>
                    <a:pt x="39" y="120"/>
                  </a:cubicBezTo>
                  <a:cubicBezTo>
                    <a:pt x="39" y="110"/>
                    <a:pt x="40" y="95"/>
                    <a:pt x="41" y="81"/>
                  </a:cubicBezTo>
                  <a:cubicBezTo>
                    <a:pt x="42" y="71"/>
                    <a:pt x="46" y="63"/>
                    <a:pt x="42" y="54"/>
                  </a:cubicBezTo>
                  <a:cubicBezTo>
                    <a:pt x="47" y="46"/>
                    <a:pt x="56" y="43"/>
                    <a:pt x="63" y="38"/>
                  </a:cubicBezTo>
                  <a:cubicBezTo>
                    <a:pt x="70" y="34"/>
                    <a:pt x="77" y="28"/>
                    <a:pt x="84" y="24"/>
                  </a:cubicBezTo>
                  <a:cubicBezTo>
                    <a:pt x="103" y="14"/>
                    <a:pt x="122" y="7"/>
                    <a:pt x="147" y="4"/>
                  </a:cubicBezTo>
                  <a:cubicBezTo>
                    <a:pt x="159" y="2"/>
                    <a:pt x="178" y="0"/>
                    <a:pt x="193" y="3"/>
                  </a:cubicBezTo>
                  <a:cubicBezTo>
                    <a:pt x="211" y="6"/>
                    <a:pt x="239" y="20"/>
                    <a:pt x="250" y="32"/>
                  </a:cubicBezTo>
                  <a:cubicBezTo>
                    <a:pt x="264" y="48"/>
                    <a:pt x="273" y="86"/>
                    <a:pt x="269" y="111"/>
                  </a:cubicBezTo>
                  <a:cubicBezTo>
                    <a:pt x="262" y="156"/>
                    <a:pt x="228" y="188"/>
                    <a:pt x="188" y="206"/>
                  </a:cubicBezTo>
                  <a:cubicBezTo>
                    <a:pt x="176" y="212"/>
                    <a:pt x="159" y="218"/>
                    <a:pt x="151" y="227"/>
                  </a:cubicBezTo>
                  <a:cubicBezTo>
                    <a:pt x="146" y="232"/>
                    <a:pt x="143" y="238"/>
                    <a:pt x="144" y="250"/>
                  </a:cubicBezTo>
                  <a:close/>
                  <a:moveTo>
                    <a:pt x="184" y="246"/>
                  </a:moveTo>
                  <a:cubicBezTo>
                    <a:pt x="177" y="251"/>
                    <a:pt x="152" y="261"/>
                    <a:pt x="144" y="258"/>
                  </a:cubicBezTo>
                  <a:cubicBezTo>
                    <a:pt x="135" y="256"/>
                    <a:pt x="134" y="247"/>
                    <a:pt x="136" y="240"/>
                  </a:cubicBezTo>
                  <a:cubicBezTo>
                    <a:pt x="137" y="237"/>
                    <a:pt x="139" y="236"/>
                    <a:pt x="140" y="234"/>
                  </a:cubicBezTo>
                  <a:cubicBezTo>
                    <a:pt x="148" y="217"/>
                    <a:pt x="154" y="215"/>
                    <a:pt x="170" y="208"/>
                  </a:cubicBezTo>
                  <a:cubicBezTo>
                    <a:pt x="200" y="195"/>
                    <a:pt x="229" y="180"/>
                    <a:pt x="246" y="153"/>
                  </a:cubicBezTo>
                  <a:cubicBezTo>
                    <a:pt x="249" y="148"/>
                    <a:pt x="253" y="143"/>
                    <a:pt x="255" y="138"/>
                  </a:cubicBezTo>
                  <a:cubicBezTo>
                    <a:pt x="270" y="105"/>
                    <a:pt x="263" y="52"/>
                    <a:pt x="240" y="32"/>
                  </a:cubicBezTo>
                  <a:cubicBezTo>
                    <a:pt x="235" y="27"/>
                    <a:pt x="226" y="22"/>
                    <a:pt x="218" y="18"/>
                  </a:cubicBezTo>
                  <a:cubicBezTo>
                    <a:pt x="203" y="11"/>
                    <a:pt x="187" y="6"/>
                    <a:pt x="168" y="7"/>
                  </a:cubicBezTo>
                  <a:cubicBezTo>
                    <a:pt x="123" y="7"/>
                    <a:pt x="90" y="25"/>
                    <a:pt x="58" y="50"/>
                  </a:cubicBezTo>
                  <a:cubicBezTo>
                    <a:pt x="54" y="50"/>
                    <a:pt x="57" y="55"/>
                    <a:pt x="55" y="57"/>
                  </a:cubicBezTo>
                  <a:cubicBezTo>
                    <a:pt x="52" y="59"/>
                    <a:pt x="46" y="57"/>
                    <a:pt x="46" y="61"/>
                  </a:cubicBezTo>
                  <a:cubicBezTo>
                    <a:pt x="48" y="82"/>
                    <a:pt x="45" y="101"/>
                    <a:pt x="45" y="124"/>
                  </a:cubicBezTo>
                  <a:cubicBezTo>
                    <a:pt x="52" y="124"/>
                    <a:pt x="58" y="119"/>
                    <a:pt x="64" y="117"/>
                  </a:cubicBezTo>
                  <a:cubicBezTo>
                    <a:pt x="75" y="114"/>
                    <a:pt x="87" y="110"/>
                    <a:pt x="100" y="107"/>
                  </a:cubicBezTo>
                  <a:cubicBezTo>
                    <a:pt x="127" y="98"/>
                    <a:pt x="147" y="97"/>
                    <a:pt x="165" y="107"/>
                  </a:cubicBezTo>
                  <a:cubicBezTo>
                    <a:pt x="178" y="115"/>
                    <a:pt x="191" y="126"/>
                    <a:pt x="185" y="147"/>
                  </a:cubicBezTo>
                  <a:cubicBezTo>
                    <a:pt x="182" y="157"/>
                    <a:pt x="171" y="170"/>
                    <a:pt x="163" y="179"/>
                  </a:cubicBezTo>
                  <a:cubicBezTo>
                    <a:pt x="157" y="185"/>
                    <a:pt x="143" y="188"/>
                    <a:pt x="132" y="192"/>
                  </a:cubicBezTo>
                  <a:cubicBezTo>
                    <a:pt x="122" y="195"/>
                    <a:pt x="111" y="198"/>
                    <a:pt x="101" y="201"/>
                  </a:cubicBezTo>
                  <a:cubicBezTo>
                    <a:pt x="74" y="207"/>
                    <a:pt x="49" y="220"/>
                    <a:pt x="32" y="233"/>
                  </a:cubicBezTo>
                  <a:cubicBezTo>
                    <a:pt x="27" y="237"/>
                    <a:pt x="22" y="239"/>
                    <a:pt x="19" y="243"/>
                  </a:cubicBezTo>
                  <a:cubicBezTo>
                    <a:pt x="18" y="244"/>
                    <a:pt x="19" y="246"/>
                    <a:pt x="18" y="247"/>
                  </a:cubicBezTo>
                  <a:cubicBezTo>
                    <a:pt x="18" y="248"/>
                    <a:pt x="16" y="247"/>
                    <a:pt x="15" y="249"/>
                  </a:cubicBezTo>
                  <a:cubicBezTo>
                    <a:pt x="9" y="261"/>
                    <a:pt x="15" y="278"/>
                    <a:pt x="22" y="285"/>
                  </a:cubicBezTo>
                  <a:cubicBezTo>
                    <a:pt x="27" y="290"/>
                    <a:pt x="38" y="297"/>
                    <a:pt x="48" y="301"/>
                  </a:cubicBezTo>
                  <a:cubicBezTo>
                    <a:pt x="62" y="308"/>
                    <a:pt x="78" y="309"/>
                    <a:pt x="92" y="309"/>
                  </a:cubicBezTo>
                  <a:cubicBezTo>
                    <a:pt x="104" y="309"/>
                    <a:pt x="119" y="311"/>
                    <a:pt x="131" y="310"/>
                  </a:cubicBezTo>
                  <a:cubicBezTo>
                    <a:pt x="135" y="309"/>
                    <a:pt x="140" y="307"/>
                    <a:pt x="145" y="306"/>
                  </a:cubicBezTo>
                  <a:cubicBezTo>
                    <a:pt x="182" y="298"/>
                    <a:pt x="213" y="284"/>
                    <a:pt x="234" y="261"/>
                  </a:cubicBezTo>
                  <a:cubicBezTo>
                    <a:pt x="222" y="252"/>
                    <a:pt x="209" y="245"/>
                    <a:pt x="202" y="231"/>
                  </a:cubicBezTo>
                  <a:cubicBezTo>
                    <a:pt x="195" y="233"/>
                    <a:pt x="191" y="241"/>
                    <a:pt x="184" y="2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2954" y="541"/>
              <a:ext cx="48" cy="41"/>
            </a:xfrm>
            <a:custGeom>
              <a:avLst/>
              <a:gdLst/>
              <a:ahLst/>
              <a:cxnLst>
                <a:cxn ang="0">
                  <a:pos x="47" y="4"/>
                </a:cxn>
                <a:cxn ang="0">
                  <a:pos x="27" y="46"/>
                </a:cxn>
                <a:cxn ang="0">
                  <a:pos x="15" y="43"/>
                </a:cxn>
                <a:cxn ang="0">
                  <a:pos x="22" y="0"/>
                </a:cxn>
                <a:cxn ang="0">
                  <a:pos x="47" y="4"/>
                </a:cxn>
                <a:cxn ang="0">
                  <a:pos x="38" y="7"/>
                </a:cxn>
                <a:cxn ang="0">
                  <a:pos x="25" y="7"/>
                </a:cxn>
                <a:cxn ang="0">
                  <a:pos x="25" y="40"/>
                </a:cxn>
                <a:cxn ang="0">
                  <a:pos x="43" y="13"/>
                </a:cxn>
                <a:cxn ang="0">
                  <a:pos x="38" y="7"/>
                </a:cxn>
              </a:cxnLst>
              <a:rect l="0" t="0" r="r" b="b"/>
              <a:pathLst>
                <a:path w="56" h="47">
                  <a:moveTo>
                    <a:pt x="47" y="4"/>
                  </a:moveTo>
                  <a:cubicBezTo>
                    <a:pt x="56" y="18"/>
                    <a:pt x="41" y="45"/>
                    <a:pt x="27" y="46"/>
                  </a:cubicBezTo>
                  <a:cubicBezTo>
                    <a:pt x="23" y="47"/>
                    <a:pt x="16" y="45"/>
                    <a:pt x="15" y="43"/>
                  </a:cubicBezTo>
                  <a:cubicBezTo>
                    <a:pt x="0" y="34"/>
                    <a:pt x="8" y="6"/>
                    <a:pt x="22" y="0"/>
                  </a:cubicBezTo>
                  <a:cubicBezTo>
                    <a:pt x="34" y="0"/>
                    <a:pt x="40" y="0"/>
                    <a:pt x="47" y="4"/>
                  </a:cubicBezTo>
                  <a:close/>
                  <a:moveTo>
                    <a:pt x="38" y="7"/>
                  </a:moveTo>
                  <a:cubicBezTo>
                    <a:pt x="34" y="6"/>
                    <a:pt x="27" y="6"/>
                    <a:pt x="25" y="7"/>
                  </a:cubicBezTo>
                  <a:cubicBezTo>
                    <a:pt x="12" y="10"/>
                    <a:pt x="8" y="39"/>
                    <a:pt x="25" y="40"/>
                  </a:cubicBezTo>
                  <a:cubicBezTo>
                    <a:pt x="37" y="40"/>
                    <a:pt x="41" y="25"/>
                    <a:pt x="43" y="13"/>
                  </a:cubicBezTo>
                  <a:cubicBezTo>
                    <a:pt x="41" y="11"/>
                    <a:pt x="40" y="8"/>
                    <a:pt x="38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 bwMode="auto">
          <a:xfrm rot="844600">
            <a:off x="5529263" y="682625"/>
            <a:ext cx="566737" cy="968375"/>
            <a:chOff x="3483" y="430"/>
            <a:chExt cx="357" cy="610"/>
          </a:xfrm>
        </p:grpSpPr>
        <p:sp>
          <p:nvSpPr>
            <p:cNvPr id="12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483" y="430"/>
              <a:ext cx="357" cy="61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3477" y="429"/>
              <a:ext cx="363" cy="493"/>
            </a:xfrm>
            <a:custGeom>
              <a:avLst/>
              <a:gdLst/>
              <a:ahLst/>
              <a:cxnLst>
                <a:cxn ang="0">
                  <a:pos x="221" y="368"/>
                </a:cxn>
                <a:cxn ang="0">
                  <a:pos x="232" y="385"/>
                </a:cxn>
                <a:cxn ang="0">
                  <a:pos x="204" y="406"/>
                </a:cxn>
                <a:cxn ang="0">
                  <a:pos x="79" y="442"/>
                </a:cxn>
                <a:cxn ang="0">
                  <a:pos x="37" y="421"/>
                </a:cxn>
                <a:cxn ang="0">
                  <a:pos x="16" y="306"/>
                </a:cxn>
                <a:cxn ang="0">
                  <a:pos x="33" y="276"/>
                </a:cxn>
                <a:cxn ang="0">
                  <a:pos x="170" y="163"/>
                </a:cxn>
                <a:cxn ang="0">
                  <a:pos x="176" y="156"/>
                </a:cxn>
                <a:cxn ang="0">
                  <a:pos x="186" y="131"/>
                </a:cxn>
                <a:cxn ang="0">
                  <a:pos x="36" y="157"/>
                </a:cxn>
                <a:cxn ang="0">
                  <a:pos x="21" y="148"/>
                </a:cxn>
                <a:cxn ang="0">
                  <a:pos x="13" y="93"/>
                </a:cxn>
                <a:cxn ang="0">
                  <a:pos x="24" y="71"/>
                </a:cxn>
                <a:cxn ang="0">
                  <a:pos x="84" y="37"/>
                </a:cxn>
                <a:cxn ang="0">
                  <a:pos x="214" y="1"/>
                </a:cxn>
                <a:cxn ang="0">
                  <a:pos x="314" y="52"/>
                </a:cxn>
                <a:cxn ang="0">
                  <a:pos x="320" y="122"/>
                </a:cxn>
                <a:cxn ang="0">
                  <a:pos x="286" y="174"/>
                </a:cxn>
                <a:cxn ang="0">
                  <a:pos x="253" y="206"/>
                </a:cxn>
                <a:cxn ang="0">
                  <a:pos x="164" y="266"/>
                </a:cxn>
                <a:cxn ang="0">
                  <a:pos x="123" y="288"/>
                </a:cxn>
                <a:cxn ang="0">
                  <a:pos x="116" y="343"/>
                </a:cxn>
                <a:cxn ang="0">
                  <a:pos x="164" y="305"/>
                </a:cxn>
                <a:cxn ang="0">
                  <a:pos x="184" y="276"/>
                </a:cxn>
                <a:cxn ang="0">
                  <a:pos x="157" y="328"/>
                </a:cxn>
                <a:cxn ang="0">
                  <a:pos x="107" y="347"/>
                </a:cxn>
                <a:cxn ang="0">
                  <a:pos x="122" y="282"/>
                </a:cxn>
                <a:cxn ang="0">
                  <a:pos x="143" y="268"/>
                </a:cxn>
                <a:cxn ang="0">
                  <a:pos x="186" y="246"/>
                </a:cxn>
                <a:cxn ang="0">
                  <a:pos x="283" y="169"/>
                </a:cxn>
                <a:cxn ang="0">
                  <a:pos x="319" y="80"/>
                </a:cxn>
                <a:cxn ang="0">
                  <a:pos x="289" y="32"/>
                </a:cxn>
                <a:cxn ang="0">
                  <a:pos x="209" y="8"/>
                </a:cxn>
                <a:cxn ang="0">
                  <a:pos x="19" y="90"/>
                </a:cxn>
                <a:cxn ang="0">
                  <a:pos x="47" y="135"/>
                </a:cxn>
                <a:cxn ang="0">
                  <a:pos x="192" y="116"/>
                </a:cxn>
                <a:cxn ang="0">
                  <a:pos x="132" y="200"/>
                </a:cxn>
                <a:cxn ang="0">
                  <a:pos x="13" y="355"/>
                </a:cxn>
                <a:cxn ang="0">
                  <a:pos x="161" y="423"/>
                </a:cxn>
                <a:cxn ang="0">
                  <a:pos x="219" y="384"/>
                </a:cxn>
                <a:cxn ang="0">
                  <a:pos x="197" y="346"/>
                </a:cxn>
                <a:cxn ang="0">
                  <a:pos x="181" y="294"/>
                </a:cxn>
              </a:cxnLst>
              <a:rect l="0" t="0" r="r" b="b"/>
              <a:pathLst>
                <a:path w="326" h="444">
                  <a:moveTo>
                    <a:pt x="187" y="288"/>
                  </a:moveTo>
                  <a:cubicBezTo>
                    <a:pt x="196" y="316"/>
                    <a:pt x="204" y="346"/>
                    <a:pt x="221" y="368"/>
                  </a:cubicBezTo>
                  <a:cubicBezTo>
                    <a:pt x="223" y="371"/>
                    <a:pt x="224" y="374"/>
                    <a:pt x="227" y="377"/>
                  </a:cubicBezTo>
                  <a:cubicBezTo>
                    <a:pt x="228" y="379"/>
                    <a:pt x="232" y="381"/>
                    <a:pt x="232" y="385"/>
                  </a:cubicBezTo>
                  <a:cubicBezTo>
                    <a:pt x="227" y="391"/>
                    <a:pt x="220" y="394"/>
                    <a:pt x="213" y="399"/>
                  </a:cubicBezTo>
                  <a:cubicBezTo>
                    <a:pt x="210" y="401"/>
                    <a:pt x="207" y="403"/>
                    <a:pt x="204" y="406"/>
                  </a:cubicBezTo>
                  <a:cubicBezTo>
                    <a:pt x="185" y="420"/>
                    <a:pt x="159" y="437"/>
                    <a:pt x="128" y="441"/>
                  </a:cubicBezTo>
                  <a:cubicBezTo>
                    <a:pt x="110" y="444"/>
                    <a:pt x="95" y="443"/>
                    <a:pt x="79" y="442"/>
                  </a:cubicBezTo>
                  <a:cubicBezTo>
                    <a:pt x="74" y="439"/>
                    <a:pt x="67" y="438"/>
                    <a:pt x="61" y="436"/>
                  </a:cubicBezTo>
                  <a:cubicBezTo>
                    <a:pt x="53" y="429"/>
                    <a:pt x="45" y="427"/>
                    <a:pt x="37" y="421"/>
                  </a:cubicBezTo>
                  <a:cubicBezTo>
                    <a:pt x="13" y="401"/>
                    <a:pt x="0" y="364"/>
                    <a:pt x="9" y="327"/>
                  </a:cubicBezTo>
                  <a:cubicBezTo>
                    <a:pt x="11" y="318"/>
                    <a:pt x="13" y="314"/>
                    <a:pt x="16" y="306"/>
                  </a:cubicBezTo>
                  <a:cubicBezTo>
                    <a:pt x="20" y="297"/>
                    <a:pt x="23" y="292"/>
                    <a:pt x="28" y="284"/>
                  </a:cubicBezTo>
                  <a:cubicBezTo>
                    <a:pt x="30" y="281"/>
                    <a:pt x="31" y="279"/>
                    <a:pt x="33" y="276"/>
                  </a:cubicBezTo>
                  <a:cubicBezTo>
                    <a:pt x="52" y="245"/>
                    <a:pt x="86" y="221"/>
                    <a:pt x="119" y="202"/>
                  </a:cubicBezTo>
                  <a:cubicBezTo>
                    <a:pt x="138" y="191"/>
                    <a:pt x="155" y="180"/>
                    <a:pt x="170" y="163"/>
                  </a:cubicBezTo>
                  <a:cubicBezTo>
                    <a:pt x="171" y="162"/>
                    <a:pt x="171" y="159"/>
                    <a:pt x="172" y="158"/>
                  </a:cubicBezTo>
                  <a:cubicBezTo>
                    <a:pt x="173" y="157"/>
                    <a:pt x="175" y="157"/>
                    <a:pt x="176" y="156"/>
                  </a:cubicBezTo>
                  <a:cubicBezTo>
                    <a:pt x="179" y="151"/>
                    <a:pt x="180" y="143"/>
                    <a:pt x="183" y="137"/>
                  </a:cubicBezTo>
                  <a:cubicBezTo>
                    <a:pt x="185" y="133"/>
                    <a:pt x="186" y="134"/>
                    <a:pt x="186" y="131"/>
                  </a:cubicBezTo>
                  <a:cubicBezTo>
                    <a:pt x="188" y="105"/>
                    <a:pt x="156" y="100"/>
                    <a:pt x="133" y="103"/>
                  </a:cubicBezTo>
                  <a:cubicBezTo>
                    <a:pt x="95" y="109"/>
                    <a:pt x="53" y="131"/>
                    <a:pt x="36" y="157"/>
                  </a:cubicBezTo>
                  <a:cubicBezTo>
                    <a:pt x="31" y="164"/>
                    <a:pt x="35" y="169"/>
                    <a:pt x="23" y="170"/>
                  </a:cubicBezTo>
                  <a:cubicBezTo>
                    <a:pt x="20" y="163"/>
                    <a:pt x="22" y="157"/>
                    <a:pt x="21" y="148"/>
                  </a:cubicBezTo>
                  <a:cubicBezTo>
                    <a:pt x="20" y="134"/>
                    <a:pt x="18" y="117"/>
                    <a:pt x="14" y="100"/>
                  </a:cubicBezTo>
                  <a:cubicBezTo>
                    <a:pt x="14" y="99"/>
                    <a:pt x="13" y="95"/>
                    <a:pt x="13" y="93"/>
                  </a:cubicBezTo>
                  <a:cubicBezTo>
                    <a:pt x="12" y="92"/>
                    <a:pt x="9" y="87"/>
                    <a:pt x="9" y="88"/>
                  </a:cubicBezTo>
                  <a:cubicBezTo>
                    <a:pt x="9" y="84"/>
                    <a:pt x="23" y="76"/>
                    <a:pt x="24" y="71"/>
                  </a:cubicBezTo>
                  <a:cubicBezTo>
                    <a:pt x="36" y="68"/>
                    <a:pt x="44" y="58"/>
                    <a:pt x="54" y="53"/>
                  </a:cubicBezTo>
                  <a:cubicBezTo>
                    <a:pt x="64" y="48"/>
                    <a:pt x="75" y="45"/>
                    <a:pt x="84" y="37"/>
                  </a:cubicBezTo>
                  <a:cubicBezTo>
                    <a:pt x="101" y="33"/>
                    <a:pt x="117" y="21"/>
                    <a:pt x="133" y="19"/>
                  </a:cubicBezTo>
                  <a:cubicBezTo>
                    <a:pt x="157" y="8"/>
                    <a:pt x="186" y="3"/>
                    <a:pt x="214" y="1"/>
                  </a:cubicBezTo>
                  <a:cubicBezTo>
                    <a:pt x="247" y="0"/>
                    <a:pt x="275" y="8"/>
                    <a:pt x="296" y="28"/>
                  </a:cubicBezTo>
                  <a:cubicBezTo>
                    <a:pt x="303" y="35"/>
                    <a:pt x="309" y="43"/>
                    <a:pt x="314" y="52"/>
                  </a:cubicBezTo>
                  <a:cubicBezTo>
                    <a:pt x="321" y="66"/>
                    <a:pt x="326" y="76"/>
                    <a:pt x="325" y="95"/>
                  </a:cubicBezTo>
                  <a:cubicBezTo>
                    <a:pt x="324" y="104"/>
                    <a:pt x="323" y="112"/>
                    <a:pt x="320" y="122"/>
                  </a:cubicBezTo>
                  <a:cubicBezTo>
                    <a:pt x="318" y="127"/>
                    <a:pt x="314" y="132"/>
                    <a:pt x="312" y="137"/>
                  </a:cubicBezTo>
                  <a:cubicBezTo>
                    <a:pt x="305" y="150"/>
                    <a:pt x="296" y="164"/>
                    <a:pt x="286" y="174"/>
                  </a:cubicBezTo>
                  <a:cubicBezTo>
                    <a:pt x="282" y="178"/>
                    <a:pt x="279" y="182"/>
                    <a:pt x="276" y="186"/>
                  </a:cubicBezTo>
                  <a:cubicBezTo>
                    <a:pt x="269" y="193"/>
                    <a:pt x="261" y="199"/>
                    <a:pt x="253" y="206"/>
                  </a:cubicBezTo>
                  <a:cubicBezTo>
                    <a:pt x="243" y="216"/>
                    <a:pt x="231" y="227"/>
                    <a:pt x="218" y="235"/>
                  </a:cubicBezTo>
                  <a:cubicBezTo>
                    <a:pt x="201" y="245"/>
                    <a:pt x="182" y="257"/>
                    <a:pt x="164" y="266"/>
                  </a:cubicBezTo>
                  <a:cubicBezTo>
                    <a:pt x="155" y="272"/>
                    <a:pt x="144" y="275"/>
                    <a:pt x="135" y="280"/>
                  </a:cubicBezTo>
                  <a:cubicBezTo>
                    <a:pt x="131" y="282"/>
                    <a:pt x="128" y="287"/>
                    <a:pt x="123" y="288"/>
                  </a:cubicBezTo>
                  <a:cubicBezTo>
                    <a:pt x="113" y="296"/>
                    <a:pt x="100" y="315"/>
                    <a:pt x="107" y="333"/>
                  </a:cubicBezTo>
                  <a:cubicBezTo>
                    <a:pt x="108" y="337"/>
                    <a:pt x="113" y="339"/>
                    <a:pt x="116" y="343"/>
                  </a:cubicBezTo>
                  <a:cubicBezTo>
                    <a:pt x="130" y="346"/>
                    <a:pt x="136" y="341"/>
                    <a:pt x="145" y="332"/>
                  </a:cubicBezTo>
                  <a:cubicBezTo>
                    <a:pt x="152" y="324"/>
                    <a:pt x="158" y="314"/>
                    <a:pt x="164" y="305"/>
                  </a:cubicBezTo>
                  <a:cubicBezTo>
                    <a:pt x="167" y="300"/>
                    <a:pt x="171" y="295"/>
                    <a:pt x="173" y="291"/>
                  </a:cubicBezTo>
                  <a:cubicBezTo>
                    <a:pt x="175" y="286"/>
                    <a:pt x="176" y="274"/>
                    <a:pt x="184" y="276"/>
                  </a:cubicBezTo>
                  <a:cubicBezTo>
                    <a:pt x="189" y="277"/>
                    <a:pt x="189" y="282"/>
                    <a:pt x="187" y="288"/>
                  </a:cubicBezTo>
                  <a:close/>
                  <a:moveTo>
                    <a:pt x="157" y="328"/>
                  </a:moveTo>
                  <a:cubicBezTo>
                    <a:pt x="152" y="335"/>
                    <a:pt x="135" y="352"/>
                    <a:pt x="126" y="353"/>
                  </a:cubicBezTo>
                  <a:cubicBezTo>
                    <a:pt x="119" y="353"/>
                    <a:pt x="114" y="348"/>
                    <a:pt x="107" y="347"/>
                  </a:cubicBezTo>
                  <a:cubicBezTo>
                    <a:pt x="101" y="336"/>
                    <a:pt x="95" y="331"/>
                    <a:pt x="98" y="314"/>
                  </a:cubicBezTo>
                  <a:cubicBezTo>
                    <a:pt x="100" y="302"/>
                    <a:pt x="113" y="289"/>
                    <a:pt x="122" y="282"/>
                  </a:cubicBezTo>
                  <a:cubicBezTo>
                    <a:pt x="128" y="277"/>
                    <a:pt x="132" y="276"/>
                    <a:pt x="137" y="273"/>
                  </a:cubicBezTo>
                  <a:cubicBezTo>
                    <a:pt x="140" y="272"/>
                    <a:pt x="141" y="269"/>
                    <a:pt x="143" y="268"/>
                  </a:cubicBezTo>
                  <a:cubicBezTo>
                    <a:pt x="145" y="267"/>
                    <a:pt x="148" y="267"/>
                    <a:pt x="151" y="265"/>
                  </a:cubicBezTo>
                  <a:cubicBezTo>
                    <a:pt x="163" y="259"/>
                    <a:pt x="175" y="253"/>
                    <a:pt x="186" y="246"/>
                  </a:cubicBezTo>
                  <a:cubicBezTo>
                    <a:pt x="204" y="236"/>
                    <a:pt x="223" y="226"/>
                    <a:pt x="239" y="212"/>
                  </a:cubicBezTo>
                  <a:cubicBezTo>
                    <a:pt x="254" y="198"/>
                    <a:pt x="271" y="185"/>
                    <a:pt x="283" y="169"/>
                  </a:cubicBezTo>
                  <a:cubicBezTo>
                    <a:pt x="296" y="153"/>
                    <a:pt x="307" y="136"/>
                    <a:pt x="316" y="115"/>
                  </a:cubicBezTo>
                  <a:cubicBezTo>
                    <a:pt x="316" y="102"/>
                    <a:pt x="321" y="94"/>
                    <a:pt x="319" y="80"/>
                  </a:cubicBezTo>
                  <a:cubicBezTo>
                    <a:pt x="318" y="76"/>
                    <a:pt x="315" y="69"/>
                    <a:pt x="312" y="63"/>
                  </a:cubicBezTo>
                  <a:cubicBezTo>
                    <a:pt x="305" y="49"/>
                    <a:pt x="300" y="42"/>
                    <a:pt x="289" y="32"/>
                  </a:cubicBezTo>
                  <a:cubicBezTo>
                    <a:pt x="281" y="25"/>
                    <a:pt x="274" y="20"/>
                    <a:pt x="265" y="16"/>
                  </a:cubicBezTo>
                  <a:cubicBezTo>
                    <a:pt x="251" y="9"/>
                    <a:pt x="227" y="7"/>
                    <a:pt x="209" y="8"/>
                  </a:cubicBezTo>
                  <a:cubicBezTo>
                    <a:pt x="166" y="10"/>
                    <a:pt x="134" y="22"/>
                    <a:pt x="103" y="37"/>
                  </a:cubicBezTo>
                  <a:cubicBezTo>
                    <a:pt x="71" y="52"/>
                    <a:pt x="37" y="65"/>
                    <a:pt x="19" y="90"/>
                  </a:cubicBezTo>
                  <a:cubicBezTo>
                    <a:pt x="24" y="110"/>
                    <a:pt x="27" y="132"/>
                    <a:pt x="28" y="156"/>
                  </a:cubicBezTo>
                  <a:cubicBezTo>
                    <a:pt x="36" y="150"/>
                    <a:pt x="40" y="141"/>
                    <a:pt x="47" y="135"/>
                  </a:cubicBezTo>
                  <a:cubicBezTo>
                    <a:pt x="65" y="120"/>
                    <a:pt x="110" y="97"/>
                    <a:pt x="145" y="96"/>
                  </a:cubicBezTo>
                  <a:cubicBezTo>
                    <a:pt x="167" y="95"/>
                    <a:pt x="185" y="101"/>
                    <a:pt x="192" y="116"/>
                  </a:cubicBezTo>
                  <a:cubicBezTo>
                    <a:pt x="201" y="134"/>
                    <a:pt x="183" y="157"/>
                    <a:pt x="171" y="170"/>
                  </a:cubicBezTo>
                  <a:cubicBezTo>
                    <a:pt x="159" y="184"/>
                    <a:pt x="146" y="192"/>
                    <a:pt x="132" y="200"/>
                  </a:cubicBezTo>
                  <a:cubicBezTo>
                    <a:pt x="91" y="222"/>
                    <a:pt x="54" y="250"/>
                    <a:pt x="32" y="289"/>
                  </a:cubicBezTo>
                  <a:cubicBezTo>
                    <a:pt x="20" y="308"/>
                    <a:pt x="10" y="325"/>
                    <a:pt x="13" y="355"/>
                  </a:cubicBezTo>
                  <a:cubicBezTo>
                    <a:pt x="16" y="396"/>
                    <a:pt x="42" y="424"/>
                    <a:pt x="79" y="433"/>
                  </a:cubicBezTo>
                  <a:cubicBezTo>
                    <a:pt x="109" y="440"/>
                    <a:pt x="141" y="433"/>
                    <a:pt x="161" y="423"/>
                  </a:cubicBezTo>
                  <a:cubicBezTo>
                    <a:pt x="179" y="414"/>
                    <a:pt x="186" y="410"/>
                    <a:pt x="202" y="399"/>
                  </a:cubicBezTo>
                  <a:cubicBezTo>
                    <a:pt x="208" y="395"/>
                    <a:pt x="218" y="387"/>
                    <a:pt x="219" y="384"/>
                  </a:cubicBezTo>
                  <a:cubicBezTo>
                    <a:pt x="220" y="379"/>
                    <a:pt x="212" y="371"/>
                    <a:pt x="208" y="365"/>
                  </a:cubicBezTo>
                  <a:cubicBezTo>
                    <a:pt x="204" y="358"/>
                    <a:pt x="201" y="352"/>
                    <a:pt x="197" y="346"/>
                  </a:cubicBezTo>
                  <a:cubicBezTo>
                    <a:pt x="196" y="337"/>
                    <a:pt x="191" y="329"/>
                    <a:pt x="188" y="321"/>
                  </a:cubicBezTo>
                  <a:cubicBezTo>
                    <a:pt x="185" y="313"/>
                    <a:pt x="185" y="303"/>
                    <a:pt x="181" y="294"/>
                  </a:cubicBezTo>
                  <a:cubicBezTo>
                    <a:pt x="173" y="302"/>
                    <a:pt x="167" y="316"/>
                    <a:pt x="157" y="3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3571" y="970"/>
              <a:ext cx="70" cy="7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8" y="61"/>
                </a:cxn>
                <a:cxn ang="0">
                  <a:pos x="1" y="40"/>
                </a:cxn>
                <a:cxn ang="0">
                  <a:pos x="4" y="22"/>
                </a:cxn>
                <a:cxn ang="0">
                  <a:pos x="34" y="2"/>
                </a:cxn>
                <a:cxn ang="0">
                  <a:pos x="11" y="24"/>
                </a:cxn>
                <a:cxn ang="0">
                  <a:pos x="38" y="52"/>
                </a:cxn>
                <a:cxn ang="0">
                  <a:pos x="34" y="9"/>
                </a:cxn>
                <a:cxn ang="0">
                  <a:pos x="33" y="10"/>
                </a:cxn>
                <a:cxn ang="0">
                  <a:pos x="11" y="24"/>
                </a:cxn>
              </a:cxnLst>
              <a:rect l="0" t="0" r="r" b="b"/>
              <a:pathLst>
                <a:path w="63" h="66">
                  <a:moveTo>
                    <a:pt x="34" y="2"/>
                  </a:moveTo>
                  <a:cubicBezTo>
                    <a:pt x="63" y="0"/>
                    <a:pt x="57" y="53"/>
                    <a:pt x="38" y="61"/>
                  </a:cubicBezTo>
                  <a:cubicBezTo>
                    <a:pt x="26" y="66"/>
                    <a:pt x="2" y="56"/>
                    <a:pt x="1" y="40"/>
                  </a:cubicBezTo>
                  <a:cubicBezTo>
                    <a:pt x="0" y="36"/>
                    <a:pt x="2" y="27"/>
                    <a:pt x="4" y="22"/>
                  </a:cubicBezTo>
                  <a:cubicBezTo>
                    <a:pt x="8" y="15"/>
                    <a:pt x="21" y="3"/>
                    <a:pt x="34" y="2"/>
                  </a:cubicBezTo>
                  <a:close/>
                  <a:moveTo>
                    <a:pt x="11" y="24"/>
                  </a:moveTo>
                  <a:cubicBezTo>
                    <a:pt x="1" y="45"/>
                    <a:pt x="22" y="59"/>
                    <a:pt x="38" y="52"/>
                  </a:cubicBezTo>
                  <a:cubicBezTo>
                    <a:pt x="48" y="42"/>
                    <a:pt x="51" y="14"/>
                    <a:pt x="34" y="9"/>
                  </a:cubicBezTo>
                  <a:cubicBezTo>
                    <a:pt x="34" y="9"/>
                    <a:pt x="33" y="9"/>
                    <a:pt x="33" y="10"/>
                  </a:cubicBezTo>
                  <a:cubicBezTo>
                    <a:pt x="24" y="11"/>
                    <a:pt x="15" y="17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3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611731" y="712788"/>
            <a:ext cx="3306762" cy="5635626"/>
            <a:chOff x="5534026" y="712788"/>
            <a:chExt cx="3306762" cy="5635626"/>
          </a:xfrm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5703888" y="712788"/>
              <a:ext cx="1289050" cy="369888"/>
            </a:xfrm>
            <a:custGeom>
              <a:avLst/>
              <a:gdLst/>
              <a:ahLst/>
              <a:cxnLst>
                <a:cxn ang="0">
                  <a:pos x="4" y="99"/>
                </a:cxn>
                <a:cxn ang="0">
                  <a:pos x="6" y="86"/>
                </a:cxn>
                <a:cxn ang="0">
                  <a:pos x="18" y="85"/>
                </a:cxn>
                <a:cxn ang="0">
                  <a:pos x="131" y="48"/>
                </a:cxn>
                <a:cxn ang="0">
                  <a:pos x="144" y="42"/>
                </a:cxn>
                <a:cxn ang="0">
                  <a:pos x="163" y="39"/>
                </a:cxn>
                <a:cxn ang="0">
                  <a:pos x="181" y="33"/>
                </a:cxn>
                <a:cxn ang="0">
                  <a:pos x="191" y="31"/>
                </a:cxn>
                <a:cxn ang="0">
                  <a:pos x="198" y="28"/>
                </a:cxn>
                <a:cxn ang="0">
                  <a:pos x="220" y="25"/>
                </a:cxn>
                <a:cxn ang="0">
                  <a:pos x="236" y="18"/>
                </a:cxn>
                <a:cxn ang="0">
                  <a:pos x="264" y="15"/>
                </a:cxn>
                <a:cxn ang="0">
                  <a:pos x="275" y="11"/>
                </a:cxn>
                <a:cxn ang="0">
                  <a:pos x="293" y="11"/>
                </a:cxn>
                <a:cxn ang="0">
                  <a:pos x="330" y="3"/>
                </a:cxn>
                <a:cxn ang="0">
                  <a:pos x="343" y="11"/>
                </a:cxn>
                <a:cxn ang="0">
                  <a:pos x="317" y="17"/>
                </a:cxn>
                <a:cxn ang="0">
                  <a:pos x="158" y="50"/>
                </a:cxn>
                <a:cxn ang="0">
                  <a:pos x="132" y="56"/>
                </a:cxn>
                <a:cxn ang="0">
                  <a:pos x="107" y="63"/>
                </a:cxn>
                <a:cxn ang="0">
                  <a:pos x="84" y="72"/>
                </a:cxn>
                <a:cxn ang="0">
                  <a:pos x="31" y="87"/>
                </a:cxn>
                <a:cxn ang="0">
                  <a:pos x="4" y="99"/>
                </a:cxn>
              </a:cxnLst>
              <a:rect l="0" t="0" r="r" b="b"/>
              <a:pathLst>
                <a:path w="344" h="99">
                  <a:moveTo>
                    <a:pt x="4" y="99"/>
                  </a:moveTo>
                  <a:cubicBezTo>
                    <a:pt x="0" y="94"/>
                    <a:pt x="7" y="92"/>
                    <a:pt x="6" y="86"/>
                  </a:cubicBezTo>
                  <a:cubicBezTo>
                    <a:pt x="11" y="87"/>
                    <a:pt x="12" y="84"/>
                    <a:pt x="18" y="85"/>
                  </a:cubicBezTo>
                  <a:cubicBezTo>
                    <a:pt x="50" y="70"/>
                    <a:pt x="93" y="61"/>
                    <a:pt x="131" y="48"/>
                  </a:cubicBezTo>
                  <a:cubicBezTo>
                    <a:pt x="136" y="47"/>
                    <a:pt x="140" y="43"/>
                    <a:pt x="144" y="42"/>
                  </a:cubicBezTo>
                  <a:cubicBezTo>
                    <a:pt x="151" y="40"/>
                    <a:pt x="157" y="41"/>
                    <a:pt x="163" y="39"/>
                  </a:cubicBezTo>
                  <a:cubicBezTo>
                    <a:pt x="169" y="38"/>
                    <a:pt x="175" y="34"/>
                    <a:pt x="181" y="33"/>
                  </a:cubicBezTo>
                  <a:cubicBezTo>
                    <a:pt x="184" y="32"/>
                    <a:pt x="188" y="32"/>
                    <a:pt x="191" y="31"/>
                  </a:cubicBezTo>
                  <a:cubicBezTo>
                    <a:pt x="194" y="31"/>
                    <a:pt x="196" y="28"/>
                    <a:pt x="198" y="28"/>
                  </a:cubicBezTo>
                  <a:cubicBezTo>
                    <a:pt x="205" y="26"/>
                    <a:pt x="213" y="27"/>
                    <a:pt x="220" y="25"/>
                  </a:cubicBezTo>
                  <a:cubicBezTo>
                    <a:pt x="226" y="24"/>
                    <a:pt x="231" y="20"/>
                    <a:pt x="236" y="18"/>
                  </a:cubicBezTo>
                  <a:cubicBezTo>
                    <a:pt x="245" y="16"/>
                    <a:pt x="255" y="16"/>
                    <a:pt x="264" y="15"/>
                  </a:cubicBezTo>
                  <a:cubicBezTo>
                    <a:pt x="268" y="14"/>
                    <a:pt x="271" y="11"/>
                    <a:pt x="275" y="11"/>
                  </a:cubicBezTo>
                  <a:cubicBezTo>
                    <a:pt x="281" y="10"/>
                    <a:pt x="287" y="11"/>
                    <a:pt x="293" y="11"/>
                  </a:cubicBezTo>
                  <a:cubicBezTo>
                    <a:pt x="305" y="9"/>
                    <a:pt x="320" y="7"/>
                    <a:pt x="330" y="3"/>
                  </a:cubicBezTo>
                  <a:cubicBezTo>
                    <a:pt x="336" y="0"/>
                    <a:pt x="344" y="4"/>
                    <a:pt x="343" y="11"/>
                  </a:cubicBezTo>
                  <a:cubicBezTo>
                    <a:pt x="342" y="20"/>
                    <a:pt x="328" y="17"/>
                    <a:pt x="317" y="17"/>
                  </a:cubicBezTo>
                  <a:cubicBezTo>
                    <a:pt x="266" y="19"/>
                    <a:pt x="209" y="35"/>
                    <a:pt x="158" y="50"/>
                  </a:cubicBezTo>
                  <a:cubicBezTo>
                    <a:pt x="150" y="52"/>
                    <a:pt x="141" y="54"/>
                    <a:pt x="132" y="56"/>
                  </a:cubicBezTo>
                  <a:cubicBezTo>
                    <a:pt x="124" y="58"/>
                    <a:pt x="115" y="60"/>
                    <a:pt x="107" y="63"/>
                  </a:cubicBezTo>
                  <a:cubicBezTo>
                    <a:pt x="99" y="65"/>
                    <a:pt x="92" y="69"/>
                    <a:pt x="84" y="72"/>
                  </a:cubicBezTo>
                  <a:cubicBezTo>
                    <a:pt x="66" y="78"/>
                    <a:pt x="49" y="80"/>
                    <a:pt x="31" y="87"/>
                  </a:cubicBezTo>
                  <a:cubicBezTo>
                    <a:pt x="22" y="91"/>
                    <a:pt x="16" y="99"/>
                    <a:pt x="4" y="9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8691563" y="1023938"/>
              <a:ext cx="149225" cy="4854575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9" y="46"/>
                </a:cxn>
                <a:cxn ang="0">
                  <a:pos x="32" y="68"/>
                </a:cxn>
                <a:cxn ang="0">
                  <a:pos x="29" y="107"/>
                </a:cxn>
                <a:cxn ang="0">
                  <a:pos x="27" y="145"/>
                </a:cxn>
                <a:cxn ang="0">
                  <a:pos x="21" y="229"/>
                </a:cxn>
                <a:cxn ang="0">
                  <a:pos x="13" y="1090"/>
                </a:cxn>
                <a:cxn ang="0">
                  <a:pos x="15" y="1131"/>
                </a:cxn>
                <a:cxn ang="0">
                  <a:pos x="12" y="1144"/>
                </a:cxn>
                <a:cxn ang="0">
                  <a:pos x="15" y="1169"/>
                </a:cxn>
                <a:cxn ang="0">
                  <a:pos x="11" y="1190"/>
                </a:cxn>
                <a:cxn ang="0">
                  <a:pos x="11" y="1228"/>
                </a:cxn>
                <a:cxn ang="0">
                  <a:pos x="8" y="1263"/>
                </a:cxn>
                <a:cxn ang="0">
                  <a:pos x="7" y="1295"/>
                </a:cxn>
                <a:cxn ang="0">
                  <a:pos x="1" y="1277"/>
                </a:cxn>
                <a:cxn ang="0">
                  <a:pos x="3" y="1208"/>
                </a:cxn>
                <a:cxn ang="0">
                  <a:pos x="9" y="258"/>
                </a:cxn>
                <a:cxn ang="0">
                  <a:pos x="14" y="211"/>
                </a:cxn>
                <a:cxn ang="0">
                  <a:pos x="22" y="28"/>
                </a:cxn>
                <a:cxn ang="0">
                  <a:pos x="23" y="3"/>
                </a:cxn>
              </a:cxnLst>
              <a:rect l="0" t="0" r="r" b="b"/>
              <a:pathLst>
                <a:path w="40" h="1295">
                  <a:moveTo>
                    <a:pt x="23" y="3"/>
                  </a:moveTo>
                  <a:cubicBezTo>
                    <a:pt x="40" y="0"/>
                    <a:pt x="29" y="33"/>
                    <a:pt x="29" y="46"/>
                  </a:cubicBezTo>
                  <a:cubicBezTo>
                    <a:pt x="29" y="50"/>
                    <a:pt x="32" y="61"/>
                    <a:pt x="32" y="68"/>
                  </a:cubicBezTo>
                  <a:cubicBezTo>
                    <a:pt x="32" y="81"/>
                    <a:pt x="30" y="93"/>
                    <a:pt x="29" y="107"/>
                  </a:cubicBezTo>
                  <a:cubicBezTo>
                    <a:pt x="29" y="120"/>
                    <a:pt x="28" y="132"/>
                    <a:pt x="27" y="145"/>
                  </a:cubicBezTo>
                  <a:cubicBezTo>
                    <a:pt x="25" y="172"/>
                    <a:pt x="24" y="201"/>
                    <a:pt x="21" y="229"/>
                  </a:cubicBezTo>
                  <a:cubicBezTo>
                    <a:pt x="15" y="279"/>
                    <a:pt x="13" y="1038"/>
                    <a:pt x="13" y="1090"/>
                  </a:cubicBezTo>
                  <a:cubicBezTo>
                    <a:pt x="13" y="1105"/>
                    <a:pt x="15" y="1120"/>
                    <a:pt x="15" y="1131"/>
                  </a:cubicBezTo>
                  <a:cubicBezTo>
                    <a:pt x="14" y="1136"/>
                    <a:pt x="12" y="1140"/>
                    <a:pt x="12" y="1144"/>
                  </a:cubicBezTo>
                  <a:cubicBezTo>
                    <a:pt x="12" y="1153"/>
                    <a:pt x="15" y="1161"/>
                    <a:pt x="15" y="1169"/>
                  </a:cubicBezTo>
                  <a:cubicBezTo>
                    <a:pt x="14" y="1176"/>
                    <a:pt x="11" y="1183"/>
                    <a:pt x="11" y="1190"/>
                  </a:cubicBezTo>
                  <a:cubicBezTo>
                    <a:pt x="10" y="1202"/>
                    <a:pt x="11" y="1215"/>
                    <a:pt x="11" y="1228"/>
                  </a:cubicBezTo>
                  <a:cubicBezTo>
                    <a:pt x="11" y="1240"/>
                    <a:pt x="8" y="1252"/>
                    <a:pt x="8" y="1263"/>
                  </a:cubicBezTo>
                  <a:cubicBezTo>
                    <a:pt x="8" y="1274"/>
                    <a:pt x="15" y="1286"/>
                    <a:pt x="7" y="1295"/>
                  </a:cubicBezTo>
                  <a:cubicBezTo>
                    <a:pt x="0" y="1293"/>
                    <a:pt x="1" y="1282"/>
                    <a:pt x="1" y="1277"/>
                  </a:cubicBezTo>
                  <a:cubicBezTo>
                    <a:pt x="0" y="1256"/>
                    <a:pt x="2" y="1231"/>
                    <a:pt x="3" y="1208"/>
                  </a:cubicBezTo>
                  <a:cubicBezTo>
                    <a:pt x="7" y="1125"/>
                    <a:pt x="4" y="335"/>
                    <a:pt x="9" y="258"/>
                  </a:cubicBezTo>
                  <a:cubicBezTo>
                    <a:pt x="10" y="242"/>
                    <a:pt x="13" y="226"/>
                    <a:pt x="14" y="211"/>
                  </a:cubicBezTo>
                  <a:cubicBezTo>
                    <a:pt x="18" y="151"/>
                    <a:pt x="28" y="96"/>
                    <a:pt x="22" y="28"/>
                  </a:cubicBezTo>
                  <a:cubicBezTo>
                    <a:pt x="21" y="19"/>
                    <a:pt x="14" y="9"/>
                    <a:pt x="23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397626" y="6200776"/>
              <a:ext cx="25400" cy="158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1"/>
                </a:cxn>
                <a:cxn ang="0">
                  <a:pos x="0" y="3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0" y="0"/>
                    <a:pt x="5" y="2"/>
                    <a:pt x="7" y="1"/>
                  </a:cubicBezTo>
                  <a:cubicBezTo>
                    <a:pt x="7" y="4"/>
                    <a:pt x="2" y="2"/>
                    <a:pt x="0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5534026" y="730251"/>
              <a:ext cx="3240088" cy="5618163"/>
            </a:xfrm>
            <a:custGeom>
              <a:avLst/>
              <a:gdLst/>
              <a:ahLst/>
              <a:cxnLst>
                <a:cxn ang="0">
                  <a:pos x="5" y="1410"/>
                </a:cxn>
                <a:cxn ang="0">
                  <a:pos x="3" y="1203"/>
                </a:cxn>
                <a:cxn ang="0">
                  <a:pos x="7" y="295"/>
                </a:cxn>
                <a:cxn ang="0">
                  <a:pos x="30" y="104"/>
                </a:cxn>
                <a:cxn ang="0">
                  <a:pos x="39" y="110"/>
                </a:cxn>
                <a:cxn ang="0">
                  <a:pos x="29" y="191"/>
                </a:cxn>
                <a:cxn ang="0">
                  <a:pos x="13" y="1109"/>
                </a:cxn>
                <a:cxn ang="0">
                  <a:pos x="68" y="1423"/>
                </a:cxn>
                <a:cxn ang="0">
                  <a:pos x="84" y="1430"/>
                </a:cxn>
                <a:cxn ang="0">
                  <a:pos x="148" y="1438"/>
                </a:cxn>
                <a:cxn ang="0">
                  <a:pos x="222" y="1452"/>
                </a:cxn>
                <a:cxn ang="0">
                  <a:pos x="269" y="1463"/>
                </a:cxn>
                <a:cxn ang="0">
                  <a:pos x="309" y="1467"/>
                </a:cxn>
                <a:cxn ang="0">
                  <a:pos x="353" y="1478"/>
                </a:cxn>
                <a:cxn ang="0">
                  <a:pos x="431" y="1488"/>
                </a:cxn>
                <a:cxn ang="0">
                  <a:pos x="398" y="50"/>
                </a:cxn>
                <a:cxn ang="0">
                  <a:pos x="416" y="3"/>
                </a:cxn>
                <a:cxn ang="0">
                  <a:pos x="535" y="17"/>
                </a:cxn>
                <a:cxn ang="0">
                  <a:pos x="591" y="29"/>
                </a:cxn>
                <a:cxn ang="0">
                  <a:pos x="644" y="39"/>
                </a:cxn>
                <a:cxn ang="0">
                  <a:pos x="787" y="58"/>
                </a:cxn>
                <a:cxn ang="0">
                  <a:pos x="822" y="64"/>
                </a:cxn>
                <a:cxn ang="0">
                  <a:pos x="860" y="81"/>
                </a:cxn>
                <a:cxn ang="0">
                  <a:pos x="822" y="74"/>
                </a:cxn>
                <a:cxn ang="0">
                  <a:pos x="745" y="58"/>
                </a:cxn>
                <a:cxn ang="0">
                  <a:pos x="719" y="55"/>
                </a:cxn>
                <a:cxn ang="0">
                  <a:pos x="714" y="54"/>
                </a:cxn>
                <a:cxn ang="0">
                  <a:pos x="694" y="54"/>
                </a:cxn>
                <a:cxn ang="0">
                  <a:pos x="640" y="41"/>
                </a:cxn>
                <a:cxn ang="0">
                  <a:pos x="622" y="42"/>
                </a:cxn>
                <a:cxn ang="0">
                  <a:pos x="565" y="30"/>
                </a:cxn>
                <a:cxn ang="0">
                  <a:pos x="540" y="26"/>
                </a:cxn>
                <a:cxn ang="0">
                  <a:pos x="482" y="15"/>
                </a:cxn>
                <a:cxn ang="0">
                  <a:pos x="407" y="13"/>
                </a:cxn>
                <a:cxn ang="0">
                  <a:pos x="405" y="102"/>
                </a:cxn>
                <a:cxn ang="0">
                  <a:pos x="411" y="211"/>
                </a:cxn>
                <a:cxn ang="0">
                  <a:pos x="434" y="1085"/>
                </a:cxn>
                <a:cxn ang="0">
                  <a:pos x="435" y="1235"/>
                </a:cxn>
                <a:cxn ang="0">
                  <a:pos x="583" y="1455"/>
                </a:cxn>
                <a:cxn ang="0">
                  <a:pos x="651" y="1432"/>
                </a:cxn>
                <a:cxn ang="0">
                  <a:pos x="810" y="1390"/>
                </a:cxn>
                <a:cxn ang="0">
                  <a:pos x="770" y="1404"/>
                </a:cxn>
                <a:cxn ang="0">
                  <a:pos x="701" y="1425"/>
                </a:cxn>
                <a:cxn ang="0">
                  <a:pos x="502" y="1482"/>
                </a:cxn>
                <a:cxn ang="0">
                  <a:pos x="425" y="1498"/>
                </a:cxn>
                <a:cxn ang="0">
                  <a:pos x="367" y="1484"/>
                </a:cxn>
                <a:cxn ang="0">
                  <a:pos x="339" y="1480"/>
                </a:cxn>
                <a:cxn ang="0">
                  <a:pos x="314" y="1477"/>
                </a:cxn>
                <a:cxn ang="0">
                  <a:pos x="299" y="1471"/>
                </a:cxn>
                <a:cxn ang="0">
                  <a:pos x="281" y="1471"/>
                </a:cxn>
                <a:cxn ang="0">
                  <a:pos x="268" y="1465"/>
                </a:cxn>
                <a:cxn ang="0">
                  <a:pos x="250" y="1465"/>
                </a:cxn>
                <a:cxn ang="0">
                  <a:pos x="180" y="1450"/>
                </a:cxn>
                <a:cxn ang="0">
                  <a:pos x="18" y="1410"/>
                </a:cxn>
                <a:cxn ang="0">
                  <a:pos x="177" y="1449"/>
                </a:cxn>
                <a:cxn ang="0">
                  <a:pos x="226" y="1456"/>
                </a:cxn>
                <a:cxn ang="0">
                  <a:pos x="226" y="1456"/>
                </a:cxn>
              </a:cxnLst>
              <a:rect l="0" t="0" r="r" b="b"/>
              <a:pathLst>
                <a:path w="864" h="1498">
                  <a:moveTo>
                    <a:pt x="18" y="1410"/>
                  </a:moveTo>
                  <a:cubicBezTo>
                    <a:pt x="16" y="1409"/>
                    <a:pt x="10" y="1415"/>
                    <a:pt x="5" y="1410"/>
                  </a:cubicBezTo>
                  <a:cubicBezTo>
                    <a:pt x="13" y="1360"/>
                    <a:pt x="5" y="1297"/>
                    <a:pt x="5" y="1248"/>
                  </a:cubicBezTo>
                  <a:cubicBezTo>
                    <a:pt x="5" y="1233"/>
                    <a:pt x="3" y="1218"/>
                    <a:pt x="3" y="1203"/>
                  </a:cubicBezTo>
                  <a:cubicBezTo>
                    <a:pt x="0" y="1152"/>
                    <a:pt x="4" y="378"/>
                    <a:pt x="7" y="329"/>
                  </a:cubicBezTo>
                  <a:cubicBezTo>
                    <a:pt x="8" y="318"/>
                    <a:pt x="7" y="306"/>
                    <a:pt x="7" y="295"/>
                  </a:cubicBezTo>
                  <a:cubicBezTo>
                    <a:pt x="9" y="259"/>
                    <a:pt x="17" y="222"/>
                    <a:pt x="20" y="186"/>
                  </a:cubicBezTo>
                  <a:cubicBezTo>
                    <a:pt x="22" y="159"/>
                    <a:pt x="28" y="135"/>
                    <a:pt x="30" y="104"/>
                  </a:cubicBezTo>
                  <a:cubicBezTo>
                    <a:pt x="30" y="99"/>
                    <a:pt x="25" y="82"/>
                    <a:pt x="39" y="84"/>
                  </a:cubicBezTo>
                  <a:cubicBezTo>
                    <a:pt x="44" y="91"/>
                    <a:pt x="40" y="101"/>
                    <a:pt x="39" y="110"/>
                  </a:cubicBezTo>
                  <a:cubicBezTo>
                    <a:pt x="36" y="126"/>
                    <a:pt x="32" y="144"/>
                    <a:pt x="30" y="163"/>
                  </a:cubicBezTo>
                  <a:cubicBezTo>
                    <a:pt x="29" y="172"/>
                    <a:pt x="30" y="182"/>
                    <a:pt x="29" y="191"/>
                  </a:cubicBezTo>
                  <a:cubicBezTo>
                    <a:pt x="25" y="219"/>
                    <a:pt x="19" y="244"/>
                    <a:pt x="17" y="276"/>
                  </a:cubicBezTo>
                  <a:cubicBezTo>
                    <a:pt x="15" y="315"/>
                    <a:pt x="14" y="1069"/>
                    <a:pt x="13" y="1109"/>
                  </a:cubicBezTo>
                  <a:cubicBezTo>
                    <a:pt x="9" y="1206"/>
                    <a:pt x="14" y="1307"/>
                    <a:pt x="18" y="1404"/>
                  </a:cubicBezTo>
                  <a:cubicBezTo>
                    <a:pt x="32" y="1413"/>
                    <a:pt x="53" y="1415"/>
                    <a:pt x="68" y="1423"/>
                  </a:cubicBezTo>
                  <a:cubicBezTo>
                    <a:pt x="74" y="1421"/>
                    <a:pt x="70" y="1429"/>
                    <a:pt x="75" y="1428"/>
                  </a:cubicBezTo>
                  <a:cubicBezTo>
                    <a:pt x="78" y="1429"/>
                    <a:pt x="82" y="1429"/>
                    <a:pt x="84" y="1430"/>
                  </a:cubicBezTo>
                  <a:cubicBezTo>
                    <a:pt x="85" y="1425"/>
                    <a:pt x="74" y="1430"/>
                    <a:pt x="75" y="1424"/>
                  </a:cubicBezTo>
                  <a:cubicBezTo>
                    <a:pt x="100" y="1431"/>
                    <a:pt x="127" y="1431"/>
                    <a:pt x="148" y="1438"/>
                  </a:cubicBezTo>
                  <a:cubicBezTo>
                    <a:pt x="162" y="1437"/>
                    <a:pt x="176" y="1438"/>
                    <a:pt x="187" y="1445"/>
                  </a:cubicBezTo>
                  <a:cubicBezTo>
                    <a:pt x="200" y="1442"/>
                    <a:pt x="211" y="1450"/>
                    <a:pt x="222" y="1452"/>
                  </a:cubicBezTo>
                  <a:cubicBezTo>
                    <a:pt x="233" y="1455"/>
                    <a:pt x="244" y="1454"/>
                    <a:pt x="254" y="1456"/>
                  </a:cubicBezTo>
                  <a:cubicBezTo>
                    <a:pt x="259" y="1458"/>
                    <a:pt x="264" y="1462"/>
                    <a:pt x="269" y="1463"/>
                  </a:cubicBezTo>
                  <a:cubicBezTo>
                    <a:pt x="273" y="1464"/>
                    <a:pt x="283" y="1463"/>
                    <a:pt x="290" y="1464"/>
                  </a:cubicBezTo>
                  <a:cubicBezTo>
                    <a:pt x="297" y="1465"/>
                    <a:pt x="303" y="1465"/>
                    <a:pt x="309" y="1467"/>
                  </a:cubicBezTo>
                  <a:cubicBezTo>
                    <a:pt x="314" y="1468"/>
                    <a:pt x="319" y="1471"/>
                    <a:pt x="324" y="1472"/>
                  </a:cubicBezTo>
                  <a:cubicBezTo>
                    <a:pt x="335" y="1474"/>
                    <a:pt x="345" y="1472"/>
                    <a:pt x="353" y="1478"/>
                  </a:cubicBezTo>
                  <a:cubicBezTo>
                    <a:pt x="373" y="1477"/>
                    <a:pt x="393" y="1484"/>
                    <a:pt x="413" y="1485"/>
                  </a:cubicBezTo>
                  <a:cubicBezTo>
                    <a:pt x="419" y="1485"/>
                    <a:pt x="427" y="1482"/>
                    <a:pt x="431" y="1488"/>
                  </a:cubicBezTo>
                  <a:cubicBezTo>
                    <a:pt x="430" y="1290"/>
                    <a:pt x="408" y="403"/>
                    <a:pt x="402" y="223"/>
                  </a:cubicBezTo>
                  <a:cubicBezTo>
                    <a:pt x="400" y="168"/>
                    <a:pt x="400" y="106"/>
                    <a:pt x="398" y="50"/>
                  </a:cubicBezTo>
                  <a:cubicBezTo>
                    <a:pt x="397" y="32"/>
                    <a:pt x="394" y="18"/>
                    <a:pt x="394" y="6"/>
                  </a:cubicBezTo>
                  <a:cubicBezTo>
                    <a:pt x="400" y="0"/>
                    <a:pt x="409" y="3"/>
                    <a:pt x="416" y="3"/>
                  </a:cubicBezTo>
                  <a:cubicBezTo>
                    <a:pt x="437" y="3"/>
                    <a:pt x="454" y="5"/>
                    <a:pt x="472" y="8"/>
                  </a:cubicBezTo>
                  <a:cubicBezTo>
                    <a:pt x="493" y="12"/>
                    <a:pt x="512" y="13"/>
                    <a:pt x="535" y="17"/>
                  </a:cubicBezTo>
                  <a:cubicBezTo>
                    <a:pt x="542" y="19"/>
                    <a:pt x="548" y="21"/>
                    <a:pt x="555" y="23"/>
                  </a:cubicBezTo>
                  <a:cubicBezTo>
                    <a:pt x="569" y="25"/>
                    <a:pt x="576" y="26"/>
                    <a:pt x="591" y="29"/>
                  </a:cubicBezTo>
                  <a:cubicBezTo>
                    <a:pt x="598" y="30"/>
                    <a:pt x="604" y="33"/>
                    <a:pt x="610" y="34"/>
                  </a:cubicBezTo>
                  <a:cubicBezTo>
                    <a:pt x="622" y="36"/>
                    <a:pt x="634" y="32"/>
                    <a:pt x="644" y="39"/>
                  </a:cubicBezTo>
                  <a:cubicBezTo>
                    <a:pt x="659" y="37"/>
                    <a:pt x="673" y="43"/>
                    <a:pt x="687" y="45"/>
                  </a:cubicBezTo>
                  <a:cubicBezTo>
                    <a:pt x="720" y="48"/>
                    <a:pt x="755" y="51"/>
                    <a:pt x="787" y="58"/>
                  </a:cubicBezTo>
                  <a:cubicBezTo>
                    <a:pt x="794" y="59"/>
                    <a:pt x="801" y="63"/>
                    <a:pt x="807" y="64"/>
                  </a:cubicBezTo>
                  <a:cubicBezTo>
                    <a:pt x="812" y="65"/>
                    <a:pt x="817" y="64"/>
                    <a:pt x="822" y="64"/>
                  </a:cubicBezTo>
                  <a:cubicBezTo>
                    <a:pt x="833" y="65"/>
                    <a:pt x="848" y="67"/>
                    <a:pt x="861" y="68"/>
                  </a:cubicBezTo>
                  <a:cubicBezTo>
                    <a:pt x="862" y="73"/>
                    <a:pt x="864" y="78"/>
                    <a:pt x="860" y="81"/>
                  </a:cubicBezTo>
                  <a:cubicBezTo>
                    <a:pt x="854" y="84"/>
                    <a:pt x="848" y="77"/>
                    <a:pt x="843" y="76"/>
                  </a:cubicBezTo>
                  <a:cubicBezTo>
                    <a:pt x="836" y="74"/>
                    <a:pt x="829" y="76"/>
                    <a:pt x="822" y="74"/>
                  </a:cubicBezTo>
                  <a:cubicBezTo>
                    <a:pt x="808" y="72"/>
                    <a:pt x="793" y="67"/>
                    <a:pt x="778" y="64"/>
                  </a:cubicBezTo>
                  <a:cubicBezTo>
                    <a:pt x="766" y="62"/>
                    <a:pt x="756" y="61"/>
                    <a:pt x="745" y="58"/>
                  </a:cubicBezTo>
                  <a:cubicBezTo>
                    <a:pt x="741" y="57"/>
                    <a:pt x="739" y="54"/>
                    <a:pt x="736" y="54"/>
                  </a:cubicBezTo>
                  <a:cubicBezTo>
                    <a:pt x="731" y="53"/>
                    <a:pt x="725" y="55"/>
                    <a:pt x="719" y="55"/>
                  </a:cubicBezTo>
                  <a:cubicBezTo>
                    <a:pt x="719" y="55"/>
                    <a:pt x="718" y="52"/>
                    <a:pt x="717" y="52"/>
                  </a:cubicBezTo>
                  <a:cubicBezTo>
                    <a:pt x="717" y="52"/>
                    <a:pt x="716" y="54"/>
                    <a:pt x="714" y="54"/>
                  </a:cubicBezTo>
                  <a:cubicBezTo>
                    <a:pt x="712" y="53"/>
                    <a:pt x="711" y="51"/>
                    <a:pt x="709" y="51"/>
                  </a:cubicBezTo>
                  <a:cubicBezTo>
                    <a:pt x="704" y="51"/>
                    <a:pt x="699" y="54"/>
                    <a:pt x="694" y="54"/>
                  </a:cubicBezTo>
                  <a:cubicBezTo>
                    <a:pt x="690" y="54"/>
                    <a:pt x="680" y="51"/>
                    <a:pt x="674" y="50"/>
                  </a:cubicBezTo>
                  <a:cubicBezTo>
                    <a:pt x="664" y="47"/>
                    <a:pt x="654" y="42"/>
                    <a:pt x="640" y="41"/>
                  </a:cubicBezTo>
                  <a:cubicBezTo>
                    <a:pt x="635" y="40"/>
                    <a:pt x="639" y="43"/>
                    <a:pt x="637" y="43"/>
                  </a:cubicBezTo>
                  <a:cubicBezTo>
                    <a:pt x="632" y="40"/>
                    <a:pt x="627" y="43"/>
                    <a:pt x="622" y="42"/>
                  </a:cubicBezTo>
                  <a:cubicBezTo>
                    <a:pt x="612" y="41"/>
                    <a:pt x="602" y="38"/>
                    <a:pt x="593" y="37"/>
                  </a:cubicBezTo>
                  <a:cubicBezTo>
                    <a:pt x="583" y="35"/>
                    <a:pt x="575" y="33"/>
                    <a:pt x="565" y="30"/>
                  </a:cubicBezTo>
                  <a:cubicBezTo>
                    <a:pt x="559" y="29"/>
                    <a:pt x="553" y="30"/>
                    <a:pt x="547" y="29"/>
                  </a:cubicBezTo>
                  <a:cubicBezTo>
                    <a:pt x="545" y="28"/>
                    <a:pt x="542" y="27"/>
                    <a:pt x="540" y="26"/>
                  </a:cubicBezTo>
                  <a:cubicBezTo>
                    <a:pt x="527" y="24"/>
                    <a:pt x="510" y="21"/>
                    <a:pt x="496" y="19"/>
                  </a:cubicBezTo>
                  <a:cubicBezTo>
                    <a:pt x="491" y="18"/>
                    <a:pt x="487" y="15"/>
                    <a:pt x="482" y="15"/>
                  </a:cubicBezTo>
                  <a:cubicBezTo>
                    <a:pt x="476" y="14"/>
                    <a:pt x="468" y="15"/>
                    <a:pt x="462" y="15"/>
                  </a:cubicBezTo>
                  <a:cubicBezTo>
                    <a:pt x="445" y="13"/>
                    <a:pt x="426" y="12"/>
                    <a:pt x="407" y="13"/>
                  </a:cubicBezTo>
                  <a:cubicBezTo>
                    <a:pt x="401" y="21"/>
                    <a:pt x="405" y="29"/>
                    <a:pt x="405" y="37"/>
                  </a:cubicBezTo>
                  <a:cubicBezTo>
                    <a:pt x="406" y="58"/>
                    <a:pt x="405" y="80"/>
                    <a:pt x="405" y="102"/>
                  </a:cubicBezTo>
                  <a:cubicBezTo>
                    <a:pt x="406" y="121"/>
                    <a:pt x="408" y="140"/>
                    <a:pt x="409" y="159"/>
                  </a:cubicBezTo>
                  <a:cubicBezTo>
                    <a:pt x="410" y="176"/>
                    <a:pt x="410" y="195"/>
                    <a:pt x="411" y="211"/>
                  </a:cubicBezTo>
                  <a:cubicBezTo>
                    <a:pt x="412" y="242"/>
                    <a:pt x="411" y="293"/>
                    <a:pt x="415" y="323"/>
                  </a:cubicBezTo>
                  <a:cubicBezTo>
                    <a:pt x="420" y="356"/>
                    <a:pt x="431" y="1048"/>
                    <a:pt x="434" y="1085"/>
                  </a:cubicBezTo>
                  <a:cubicBezTo>
                    <a:pt x="435" y="1101"/>
                    <a:pt x="433" y="1154"/>
                    <a:pt x="434" y="1170"/>
                  </a:cubicBezTo>
                  <a:cubicBezTo>
                    <a:pt x="436" y="1190"/>
                    <a:pt x="434" y="1216"/>
                    <a:pt x="435" y="1235"/>
                  </a:cubicBezTo>
                  <a:cubicBezTo>
                    <a:pt x="441" y="1318"/>
                    <a:pt x="440" y="1384"/>
                    <a:pt x="439" y="1482"/>
                  </a:cubicBezTo>
                  <a:cubicBezTo>
                    <a:pt x="491" y="1474"/>
                    <a:pt x="536" y="1468"/>
                    <a:pt x="583" y="1455"/>
                  </a:cubicBezTo>
                  <a:cubicBezTo>
                    <a:pt x="588" y="1454"/>
                    <a:pt x="594" y="1450"/>
                    <a:pt x="599" y="1449"/>
                  </a:cubicBezTo>
                  <a:cubicBezTo>
                    <a:pt x="617" y="1443"/>
                    <a:pt x="635" y="1441"/>
                    <a:pt x="651" y="1432"/>
                  </a:cubicBezTo>
                  <a:cubicBezTo>
                    <a:pt x="718" y="1417"/>
                    <a:pt x="776" y="1393"/>
                    <a:pt x="840" y="1375"/>
                  </a:cubicBezTo>
                  <a:cubicBezTo>
                    <a:pt x="833" y="1383"/>
                    <a:pt x="821" y="1384"/>
                    <a:pt x="810" y="1390"/>
                  </a:cubicBezTo>
                  <a:cubicBezTo>
                    <a:pt x="807" y="1392"/>
                    <a:pt x="805" y="1395"/>
                    <a:pt x="801" y="1397"/>
                  </a:cubicBezTo>
                  <a:cubicBezTo>
                    <a:pt x="792" y="1400"/>
                    <a:pt x="777" y="1403"/>
                    <a:pt x="770" y="1404"/>
                  </a:cubicBezTo>
                  <a:cubicBezTo>
                    <a:pt x="758" y="1407"/>
                    <a:pt x="741" y="1409"/>
                    <a:pt x="730" y="1419"/>
                  </a:cubicBezTo>
                  <a:cubicBezTo>
                    <a:pt x="720" y="1418"/>
                    <a:pt x="710" y="1423"/>
                    <a:pt x="701" y="1425"/>
                  </a:cubicBezTo>
                  <a:cubicBezTo>
                    <a:pt x="671" y="1433"/>
                    <a:pt x="643" y="1443"/>
                    <a:pt x="614" y="1452"/>
                  </a:cubicBezTo>
                  <a:cubicBezTo>
                    <a:pt x="578" y="1464"/>
                    <a:pt x="540" y="1469"/>
                    <a:pt x="502" y="1482"/>
                  </a:cubicBezTo>
                  <a:cubicBezTo>
                    <a:pt x="487" y="1483"/>
                    <a:pt x="465" y="1485"/>
                    <a:pt x="446" y="1489"/>
                  </a:cubicBezTo>
                  <a:cubicBezTo>
                    <a:pt x="438" y="1490"/>
                    <a:pt x="430" y="1493"/>
                    <a:pt x="425" y="1498"/>
                  </a:cubicBezTo>
                  <a:cubicBezTo>
                    <a:pt x="411" y="1494"/>
                    <a:pt x="393" y="1494"/>
                    <a:pt x="379" y="1490"/>
                  </a:cubicBezTo>
                  <a:cubicBezTo>
                    <a:pt x="375" y="1489"/>
                    <a:pt x="369" y="1487"/>
                    <a:pt x="367" y="1484"/>
                  </a:cubicBezTo>
                  <a:cubicBezTo>
                    <a:pt x="352" y="1490"/>
                    <a:pt x="343" y="1480"/>
                    <a:pt x="333" y="1476"/>
                  </a:cubicBezTo>
                  <a:cubicBezTo>
                    <a:pt x="330" y="1477"/>
                    <a:pt x="336" y="1480"/>
                    <a:pt x="339" y="1480"/>
                  </a:cubicBezTo>
                  <a:cubicBezTo>
                    <a:pt x="322" y="1485"/>
                    <a:pt x="319" y="1472"/>
                    <a:pt x="304" y="1471"/>
                  </a:cubicBezTo>
                  <a:cubicBezTo>
                    <a:pt x="304" y="1477"/>
                    <a:pt x="315" y="1470"/>
                    <a:pt x="314" y="1477"/>
                  </a:cubicBezTo>
                  <a:cubicBezTo>
                    <a:pt x="310" y="1475"/>
                    <a:pt x="305" y="1474"/>
                    <a:pt x="299" y="1475"/>
                  </a:cubicBezTo>
                  <a:cubicBezTo>
                    <a:pt x="300" y="1474"/>
                    <a:pt x="304" y="1470"/>
                    <a:pt x="299" y="1471"/>
                  </a:cubicBezTo>
                  <a:cubicBezTo>
                    <a:pt x="293" y="1466"/>
                    <a:pt x="298" y="1474"/>
                    <a:pt x="294" y="1473"/>
                  </a:cubicBezTo>
                  <a:cubicBezTo>
                    <a:pt x="289" y="1473"/>
                    <a:pt x="285" y="1472"/>
                    <a:pt x="281" y="1471"/>
                  </a:cubicBezTo>
                  <a:cubicBezTo>
                    <a:pt x="274" y="1473"/>
                    <a:pt x="282" y="1466"/>
                    <a:pt x="276" y="1467"/>
                  </a:cubicBezTo>
                  <a:cubicBezTo>
                    <a:pt x="273" y="1466"/>
                    <a:pt x="272" y="1465"/>
                    <a:pt x="268" y="1465"/>
                  </a:cubicBezTo>
                  <a:cubicBezTo>
                    <a:pt x="268" y="1468"/>
                    <a:pt x="270" y="1468"/>
                    <a:pt x="273" y="1468"/>
                  </a:cubicBezTo>
                  <a:cubicBezTo>
                    <a:pt x="265" y="1470"/>
                    <a:pt x="258" y="1468"/>
                    <a:pt x="250" y="1465"/>
                  </a:cubicBezTo>
                  <a:cubicBezTo>
                    <a:pt x="242" y="1462"/>
                    <a:pt x="236" y="1453"/>
                    <a:pt x="225" y="1460"/>
                  </a:cubicBezTo>
                  <a:cubicBezTo>
                    <a:pt x="211" y="1457"/>
                    <a:pt x="192" y="1457"/>
                    <a:pt x="180" y="1450"/>
                  </a:cubicBezTo>
                  <a:cubicBezTo>
                    <a:pt x="122" y="1443"/>
                    <a:pt x="66" y="1433"/>
                    <a:pt x="18" y="1416"/>
                  </a:cubicBezTo>
                  <a:cubicBezTo>
                    <a:pt x="19" y="1413"/>
                    <a:pt x="15" y="1410"/>
                    <a:pt x="18" y="1410"/>
                  </a:cubicBezTo>
                  <a:close/>
                  <a:moveTo>
                    <a:pt x="185" y="1447"/>
                  </a:moveTo>
                  <a:cubicBezTo>
                    <a:pt x="182" y="1448"/>
                    <a:pt x="177" y="1446"/>
                    <a:pt x="177" y="1449"/>
                  </a:cubicBezTo>
                  <a:cubicBezTo>
                    <a:pt x="179" y="1448"/>
                    <a:pt x="185" y="1450"/>
                    <a:pt x="185" y="1447"/>
                  </a:cubicBezTo>
                  <a:close/>
                  <a:moveTo>
                    <a:pt x="226" y="1456"/>
                  </a:moveTo>
                  <a:cubicBezTo>
                    <a:pt x="223" y="1456"/>
                    <a:pt x="220" y="1454"/>
                    <a:pt x="216" y="1454"/>
                  </a:cubicBezTo>
                  <a:cubicBezTo>
                    <a:pt x="216" y="1457"/>
                    <a:pt x="224" y="1459"/>
                    <a:pt x="226" y="145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182" y="885140"/>
            <a:ext cx="3011132" cy="568009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367" y="838200"/>
            <a:ext cx="3248438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63061"/>
      </p:ext>
    </p:extLst>
  </p:cSld>
  <p:clrMapOvr>
    <a:masterClrMapping/>
  </p:clrMapOvr>
  <p:transition spd="slow" advClick="0" advTm="14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2357" y="1274345"/>
            <a:ext cx="523875" cy="1181100"/>
          </a:xfrm>
          <a:prstGeom prst="rect">
            <a:avLst/>
          </a:prstGeom>
          <a:noFill/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367" y="838200"/>
            <a:ext cx="3248438" cy="5734050"/>
          </a:xfrm>
          <a:prstGeom prst="rect">
            <a:avLst/>
          </a:prstGeom>
        </p:spPr>
      </p:pic>
      <p:grpSp>
        <p:nvGrpSpPr>
          <p:cNvPr id="89" name="Group 39"/>
          <p:cNvGrpSpPr/>
          <p:nvPr/>
        </p:nvGrpSpPr>
        <p:grpSpPr>
          <a:xfrm>
            <a:off x="1901825" y="1290636"/>
            <a:ext cx="2632075" cy="4729164"/>
            <a:chOff x="1444625" y="1363662"/>
            <a:chExt cx="2632075" cy="4729164"/>
          </a:xfrm>
        </p:grpSpPr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3097213" y="1754188"/>
              <a:ext cx="180975" cy="273050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45" y="17"/>
                </a:cxn>
                <a:cxn ang="0">
                  <a:pos x="38" y="11"/>
                </a:cxn>
                <a:cxn ang="0">
                  <a:pos x="14" y="3"/>
                </a:cxn>
                <a:cxn ang="0">
                  <a:pos x="1" y="39"/>
                </a:cxn>
                <a:cxn ang="0">
                  <a:pos x="15" y="68"/>
                </a:cxn>
                <a:cxn ang="0">
                  <a:pos x="39" y="67"/>
                </a:cxn>
                <a:cxn ang="0">
                  <a:pos x="37" y="60"/>
                </a:cxn>
                <a:cxn ang="0">
                  <a:pos x="21" y="62"/>
                </a:cxn>
                <a:cxn ang="0">
                  <a:pos x="9" y="54"/>
                </a:cxn>
                <a:cxn ang="0">
                  <a:pos x="24" y="12"/>
                </a:cxn>
                <a:cxn ang="0">
                  <a:pos x="43" y="24"/>
                </a:cxn>
                <a:cxn ang="0">
                  <a:pos x="47" y="24"/>
                </a:cxn>
              </a:cxnLst>
              <a:rect l="0" t="0" r="r" b="b"/>
              <a:pathLst>
                <a:path w="48" h="73">
                  <a:moveTo>
                    <a:pt x="47" y="24"/>
                  </a:moveTo>
                  <a:cubicBezTo>
                    <a:pt x="48" y="21"/>
                    <a:pt x="46" y="19"/>
                    <a:pt x="45" y="17"/>
                  </a:cubicBezTo>
                  <a:cubicBezTo>
                    <a:pt x="43" y="14"/>
                    <a:pt x="42" y="14"/>
                    <a:pt x="38" y="11"/>
                  </a:cubicBezTo>
                  <a:cubicBezTo>
                    <a:pt x="32" y="7"/>
                    <a:pt x="22" y="0"/>
                    <a:pt x="14" y="3"/>
                  </a:cubicBezTo>
                  <a:cubicBezTo>
                    <a:pt x="4" y="7"/>
                    <a:pt x="0" y="26"/>
                    <a:pt x="1" y="39"/>
                  </a:cubicBezTo>
                  <a:cubicBezTo>
                    <a:pt x="1" y="53"/>
                    <a:pt x="5" y="63"/>
                    <a:pt x="15" y="68"/>
                  </a:cubicBezTo>
                  <a:cubicBezTo>
                    <a:pt x="25" y="67"/>
                    <a:pt x="34" y="73"/>
                    <a:pt x="39" y="67"/>
                  </a:cubicBezTo>
                  <a:cubicBezTo>
                    <a:pt x="39" y="64"/>
                    <a:pt x="38" y="62"/>
                    <a:pt x="37" y="60"/>
                  </a:cubicBezTo>
                  <a:cubicBezTo>
                    <a:pt x="31" y="60"/>
                    <a:pt x="26" y="63"/>
                    <a:pt x="21" y="62"/>
                  </a:cubicBezTo>
                  <a:cubicBezTo>
                    <a:pt x="15" y="61"/>
                    <a:pt x="13" y="57"/>
                    <a:pt x="9" y="54"/>
                  </a:cubicBezTo>
                  <a:cubicBezTo>
                    <a:pt x="8" y="35"/>
                    <a:pt x="6" y="11"/>
                    <a:pt x="24" y="12"/>
                  </a:cubicBezTo>
                  <a:cubicBezTo>
                    <a:pt x="33" y="12"/>
                    <a:pt x="36" y="19"/>
                    <a:pt x="43" y="24"/>
                  </a:cubicBezTo>
                  <a:cubicBezTo>
                    <a:pt x="44" y="24"/>
                    <a:pt x="45" y="24"/>
                    <a:pt x="47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3146425" y="1825625"/>
              <a:ext cx="71438" cy="77788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" y="13"/>
                </a:cxn>
                <a:cxn ang="0">
                  <a:pos x="4" y="21"/>
                </a:cxn>
                <a:cxn ang="0">
                  <a:pos x="15" y="21"/>
                </a:cxn>
                <a:cxn ang="0">
                  <a:pos x="11" y="1"/>
                </a:cxn>
              </a:cxnLst>
              <a:rect l="0" t="0" r="r" b="b"/>
              <a:pathLst>
                <a:path w="19" h="21">
                  <a:moveTo>
                    <a:pt x="11" y="1"/>
                  </a:moveTo>
                  <a:cubicBezTo>
                    <a:pt x="6" y="4"/>
                    <a:pt x="6" y="11"/>
                    <a:pt x="1" y="13"/>
                  </a:cubicBezTo>
                  <a:cubicBezTo>
                    <a:pt x="0" y="17"/>
                    <a:pt x="4" y="17"/>
                    <a:pt x="4" y="21"/>
                  </a:cubicBezTo>
                  <a:cubicBezTo>
                    <a:pt x="9" y="21"/>
                    <a:pt x="11" y="21"/>
                    <a:pt x="15" y="21"/>
                  </a:cubicBezTo>
                  <a:cubicBezTo>
                    <a:pt x="19" y="14"/>
                    <a:pt x="18" y="0"/>
                    <a:pt x="11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2838450" y="2249488"/>
              <a:ext cx="296863" cy="427038"/>
            </a:xfrm>
            <a:custGeom>
              <a:avLst/>
              <a:gdLst/>
              <a:ahLst/>
              <a:cxnLst>
                <a:cxn ang="0">
                  <a:pos x="79" y="45"/>
                </a:cxn>
                <a:cxn ang="0">
                  <a:pos x="78" y="38"/>
                </a:cxn>
                <a:cxn ang="0">
                  <a:pos x="41" y="51"/>
                </a:cxn>
                <a:cxn ang="0">
                  <a:pos x="32" y="33"/>
                </a:cxn>
                <a:cxn ang="0">
                  <a:pos x="13" y="11"/>
                </a:cxn>
                <a:cxn ang="0">
                  <a:pos x="0" y="7"/>
                </a:cxn>
                <a:cxn ang="0">
                  <a:pos x="17" y="31"/>
                </a:cxn>
                <a:cxn ang="0">
                  <a:pos x="36" y="72"/>
                </a:cxn>
                <a:cxn ang="0">
                  <a:pos x="23" y="113"/>
                </a:cxn>
                <a:cxn ang="0">
                  <a:pos x="30" y="112"/>
                </a:cxn>
                <a:cxn ang="0">
                  <a:pos x="43" y="61"/>
                </a:cxn>
                <a:cxn ang="0">
                  <a:pos x="56" y="48"/>
                </a:cxn>
                <a:cxn ang="0">
                  <a:pos x="79" y="45"/>
                </a:cxn>
              </a:cxnLst>
              <a:rect l="0" t="0" r="r" b="b"/>
              <a:pathLst>
                <a:path w="79" h="114">
                  <a:moveTo>
                    <a:pt x="79" y="45"/>
                  </a:moveTo>
                  <a:cubicBezTo>
                    <a:pt x="79" y="42"/>
                    <a:pt x="77" y="42"/>
                    <a:pt x="78" y="38"/>
                  </a:cubicBezTo>
                  <a:cubicBezTo>
                    <a:pt x="63" y="35"/>
                    <a:pt x="49" y="38"/>
                    <a:pt x="41" y="51"/>
                  </a:cubicBezTo>
                  <a:cubicBezTo>
                    <a:pt x="38" y="45"/>
                    <a:pt x="33" y="40"/>
                    <a:pt x="32" y="33"/>
                  </a:cubicBezTo>
                  <a:cubicBezTo>
                    <a:pt x="23" y="27"/>
                    <a:pt x="21" y="16"/>
                    <a:pt x="13" y="11"/>
                  </a:cubicBezTo>
                  <a:cubicBezTo>
                    <a:pt x="10" y="7"/>
                    <a:pt x="4" y="0"/>
                    <a:pt x="0" y="7"/>
                  </a:cubicBezTo>
                  <a:cubicBezTo>
                    <a:pt x="4" y="17"/>
                    <a:pt x="15" y="19"/>
                    <a:pt x="17" y="31"/>
                  </a:cubicBezTo>
                  <a:cubicBezTo>
                    <a:pt x="25" y="42"/>
                    <a:pt x="37" y="51"/>
                    <a:pt x="36" y="72"/>
                  </a:cubicBezTo>
                  <a:cubicBezTo>
                    <a:pt x="35" y="87"/>
                    <a:pt x="22" y="99"/>
                    <a:pt x="23" y="113"/>
                  </a:cubicBezTo>
                  <a:cubicBezTo>
                    <a:pt x="27" y="114"/>
                    <a:pt x="27" y="112"/>
                    <a:pt x="30" y="112"/>
                  </a:cubicBezTo>
                  <a:cubicBezTo>
                    <a:pt x="37" y="99"/>
                    <a:pt x="48" y="78"/>
                    <a:pt x="43" y="61"/>
                  </a:cubicBezTo>
                  <a:cubicBezTo>
                    <a:pt x="49" y="58"/>
                    <a:pt x="52" y="53"/>
                    <a:pt x="56" y="48"/>
                  </a:cubicBezTo>
                  <a:cubicBezTo>
                    <a:pt x="63" y="45"/>
                    <a:pt x="70" y="48"/>
                    <a:pt x="79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2959100" y="2114550"/>
              <a:ext cx="82550" cy="8890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7"/>
                </a:cxn>
                <a:cxn ang="0">
                  <a:pos x="3" y="2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2" h="24">
                  <a:moveTo>
                    <a:pt x="21" y="0"/>
                  </a:moveTo>
                  <a:cubicBezTo>
                    <a:pt x="12" y="4"/>
                    <a:pt x="7" y="11"/>
                    <a:pt x="0" y="17"/>
                  </a:cubicBezTo>
                  <a:cubicBezTo>
                    <a:pt x="0" y="20"/>
                    <a:pt x="1" y="23"/>
                    <a:pt x="3" y="24"/>
                  </a:cubicBezTo>
                  <a:cubicBezTo>
                    <a:pt x="12" y="20"/>
                    <a:pt x="14" y="10"/>
                    <a:pt x="21" y="5"/>
                  </a:cubicBezTo>
                  <a:cubicBezTo>
                    <a:pt x="22" y="3"/>
                    <a:pt x="21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2703513" y="2286000"/>
              <a:ext cx="198438" cy="57467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13"/>
                </a:cxn>
                <a:cxn ang="0">
                  <a:pos x="12" y="45"/>
                </a:cxn>
                <a:cxn ang="0">
                  <a:pos x="23" y="69"/>
                </a:cxn>
                <a:cxn ang="0">
                  <a:pos x="45" y="109"/>
                </a:cxn>
                <a:cxn ang="0">
                  <a:pos x="42" y="139"/>
                </a:cxn>
                <a:cxn ang="0">
                  <a:pos x="43" y="153"/>
                </a:cxn>
                <a:cxn ang="0">
                  <a:pos x="50" y="130"/>
                </a:cxn>
                <a:cxn ang="0">
                  <a:pos x="53" y="114"/>
                </a:cxn>
                <a:cxn ang="0">
                  <a:pos x="50" y="93"/>
                </a:cxn>
                <a:cxn ang="0">
                  <a:pos x="33" y="72"/>
                </a:cxn>
                <a:cxn ang="0">
                  <a:pos x="32" y="63"/>
                </a:cxn>
                <a:cxn ang="0">
                  <a:pos x="22" y="50"/>
                </a:cxn>
                <a:cxn ang="0">
                  <a:pos x="23" y="47"/>
                </a:cxn>
                <a:cxn ang="0">
                  <a:pos x="21" y="45"/>
                </a:cxn>
                <a:cxn ang="0">
                  <a:pos x="22" y="28"/>
                </a:cxn>
                <a:cxn ang="0">
                  <a:pos x="11" y="2"/>
                </a:cxn>
                <a:cxn ang="0">
                  <a:pos x="0" y="5"/>
                </a:cxn>
              </a:cxnLst>
              <a:rect l="0" t="0" r="r" b="b"/>
              <a:pathLst>
                <a:path w="53" h="153">
                  <a:moveTo>
                    <a:pt x="0" y="5"/>
                  </a:moveTo>
                  <a:cubicBezTo>
                    <a:pt x="2" y="9"/>
                    <a:pt x="5" y="10"/>
                    <a:pt x="8" y="13"/>
                  </a:cubicBezTo>
                  <a:cubicBezTo>
                    <a:pt x="13" y="26"/>
                    <a:pt x="11" y="34"/>
                    <a:pt x="12" y="45"/>
                  </a:cubicBezTo>
                  <a:cubicBezTo>
                    <a:pt x="13" y="55"/>
                    <a:pt x="18" y="62"/>
                    <a:pt x="23" y="69"/>
                  </a:cubicBezTo>
                  <a:cubicBezTo>
                    <a:pt x="29" y="78"/>
                    <a:pt x="44" y="95"/>
                    <a:pt x="45" y="109"/>
                  </a:cubicBezTo>
                  <a:cubicBezTo>
                    <a:pt x="45" y="115"/>
                    <a:pt x="43" y="130"/>
                    <a:pt x="42" y="139"/>
                  </a:cubicBezTo>
                  <a:cubicBezTo>
                    <a:pt x="42" y="144"/>
                    <a:pt x="38" y="150"/>
                    <a:pt x="43" y="153"/>
                  </a:cubicBezTo>
                  <a:cubicBezTo>
                    <a:pt x="50" y="150"/>
                    <a:pt x="49" y="140"/>
                    <a:pt x="50" y="130"/>
                  </a:cubicBezTo>
                  <a:cubicBezTo>
                    <a:pt x="50" y="125"/>
                    <a:pt x="53" y="119"/>
                    <a:pt x="53" y="114"/>
                  </a:cubicBezTo>
                  <a:cubicBezTo>
                    <a:pt x="53" y="106"/>
                    <a:pt x="49" y="100"/>
                    <a:pt x="50" y="93"/>
                  </a:cubicBezTo>
                  <a:cubicBezTo>
                    <a:pt x="42" y="88"/>
                    <a:pt x="40" y="77"/>
                    <a:pt x="33" y="72"/>
                  </a:cubicBezTo>
                  <a:cubicBezTo>
                    <a:pt x="34" y="68"/>
                    <a:pt x="32" y="67"/>
                    <a:pt x="32" y="63"/>
                  </a:cubicBezTo>
                  <a:cubicBezTo>
                    <a:pt x="30" y="58"/>
                    <a:pt x="22" y="55"/>
                    <a:pt x="22" y="50"/>
                  </a:cubicBezTo>
                  <a:cubicBezTo>
                    <a:pt x="21" y="48"/>
                    <a:pt x="23" y="48"/>
                    <a:pt x="23" y="47"/>
                  </a:cubicBezTo>
                  <a:cubicBezTo>
                    <a:pt x="22" y="46"/>
                    <a:pt x="21" y="46"/>
                    <a:pt x="21" y="45"/>
                  </a:cubicBezTo>
                  <a:cubicBezTo>
                    <a:pt x="20" y="40"/>
                    <a:pt x="22" y="34"/>
                    <a:pt x="22" y="28"/>
                  </a:cubicBezTo>
                  <a:cubicBezTo>
                    <a:pt x="21" y="17"/>
                    <a:pt x="13" y="10"/>
                    <a:pt x="11" y="2"/>
                  </a:cubicBezTo>
                  <a:cubicBezTo>
                    <a:pt x="5" y="0"/>
                    <a:pt x="3" y="2"/>
                    <a:pt x="0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33"/>
            <p:cNvSpPr>
              <a:spLocks/>
            </p:cNvSpPr>
            <p:nvPr/>
          </p:nvSpPr>
          <p:spPr bwMode="auto">
            <a:xfrm>
              <a:off x="2673350" y="1990725"/>
              <a:ext cx="112713" cy="1984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4" y="30"/>
                </a:cxn>
                <a:cxn ang="0">
                  <a:pos x="23" y="46"/>
                </a:cxn>
                <a:cxn ang="0">
                  <a:pos x="28" y="52"/>
                </a:cxn>
                <a:cxn ang="0">
                  <a:pos x="30" y="48"/>
                </a:cxn>
                <a:cxn ang="0">
                  <a:pos x="17" y="16"/>
                </a:cxn>
                <a:cxn ang="0">
                  <a:pos x="0" y="6"/>
                </a:cxn>
              </a:cxnLst>
              <a:rect l="0" t="0" r="r" b="b"/>
              <a:pathLst>
                <a:path w="30" h="53">
                  <a:moveTo>
                    <a:pt x="0" y="6"/>
                  </a:moveTo>
                  <a:cubicBezTo>
                    <a:pt x="3" y="14"/>
                    <a:pt x="10" y="22"/>
                    <a:pt x="14" y="30"/>
                  </a:cubicBezTo>
                  <a:cubicBezTo>
                    <a:pt x="17" y="37"/>
                    <a:pt x="18" y="40"/>
                    <a:pt x="23" y="46"/>
                  </a:cubicBezTo>
                  <a:cubicBezTo>
                    <a:pt x="24" y="48"/>
                    <a:pt x="24" y="53"/>
                    <a:pt x="28" y="52"/>
                  </a:cubicBezTo>
                  <a:cubicBezTo>
                    <a:pt x="30" y="51"/>
                    <a:pt x="29" y="48"/>
                    <a:pt x="30" y="48"/>
                  </a:cubicBezTo>
                  <a:cubicBezTo>
                    <a:pt x="27" y="36"/>
                    <a:pt x="19" y="30"/>
                    <a:pt x="17" y="16"/>
                  </a:cubicBezTo>
                  <a:cubicBezTo>
                    <a:pt x="11" y="14"/>
                    <a:pt x="8" y="0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3333750" y="1897063"/>
              <a:ext cx="292100" cy="254000"/>
            </a:xfrm>
            <a:custGeom>
              <a:avLst/>
              <a:gdLst/>
              <a:ahLst/>
              <a:cxnLst>
                <a:cxn ang="0">
                  <a:pos x="72" y="39"/>
                </a:cxn>
                <a:cxn ang="0">
                  <a:pos x="63" y="41"/>
                </a:cxn>
                <a:cxn ang="0">
                  <a:pos x="11" y="15"/>
                </a:cxn>
                <a:cxn ang="0">
                  <a:pos x="0" y="6"/>
                </a:cxn>
                <a:cxn ang="0">
                  <a:pos x="7" y="21"/>
                </a:cxn>
                <a:cxn ang="0">
                  <a:pos x="40" y="44"/>
                </a:cxn>
                <a:cxn ang="0">
                  <a:pos x="59" y="61"/>
                </a:cxn>
                <a:cxn ang="0">
                  <a:pos x="57" y="47"/>
                </a:cxn>
                <a:cxn ang="0">
                  <a:pos x="74" y="50"/>
                </a:cxn>
                <a:cxn ang="0">
                  <a:pos x="72" y="39"/>
                </a:cxn>
              </a:cxnLst>
              <a:rect l="0" t="0" r="r" b="b"/>
              <a:pathLst>
                <a:path w="78" h="68">
                  <a:moveTo>
                    <a:pt x="72" y="39"/>
                  </a:moveTo>
                  <a:cubicBezTo>
                    <a:pt x="68" y="38"/>
                    <a:pt x="67" y="40"/>
                    <a:pt x="63" y="41"/>
                  </a:cubicBezTo>
                  <a:cubicBezTo>
                    <a:pt x="41" y="37"/>
                    <a:pt x="19" y="32"/>
                    <a:pt x="11" y="15"/>
                  </a:cubicBezTo>
                  <a:cubicBezTo>
                    <a:pt x="8" y="11"/>
                    <a:pt x="9" y="0"/>
                    <a:pt x="0" y="6"/>
                  </a:cubicBezTo>
                  <a:cubicBezTo>
                    <a:pt x="1" y="13"/>
                    <a:pt x="2" y="15"/>
                    <a:pt x="7" y="21"/>
                  </a:cubicBezTo>
                  <a:cubicBezTo>
                    <a:pt x="14" y="30"/>
                    <a:pt x="25" y="42"/>
                    <a:pt x="40" y="44"/>
                  </a:cubicBezTo>
                  <a:cubicBezTo>
                    <a:pt x="35" y="56"/>
                    <a:pt x="46" y="68"/>
                    <a:pt x="59" y="61"/>
                  </a:cubicBezTo>
                  <a:cubicBezTo>
                    <a:pt x="60" y="57"/>
                    <a:pt x="61" y="49"/>
                    <a:pt x="57" y="47"/>
                  </a:cubicBezTo>
                  <a:cubicBezTo>
                    <a:pt x="61" y="46"/>
                    <a:pt x="67" y="51"/>
                    <a:pt x="74" y="50"/>
                  </a:cubicBezTo>
                  <a:cubicBezTo>
                    <a:pt x="78" y="47"/>
                    <a:pt x="77" y="40"/>
                    <a:pt x="72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35"/>
            <p:cNvSpPr>
              <a:spLocks/>
            </p:cNvSpPr>
            <p:nvPr/>
          </p:nvSpPr>
          <p:spPr bwMode="auto">
            <a:xfrm>
              <a:off x="1781175" y="1363662"/>
              <a:ext cx="2295525" cy="4248150"/>
            </a:xfrm>
            <a:custGeom>
              <a:avLst/>
              <a:gdLst/>
              <a:ahLst/>
              <a:cxnLst>
                <a:cxn ang="0">
                  <a:pos x="490" y="442"/>
                </a:cxn>
                <a:cxn ang="0">
                  <a:pos x="490" y="244"/>
                </a:cxn>
                <a:cxn ang="0">
                  <a:pos x="550" y="156"/>
                </a:cxn>
                <a:cxn ang="0">
                  <a:pos x="528" y="38"/>
                </a:cxn>
                <a:cxn ang="0">
                  <a:pos x="354" y="76"/>
                </a:cxn>
                <a:cxn ang="0">
                  <a:pos x="306" y="125"/>
                </a:cxn>
                <a:cxn ang="0">
                  <a:pos x="159" y="135"/>
                </a:cxn>
                <a:cxn ang="0">
                  <a:pos x="67" y="270"/>
                </a:cxn>
                <a:cxn ang="0">
                  <a:pos x="12" y="491"/>
                </a:cxn>
                <a:cxn ang="0">
                  <a:pos x="15" y="614"/>
                </a:cxn>
                <a:cxn ang="0">
                  <a:pos x="98" y="667"/>
                </a:cxn>
                <a:cxn ang="0">
                  <a:pos x="225" y="679"/>
                </a:cxn>
                <a:cxn ang="0">
                  <a:pos x="88" y="650"/>
                </a:cxn>
                <a:cxn ang="0">
                  <a:pos x="24" y="468"/>
                </a:cxn>
                <a:cxn ang="0">
                  <a:pos x="73" y="275"/>
                </a:cxn>
                <a:cxn ang="0">
                  <a:pos x="148" y="145"/>
                </a:cxn>
                <a:cxn ang="0">
                  <a:pos x="292" y="139"/>
                </a:cxn>
                <a:cxn ang="0">
                  <a:pos x="415" y="18"/>
                </a:cxn>
                <a:cxn ang="0">
                  <a:pos x="526" y="184"/>
                </a:cxn>
                <a:cxn ang="0">
                  <a:pos x="414" y="259"/>
                </a:cxn>
                <a:cxn ang="0">
                  <a:pos x="395" y="269"/>
                </a:cxn>
                <a:cxn ang="0">
                  <a:pos x="415" y="367"/>
                </a:cxn>
                <a:cxn ang="0">
                  <a:pos x="427" y="364"/>
                </a:cxn>
                <a:cxn ang="0">
                  <a:pos x="398" y="304"/>
                </a:cxn>
                <a:cxn ang="0">
                  <a:pos x="497" y="268"/>
                </a:cxn>
                <a:cxn ang="0">
                  <a:pos x="480" y="449"/>
                </a:cxn>
                <a:cxn ang="0">
                  <a:pos x="379" y="443"/>
                </a:cxn>
                <a:cxn ang="0">
                  <a:pos x="282" y="409"/>
                </a:cxn>
                <a:cxn ang="0">
                  <a:pos x="560" y="543"/>
                </a:cxn>
                <a:cxn ang="0">
                  <a:pos x="589" y="633"/>
                </a:cxn>
                <a:cxn ang="0">
                  <a:pos x="535" y="690"/>
                </a:cxn>
                <a:cxn ang="0">
                  <a:pos x="538" y="663"/>
                </a:cxn>
                <a:cxn ang="0">
                  <a:pos x="460" y="561"/>
                </a:cxn>
                <a:cxn ang="0">
                  <a:pos x="197" y="439"/>
                </a:cxn>
                <a:cxn ang="0">
                  <a:pos x="188" y="438"/>
                </a:cxn>
                <a:cxn ang="0">
                  <a:pos x="99" y="524"/>
                </a:cxn>
                <a:cxn ang="0">
                  <a:pos x="380" y="561"/>
                </a:cxn>
                <a:cxn ang="0">
                  <a:pos x="500" y="690"/>
                </a:cxn>
                <a:cxn ang="0">
                  <a:pos x="573" y="752"/>
                </a:cxn>
                <a:cxn ang="0">
                  <a:pos x="457" y="870"/>
                </a:cxn>
                <a:cxn ang="0">
                  <a:pos x="400" y="1100"/>
                </a:cxn>
                <a:cxn ang="0">
                  <a:pos x="286" y="964"/>
                </a:cxn>
                <a:cxn ang="0">
                  <a:pos x="404" y="771"/>
                </a:cxn>
                <a:cxn ang="0">
                  <a:pos x="435" y="719"/>
                </a:cxn>
                <a:cxn ang="0">
                  <a:pos x="283" y="949"/>
                </a:cxn>
                <a:cxn ang="0">
                  <a:pos x="495" y="631"/>
                </a:cxn>
                <a:cxn ang="0">
                  <a:pos x="354" y="780"/>
                </a:cxn>
                <a:cxn ang="0">
                  <a:pos x="306" y="1017"/>
                </a:cxn>
                <a:cxn ang="0">
                  <a:pos x="358" y="1092"/>
                </a:cxn>
                <a:cxn ang="0">
                  <a:pos x="315" y="1069"/>
                </a:cxn>
                <a:cxn ang="0">
                  <a:pos x="207" y="1030"/>
                </a:cxn>
                <a:cxn ang="0">
                  <a:pos x="189" y="880"/>
                </a:cxn>
                <a:cxn ang="0">
                  <a:pos x="255" y="708"/>
                </a:cxn>
                <a:cxn ang="0">
                  <a:pos x="347" y="613"/>
                </a:cxn>
                <a:cxn ang="0">
                  <a:pos x="285" y="636"/>
                </a:cxn>
                <a:cxn ang="0">
                  <a:pos x="239" y="728"/>
                </a:cxn>
                <a:cxn ang="0">
                  <a:pos x="204" y="842"/>
                </a:cxn>
                <a:cxn ang="0">
                  <a:pos x="290" y="1091"/>
                </a:cxn>
                <a:cxn ang="0">
                  <a:pos x="427" y="1118"/>
                </a:cxn>
                <a:cxn ang="0">
                  <a:pos x="382" y="990"/>
                </a:cxn>
                <a:cxn ang="0">
                  <a:pos x="556" y="783"/>
                </a:cxn>
              </a:cxnLst>
              <a:rect l="0" t="0" r="r" b="b"/>
              <a:pathLst>
                <a:path w="612" h="1133">
                  <a:moveTo>
                    <a:pt x="609" y="605"/>
                  </a:moveTo>
                  <a:cubicBezTo>
                    <a:pt x="606" y="596"/>
                    <a:pt x="598" y="589"/>
                    <a:pt x="598" y="580"/>
                  </a:cubicBezTo>
                  <a:cubicBezTo>
                    <a:pt x="584" y="563"/>
                    <a:pt x="572" y="544"/>
                    <a:pt x="557" y="528"/>
                  </a:cubicBezTo>
                  <a:cubicBezTo>
                    <a:pt x="553" y="527"/>
                    <a:pt x="550" y="523"/>
                    <a:pt x="546" y="521"/>
                  </a:cubicBezTo>
                  <a:cubicBezTo>
                    <a:pt x="539" y="512"/>
                    <a:pt x="526" y="509"/>
                    <a:pt x="517" y="502"/>
                  </a:cubicBezTo>
                  <a:cubicBezTo>
                    <a:pt x="502" y="496"/>
                    <a:pt x="487" y="490"/>
                    <a:pt x="472" y="484"/>
                  </a:cubicBezTo>
                  <a:cubicBezTo>
                    <a:pt x="478" y="478"/>
                    <a:pt x="479" y="468"/>
                    <a:pt x="485" y="463"/>
                  </a:cubicBezTo>
                  <a:cubicBezTo>
                    <a:pt x="486" y="457"/>
                    <a:pt x="489" y="450"/>
                    <a:pt x="490" y="442"/>
                  </a:cubicBezTo>
                  <a:cubicBezTo>
                    <a:pt x="491" y="433"/>
                    <a:pt x="488" y="422"/>
                    <a:pt x="495" y="417"/>
                  </a:cubicBezTo>
                  <a:cubicBezTo>
                    <a:pt x="492" y="380"/>
                    <a:pt x="526" y="358"/>
                    <a:pt x="523" y="321"/>
                  </a:cubicBezTo>
                  <a:cubicBezTo>
                    <a:pt x="523" y="317"/>
                    <a:pt x="521" y="313"/>
                    <a:pt x="520" y="308"/>
                  </a:cubicBezTo>
                  <a:cubicBezTo>
                    <a:pt x="519" y="304"/>
                    <a:pt x="519" y="299"/>
                    <a:pt x="518" y="296"/>
                  </a:cubicBezTo>
                  <a:cubicBezTo>
                    <a:pt x="518" y="294"/>
                    <a:pt x="515" y="291"/>
                    <a:pt x="514" y="288"/>
                  </a:cubicBezTo>
                  <a:cubicBezTo>
                    <a:pt x="512" y="282"/>
                    <a:pt x="510" y="276"/>
                    <a:pt x="506" y="272"/>
                  </a:cubicBezTo>
                  <a:cubicBezTo>
                    <a:pt x="505" y="268"/>
                    <a:pt x="505" y="265"/>
                    <a:pt x="504" y="262"/>
                  </a:cubicBezTo>
                  <a:cubicBezTo>
                    <a:pt x="498" y="257"/>
                    <a:pt x="499" y="246"/>
                    <a:pt x="490" y="244"/>
                  </a:cubicBezTo>
                  <a:cubicBezTo>
                    <a:pt x="497" y="241"/>
                    <a:pt x="496" y="232"/>
                    <a:pt x="500" y="227"/>
                  </a:cubicBezTo>
                  <a:cubicBezTo>
                    <a:pt x="503" y="222"/>
                    <a:pt x="507" y="219"/>
                    <a:pt x="508" y="213"/>
                  </a:cubicBezTo>
                  <a:cubicBezTo>
                    <a:pt x="510" y="210"/>
                    <a:pt x="515" y="213"/>
                    <a:pt x="517" y="209"/>
                  </a:cubicBezTo>
                  <a:cubicBezTo>
                    <a:pt x="519" y="207"/>
                    <a:pt x="516" y="204"/>
                    <a:pt x="517" y="200"/>
                  </a:cubicBezTo>
                  <a:cubicBezTo>
                    <a:pt x="519" y="197"/>
                    <a:pt x="523" y="198"/>
                    <a:pt x="527" y="198"/>
                  </a:cubicBezTo>
                  <a:cubicBezTo>
                    <a:pt x="528" y="195"/>
                    <a:pt x="529" y="194"/>
                    <a:pt x="532" y="194"/>
                  </a:cubicBezTo>
                  <a:cubicBezTo>
                    <a:pt x="537" y="188"/>
                    <a:pt x="538" y="180"/>
                    <a:pt x="541" y="172"/>
                  </a:cubicBezTo>
                  <a:cubicBezTo>
                    <a:pt x="543" y="166"/>
                    <a:pt x="548" y="162"/>
                    <a:pt x="550" y="156"/>
                  </a:cubicBezTo>
                  <a:cubicBezTo>
                    <a:pt x="551" y="154"/>
                    <a:pt x="551" y="150"/>
                    <a:pt x="552" y="147"/>
                  </a:cubicBezTo>
                  <a:cubicBezTo>
                    <a:pt x="555" y="138"/>
                    <a:pt x="556" y="129"/>
                    <a:pt x="557" y="117"/>
                  </a:cubicBezTo>
                  <a:cubicBezTo>
                    <a:pt x="557" y="111"/>
                    <a:pt x="558" y="103"/>
                    <a:pt x="558" y="99"/>
                  </a:cubicBezTo>
                  <a:cubicBezTo>
                    <a:pt x="558" y="96"/>
                    <a:pt x="556" y="94"/>
                    <a:pt x="555" y="91"/>
                  </a:cubicBezTo>
                  <a:cubicBezTo>
                    <a:pt x="554" y="87"/>
                    <a:pt x="556" y="82"/>
                    <a:pt x="555" y="79"/>
                  </a:cubicBezTo>
                  <a:cubicBezTo>
                    <a:pt x="555" y="78"/>
                    <a:pt x="553" y="75"/>
                    <a:pt x="552" y="73"/>
                  </a:cubicBezTo>
                  <a:cubicBezTo>
                    <a:pt x="550" y="69"/>
                    <a:pt x="547" y="67"/>
                    <a:pt x="545" y="62"/>
                  </a:cubicBezTo>
                  <a:cubicBezTo>
                    <a:pt x="541" y="54"/>
                    <a:pt x="534" y="46"/>
                    <a:pt x="528" y="38"/>
                  </a:cubicBezTo>
                  <a:cubicBezTo>
                    <a:pt x="517" y="34"/>
                    <a:pt x="509" y="22"/>
                    <a:pt x="497" y="16"/>
                  </a:cubicBezTo>
                  <a:cubicBezTo>
                    <a:pt x="494" y="15"/>
                    <a:pt x="489" y="14"/>
                    <a:pt x="485" y="13"/>
                  </a:cubicBezTo>
                  <a:cubicBezTo>
                    <a:pt x="475" y="9"/>
                    <a:pt x="458" y="2"/>
                    <a:pt x="447" y="1"/>
                  </a:cubicBezTo>
                  <a:cubicBezTo>
                    <a:pt x="436" y="0"/>
                    <a:pt x="420" y="4"/>
                    <a:pt x="411" y="8"/>
                  </a:cubicBezTo>
                  <a:cubicBezTo>
                    <a:pt x="407" y="10"/>
                    <a:pt x="404" y="13"/>
                    <a:pt x="400" y="17"/>
                  </a:cubicBezTo>
                  <a:cubicBezTo>
                    <a:pt x="398" y="19"/>
                    <a:pt x="395" y="22"/>
                    <a:pt x="392" y="24"/>
                  </a:cubicBezTo>
                  <a:cubicBezTo>
                    <a:pt x="382" y="31"/>
                    <a:pt x="376" y="49"/>
                    <a:pt x="364" y="57"/>
                  </a:cubicBezTo>
                  <a:cubicBezTo>
                    <a:pt x="361" y="63"/>
                    <a:pt x="358" y="69"/>
                    <a:pt x="354" y="76"/>
                  </a:cubicBezTo>
                  <a:cubicBezTo>
                    <a:pt x="354" y="76"/>
                    <a:pt x="352" y="77"/>
                    <a:pt x="351" y="77"/>
                  </a:cubicBezTo>
                  <a:cubicBezTo>
                    <a:pt x="351" y="78"/>
                    <a:pt x="352" y="80"/>
                    <a:pt x="351" y="81"/>
                  </a:cubicBezTo>
                  <a:cubicBezTo>
                    <a:pt x="349" y="85"/>
                    <a:pt x="346" y="88"/>
                    <a:pt x="344" y="91"/>
                  </a:cubicBezTo>
                  <a:cubicBezTo>
                    <a:pt x="341" y="95"/>
                    <a:pt x="341" y="99"/>
                    <a:pt x="338" y="102"/>
                  </a:cubicBezTo>
                  <a:cubicBezTo>
                    <a:pt x="336" y="105"/>
                    <a:pt x="334" y="107"/>
                    <a:pt x="330" y="110"/>
                  </a:cubicBezTo>
                  <a:cubicBezTo>
                    <a:pt x="328" y="112"/>
                    <a:pt x="325" y="115"/>
                    <a:pt x="323" y="117"/>
                  </a:cubicBezTo>
                  <a:cubicBezTo>
                    <a:pt x="322" y="118"/>
                    <a:pt x="319" y="117"/>
                    <a:pt x="317" y="118"/>
                  </a:cubicBezTo>
                  <a:cubicBezTo>
                    <a:pt x="315" y="119"/>
                    <a:pt x="310" y="123"/>
                    <a:pt x="306" y="125"/>
                  </a:cubicBezTo>
                  <a:cubicBezTo>
                    <a:pt x="304" y="126"/>
                    <a:pt x="300" y="125"/>
                    <a:pt x="297" y="127"/>
                  </a:cubicBezTo>
                  <a:cubicBezTo>
                    <a:pt x="294" y="128"/>
                    <a:pt x="292" y="130"/>
                    <a:pt x="290" y="131"/>
                  </a:cubicBezTo>
                  <a:cubicBezTo>
                    <a:pt x="282" y="135"/>
                    <a:pt x="276" y="135"/>
                    <a:pt x="265" y="136"/>
                  </a:cubicBezTo>
                  <a:cubicBezTo>
                    <a:pt x="261" y="137"/>
                    <a:pt x="257" y="139"/>
                    <a:pt x="254" y="139"/>
                  </a:cubicBezTo>
                  <a:cubicBezTo>
                    <a:pt x="250" y="140"/>
                    <a:pt x="246" y="139"/>
                    <a:pt x="242" y="139"/>
                  </a:cubicBezTo>
                  <a:cubicBezTo>
                    <a:pt x="232" y="141"/>
                    <a:pt x="215" y="148"/>
                    <a:pt x="199" y="144"/>
                  </a:cubicBezTo>
                  <a:cubicBezTo>
                    <a:pt x="194" y="143"/>
                    <a:pt x="193" y="141"/>
                    <a:pt x="188" y="139"/>
                  </a:cubicBezTo>
                  <a:cubicBezTo>
                    <a:pt x="178" y="137"/>
                    <a:pt x="167" y="138"/>
                    <a:pt x="159" y="135"/>
                  </a:cubicBezTo>
                  <a:cubicBezTo>
                    <a:pt x="149" y="138"/>
                    <a:pt x="135" y="142"/>
                    <a:pt x="128" y="148"/>
                  </a:cubicBezTo>
                  <a:cubicBezTo>
                    <a:pt x="118" y="157"/>
                    <a:pt x="120" y="173"/>
                    <a:pt x="114" y="187"/>
                  </a:cubicBezTo>
                  <a:cubicBezTo>
                    <a:pt x="113" y="190"/>
                    <a:pt x="108" y="186"/>
                    <a:pt x="106" y="190"/>
                  </a:cubicBezTo>
                  <a:cubicBezTo>
                    <a:pt x="100" y="202"/>
                    <a:pt x="93" y="215"/>
                    <a:pt x="85" y="228"/>
                  </a:cubicBezTo>
                  <a:cubicBezTo>
                    <a:pt x="85" y="229"/>
                    <a:pt x="85" y="231"/>
                    <a:pt x="84" y="232"/>
                  </a:cubicBezTo>
                  <a:cubicBezTo>
                    <a:pt x="84" y="233"/>
                    <a:pt x="82" y="232"/>
                    <a:pt x="81" y="233"/>
                  </a:cubicBezTo>
                  <a:cubicBezTo>
                    <a:pt x="80" y="236"/>
                    <a:pt x="79" y="241"/>
                    <a:pt x="77" y="245"/>
                  </a:cubicBezTo>
                  <a:cubicBezTo>
                    <a:pt x="74" y="252"/>
                    <a:pt x="70" y="259"/>
                    <a:pt x="67" y="270"/>
                  </a:cubicBezTo>
                  <a:cubicBezTo>
                    <a:pt x="65" y="275"/>
                    <a:pt x="63" y="282"/>
                    <a:pt x="63" y="286"/>
                  </a:cubicBezTo>
                  <a:cubicBezTo>
                    <a:pt x="63" y="292"/>
                    <a:pt x="66" y="298"/>
                    <a:pt x="65" y="303"/>
                  </a:cubicBezTo>
                  <a:cubicBezTo>
                    <a:pt x="64" y="318"/>
                    <a:pt x="57" y="327"/>
                    <a:pt x="48" y="337"/>
                  </a:cubicBezTo>
                  <a:cubicBezTo>
                    <a:pt x="46" y="350"/>
                    <a:pt x="40" y="360"/>
                    <a:pt x="37" y="374"/>
                  </a:cubicBezTo>
                  <a:cubicBezTo>
                    <a:pt x="34" y="388"/>
                    <a:pt x="31" y="401"/>
                    <a:pt x="27" y="417"/>
                  </a:cubicBezTo>
                  <a:cubicBezTo>
                    <a:pt x="26" y="423"/>
                    <a:pt x="25" y="428"/>
                    <a:pt x="23" y="438"/>
                  </a:cubicBezTo>
                  <a:cubicBezTo>
                    <a:pt x="22" y="447"/>
                    <a:pt x="17" y="456"/>
                    <a:pt x="16" y="465"/>
                  </a:cubicBezTo>
                  <a:cubicBezTo>
                    <a:pt x="15" y="474"/>
                    <a:pt x="14" y="482"/>
                    <a:pt x="12" y="491"/>
                  </a:cubicBezTo>
                  <a:cubicBezTo>
                    <a:pt x="9" y="505"/>
                    <a:pt x="4" y="522"/>
                    <a:pt x="3" y="539"/>
                  </a:cubicBezTo>
                  <a:cubicBezTo>
                    <a:pt x="2" y="542"/>
                    <a:pt x="3" y="546"/>
                    <a:pt x="3" y="550"/>
                  </a:cubicBezTo>
                  <a:cubicBezTo>
                    <a:pt x="2" y="556"/>
                    <a:pt x="0" y="559"/>
                    <a:pt x="1" y="566"/>
                  </a:cubicBezTo>
                  <a:cubicBezTo>
                    <a:pt x="3" y="579"/>
                    <a:pt x="5" y="595"/>
                    <a:pt x="12" y="604"/>
                  </a:cubicBezTo>
                  <a:cubicBezTo>
                    <a:pt x="12" y="604"/>
                    <a:pt x="11" y="604"/>
                    <a:pt x="10" y="605"/>
                  </a:cubicBezTo>
                  <a:cubicBezTo>
                    <a:pt x="12" y="605"/>
                    <a:pt x="12" y="605"/>
                    <a:pt x="12" y="605"/>
                  </a:cubicBezTo>
                  <a:cubicBezTo>
                    <a:pt x="12" y="617"/>
                    <a:pt x="12" y="617"/>
                    <a:pt x="12" y="617"/>
                  </a:cubicBezTo>
                  <a:cubicBezTo>
                    <a:pt x="13" y="616"/>
                    <a:pt x="14" y="615"/>
                    <a:pt x="15" y="614"/>
                  </a:cubicBezTo>
                  <a:cubicBezTo>
                    <a:pt x="19" y="625"/>
                    <a:pt x="31" y="627"/>
                    <a:pt x="37" y="635"/>
                  </a:cubicBezTo>
                  <a:cubicBezTo>
                    <a:pt x="40" y="636"/>
                    <a:pt x="43" y="638"/>
                    <a:pt x="46" y="639"/>
                  </a:cubicBezTo>
                  <a:cubicBezTo>
                    <a:pt x="47" y="642"/>
                    <a:pt x="48" y="645"/>
                    <a:pt x="51" y="647"/>
                  </a:cubicBezTo>
                  <a:cubicBezTo>
                    <a:pt x="53" y="647"/>
                    <a:pt x="55" y="647"/>
                    <a:pt x="57" y="647"/>
                  </a:cubicBezTo>
                  <a:cubicBezTo>
                    <a:pt x="57" y="649"/>
                    <a:pt x="57" y="650"/>
                    <a:pt x="59" y="651"/>
                  </a:cubicBezTo>
                  <a:cubicBezTo>
                    <a:pt x="67" y="653"/>
                    <a:pt x="76" y="659"/>
                    <a:pt x="83" y="661"/>
                  </a:cubicBezTo>
                  <a:cubicBezTo>
                    <a:pt x="86" y="662"/>
                    <a:pt x="89" y="662"/>
                    <a:pt x="92" y="663"/>
                  </a:cubicBezTo>
                  <a:cubicBezTo>
                    <a:pt x="94" y="664"/>
                    <a:pt x="96" y="666"/>
                    <a:pt x="98" y="667"/>
                  </a:cubicBezTo>
                  <a:cubicBezTo>
                    <a:pt x="100" y="667"/>
                    <a:pt x="102" y="667"/>
                    <a:pt x="104" y="668"/>
                  </a:cubicBezTo>
                  <a:cubicBezTo>
                    <a:pt x="108" y="669"/>
                    <a:pt x="111" y="672"/>
                    <a:pt x="114" y="673"/>
                  </a:cubicBezTo>
                  <a:cubicBezTo>
                    <a:pt x="119" y="674"/>
                    <a:pt x="125" y="673"/>
                    <a:pt x="130" y="677"/>
                  </a:cubicBezTo>
                  <a:cubicBezTo>
                    <a:pt x="132" y="677"/>
                    <a:pt x="132" y="675"/>
                    <a:pt x="135" y="675"/>
                  </a:cubicBezTo>
                  <a:cubicBezTo>
                    <a:pt x="146" y="680"/>
                    <a:pt x="157" y="686"/>
                    <a:pt x="169" y="682"/>
                  </a:cubicBezTo>
                  <a:cubicBezTo>
                    <a:pt x="178" y="685"/>
                    <a:pt x="187" y="684"/>
                    <a:pt x="196" y="685"/>
                  </a:cubicBezTo>
                  <a:cubicBezTo>
                    <a:pt x="207" y="685"/>
                    <a:pt x="215" y="691"/>
                    <a:pt x="224" y="692"/>
                  </a:cubicBezTo>
                  <a:cubicBezTo>
                    <a:pt x="229" y="690"/>
                    <a:pt x="228" y="682"/>
                    <a:pt x="225" y="679"/>
                  </a:cubicBezTo>
                  <a:cubicBezTo>
                    <a:pt x="219" y="681"/>
                    <a:pt x="213" y="676"/>
                    <a:pt x="207" y="675"/>
                  </a:cubicBezTo>
                  <a:cubicBezTo>
                    <a:pt x="203" y="675"/>
                    <a:pt x="199" y="676"/>
                    <a:pt x="194" y="675"/>
                  </a:cubicBezTo>
                  <a:cubicBezTo>
                    <a:pt x="189" y="675"/>
                    <a:pt x="183" y="675"/>
                    <a:pt x="178" y="674"/>
                  </a:cubicBezTo>
                  <a:cubicBezTo>
                    <a:pt x="170" y="674"/>
                    <a:pt x="164" y="670"/>
                    <a:pt x="158" y="670"/>
                  </a:cubicBezTo>
                  <a:cubicBezTo>
                    <a:pt x="155" y="669"/>
                    <a:pt x="152" y="671"/>
                    <a:pt x="149" y="671"/>
                  </a:cubicBezTo>
                  <a:cubicBezTo>
                    <a:pt x="140" y="670"/>
                    <a:pt x="135" y="665"/>
                    <a:pt x="129" y="663"/>
                  </a:cubicBezTo>
                  <a:cubicBezTo>
                    <a:pt x="120" y="660"/>
                    <a:pt x="111" y="660"/>
                    <a:pt x="102" y="657"/>
                  </a:cubicBezTo>
                  <a:cubicBezTo>
                    <a:pt x="97" y="656"/>
                    <a:pt x="93" y="651"/>
                    <a:pt x="88" y="650"/>
                  </a:cubicBezTo>
                  <a:cubicBezTo>
                    <a:pt x="74" y="645"/>
                    <a:pt x="65" y="640"/>
                    <a:pt x="56" y="633"/>
                  </a:cubicBezTo>
                  <a:cubicBezTo>
                    <a:pt x="54" y="632"/>
                    <a:pt x="50" y="633"/>
                    <a:pt x="49" y="632"/>
                  </a:cubicBezTo>
                  <a:cubicBezTo>
                    <a:pt x="42" y="623"/>
                    <a:pt x="31" y="617"/>
                    <a:pt x="27" y="606"/>
                  </a:cubicBezTo>
                  <a:cubicBezTo>
                    <a:pt x="20" y="602"/>
                    <a:pt x="21" y="590"/>
                    <a:pt x="13" y="586"/>
                  </a:cubicBezTo>
                  <a:cubicBezTo>
                    <a:pt x="15" y="575"/>
                    <a:pt x="11" y="566"/>
                    <a:pt x="10" y="555"/>
                  </a:cubicBezTo>
                  <a:cubicBezTo>
                    <a:pt x="10" y="543"/>
                    <a:pt x="14" y="530"/>
                    <a:pt x="16" y="516"/>
                  </a:cubicBezTo>
                  <a:cubicBezTo>
                    <a:pt x="16" y="514"/>
                    <a:pt x="16" y="511"/>
                    <a:pt x="16" y="509"/>
                  </a:cubicBezTo>
                  <a:cubicBezTo>
                    <a:pt x="18" y="495"/>
                    <a:pt x="22" y="481"/>
                    <a:pt x="24" y="468"/>
                  </a:cubicBezTo>
                  <a:cubicBezTo>
                    <a:pt x="25" y="465"/>
                    <a:pt x="24" y="461"/>
                    <a:pt x="24" y="458"/>
                  </a:cubicBezTo>
                  <a:cubicBezTo>
                    <a:pt x="27" y="446"/>
                    <a:pt x="32" y="435"/>
                    <a:pt x="34" y="422"/>
                  </a:cubicBezTo>
                  <a:cubicBezTo>
                    <a:pt x="35" y="415"/>
                    <a:pt x="35" y="407"/>
                    <a:pt x="37" y="400"/>
                  </a:cubicBezTo>
                  <a:cubicBezTo>
                    <a:pt x="37" y="397"/>
                    <a:pt x="39" y="394"/>
                    <a:pt x="40" y="391"/>
                  </a:cubicBezTo>
                  <a:cubicBezTo>
                    <a:pt x="43" y="383"/>
                    <a:pt x="44" y="373"/>
                    <a:pt x="46" y="366"/>
                  </a:cubicBezTo>
                  <a:cubicBezTo>
                    <a:pt x="50" y="353"/>
                    <a:pt x="57" y="343"/>
                    <a:pt x="62" y="333"/>
                  </a:cubicBezTo>
                  <a:cubicBezTo>
                    <a:pt x="65" y="328"/>
                    <a:pt x="68" y="323"/>
                    <a:pt x="70" y="318"/>
                  </a:cubicBezTo>
                  <a:cubicBezTo>
                    <a:pt x="75" y="307"/>
                    <a:pt x="70" y="287"/>
                    <a:pt x="73" y="275"/>
                  </a:cubicBezTo>
                  <a:cubicBezTo>
                    <a:pt x="77" y="257"/>
                    <a:pt x="86" y="240"/>
                    <a:pt x="97" y="224"/>
                  </a:cubicBezTo>
                  <a:cubicBezTo>
                    <a:pt x="99" y="213"/>
                    <a:pt x="106" y="207"/>
                    <a:pt x="112" y="200"/>
                  </a:cubicBezTo>
                  <a:cubicBezTo>
                    <a:pt x="109" y="221"/>
                    <a:pt x="111" y="252"/>
                    <a:pt x="118" y="267"/>
                  </a:cubicBezTo>
                  <a:cubicBezTo>
                    <a:pt x="120" y="271"/>
                    <a:pt x="122" y="277"/>
                    <a:pt x="126" y="276"/>
                  </a:cubicBezTo>
                  <a:cubicBezTo>
                    <a:pt x="130" y="270"/>
                    <a:pt x="124" y="264"/>
                    <a:pt x="123" y="258"/>
                  </a:cubicBezTo>
                  <a:cubicBezTo>
                    <a:pt x="122" y="254"/>
                    <a:pt x="119" y="248"/>
                    <a:pt x="119" y="242"/>
                  </a:cubicBezTo>
                  <a:cubicBezTo>
                    <a:pt x="115" y="214"/>
                    <a:pt x="122" y="183"/>
                    <a:pt x="130" y="158"/>
                  </a:cubicBezTo>
                  <a:cubicBezTo>
                    <a:pt x="136" y="155"/>
                    <a:pt x="140" y="148"/>
                    <a:pt x="148" y="145"/>
                  </a:cubicBezTo>
                  <a:cubicBezTo>
                    <a:pt x="159" y="142"/>
                    <a:pt x="172" y="146"/>
                    <a:pt x="185" y="146"/>
                  </a:cubicBezTo>
                  <a:cubicBezTo>
                    <a:pt x="187" y="151"/>
                    <a:pt x="187" y="156"/>
                    <a:pt x="192" y="158"/>
                  </a:cubicBezTo>
                  <a:cubicBezTo>
                    <a:pt x="197" y="159"/>
                    <a:pt x="200" y="155"/>
                    <a:pt x="205" y="154"/>
                  </a:cubicBezTo>
                  <a:cubicBezTo>
                    <a:pt x="215" y="157"/>
                    <a:pt x="227" y="153"/>
                    <a:pt x="235" y="152"/>
                  </a:cubicBezTo>
                  <a:cubicBezTo>
                    <a:pt x="238" y="151"/>
                    <a:pt x="240" y="152"/>
                    <a:pt x="243" y="152"/>
                  </a:cubicBezTo>
                  <a:cubicBezTo>
                    <a:pt x="247" y="151"/>
                    <a:pt x="250" y="148"/>
                    <a:pt x="254" y="147"/>
                  </a:cubicBezTo>
                  <a:cubicBezTo>
                    <a:pt x="264" y="144"/>
                    <a:pt x="276" y="146"/>
                    <a:pt x="285" y="143"/>
                  </a:cubicBezTo>
                  <a:cubicBezTo>
                    <a:pt x="288" y="142"/>
                    <a:pt x="289" y="140"/>
                    <a:pt x="292" y="139"/>
                  </a:cubicBezTo>
                  <a:cubicBezTo>
                    <a:pt x="308" y="132"/>
                    <a:pt x="323" y="128"/>
                    <a:pt x="334" y="120"/>
                  </a:cubicBezTo>
                  <a:cubicBezTo>
                    <a:pt x="341" y="110"/>
                    <a:pt x="350" y="101"/>
                    <a:pt x="355" y="93"/>
                  </a:cubicBezTo>
                  <a:cubicBezTo>
                    <a:pt x="358" y="89"/>
                    <a:pt x="359" y="86"/>
                    <a:pt x="361" y="82"/>
                  </a:cubicBezTo>
                  <a:cubicBezTo>
                    <a:pt x="364" y="77"/>
                    <a:pt x="365" y="72"/>
                    <a:pt x="368" y="67"/>
                  </a:cubicBezTo>
                  <a:cubicBezTo>
                    <a:pt x="369" y="65"/>
                    <a:pt x="372" y="64"/>
                    <a:pt x="373" y="62"/>
                  </a:cubicBezTo>
                  <a:cubicBezTo>
                    <a:pt x="379" y="56"/>
                    <a:pt x="385" y="47"/>
                    <a:pt x="390" y="41"/>
                  </a:cubicBezTo>
                  <a:cubicBezTo>
                    <a:pt x="391" y="38"/>
                    <a:pt x="393" y="37"/>
                    <a:pt x="394" y="35"/>
                  </a:cubicBezTo>
                  <a:cubicBezTo>
                    <a:pt x="402" y="26"/>
                    <a:pt x="406" y="23"/>
                    <a:pt x="415" y="18"/>
                  </a:cubicBezTo>
                  <a:cubicBezTo>
                    <a:pt x="418" y="16"/>
                    <a:pt x="420" y="14"/>
                    <a:pt x="422" y="13"/>
                  </a:cubicBezTo>
                  <a:cubicBezTo>
                    <a:pt x="449" y="2"/>
                    <a:pt x="479" y="15"/>
                    <a:pt x="497" y="25"/>
                  </a:cubicBezTo>
                  <a:cubicBezTo>
                    <a:pt x="509" y="32"/>
                    <a:pt x="517" y="37"/>
                    <a:pt x="524" y="44"/>
                  </a:cubicBezTo>
                  <a:cubicBezTo>
                    <a:pt x="537" y="57"/>
                    <a:pt x="550" y="77"/>
                    <a:pt x="551" y="102"/>
                  </a:cubicBezTo>
                  <a:cubicBezTo>
                    <a:pt x="551" y="109"/>
                    <a:pt x="549" y="116"/>
                    <a:pt x="548" y="123"/>
                  </a:cubicBezTo>
                  <a:cubicBezTo>
                    <a:pt x="548" y="127"/>
                    <a:pt x="549" y="131"/>
                    <a:pt x="548" y="134"/>
                  </a:cubicBezTo>
                  <a:cubicBezTo>
                    <a:pt x="546" y="149"/>
                    <a:pt x="536" y="160"/>
                    <a:pt x="529" y="172"/>
                  </a:cubicBezTo>
                  <a:cubicBezTo>
                    <a:pt x="532" y="177"/>
                    <a:pt x="526" y="179"/>
                    <a:pt x="526" y="184"/>
                  </a:cubicBezTo>
                  <a:cubicBezTo>
                    <a:pt x="516" y="187"/>
                    <a:pt x="507" y="190"/>
                    <a:pt x="502" y="197"/>
                  </a:cubicBezTo>
                  <a:cubicBezTo>
                    <a:pt x="502" y="216"/>
                    <a:pt x="483" y="225"/>
                    <a:pt x="488" y="242"/>
                  </a:cubicBezTo>
                  <a:cubicBezTo>
                    <a:pt x="483" y="241"/>
                    <a:pt x="481" y="237"/>
                    <a:pt x="477" y="235"/>
                  </a:cubicBezTo>
                  <a:cubicBezTo>
                    <a:pt x="470" y="240"/>
                    <a:pt x="468" y="234"/>
                    <a:pt x="462" y="232"/>
                  </a:cubicBezTo>
                  <a:cubicBezTo>
                    <a:pt x="461" y="231"/>
                    <a:pt x="458" y="231"/>
                    <a:pt x="457" y="230"/>
                  </a:cubicBezTo>
                  <a:cubicBezTo>
                    <a:pt x="448" y="226"/>
                    <a:pt x="441" y="233"/>
                    <a:pt x="434" y="236"/>
                  </a:cubicBezTo>
                  <a:cubicBezTo>
                    <a:pt x="431" y="237"/>
                    <a:pt x="428" y="237"/>
                    <a:pt x="427" y="238"/>
                  </a:cubicBezTo>
                  <a:cubicBezTo>
                    <a:pt x="420" y="242"/>
                    <a:pt x="418" y="253"/>
                    <a:pt x="414" y="259"/>
                  </a:cubicBezTo>
                  <a:cubicBezTo>
                    <a:pt x="411" y="261"/>
                    <a:pt x="406" y="260"/>
                    <a:pt x="405" y="264"/>
                  </a:cubicBezTo>
                  <a:cubicBezTo>
                    <a:pt x="400" y="258"/>
                    <a:pt x="392" y="255"/>
                    <a:pt x="382" y="254"/>
                  </a:cubicBezTo>
                  <a:cubicBezTo>
                    <a:pt x="376" y="247"/>
                    <a:pt x="363" y="240"/>
                    <a:pt x="360" y="232"/>
                  </a:cubicBezTo>
                  <a:cubicBezTo>
                    <a:pt x="356" y="225"/>
                    <a:pt x="358" y="215"/>
                    <a:pt x="356" y="206"/>
                  </a:cubicBezTo>
                  <a:cubicBezTo>
                    <a:pt x="355" y="204"/>
                    <a:pt x="360" y="195"/>
                    <a:pt x="352" y="196"/>
                  </a:cubicBezTo>
                  <a:cubicBezTo>
                    <a:pt x="345" y="198"/>
                    <a:pt x="349" y="206"/>
                    <a:pt x="349" y="212"/>
                  </a:cubicBezTo>
                  <a:cubicBezTo>
                    <a:pt x="349" y="219"/>
                    <a:pt x="349" y="227"/>
                    <a:pt x="351" y="233"/>
                  </a:cubicBezTo>
                  <a:cubicBezTo>
                    <a:pt x="362" y="249"/>
                    <a:pt x="377" y="261"/>
                    <a:pt x="395" y="269"/>
                  </a:cubicBezTo>
                  <a:cubicBezTo>
                    <a:pt x="391" y="275"/>
                    <a:pt x="384" y="277"/>
                    <a:pt x="382" y="285"/>
                  </a:cubicBezTo>
                  <a:cubicBezTo>
                    <a:pt x="377" y="300"/>
                    <a:pt x="388" y="314"/>
                    <a:pt x="399" y="318"/>
                  </a:cubicBezTo>
                  <a:cubicBezTo>
                    <a:pt x="403" y="315"/>
                    <a:pt x="407" y="313"/>
                    <a:pt x="410" y="309"/>
                  </a:cubicBezTo>
                  <a:cubicBezTo>
                    <a:pt x="409" y="303"/>
                    <a:pt x="411" y="299"/>
                    <a:pt x="411" y="294"/>
                  </a:cubicBezTo>
                  <a:cubicBezTo>
                    <a:pt x="417" y="293"/>
                    <a:pt x="423" y="297"/>
                    <a:pt x="424" y="303"/>
                  </a:cubicBezTo>
                  <a:cubicBezTo>
                    <a:pt x="426" y="310"/>
                    <a:pt x="419" y="316"/>
                    <a:pt x="418" y="323"/>
                  </a:cubicBezTo>
                  <a:cubicBezTo>
                    <a:pt x="418" y="331"/>
                    <a:pt x="424" y="339"/>
                    <a:pt x="422" y="348"/>
                  </a:cubicBezTo>
                  <a:cubicBezTo>
                    <a:pt x="421" y="357"/>
                    <a:pt x="415" y="360"/>
                    <a:pt x="415" y="367"/>
                  </a:cubicBezTo>
                  <a:cubicBezTo>
                    <a:pt x="408" y="372"/>
                    <a:pt x="403" y="379"/>
                    <a:pt x="398" y="385"/>
                  </a:cubicBezTo>
                  <a:cubicBezTo>
                    <a:pt x="392" y="384"/>
                    <a:pt x="391" y="389"/>
                    <a:pt x="385" y="392"/>
                  </a:cubicBezTo>
                  <a:cubicBezTo>
                    <a:pt x="383" y="394"/>
                    <a:pt x="379" y="394"/>
                    <a:pt x="376" y="395"/>
                  </a:cubicBezTo>
                  <a:cubicBezTo>
                    <a:pt x="368" y="398"/>
                    <a:pt x="352" y="404"/>
                    <a:pt x="358" y="414"/>
                  </a:cubicBezTo>
                  <a:cubicBezTo>
                    <a:pt x="366" y="413"/>
                    <a:pt x="372" y="406"/>
                    <a:pt x="377" y="403"/>
                  </a:cubicBezTo>
                  <a:cubicBezTo>
                    <a:pt x="382" y="401"/>
                    <a:pt x="388" y="400"/>
                    <a:pt x="393" y="398"/>
                  </a:cubicBezTo>
                  <a:cubicBezTo>
                    <a:pt x="398" y="395"/>
                    <a:pt x="403" y="391"/>
                    <a:pt x="408" y="386"/>
                  </a:cubicBezTo>
                  <a:cubicBezTo>
                    <a:pt x="416" y="380"/>
                    <a:pt x="424" y="373"/>
                    <a:pt x="427" y="364"/>
                  </a:cubicBezTo>
                  <a:cubicBezTo>
                    <a:pt x="429" y="361"/>
                    <a:pt x="428" y="356"/>
                    <a:pt x="429" y="352"/>
                  </a:cubicBezTo>
                  <a:cubicBezTo>
                    <a:pt x="430" y="347"/>
                    <a:pt x="432" y="345"/>
                    <a:pt x="432" y="340"/>
                  </a:cubicBezTo>
                  <a:cubicBezTo>
                    <a:pt x="432" y="336"/>
                    <a:pt x="427" y="331"/>
                    <a:pt x="427" y="326"/>
                  </a:cubicBezTo>
                  <a:cubicBezTo>
                    <a:pt x="428" y="321"/>
                    <a:pt x="433" y="320"/>
                    <a:pt x="435" y="314"/>
                  </a:cubicBezTo>
                  <a:cubicBezTo>
                    <a:pt x="433" y="308"/>
                    <a:pt x="436" y="304"/>
                    <a:pt x="435" y="300"/>
                  </a:cubicBezTo>
                  <a:cubicBezTo>
                    <a:pt x="431" y="289"/>
                    <a:pt x="417" y="288"/>
                    <a:pt x="409" y="281"/>
                  </a:cubicBezTo>
                  <a:cubicBezTo>
                    <a:pt x="406" y="283"/>
                    <a:pt x="403" y="285"/>
                    <a:pt x="401" y="290"/>
                  </a:cubicBezTo>
                  <a:cubicBezTo>
                    <a:pt x="400" y="295"/>
                    <a:pt x="404" y="302"/>
                    <a:pt x="398" y="304"/>
                  </a:cubicBezTo>
                  <a:cubicBezTo>
                    <a:pt x="395" y="303"/>
                    <a:pt x="388" y="296"/>
                    <a:pt x="390" y="287"/>
                  </a:cubicBezTo>
                  <a:cubicBezTo>
                    <a:pt x="397" y="279"/>
                    <a:pt x="408" y="274"/>
                    <a:pt x="415" y="266"/>
                  </a:cubicBezTo>
                  <a:cubicBezTo>
                    <a:pt x="419" y="266"/>
                    <a:pt x="421" y="265"/>
                    <a:pt x="424" y="263"/>
                  </a:cubicBezTo>
                  <a:cubicBezTo>
                    <a:pt x="425" y="255"/>
                    <a:pt x="429" y="250"/>
                    <a:pt x="434" y="245"/>
                  </a:cubicBezTo>
                  <a:cubicBezTo>
                    <a:pt x="445" y="247"/>
                    <a:pt x="446" y="239"/>
                    <a:pt x="454" y="237"/>
                  </a:cubicBezTo>
                  <a:cubicBezTo>
                    <a:pt x="458" y="240"/>
                    <a:pt x="460" y="242"/>
                    <a:pt x="465" y="244"/>
                  </a:cubicBezTo>
                  <a:cubicBezTo>
                    <a:pt x="471" y="246"/>
                    <a:pt x="476" y="245"/>
                    <a:pt x="481" y="246"/>
                  </a:cubicBezTo>
                  <a:cubicBezTo>
                    <a:pt x="491" y="249"/>
                    <a:pt x="493" y="258"/>
                    <a:pt x="497" y="268"/>
                  </a:cubicBezTo>
                  <a:cubicBezTo>
                    <a:pt x="503" y="281"/>
                    <a:pt x="509" y="289"/>
                    <a:pt x="512" y="302"/>
                  </a:cubicBezTo>
                  <a:cubicBezTo>
                    <a:pt x="516" y="318"/>
                    <a:pt x="516" y="326"/>
                    <a:pt x="513" y="339"/>
                  </a:cubicBezTo>
                  <a:cubicBezTo>
                    <a:pt x="510" y="349"/>
                    <a:pt x="507" y="355"/>
                    <a:pt x="503" y="362"/>
                  </a:cubicBezTo>
                  <a:cubicBezTo>
                    <a:pt x="501" y="366"/>
                    <a:pt x="501" y="369"/>
                    <a:pt x="499" y="373"/>
                  </a:cubicBezTo>
                  <a:cubicBezTo>
                    <a:pt x="497" y="377"/>
                    <a:pt x="493" y="380"/>
                    <a:pt x="492" y="384"/>
                  </a:cubicBezTo>
                  <a:cubicBezTo>
                    <a:pt x="489" y="391"/>
                    <a:pt x="490" y="399"/>
                    <a:pt x="488" y="405"/>
                  </a:cubicBezTo>
                  <a:cubicBezTo>
                    <a:pt x="487" y="410"/>
                    <a:pt x="483" y="414"/>
                    <a:pt x="482" y="419"/>
                  </a:cubicBezTo>
                  <a:cubicBezTo>
                    <a:pt x="480" y="429"/>
                    <a:pt x="483" y="440"/>
                    <a:pt x="480" y="449"/>
                  </a:cubicBezTo>
                  <a:cubicBezTo>
                    <a:pt x="478" y="456"/>
                    <a:pt x="472" y="460"/>
                    <a:pt x="472" y="469"/>
                  </a:cubicBezTo>
                  <a:cubicBezTo>
                    <a:pt x="469" y="473"/>
                    <a:pt x="465" y="469"/>
                    <a:pt x="464" y="475"/>
                  </a:cubicBezTo>
                  <a:cubicBezTo>
                    <a:pt x="464" y="479"/>
                    <a:pt x="466" y="480"/>
                    <a:pt x="468" y="482"/>
                  </a:cubicBezTo>
                  <a:cubicBezTo>
                    <a:pt x="458" y="479"/>
                    <a:pt x="445" y="474"/>
                    <a:pt x="437" y="471"/>
                  </a:cubicBezTo>
                  <a:cubicBezTo>
                    <a:pt x="436" y="470"/>
                    <a:pt x="434" y="469"/>
                    <a:pt x="432" y="469"/>
                  </a:cubicBezTo>
                  <a:cubicBezTo>
                    <a:pt x="422" y="465"/>
                    <a:pt x="411" y="462"/>
                    <a:pt x="402" y="457"/>
                  </a:cubicBezTo>
                  <a:cubicBezTo>
                    <a:pt x="397" y="455"/>
                    <a:pt x="393" y="450"/>
                    <a:pt x="387" y="451"/>
                  </a:cubicBezTo>
                  <a:cubicBezTo>
                    <a:pt x="385" y="447"/>
                    <a:pt x="381" y="446"/>
                    <a:pt x="379" y="443"/>
                  </a:cubicBezTo>
                  <a:cubicBezTo>
                    <a:pt x="374" y="445"/>
                    <a:pt x="371" y="438"/>
                    <a:pt x="365" y="438"/>
                  </a:cubicBezTo>
                  <a:cubicBezTo>
                    <a:pt x="351" y="433"/>
                    <a:pt x="340" y="423"/>
                    <a:pt x="327" y="416"/>
                  </a:cubicBezTo>
                  <a:cubicBezTo>
                    <a:pt x="325" y="416"/>
                    <a:pt x="323" y="417"/>
                    <a:pt x="322" y="416"/>
                  </a:cubicBezTo>
                  <a:cubicBezTo>
                    <a:pt x="321" y="416"/>
                    <a:pt x="320" y="414"/>
                    <a:pt x="319" y="414"/>
                  </a:cubicBezTo>
                  <a:cubicBezTo>
                    <a:pt x="317" y="413"/>
                    <a:pt x="316" y="412"/>
                    <a:pt x="314" y="412"/>
                  </a:cubicBezTo>
                  <a:cubicBezTo>
                    <a:pt x="308" y="409"/>
                    <a:pt x="302" y="406"/>
                    <a:pt x="294" y="406"/>
                  </a:cubicBezTo>
                  <a:cubicBezTo>
                    <a:pt x="292" y="404"/>
                    <a:pt x="291" y="401"/>
                    <a:pt x="285" y="402"/>
                  </a:cubicBezTo>
                  <a:cubicBezTo>
                    <a:pt x="284" y="404"/>
                    <a:pt x="283" y="406"/>
                    <a:pt x="282" y="409"/>
                  </a:cubicBezTo>
                  <a:cubicBezTo>
                    <a:pt x="285" y="412"/>
                    <a:pt x="290" y="412"/>
                    <a:pt x="296" y="412"/>
                  </a:cubicBezTo>
                  <a:cubicBezTo>
                    <a:pt x="312" y="418"/>
                    <a:pt x="328" y="426"/>
                    <a:pt x="342" y="434"/>
                  </a:cubicBezTo>
                  <a:cubicBezTo>
                    <a:pt x="347" y="436"/>
                    <a:pt x="353" y="438"/>
                    <a:pt x="358" y="440"/>
                  </a:cubicBezTo>
                  <a:cubicBezTo>
                    <a:pt x="368" y="445"/>
                    <a:pt x="377" y="453"/>
                    <a:pt x="387" y="458"/>
                  </a:cubicBezTo>
                  <a:cubicBezTo>
                    <a:pt x="403" y="465"/>
                    <a:pt x="421" y="470"/>
                    <a:pt x="437" y="477"/>
                  </a:cubicBezTo>
                  <a:cubicBezTo>
                    <a:pt x="443" y="479"/>
                    <a:pt x="447" y="482"/>
                    <a:pt x="453" y="484"/>
                  </a:cubicBezTo>
                  <a:cubicBezTo>
                    <a:pt x="485" y="497"/>
                    <a:pt x="523" y="508"/>
                    <a:pt x="547" y="528"/>
                  </a:cubicBezTo>
                  <a:cubicBezTo>
                    <a:pt x="552" y="532"/>
                    <a:pt x="556" y="539"/>
                    <a:pt x="560" y="543"/>
                  </a:cubicBezTo>
                  <a:cubicBezTo>
                    <a:pt x="562" y="545"/>
                    <a:pt x="565" y="546"/>
                    <a:pt x="566" y="547"/>
                  </a:cubicBezTo>
                  <a:cubicBezTo>
                    <a:pt x="568" y="550"/>
                    <a:pt x="570" y="554"/>
                    <a:pt x="572" y="558"/>
                  </a:cubicBezTo>
                  <a:cubicBezTo>
                    <a:pt x="574" y="561"/>
                    <a:pt x="578" y="563"/>
                    <a:pt x="580" y="566"/>
                  </a:cubicBezTo>
                  <a:cubicBezTo>
                    <a:pt x="588" y="579"/>
                    <a:pt x="593" y="592"/>
                    <a:pt x="601" y="606"/>
                  </a:cubicBezTo>
                  <a:cubicBezTo>
                    <a:pt x="602" y="620"/>
                    <a:pt x="608" y="643"/>
                    <a:pt x="603" y="655"/>
                  </a:cubicBezTo>
                  <a:cubicBezTo>
                    <a:pt x="602" y="658"/>
                    <a:pt x="599" y="664"/>
                    <a:pt x="595" y="663"/>
                  </a:cubicBezTo>
                  <a:cubicBezTo>
                    <a:pt x="595" y="656"/>
                    <a:pt x="598" y="645"/>
                    <a:pt x="595" y="635"/>
                  </a:cubicBezTo>
                  <a:cubicBezTo>
                    <a:pt x="591" y="636"/>
                    <a:pt x="592" y="632"/>
                    <a:pt x="589" y="633"/>
                  </a:cubicBezTo>
                  <a:cubicBezTo>
                    <a:pt x="583" y="644"/>
                    <a:pt x="594" y="666"/>
                    <a:pt x="578" y="671"/>
                  </a:cubicBezTo>
                  <a:cubicBezTo>
                    <a:pt x="576" y="675"/>
                    <a:pt x="579" y="677"/>
                    <a:pt x="577" y="681"/>
                  </a:cubicBezTo>
                  <a:cubicBezTo>
                    <a:pt x="570" y="682"/>
                    <a:pt x="560" y="687"/>
                    <a:pt x="554" y="687"/>
                  </a:cubicBezTo>
                  <a:cubicBezTo>
                    <a:pt x="554" y="683"/>
                    <a:pt x="561" y="679"/>
                    <a:pt x="565" y="676"/>
                  </a:cubicBezTo>
                  <a:cubicBezTo>
                    <a:pt x="565" y="670"/>
                    <a:pt x="582" y="649"/>
                    <a:pt x="567" y="649"/>
                  </a:cubicBezTo>
                  <a:cubicBezTo>
                    <a:pt x="561" y="649"/>
                    <a:pt x="563" y="656"/>
                    <a:pt x="562" y="662"/>
                  </a:cubicBezTo>
                  <a:cubicBezTo>
                    <a:pt x="559" y="667"/>
                    <a:pt x="556" y="671"/>
                    <a:pt x="552" y="675"/>
                  </a:cubicBezTo>
                  <a:cubicBezTo>
                    <a:pt x="547" y="681"/>
                    <a:pt x="541" y="688"/>
                    <a:pt x="535" y="690"/>
                  </a:cubicBezTo>
                  <a:cubicBezTo>
                    <a:pt x="528" y="693"/>
                    <a:pt x="513" y="695"/>
                    <a:pt x="507" y="687"/>
                  </a:cubicBezTo>
                  <a:cubicBezTo>
                    <a:pt x="511" y="685"/>
                    <a:pt x="520" y="685"/>
                    <a:pt x="527" y="684"/>
                  </a:cubicBezTo>
                  <a:cubicBezTo>
                    <a:pt x="532" y="677"/>
                    <a:pt x="542" y="674"/>
                    <a:pt x="546" y="665"/>
                  </a:cubicBezTo>
                  <a:cubicBezTo>
                    <a:pt x="548" y="663"/>
                    <a:pt x="547" y="660"/>
                    <a:pt x="548" y="657"/>
                  </a:cubicBezTo>
                  <a:cubicBezTo>
                    <a:pt x="550" y="651"/>
                    <a:pt x="559" y="644"/>
                    <a:pt x="552" y="638"/>
                  </a:cubicBezTo>
                  <a:cubicBezTo>
                    <a:pt x="551" y="638"/>
                    <a:pt x="550" y="638"/>
                    <a:pt x="549" y="637"/>
                  </a:cubicBezTo>
                  <a:cubicBezTo>
                    <a:pt x="543" y="638"/>
                    <a:pt x="545" y="646"/>
                    <a:pt x="544" y="650"/>
                  </a:cubicBezTo>
                  <a:cubicBezTo>
                    <a:pt x="542" y="655"/>
                    <a:pt x="538" y="659"/>
                    <a:pt x="538" y="663"/>
                  </a:cubicBezTo>
                  <a:cubicBezTo>
                    <a:pt x="530" y="666"/>
                    <a:pt x="527" y="673"/>
                    <a:pt x="520" y="677"/>
                  </a:cubicBezTo>
                  <a:cubicBezTo>
                    <a:pt x="514" y="674"/>
                    <a:pt x="508" y="679"/>
                    <a:pt x="505" y="675"/>
                  </a:cubicBezTo>
                  <a:cubicBezTo>
                    <a:pt x="503" y="663"/>
                    <a:pt x="523" y="667"/>
                    <a:pt x="530" y="661"/>
                  </a:cubicBezTo>
                  <a:cubicBezTo>
                    <a:pt x="535" y="654"/>
                    <a:pt x="532" y="644"/>
                    <a:pt x="536" y="637"/>
                  </a:cubicBezTo>
                  <a:cubicBezTo>
                    <a:pt x="528" y="633"/>
                    <a:pt x="521" y="628"/>
                    <a:pt x="512" y="625"/>
                  </a:cubicBezTo>
                  <a:cubicBezTo>
                    <a:pt x="500" y="613"/>
                    <a:pt x="489" y="599"/>
                    <a:pt x="484" y="580"/>
                  </a:cubicBezTo>
                  <a:cubicBezTo>
                    <a:pt x="480" y="578"/>
                    <a:pt x="477" y="576"/>
                    <a:pt x="476" y="572"/>
                  </a:cubicBezTo>
                  <a:cubicBezTo>
                    <a:pt x="469" y="570"/>
                    <a:pt x="466" y="564"/>
                    <a:pt x="460" y="561"/>
                  </a:cubicBezTo>
                  <a:cubicBezTo>
                    <a:pt x="453" y="558"/>
                    <a:pt x="443" y="556"/>
                    <a:pt x="436" y="555"/>
                  </a:cubicBezTo>
                  <a:cubicBezTo>
                    <a:pt x="415" y="553"/>
                    <a:pt x="397" y="554"/>
                    <a:pt x="381" y="554"/>
                  </a:cubicBezTo>
                  <a:cubicBezTo>
                    <a:pt x="370" y="555"/>
                    <a:pt x="360" y="558"/>
                    <a:pt x="350" y="558"/>
                  </a:cubicBezTo>
                  <a:cubicBezTo>
                    <a:pt x="344" y="559"/>
                    <a:pt x="336" y="556"/>
                    <a:pt x="329" y="557"/>
                  </a:cubicBezTo>
                  <a:cubicBezTo>
                    <a:pt x="326" y="557"/>
                    <a:pt x="324" y="558"/>
                    <a:pt x="321" y="558"/>
                  </a:cubicBezTo>
                  <a:cubicBezTo>
                    <a:pt x="289" y="555"/>
                    <a:pt x="272" y="536"/>
                    <a:pt x="255" y="519"/>
                  </a:cubicBezTo>
                  <a:cubicBezTo>
                    <a:pt x="244" y="519"/>
                    <a:pt x="238" y="512"/>
                    <a:pt x="228" y="511"/>
                  </a:cubicBezTo>
                  <a:cubicBezTo>
                    <a:pt x="207" y="496"/>
                    <a:pt x="204" y="468"/>
                    <a:pt x="197" y="439"/>
                  </a:cubicBezTo>
                  <a:cubicBezTo>
                    <a:pt x="193" y="430"/>
                    <a:pt x="187" y="422"/>
                    <a:pt x="182" y="413"/>
                  </a:cubicBezTo>
                  <a:cubicBezTo>
                    <a:pt x="159" y="400"/>
                    <a:pt x="149" y="375"/>
                    <a:pt x="142" y="346"/>
                  </a:cubicBezTo>
                  <a:cubicBezTo>
                    <a:pt x="143" y="336"/>
                    <a:pt x="146" y="326"/>
                    <a:pt x="142" y="320"/>
                  </a:cubicBezTo>
                  <a:cubicBezTo>
                    <a:pt x="136" y="321"/>
                    <a:pt x="138" y="327"/>
                    <a:pt x="137" y="330"/>
                  </a:cubicBezTo>
                  <a:cubicBezTo>
                    <a:pt x="134" y="345"/>
                    <a:pt x="137" y="358"/>
                    <a:pt x="141" y="372"/>
                  </a:cubicBezTo>
                  <a:cubicBezTo>
                    <a:pt x="144" y="381"/>
                    <a:pt x="148" y="391"/>
                    <a:pt x="152" y="397"/>
                  </a:cubicBezTo>
                  <a:cubicBezTo>
                    <a:pt x="155" y="402"/>
                    <a:pt x="161" y="405"/>
                    <a:pt x="165" y="409"/>
                  </a:cubicBezTo>
                  <a:cubicBezTo>
                    <a:pt x="173" y="417"/>
                    <a:pt x="183" y="428"/>
                    <a:pt x="188" y="438"/>
                  </a:cubicBezTo>
                  <a:cubicBezTo>
                    <a:pt x="189" y="443"/>
                    <a:pt x="189" y="447"/>
                    <a:pt x="190" y="452"/>
                  </a:cubicBezTo>
                  <a:cubicBezTo>
                    <a:pt x="193" y="460"/>
                    <a:pt x="199" y="467"/>
                    <a:pt x="197" y="477"/>
                  </a:cubicBezTo>
                  <a:cubicBezTo>
                    <a:pt x="201" y="483"/>
                    <a:pt x="203" y="490"/>
                    <a:pt x="204" y="498"/>
                  </a:cubicBezTo>
                  <a:cubicBezTo>
                    <a:pt x="209" y="505"/>
                    <a:pt x="215" y="511"/>
                    <a:pt x="222" y="516"/>
                  </a:cubicBezTo>
                  <a:cubicBezTo>
                    <a:pt x="218" y="515"/>
                    <a:pt x="214" y="514"/>
                    <a:pt x="210" y="514"/>
                  </a:cubicBezTo>
                  <a:cubicBezTo>
                    <a:pt x="201" y="514"/>
                    <a:pt x="192" y="517"/>
                    <a:pt x="183" y="517"/>
                  </a:cubicBezTo>
                  <a:cubicBezTo>
                    <a:pt x="156" y="517"/>
                    <a:pt x="130" y="517"/>
                    <a:pt x="108" y="522"/>
                  </a:cubicBezTo>
                  <a:cubicBezTo>
                    <a:pt x="105" y="522"/>
                    <a:pt x="99" y="520"/>
                    <a:pt x="99" y="524"/>
                  </a:cubicBezTo>
                  <a:cubicBezTo>
                    <a:pt x="98" y="529"/>
                    <a:pt x="100" y="532"/>
                    <a:pt x="103" y="533"/>
                  </a:cubicBezTo>
                  <a:cubicBezTo>
                    <a:pt x="126" y="526"/>
                    <a:pt x="153" y="523"/>
                    <a:pt x="179" y="523"/>
                  </a:cubicBezTo>
                  <a:cubicBezTo>
                    <a:pt x="201" y="522"/>
                    <a:pt x="219" y="521"/>
                    <a:pt x="239" y="523"/>
                  </a:cubicBezTo>
                  <a:cubicBezTo>
                    <a:pt x="247" y="528"/>
                    <a:pt x="256" y="532"/>
                    <a:pt x="262" y="537"/>
                  </a:cubicBezTo>
                  <a:cubicBezTo>
                    <a:pt x="274" y="547"/>
                    <a:pt x="285" y="557"/>
                    <a:pt x="301" y="561"/>
                  </a:cubicBezTo>
                  <a:cubicBezTo>
                    <a:pt x="311" y="564"/>
                    <a:pt x="323" y="564"/>
                    <a:pt x="333" y="564"/>
                  </a:cubicBezTo>
                  <a:cubicBezTo>
                    <a:pt x="337" y="564"/>
                    <a:pt x="340" y="566"/>
                    <a:pt x="344" y="566"/>
                  </a:cubicBezTo>
                  <a:cubicBezTo>
                    <a:pt x="356" y="566"/>
                    <a:pt x="368" y="562"/>
                    <a:pt x="380" y="561"/>
                  </a:cubicBezTo>
                  <a:cubicBezTo>
                    <a:pt x="414" y="559"/>
                    <a:pt x="450" y="559"/>
                    <a:pt x="468" y="577"/>
                  </a:cubicBezTo>
                  <a:cubicBezTo>
                    <a:pt x="483" y="591"/>
                    <a:pt x="486" y="613"/>
                    <a:pt x="504" y="629"/>
                  </a:cubicBezTo>
                  <a:cubicBezTo>
                    <a:pt x="512" y="632"/>
                    <a:pt x="518" y="636"/>
                    <a:pt x="524" y="639"/>
                  </a:cubicBezTo>
                  <a:cubicBezTo>
                    <a:pt x="525" y="644"/>
                    <a:pt x="527" y="650"/>
                    <a:pt x="523" y="654"/>
                  </a:cubicBezTo>
                  <a:cubicBezTo>
                    <a:pt x="519" y="658"/>
                    <a:pt x="512" y="655"/>
                    <a:pt x="506" y="658"/>
                  </a:cubicBezTo>
                  <a:cubicBezTo>
                    <a:pt x="502" y="659"/>
                    <a:pt x="499" y="663"/>
                    <a:pt x="497" y="667"/>
                  </a:cubicBezTo>
                  <a:cubicBezTo>
                    <a:pt x="492" y="677"/>
                    <a:pt x="500" y="681"/>
                    <a:pt x="502" y="687"/>
                  </a:cubicBezTo>
                  <a:cubicBezTo>
                    <a:pt x="502" y="687"/>
                    <a:pt x="500" y="689"/>
                    <a:pt x="500" y="690"/>
                  </a:cubicBezTo>
                  <a:cubicBezTo>
                    <a:pt x="500" y="695"/>
                    <a:pt x="504" y="697"/>
                    <a:pt x="506" y="700"/>
                  </a:cubicBezTo>
                  <a:cubicBezTo>
                    <a:pt x="513" y="700"/>
                    <a:pt x="517" y="702"/>
                    <a:pt x="523" y="703"/>
                  </a:cubicBezTo>
                  <a:cubicBezTo>
                    <a:pt x="532" y="698"/>
                    <a:pt x="547" y="696"/>
                    <a:pt x="557" y="700"/>
                  </a:cubicBezTo>
                  <a:cubicBezTo>
                    <a:pt x="563" y="692"/>
                    <a:pt x="574" y="693"/>
                    <a:pt x="582" y="688"/>
                  </a:cubicBezTo>
                  <a:cubicBezTo>
                    <a:pt x="587" y="685"/>
                    <a:pt x="589" y="678"/>
                    <a:pt x="595" y="678"/>
                  </a:cubicBezTo>
                  <a:cubicBezTo>
                    <a:pt x="604" y="694"/>
                    <a:pt x="597" y="708"/>
                    <a:pt x="592" y="721"/>
                  </a:cubicBezTo>
                  <a:cubicBezTo>
                    <a:pt x="589" y="727"/>
                    <a:pt x="587" y="732"/>
                    <a:pt x="583" y="737"/>
                  </a:cubicBezTo>
                  <a:cubicBezTo>
                    <a:pt x="580" y="742"/>
                    <a:pt x="576" y="747"/>
                    <a:pt x="573" y="752"/>
                  </a:cubicBezTo>
                  <a:cubicBezTo>
                    <a:pt x="569" y="757"/>
                    <a:pt x="567" y="763"/>
                    <a:pt x="563" y="768"/>
                  </a:cubicBezTo>
                  <a:cubicBezTo>
                    <a:pt x="557" y="775"/>
                    <a:pt x="548" y="780"/>
                    <a:pt x="541" y="787"/>
                  </a:cubicBezTo>
                  <a:cubicBezTo>
                    <a:pt x="539" y="790"/>
                    <a:pt x="538" y="793"/>
                    <a:pt x="535" y="796"/>
                  </a:cubicBezTo>
                  <a:cubicBezTo>
                    <a:pt x="527" y="805"/>
                    <a:pt x="516" y="813"/>
                    <a:pt x="508" y="821"/>
                  </a:cubicBezTo>
                  <a:cubicBezTo>
                    <a:pt x="506" y="822"/>
                    <a:pt x="505" y="825"/>
                    <a:pt x="503" y="827"/>
                  </a:cubicBezTo>
                  <a:cubicBezTo>
                    <a:pt x="499" y="830"/>
                    <a:pt x="493" y="831"/>
                    <a:pt x="489" y="834"/>
                  </a:cubicBezTo>
                  <a:cubicBezTo>
                    <a:pt x="488" y="836"/>
                    <a:pt x="486" y="839"/>
                    <a:pt x="485" y="840"/>
                  </a:cubicBezTo>
                  <a:cubicBezTo>
                    <a:pt x="475" y="849"/>
                    <a:pt x="463" y="859"/>
                    <a:pt x="457" y="870"/>
                  </a:cubicBezTo>
                  <a:cubicBezTo>
                    <a:pt x="448" y="874"/>
                    <a:pt x="444" y="882"/>
                    <a:pt x="438" y="889"/>
                  </a:cubicBezTo>
                  <a:cubicBezTo>
                    <a:pt x="420" y="911"/>
                    <a:pt x="400" y="931"/>
                    <a:pt x="384" y="954"/>
                  </a:cubicBezTo>
                  <a:cubicBezTo>
                    <a:pt x="382" y="975"/>
                    <a:pt x="371" y="992"/>
                    <a:pt x="374" y="1015"/>
                  </a:cubicBezTo>
                  <a:cubicBezTo>
                    <a:pt x="376" y="1032"/>
                    <a:pt x="391" y="1045"/>
                    <a:pt x="394" y="1060"/>
                  </a:cubicBezTo>
                  <a:cubicBezTo>
                    <a:pt x="401" y="1065"/>
                    <a:pt x="407" y="1074"/>
                    <a:pt x="413" y="1080"/>
                  </a:cubicBezTo>
                  <a:cubicBezTo>
                    <a:pt x="415" y="1084"/>
                    <a:pt x="418" y="1085"/>
                    <a:pt x="419" y="1087"/>
                  </a:cubicBezTo>
                  <a:cubicBezTo>
                    <a:pt x="423" y="1098"/>
                    <a:pt x="422" y="1116"/>
                    <a:pt x="410" y="1118"/>
                  </a:cubicBezTo>
                  <a:cubicBezTo>
                    <a:pt x="406" y="1112"/>
                    <a:pt x="404" y="1106"/>
                    <a:pt x="400" y="1100"/>
                  </a:cubicBezTo>
                  <a:cubicBezTo>
                    <a:pt x="392" y="1096"/>
                    <a:pt x="386" y="1090"/>
                    <a:pt x="380" y="1084"/>
                  </a:cubicBezTo>
                  <a:cubicBezTo>
                    <a:pt x="381" y="1079"/>
                    <a:pt x="381" y="1072"/>
                    <a:pt x="378" y="1067"/>
                  </a:cubicBezTo>
                  <a:cubicBezTo>
                    <a:pt x="376" y="1064"/>
                    <a:pt x="372" y="1063"/>
                    <a:pt x="369" y="1059"/>
                  </a:cubicBezTo>
                  <a:cubicBezTo>
                    <a:pt x="366" y="1056"/>
                    <a:pt x="365" y="1052"/>
                    <a:pt x="362" y="1049"/>
                  </a:cubicBezTo>
                  <a:cubicBezTo>
                    <a:pt x="352" y="1039"/>
                    <a:pt x="339" y="1032"/>
                    <a:pt x="327" y="1026"/>
                  </a:cubicBezTo>
                  <a:cubicBezTo>
                    <a:pt x="323" y="1022"/>
                    <a:pt x="320" y="1018"/>
                    <a:pt x="314" y="1016"/>
                  </a:cubicBezTo>
                  <a:cubicBezTo>
                    <a:pt x="313" y="1008"/>
                    <a:pt x="307" y="1004"/>
                    <a:pt x="302" y="1000"/>
                  </a:cubicBezTo>
                  <a:cubicBezTo>
                    <a:pt x="296" y="989"/>
                    <a:pt x="290" y="977"/>
                    <a:pt x="286" y="964"/>
                  </a:cubicBezTo>
                  <a:cubicBezTo>
                    <a:pt x="291" y="963"/>
                    <a:pt x="291" y="957"/>
                    <a:pt x="294" y="954"/>
                  </a:cubicBezTo>
                  <a:cubicBezTo>
                    <a:pt x="300" y="948"/>
                    <a:pt x="308" y="945"/>
                    <a:pt x="314" y="940"/>
                  </a:cubicBezTo>
                  <a:cubicBezTo>
                    <a:pt x="314" y="936"/>
                    <a:pt x="317" y="936"/>
                    <a:pt x="317" y="932"/>
                  </a:cubicBezTo>
                  <a:cubicBezTo>
                    <a:pt x="324" y="928"/>
                    <a:pt x="329" y="920"/>
                    <a:pt x="335" y="916"/>
                  </a:cubicBezTo>
                  <a:cubicBezTo>
                    <a:pt x="348" y="896"/>
                    <a:pt x="365" y="881"/>
                    <a:pt x="373" y="858"/>
                  </a:cubicBezTo>
                  <a:cubicBezTo>
                    <a:pt x="376" y="851"/>
                    <a:pt x="378" y="844"/>
                    <a:pt x="380" y="837"/>
                  </a:cubicBezTo>
                  <a:cubicBezTo>
                    <a:pt x="385" y="822"/>
                    <a:pt x="389" y="808"/>
                    <a:pt x="393" y="794"/>
                  </a:cubicBezTo>
                  <a:cubicBezTo>
                    <a:pt x="401" y="789"/>
                    <a:pt x="400" y="779"/>
                    <a:pt x="404" y="771"/>
                  </a:cubicBezTo>
                  <a:cubicBezTo>
                    <a:pt x="406" y="767"/>
                    <a:pt x="411" y="764"/>
                    <a:pt x="414" y="760"/>
                  </a:cubicBezTo>
                  <a:cubicBezTo>
                    <a:pt x="416" y="757"/>
                    <a:pt x="417" y="753"/>
                    <a:pt x="419" y="750"/>
                  </a:cubicBezTo>
                  <a:cubicBezTo>
                    <a:pt x="420" y="749"/>
                    <a:pt x="423" y="748"/>
                    <a:pt x="425" y="746"/>
                  </a:cubicBezTo>
                  <a:cubicBezTo>
                    <a:pt x="427" y="744"/>
                    <a:pt x="427" y="741"/>
                    <a:pt x="429" y="740"/>
                  </a:cubicBezTo>
                  <a:cubicBezTo>
                    <a:pt x="433" y="734"/>
                    <a:pt x="441" y="731"/>
                    <a:pt x="444" y="724"/>
                  </a:cubicBezTo>
                  <a:cubicBezTo>
                    <a:pt x="449" y="721"/>
                    <a:pt x="457" y="719"/>
                    <a:pt x="456" y="713"/>
                  </a:cubicBezTo>
                  <a:cubicBezTo>
                    <a:pt x="456" y="708"/>
                    <a:pt x="452" y="706"/>
                    <a:pt x="448" y="707"/>
                  </a:cubicBezTo>
                  <a:cubicBezTo>
                    <a:pt x="446" y="707"/>
                    <a:pt x="439" y="715"/>
                    <a:pt x="435" y="719"/>
                  </a:cubicBezTo>
                  <a:cubicBezTo>
                    <a:pt x="426" y="729"/>
                    <a:pt x="421" y="735"/>
                    <a:pt x="414" y="743"/>
                  </a:cubicBezTo>
                  <a:cubicBezTo>
                    <a:pt x="411" y="747"/>
                    <a:pt x="408" y="751"/>
                    <a:pt x="406" y="754"/>
                  </a:cubicBezTo>
                  <a:cubicBezTo>
                    <a:pt x="384" y="784"/>
                    <a:pt x="379" y="831"/>
                    <a:pt x="361" y="867"/>
                  </a:cubicBezTo>
                  <a:cubicBezTo>
                    <a:pt x="354" y="879"/>
                    <a:pt x="346" y="889"/>
                    <a:pt x="338" y="899"/>
                  </a:cubicBezTo>
                  <a:cubicBezTo>
                    <a:pt x="333" y="906"/>
                    <a:pt x="328" y="914"/>
                    <a:pt x="323" y="918"/>
                  </a:cubicBezTo>
                  <a:cubicBezTo>
                    <a:pt x="320" y="920"/>
                    <a:pt x="317" y="923"/>
                    <a:pt x="313" y="924"/>
                  </a:cubicBezTo>
                  <a:cubicBezTo>
                    <a:pt x="313" y="929"/>
                    <a:pt x="309" y="929"/>
                    <a:pt x="308" y="933"/>
                  </a:cubicBezTo>
                  <a:cubicBezTo>
                    <a:pt x="299" y="937"/>
                    <a:pt x="293" y="949"/>
                    <a:pt x="283" y="949"/>
                  </a:cubicBezTo>
                  <a:cubicBezTo>
                    <a:pt x="280" y="919"/>
                    <a:pt x="289" y="895"/>
                    <a:pt x="298" y="874"/>
                  </a:cubicBezTo>
                  <a:cubicBezTo>
                    <a:pt x="309" y="859"/>
                    <a:pt x="316" y="843"/>
                    <a:pt x="325" y="828"/>
                  </a:cubicBezTo>
                  <a:cubicBezTo>
                    <a:pt x="335" y="813"/>
                    <a:pt x="346" y="801"/>
                    <a:pt x="359" y="788"/>
                  </a:cubicBezTo>
                  <a:cubicBezTo>
                    <a:pt x="371" y="775"/>
                    <a:pt x="381" y="762"/>
                    <a:pt x="395" y="751"/>
                  </a:cubicBezTo>
                  <a:cubicBezTo>
                    <a:pt x="409" y="740"/>
                    <a:pt x="421" y="727"/>
                    <a:pt x="432" y="715"/>
                  </a:cubicBezTo>
                  <a:cubicBezTo>
                    <a:pt x="445" y="707"/>
                    <a:pt x="458" y="690"/>
                    <a:pt x="468" y="678"/>
                  </a:cubicBezTo>
                  <a:cubicBezTo>
                    <a:pt x="474" y="670"/>
                    <a:pt x="483" y="662"/>
                    <a:pt x="487" y="654"/>
                  </a:cubicBezTo>
                  <a:cubicBezTo>
                    <a:pt x="490" y="649"/>
                    <a:pt x="494" y="637"/>
                    <a:pt x="495" y="631"/>
                  </a:cubicBezTo>
                  <a:cubicBezTo>
                    <a:pt x="496" y="629"/>
                    <a:pt x="498" y="627"/>
                    <a:pt x="493" y="625"/>
                  </a:cubicBezTo>
                  <a:cubicBezTo>
                    <a:pt x="485" y="626"/>
                    <a:pt x="487" y="636"/>
                    <a:pt x="485" y="642"/>
                  </a:cubicBezTo>
                  <a:cubicBezTo>
                    <a:pt x="482" y="645"/>
                    <a:pt x="480" y="647"/>
                    <a:pt x="479" y="652"/>
                  </a:cubicBezTo>
                  <a:cubicBezTo>
                    <a:pt x="466" y="663"/>
                    <a:pt x="459" y="679"/>
                    <a:pt x="447" y="692"/>
                  </a:cubicBezTo>
                  <a:cubicBezTo>
                    <a:pt x="435" y="703"/>
                    <a:pt x="422" y="714"/>
                    <a:pt x="409" y="727"/>
                  </a:cubicBezTo>
                  <a:cubicBezTo>
                    <a:pt x="398" y="739"/>
                    <a:pt x="384" y="750"/>
                    <a:pt x="372" y="762"/>
                  </a:cubicBezTo>
                  <a:cubicBezTo>
                    <a:pt x="369" y="765"/>
                    <a:pt x="366" y="768"/>
                    <a:pt x="363" y="772"/>
                  </a:cubicBezTo>
                  <a:cubicBezTo>
                    <a:pt x="361" y="775"/>
                    <a:pt x="357" y="777"/>
                    <a:pt x="354" y="780"/>
                  </a:cubicBezTo>
                  <a:cubicBezTo>
                    <a:pt x="341" y="795"/>
                    <a:pt x="331" y="808"/>
                    <a:pt x="319" y="824"/>
                  </a:cubicBezTo>
                  <a:cubicBezTo>
                    <a:pt x="314" y="832"/>
                    <a:pt x="309" y="840"/>
                    <a:pt x="304" y="849"/>
                  </a:cubicBezTo>
                  <a:cubicBezTo>
                    <a:pt x="300" y="859"/>
                    <a:pt x="294" y="867"/>
                    <a:pt x="290" y="876"/>
                  </a:cubicBezTo>
                  <a:cubicBezTo>
                    <a:pt x="286" y="886"/>
                    <a:pt x="281" y="896"/>
                    <a:pt x="279" y="906"/>
                  </a:cubicBezTo>
                  <a:cubicBezTo>
                    <a:pt x="277" y="912"/>
                    <a:pt x="279" y="917"/>
                    <a:pt x="279" y="923"/>
                  </a:cubicBezTo>
                  <a:cubicBezTo>
                    <a:pt x="278" y="930"/>
                    <a:pt x="276" y="938"/>
                    <a:pt x="277" y="946"/>
                  </a:cubicBezTo>
                  <a:cubicBezTo>
                    <a:pt x="278" y="962"/>
                    <a:pt x="283" y="979"/>
                    <a:pt x="289" y="994"/>
                  </a:cubicBezTo>
                  <a:cubicBezTo>
                    <a:pt x="297" y="1000"/>
                    <a:pt x="300" y="1010"/>
                    <a:pt x="306" y="1017"/>
                  </a:cubicBezTo>
                  <a:cubicBezTo>
                    <a:pt x="307" y="1020"/>
                    <a:pt x="311" y="1020"/>
                    <a:pt x="313" y="1022"/>
                  </a:cubicBezTo>
                  <a:cubicBezTo>
                    <a:pt x="315" y="1025"/>
                    <a:pt x="316" y="1027"/>
                    <a:pt x="318" y="1029"/>
                  </a:cubicBezTo>
                  <a:cubicBezTo>
                    <a:pt x="321" y="1031"/>
                    <a:pt x="325" y="1032"/>
                    <a:pt x="328" y="1034"/>
                  </a:cubicBezTo>
                  <a:cubicBezTo>
                    <a:pt x="329" y="1034"/>
                    <a:pt x="331" y="1037"/>
                    <a:pt x="332" y="1039"/>
                  </a:cubicBezTo>
                  <a:cubicBezTo>
                    <a:pt x="334" y="1040"/>
                    <a:pt x="335" y="1041"/>
                    <a:pt x="337" y="1042"/>
                  </a:cubicBezTo>
                  <a:cubicBezTo>
                    <a:pt x="339" y="1043"/>
                    <a:pt x="340" y="1044"/>
                    <a:pt x="343" y="1044"/>
                  </a:cubicBezTo>
                  <a:cubicBezTo>
                    <a:pt x="350" y="1050"/>
                    <a:pt x="362" y="1061"/>
                    <a:pt x="367" y="1069"/>
                  </a:cubicBezTo>
                  <a:cubicBezTo>
                    <a:pt x="375" y="1081"/>
                    <a:pt x="373" y="1092"/>
                    <a:pt x="358" y="1092"/>
                  </a:cubicBezTo>
                  <a:cubicBezTo>
                    <a:pt x="357" y="1081"/>
                    <a:pt x="356" y="1067"/>
                    <a:pt x="345" y="1063"/>
                  </a:cubicBezTo>
                  <a:cubicBezTo>
                    <a:pt x="338" y="1069"/>
                    <a:pt x="346" y="1075"/>
                    <a:pt x="348" y="1081"/>
                  </a:cubicBezTo>
                  <a:cubicBezTo>
                    <a:pt x="350" y="1087"/>
                    <a:pt x="350" y="1092"/>
                    <a:pt x="347" y="1098"/>
                  </a:cubicBezTo>
                  <a:cubicBezTo>
                    <a:pt x="343" y="1098"/>
                    <a:pt x="342" y="1100"/>
                    <a:pt x="339" y="1098"/>
                  </a:cubicBezTo>
                  <a:cubicBezTo>
                    <a:pt x="336" y="1090"/>
                    <a:pt x="343" y="1073"/>
                    <a:pt x="335" y="1071"/>
                  </a:cubicBezTo>
                  <a:cubicBezTo>
                    <a:pt x="322" y="1068"/>
                    <a:pt x="338" y="1095"/>
                    <a:pt x="324" y="1096"/>
                  </a:cubicBezTo>
                  <a:cubicBezTo>
                    <a:pt x="318" y="1094"/>
                    <a:pt x="321" y="1087"/>
                    <a:pt x="319" y="1082"/>
                  </a:cubicBezTo>
                  <a:cubicBezTo>
                    <a:pt x="319" y="1078"/>
                    <a:pt x="316" y="1072"/>
                    <a:pt x="315" y="1069"/>
                  </a:cubicBezTo>
                  <a:cubicBezTo>
                    <a:pt x="313" y="1065"/>
                    <a:pt x="311" y="1061"/>
                    <a:pt x="305" y="1062"/>
                  </a:cubicBezTo>
                  <a:cubicBezTo>
                    <a:pt x="299" y="1072"/>
                    <a:pt x="319" y="1082"/>
                    <a:pt x="309" y="1090"/>
                  </a:cubicBezTo>
                  <a:cubicBezTo>
                    <a:pt x="298" y="1092"/>
                    <a:pt x="293" y="1079"/>
                    <a:pt x="284" y="1076"/>
                  </a:cubicBezTo>
                  <a:cubicBezTo>
                    <a:pt x="280" y="1075"/>
                    <a:pt x="270" y="1077"/>
                    <a:pt x="265" y="1076"/>
                  </a:cubicBezTo>
                  <a:cubicBezTo>
                    <a:pt x="257" y="1075"/>
                    <a:pt x="249" y="1069"/>
                    <a:pt x="245" y="1065"/>
                  </a:cubicBezTo>
                  <a:cubicBezTo>
                    <a:pt x="241" y="1060"/>
                    <a:pt x="240" y="1055"/>
                    <a:pt x="234" y="1049"/>
                  </a:cubicBezTo>
                  <a:cubicBezTo>
                    <a:pt x="232" y="1048"/>
                    <a:pt x="230" y="1048"/>
                    <a:pt x="228" y="1047"/>
                  </a:cubicBezTo>
                  <a:cubicBezTo>
                    <a:pt x="220" y="1042"/>
                    <a:pt x="214" y="1036"/>
                    <a:pt x="207" y="1030"/>
                  </a:cubicBezTo>
                  <a:cubicBezTo>
                    <a:pt x="204" y="1028"/>
                    <a:pt x="201" y="1027"/>
                    <a:pt x="198" y="1025"/>
                  </a:cubicBezTo>
                  <a:cubicBezTo>
                    <a:pt x="192" y="1019"/>
                    <a:pt x="182" y="1011"/>
                    <a:pt x="174" y="1007"/>
                  </a:cubicBezTo>
                  <a:cubicBezTo>
                    <a:pt x="168" y="1005"/>
                    <a:pt x="164" y="999"/>
                    <a:pt x="158" y="997"/>
                  </a:cubicBezTo>
                  <a:cubicBezTo>
                    <a:pt x="153" y="987"/>
                    <a:pt x="148" y="977"/>
                    <a:pt x="152" y="964"/>
                  </a:cubicBezTo>
                  <a:cubicBezTo>
                    <a:pt x="154" y="958"/>
                    <a:pt x="160" y="953"/>
                    <a:pt x="163" y="946"/>
                  </a:cubicBezTo>
                  <a:cubicBezTo>
                    <a:pt x="171" y="932"/>
                    <a:pt x="174" y="916"/>
                    <a:pt x="181" y="902"/>
                  </a:cubicBezTo>
                  <a:cubicBezTo>
                    <a:pt x="182" y="898"/>
                    <a:pt x="184" y="895"/>
                    <a:pt x="185" y="891"/>
                  </a:cubicBezTo>
                  <a:cubicBezTo>
                    <a:pt x="187" y="887"/>
                    <a:pt x="187" y="883"/>
                    <a:pt x="189" y="880"/>
                  </a:cubicBezTo>
                  <a:cubicBezTo>
                    <a:pt x="191" y="876"/>
                    <a:pt x="196" y="872"/>
                    <a:pt x="199" y="868"/>
                  </a:cubicBezTo>
                  <a:cubicBezTo>
                    <a:pt x="202" y="864"/>
                    <a:pt x="205" y="860"/>
                    <a:pt x="206" y="855"/>
                  </a:cubicBezTo>
                  <a:cubicBezTo>
                    <a:pt x="220" y="839"/>
                    <a:pt x="230" y="818"/>
                    <a:pt x="237" y="796"/>
                  </a:cubicBezTo>
                  <a:cubicBezTo>
                    <a:pt x="238" y="791"/>
                    <a:pt x="242" y="786"/>
                    <a:pt x="243" y="782"/>
                  </a:cubicBezTo>
                  <a:cubicBezTo>
                    <a:pt x="244" y="776"/>
                    <a:pt x="242" y="768"/>
                    <a:pt x="243" y="761"/>
                  </a:cubicBezTo>
                  <a:cubicBezTo>
                    <a:pt x="244" y="758"/>
                    <a:pt x="246" y="756"/>
                    <a:pt x="246" y="753"/>
                  </a:cubicBezTo>
                  <a:cubicBezTo>
                    <a:pt x="247" y="749"/>
                    <a:pt x="245" y="745"/>
                    <a:pt x="245" y="740"/>
                  </a:cubicBezTo>
                  <a:cubicBezTo>
                    <a:pt x="246" y="729"/>
                    <a:pt x="252" y="715"/>
                    <a:pt x="255" y="708"/>
                  </a:cubicBezTo>
                  <a:cubicBezTo>
                    <a:pt x="256" y="704"/>
                    <a:pt x="255" y="700"/>
                    <a:pt x="257" y="697"/>
                  </a:cubicBezTo>
                  <a:cubicBezTo>
                    <a:pt x="258" y="694"/>
                    <a:pt x="260" y="692"/>
                    <a:pt x="261" y="689"/>
                  </a:cubicBezTo>
                  <a:cubicBezTo>
                    <a:pt x="263" y="686"/>
                    <a:pt x="263" y="682"/>
                    <a:pt x="264" y="680"/>
                  </a:cubicBezTo>
                  <a:cubicBezTo>
                    <a:pt x="266" y="676"/>
                    <a:pt x="270" y="672"/>
                    <a:pt x="273" y="668"/>
                  </a:cubicBezTo>
                  <a:cubicBezTo>
                    <a:pt x="276" y="664"/>
                    <a:pt x="278" y="660"/>
                    <a:pt x="280" y="656"/>
                  </a:cubicBezTo>
                  <a:cubicBezTo>
                    <a:pt x="290" y="643"/>
                    <a:pt x="296" y="635"/>
                    <a:pt x="307" y="628"/>
                  </a:cubicBezTo>
                  <a:cubicBezTo>
                    <a:pt x="314" y="624"/>
                    <a:pt x="320" y="620"/>
                    <a:pt x="328" y="617"/>
                  </a:cubicBezTo>
                  <a:cubicBezTo>
                    <a:pt x="335" y="615"/>
                    <a:pt x="341" y="613"/>
                    <a:pt x="347" y="613"/>
                  </a:cubicBezTo>
                  <a:cubicBezTo>
                    <a:pt x="350" y="613"/>
                    <a:pt x="350" y="618"/>
                    <a:pt x="354" y="618"/>
                  </a:cubicBezTo>
                  <a:cubicBezTo>
                    <a:pt x="359" y="615"/>
                    <a:pt x="361" y="607"/>
                    <a:pt x="355" y="604"/>
                  </a:cubicBezTo>
                  <a:cubicBezTo>
                    <a:pt x="351" y="605"/>
                    <a:pt x="350" y="607"/>
                    <a:pt x="346" y="607"/>
                  </a:cubicBezTo>
                  <a:cubicBezTo>
                    <a:pt x="339" y="609"/>
                    <a:pt x="333" y="607"/>
                    <a:pt x="327" y="608"/>
                  </a:cubicBezTo>
                  <a:cubicBezTo>
                    <a:pt x="326" y="609"/>
                    <a:pt x="324" y="611"/>
                    <a:pt x="322" y="611"/>
                  </a:cubicBezTo>
                  <a:cubicBezTo>
                    <a:pt x="311" y="615"/>
                    <a:pt x="304" y="620"/>
                    <a:pt x="297" y="626"/>
                  </a:cubicBezTo>
                  <a:cubicBezTo>
                    <a:pt x="295" y="627"/>
                    <a:pt x="292" y="628"/>
                    <a:pt x="290" y="630"/>
                  </a:cubicBezTo>
                  <a:cubicBezTo>
                    <a:pt x="288" y="631"/>
                    <a:pt x="286" y="635"/>
                    <a:pt x="285" y="636"/>
                  </a:cubicBezTo>
                  <a:cubicBezTo>
                    <a:pt x="284" y="637"/>
                    <a:pt x="282" y="636"/>
                    <a:pt x="281" y="637"/>
                  </a:cubicBezTo>
                  <a:cubicBezTo>
                    <a:pt x="280" y="638"/>
                    <a:pt x="280" y="641"/>
                    <a:pt x="279" y="642"/>
                  </a:cubicBezTo>
                  <a:cubicBezTo>
                    <a:pt x="275" y="647"/>
                    <a:pt x="271" y="652"/>
                    <a:pt x="268" y="657"/>
                  </a:cubicBezTo>
                  <a:cubicBezTo>
                    <a:pt x="268" y="658"/>
                    <a:pt x="268" y="660"/>
                    <a:pt x="268" y="661"/>
                  </a:cubicBezTo>
                  <a:cubicBezTo>
                    <a:pt x="264" y="664"/>
                    <a:pt x="260" y="669"/>
                    <a:pt x="258" y="674"/>
                  </a:cubicBezTo>
                  <a:cubicBezTo>
                    <a:pt x="255" y="678"/>
                    <a:pt x="251" y="684"/>
                    <a:pt x="250" y="689"/>
                  </a:cubicBezTo>
                  <a:cubicBezTo>
                    <a:pt x="249" y="691"/>
                    <a:pt x="250" y="693"/>
                    <a:pt x="250" y="695"/>
                  </a:cubicBezTo>
                  <a:cubicBezTo>
                    <a:pt x="247" y="705"/>
                    <a:pt x="242" y="716"/>
                    <a:pt x="239" y="728"/>
                  </a:cubicBezTo>
                  <a:cubicBezTo>
                    <a:pt x="239" y="732"/>
                    <a:pt x="239" y="736"/>
                    <a:pt x="239" y="739"/>
                  </a:cubicBezTo>
                  <a:cubicBezTo>
                    <a:pt x="237" y="745"/>
                    <a:pt x="233" y="751"/>
                    <a:pt x="233" y="757"/>
                  </a:cubicBezTo>
                  <a:cubicBezTo>
                    <a:pt x="233" y="759"/>
                    <a:pt x="235" y="763"/>
                    <a:pt x="235" y="765"/>
                  </a:cubicBezTo>
                  <a:cubicBezTo>
                    <a:pt x="235" y="767"/>
                    <a:pt x="233" y="770"/>
                    <a:pt x="233" y="772"/>
                  </a:cubicBezTo>
                  <a:cubicBezTo>
                    <a:pt x="232" y="781"/>
                    <a:pt x="232" y="784"/>
                    <a:pt x="230" y="790"/>
                  </a:cubicBezTo>
                  <a:cubicBezTo>
                    <a:pt x="228" y="798"/>
                    <a:pt x="227" y="804"/>
                    <a:pt x="223" y="811"/>
                  </a:cubicBezTo>
                  <a:cubicBezTo>
                    <a:pt x="222" y="815"/>
                    <a:pt x="218" y="818"/>
                    <a:pt x="217" y="821"/>
                  </a:cubicBezTo>
                  <a:cubicBezTo>
                    <a:pt x="213" y="829"/>
                    <a:pt x="211" y="838"/>
                    <a:pt x="204" y="842"/>
                  </a:cubicBezTo>
                  <a:cubicBezTo>
                    <a:pt x="200" y="852"/>
                    <a:pt x="194" y="860"/>
                    <a:pt x="187" y="867"/>
                  </a:cubicBezTo>
                  <a:cubicBezTo>
                    <a:pt x="174" y="890"/>
                    <a:pt x="165" y="917"/>
                    <a:pt x="155" y="943"/>
                  </a:cubicBezTo>
                  <a:cubicBezTo>
                    <a:pt x="135" y="961"/>
                    <a:pt x="142" y="998"/>
                    <a:pt x="162" y="1010"/>
                  </a:cubicBezTo>
                  <a:cubicBezTo>
                    <a:pt x="166" y="1013"/>
                    <a:pt x="170" y="1015"/>
                    <a:pt x="174" y="1017"/>
                  </a:cubicBezTo>
                  <a:cubicBezTo>
                    <a:pt x="187" y="1024"/>
                    <a:pt x="197" y="1033"/>
                    <a:pt x="208" y="1042"/>
                  </a:cubicBezTo>
                  <a:cubicBezTo>
                    <a:pt x="213" y="1046"/>
                    <a:pt x="220" y="1048"/>
                    <a:pt x="224" y="1052"/>
                  </a:cubicBezTo>
                  <a:cubicBezTo>
                    <a:pt x="233" y="1060"/>
                    <a:pt x="237" y="1071"/>
                    <a:pt x="246" y="1077"/>
                  </a:cubicBezTo>
                  <a:cubicBezTo>
                    <a:pt x="259" y="1085"/>
                    <a:pt x="278" y="1086"/>
                    <a:pt x="290" y="1091"/>
                  </a:cubicBezTo>
                  <a:cubicBezTo>
                    <a:pt x="291" y="1102"/>
                    <a:pt x="305" y="1106"/>
                    <a:pt x="315" y="1102"/>
                  </a:cubicBezTo>
                  <a:cubicBezTo>
                    <a:pt x="317" y="1106"/>
                    <a:pt x="327" y="1107"/>
                    <a:pt x="332" y="1105"/>
                  </a:cubicBezTo>
                  <a:cubicBezTo>
                    <a:pt x="335" y="1115"/>
                    <a:pt x="354" y="1112"/>
                    <a:pt x="357" y="1104"/>
                  </a:cubicBezTo>
                  <a:cubicBezTo>
                    <a:pt x="366" y="1103"/>
                    <a:pt x="371" y="1099"/>
                    <a:pt x="376" y="1095"/>
                  </a:cubicBezTo>
                  <a:cubicBezTo>
                    <a:pt x="384" y="1100"/>
                    <a:pt x="394" y="1104"/>
                    <a:pt x="398" y="1113"/>
                  </a:cubicBezTo>
                  <a:cubicBezTo>
                    <a:pt x="401" y="1119"/>
                    <a:pt x="401" y="1126"/>
                    <a:pt x="400" y="1133"/>
                  </a:cubicBezTo>
                  <a:cubicBezTo>
                    <a:pt x="410" y="1133"/>
                    <a:pt x="410" y="1133"/>
                    <a:pt x="410" y="1133"/>
                  </a:cubicBezTo>
                  <a:cubicBezTo>
                    <a:pt x="416" y="1128"/>
                    <a:pt x="422" y="1123"/>
                    <a:pt x="427" y="1118"/>
                  </a:cubicBezTo>
                  <a:cubicBezTo>
                    <a:pt x="426" y="1109"/>
                    <a:pt x="430" y="1100"/>
                    <a:pt x="428" y="1090"/>
                  </a:cubicBezTo>
                  <a:cubicBezTo>
                    <a:pt x="427" y="1083"/>
                    <a:pt x="421" y="1075"/>
                    <a:pt x="415" y="1069"/>
                  </a:cubicBezTo>
                  <a:cubicBezTo>
                    <a:pt x="413" y="1066"/>
                    <a:pt x="409" y="1065"/>
                    <a:pt x="406" y="1062"/>
                  </a:cubicBezTo>
                  <a:cubicBezTo>
                    <a:pt x="402" y="1059"/>
                    <a:pt x="397" y="1050"/>
                    <a:pt x="393" y="1042"/>
                  </a:cubicBezTo>
                  <a:cubicBezTo>
                    <a:pt x="391" y="1038"/>
                    <a:pt x="390" y="1034"/>
                    <a:pt x="388" y="1031"/>
                  </a:cubicBezTo>
                  <a:cubicBezTo>
                    <a:pt x="386" y="1024"/>
                    <a:pt x="381" y="1019"/>
                    <a:pt x="381" y="1010"/>
                  </a:cubicBezTo>
                  <a:cubicBezTo>
                    <a:pt x="380" y="1007"/>
                    <a:pt x="382" y="1005"/>
                    <a:pt x="383" y="1002"/>
                  </a:cubicBezTo>
                  <a:cubicBezTo>
                    <a:pt x="383" y="998"/>
                    <a:pt x="382" y="994"/>
                    <a:pt x="382" y="990"/>
                  </a:cubicBezTo>
                  <a:cubicBezTo>
                    <a:pt x="384" y="978"/>
                    <a:pt x="389" y="963"/>
                    <a:pt x="394" y="954"/>
                  </a:cubicBezTo>
                  <a:cubicBezTo>
                    <a:pt x="400" y="944"/>
                    <a:pt x="410" y="934"/>
                    <a:pt x="418" y="924"/>
                  </a:cubicBezTo>
                  <a:cubicBezTo>
                    <a:pt x="424" y="917"/>
                    <a:pt x="431" y="911"/>
                    <a:pt x="437" y="903"/>
                  </a:cubicBezTo>
                  <a:cubicBezTo>
                    <a:pt x="442" y="896"/>
                    <a:pt x="449" y="889"/>
                    <a:pt x="456" y="882"/>
                  </a:cubicBezTo>
                  <a:cubicBezTo>
                    <a:pt x="461" y="877"/>
                    <a:pt x="464" y="872"/>
                    <a:pt x="470" y="869"/>
                  </a:cubicBezTo>
                  <a:cubicBezTo>
                    <a:pt x="480" y="851"/>
                    <a:pt x="500" y="839"/>
                    <a:pt x="516" y="824"/>
                  </a:cubicBezTo>
                  <a:cubicBezTo>
                    <a:pt x="528" y="813"/>
                    <a:pt x="540" y="802"/>
                    <a:pt x="552" y="790"/>
                  </a:cubicBezTo>
                  <a:cubicBezTo>
                    <a:pt x="554" y="788"/>
                    <a:pt x="554" y="785"/>
                    <a:pt x="556" y="783"/>
                  </a:cubicBezTo>
                  <a:cubicBezTo>
                    <a:pt x="558" y="782"/>
                    <a:pt x="561" y="781"/>
                    <a:pt x="563" y="779"/>
                  </a:cubicBezTo>
                  <a:cubicBezTo>
                    <a:pt x="564" y="778"/>
                    <a:pt x="564" y="776"/>
                    <a:pt x="565" y="775"/>
                  </a:cubicBezTo>
                  <a:cubicBezTo>
                    <a:pt x="578" y="758"/>
                    <a:pt x="596" y="732"/>
                    <a:pt x="604" y="709"/>
                  </a:cubicBezTo>
                  <a:cubicBezTo>
                    <a:pt x="608" y="699"/>
                    <a:pt x="606" y="685"/>
                    <a:pt x="600" y="675"/>
                  </a:cubicBezTo>
                  <a:cubicBezTo>
                    <a:pt x="601" y="671"/>
                    <a:pt x="606" y="672"/>
                    <a:pt x="607" y="669"/>
                  </a:cubicBezTo>
                  <a:cubicBezTo>
                    <a:pt x="609" y="663"/>
                    <a:pt x="612" y="654"/>
                    <a:pt x="612" y="651"/>
                  </a:cubicBezTo>
                  <a:cubicBezTo>
                    <a:pt x="611" y="636"/>
                    <a:pt x="612" y="619"/>
                    <a:pt x="609" y="60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36"/>
            <p:cNvSpPr>
              <a:spLocks/>
            </p:cNvSpPr>
            <p:nvPr/>
          </p:nvSpPr>
          <p:spPr bwMode="auto">
            <a:xfrm>
              <a:off x="1444625" y="3700463"/>
              <a:ext cx="2451100" cy="2392363"/>
            </a:xfrm>
            <a:custGeom>
              <a:avLst/>
              <a:gdLst/>
              <a:ahLst/>
              <a:cxnLst>
                <a:cxn ang="0">
                  <a:pos x="649" y="533"/>
                </a:cxn>
                <a:cxn ang="0">
                  <a:pos x="607" y="479"/>
                </a:cxn>
                <a:cxn ang="0">
                  <a:pos x="589" y="445"/>
                </a:cxn>
                <a:cxn ang="0">
                  <a:pos x="595" y="375"/>
                </a:cxn>
                <a:cxn ang="0">
                  <a:pos x="556" y="306"/>
                </a:cxn>
                <a:cxn ang="0">
                  <a:pos x="555" y="247"/>
                </a:cxn>
                <a:cxn ang="0">
                  <a:pos x="547" y="259"/>
                </a:cxn>
                <a:cxn ang="0">
                  <a:pos x="558" y="341"/>
                </a:cxn>
                <a:cxn ang="0">
                  <a:pos x="589" y="392"/>
                </a:cxn>
                <a:cxn ang="0">
                  <a:pos x="582" y="428"/>
                </a:cxn>
                <a:cxn ang="0">
                  <a:pos x="615" y="503"/>
                </a:cxn>
                <a:cxn ang="0">
                  <a:pos x="637" y="528"/>
                </a:cxn>
                <a:cxn ang="0">
                  <a:pos x="639" y="559"/>
                </a:cxn>
                <a:cxn ang="0">
                  <a:pos x="631" y="598"/>
                </a:cxn>
                <a:cxn ang="0">
                  <a:pos x="582" y="606"/>
                </a:cxn>
                <a:cxn ang="0">
                  <a:pos x="504" y="616"/>
                </a:cxn>
                <a:cxn ang="0">
                  <a:pos x="485" y="618"/>
                </a:cxn>
                <a:cxn ang="0">
                  <a:pos x="403" y="619"/>
                </a:cxn>
                <a:cxn ang="0">
                  <a:pos x="366" y="625"/>
                </a:cxn>
                <a:cxn ang="0">
                  <a:pos x="332" y="625"/>
                </a:cxn>
                <a:cxn ang="0">
                  <a:pos x="230" y="628"/>
                </a:cxn>
                <a:cxn ang="0">
                  <a:pos x="124" y="610"/>
                </a:cxn>
                <a:cxn ang="0">
                  <a:pos x="76" y="596"/>
                </a:cxn>
                <a:cxn ang="0">
                  <a:pos x="41" y="584"/>
                </a:cxn>
                <a:cxn ang="0">
                  <a:pos x="23" y="576"/>
                </a:cxn>
                <a:cxn ang="0">
                  <a:pos x="14" y="561"/>
                </a:cxn>
                <a:cxn ang="0">
                  <a:pos x="21" y="517"/>
                </a:cxn>
                <a:cxn ang="0">
                  <a:pos x="35" y="426"/>
                </a:cxn>
                <a:cxn ang="0">
                  <a:pos x="37" y="316"/>
                </a:cxn>
                <a:cxn ang="0">
                  <a:pos x="78" y="236"/>
                </a:cxn>
                <a:cxn ang="0">
                  <a:pos x="68" y="156"/>
                </a:cxn>
                <a:cxn ang="0">
                  <a:pos x="88" y="118"/>
                </a:cxn>
                <a:cxn ang="0">
                  <a:pos x="132" y="54"/>
                </a:cxn>
                <a:cxn ang="0">
                  <a:pos x="127" y="0"/>
                </a:cxn>
                <a:cxn ang="0">
                  <a:pos x="120" y="25"/>
                </a:cxn>
                <a:cxn ang="0">
                  <a:pos x="119" y="60"/>
                </a:cxn>
                <a:cxn ang="0">
                  <a:pos x="96" y="90"/>
                </a:cxn>
                <a:cxn ang="0">
                  <a:pos x="62" y="176"/>
                </a:cxn>
                <a:cxn ang="0">
                  <a:pos x="70" y="216"/>
                </a:cxn>
                <a:cxn ang="0">
                  <a:pos x="38" y="276"/>
                </a:cxn>
                <a:cxn ang="0">
                  <a:pos x="29" y="369"/>
                </a:cxn>
                <a:cxn ang="0">
                  <a:pos x="16" y="479"/>
                </a:cxn>
                <a:cxn ang="0">
                  <a:pos x="0" y="541"/>
                </a:cxn>
                <a:cxn ang="0">
                  <a:pos x="0" y="541"/>
                </a:cxn>
                <a:cxn ang="0">
                  <a:pos x="0" y="556"/>
                </a:cxn>
                <a:cxn ang="0">
                  <a:pos x="2" y="571"/>
                </a:cxn>
                <a:cxn ang="0">
                  <a:pos x="56" y="598"/>
                </a:cxn>
                <a:cxn ang="0">
                  <a:pos x="98" y="611"/>
                </a:cxn>
                <a:cxn ang="0">
                  <a:pos x="255" y="636"/>
                </a:cxn>
                <a:cxn ang="0">
                  <a:pos x="318" y="637"/>
                </a:cxn>
                <a:cxn ang="0">
                  <a:pos x="422" y="627"/>
                </a:cxn>
                <a:cxn ang="0">
                  <a:pos x="565" y="612"/>
                </a:cxn>
                <a:cxn ang="0">
                  <a:pos x="635" y="614"/>
                </a:cxn>
                <a:cxn ang="0">
                  <a:pos x="649" y="601"/>
                </a:cxn>
              </a:cxnLst>
              <a:rect l="0" t="0" r="r" b="b"/>
              <a:pathLst>
                <a:path w="654" h="638">
                  <a:moveTo>
                    <a:pt x="645" y="566"/>
                  </a:moveTo>
                  <a:cubicBezTo>
                    <a:pt x="647" y="553"/>
                    <a:pt x="654" y="545"/>
                    <a:pt x="649" y="533"/>
                  </a:cubicBezTo>
                  <a:cubicBezTo>
                    <a:pt x="644" y="519"/>
                    <a:pt x="631" y="510"/>
                    <a:pt x="623" y="497"/>
                  </a:cubicBezTo>
                  <a:cubicBezTo>
                    <a:pt x="615" y="494"/>
                    <a:pt x="613" y="485"/>
                    <a:pt x="607" y="479"/>
                  </a:cubicBezTo>
                  <a:cubicBezTo>
                    <a:pt x="603" y="474"/>
                    <a:pt x="598" y="472"/>
                    <a:pt x="595" y="466"/>
                  </a:cubicBezTo>
                  <a:cubicBezTo>
                    <a:pt x="592" y="461"/>
                    <a:pt x="590" y="452"/>
                    <a:pt x="589" y="445"/>
                  </a:cubicBezTo>
                  <a:cubicBezTo>
                    <a:pt x="586" y="426"/>
                    <a:pt x="594" y="413"/>
                    <a:pt x="596" y="399"/>
                  </a:cubicBezTo>
                  <a:cubicBezTo>
                    <a:pt x="597" y="392"/>
                    <a:pt x="597" y="383"/>
                    <a:pt x="595" y="375"/>
                  </a:cubicBezTo>
                  <a:cubicBezTo>
                    <a:pt x="591" y="356"/>
                    <a:pt x="575" y="348"/>
                    <a:pt x="567" y="335"/>
                  </a:cubicBezTo>
                  <a:cubicBezTo>
                    <a:pt x="563" y="328"/>
                    <a:pt x="558" y="318"/>
                    <a:pt x="556" y="306"/>
                  </a:cubicBezTo>
                  <a:cubicBezTo>
                    <a:pt x="554" y="291"/>
                    <a:pt x="557" y="278"/>
                    <a:pt x="556" y="264"/>
                  </a:cubicBezTo>
                  <a:cubicBezTo>
                    <a:pt x="555" y="259"/>
                    <a:pt x="555" y="253"/>
                    <a:pt x="555" y="247"/>
                  </a:cubicBezTo>
                  <a:cubicBezTo>
                    <a:pt x="547" y="247"/>
                    <a:pt x="547" y="247"/>
                    <a:pt x="547" y="247"/>
                  </a:cubicBezTo>
                  <a:cubicBezTo>
                    <a:pt x="547" y="251"/>
                    <a:pt x="547" y="255"/>
                    <a:pt x="547" y="259"/>
                  </a:cubicBezTo>
                  <a:cubicBezTo>
                    <a:pt x="549" y="283"/>
                    <a:pt x="546" y="308"/>
                    <a:pt x="553" y="327"/>
                  </a:cubicBezTo>
                  <a:cubicBezTo>
                    <a:pt x="554" y="332"/>
                    <a:pt x="558" y="335"/>
                    <a:pt x="558" y="341"/>
                  </a:cubicBezTo>
                  <a:cubicBezTo>
                    <a:pt x="570" y="352"/>
                    <a:pt x="576" y="357"/>
                    <a:pt x="584" y="371"/>
                  </a:cubicBezTo>
                  <a:cubicBezTo>
                    <a:pt x="587" y="377"/>
                    <a:pt x="589" y="381"/>
                    <a:pt x="589" y="392"/>
                  </a:cubicBezTo>
                  <a:cubicBezTo>
                    <a:pt x="589" y="396"/>
                    <a:pt x="590" y="399"/>
                    <a:pt x="589" y="402"/>
                  </a:cubicBezTo>
                  <a:cubicBezTo>
                    <a:pt x="588" y="410"/>
                    <a:pt x="583" y="418"/>
                    <a:pt x="582" y="428"/>
                  </a:cubicBezTo>
                  <a:cubicBezTo>
                    <a:pt x="578" y="448"/>
                    <a:pt x="586" y="471"/>
                    <a:pt x="597" y="484"/>
                  </a:cubicBezTo>
                  <a:cubicBezTo>
                    <a:pt x="602" y="490"/>
                    <a:pt x="609" y="496"/>
                    <a:pt x="615" y="503"/>
                  </a:cubicBezTo>
                  <a:cubicBezTo>
                    <a:pt x="618" y="506"/>
                    <a:pt x="620" y="510"/>
                    <a:pt x="623" y="513"/>
                  </a:cubicBezTo>
                  <a:cubicBezTo>
                    <a:pt x="628" y="518"/>
                    <a:pt x="632" y="521"/>
                    <a:pt x="637" y="528"/>
                  </a:cubicBezTo>
                  <a:cubicBezTo>
                    <a:pt x="640" y="533"/>
                    <a:pt x="644" y="538"/>
                    <a:pt x="644" y="545"/>
                  </a:cubicBezTo>
                  <a:cubicBezTo>
                    <a:pt x="644" y="550"/>
                    <a:pt x="640" y="554"/>
                    <a:pt x="639" y="559"/>
                  </a:cubicBezTo>
                  <a:cubicBezTo>
                    <a:pt x="635" y="572"/>
                    <a:pt x="639" y="584"/>
                    <a:pt x="639" y="598"/>
                  </a:cubicBezTo>
                  <a:cubicBezTo>
                    <a:pt x="638" y="602"/>
                    <a:pt x="636" y="595"/>
                    <a:pt x="631" y="598"/>
                  </a:cubicBezTo>
                  <a:cubicBezTo>
                    <a:pt x="621" y="607"/>
                    <a:pt x="607" y="598"/>
                    <a:pt x="598" y="606"/>
                  </a:cubicBezTo>
                  <a:cubicBezTo>
                    <a:pt x="592" y="605"/>
                    <a:pt x="587" y="604"/>
                    <a:pt x="582" y="606"/>
                  </a:cubicBezTo>
                  <a:cubicBezTo>
                    <a:pt x="556" y="600"/>
                    <a:pt x="537" y="610"/>
                    <a:pt x="514" y="613"/>
                  </a:cubicBezTo>
                  <a:cubicBezTo>
                    <a:pt x="510" y="613"/>
                    <a:pt x="507" y="616"/>
                    <a:pt x="504" y="616"/>
                  </a:cubicBezTo>
                  <a:cubicBezTo>
                    <a:pt x="500" y="617"/>
                    <a:pt x="496" y="615"/>
                    <a:pt x="492" y="616"/>
                  </a:cubicBezTo>
                  <a:cubicBezTo>
                    <a:pt x="490" y="616"/>
                    <a:pt x="488" y="618"/>
                    <a:pt x="485" y="618"/>
                  </a:cubicBezTo>
                  <a:cubicBezTo>
                    <a:pt x="476" y="620"/>
                    <a:pt x="467" y="618"/>
                    <a:pt x="457" y="618"/>
                  </a:cubicBezTo>
                  <a:cubicBezTo>
                    <a:pt x="439" y="618"/>
                    <a:pt x="420" y="616"/>
                    <a:pt x="403" y="619"/>
                  </a:cubicBezTo>
                  <a:cubicBezTo>
                    <a:pt x="398" y="619"/>
                    <a:pt x="395" y="620"/>
                    <a:pt x="387" y="620"/>
                  </a:cubicBezTo>
                  <a:cubicBezTo>
                    <a:pt x="380" y="621"/>
                    <a:pt x="373" y="624"/>
                    <a:pt x="366" y="625"/>
                  </a:cubicBezTo>
                  <a:cubicBezTo>
                    <a:pt x="358" y="626"/>
                    <a:pt x="346" y="628"/>
                    <a:pt x="339" y="627"/>
                  </a:cubicBezTo>
                  <a:cubicBezTo>
                    <a:pt x="337" y="627"/>
                    <a:pt x="335" y="625"/>
                    <a:pt x="332" y="625"/>
                  </a:cubicBezTo>
                  <a:cubicBezTo>
                    <a:pt x="312" y="625"/>
                    <a:pt x="293" y="632"/>
                    <a:pt x="271" y="626"/>
                  </a:cubicBezTo>
                  <a:cubicBezTo>
                    <a:pt x="258" y="629"/>
                    <a:pt x="241" y="628"/>
                    <a:pt x="230" y="628"/>
                  </a:cubicBezTo>
                  <a:cubicBezTo>
                    <a:pt x="202" y="627"/>
                    <a:pt x="165" y="623"/>
                    <a:pt x="139" y="616"/>
                  </a:cubicBezTo>
                  <a:cubicBezTo>
                    <a:pt x="134" y="614"/>
                    <a:pt x="129" y="611"/>
                    <a:pt x="124" y="610"/>
                  </a:cubicBezTo>
                  <a:cubicBezTo>
                    <a:pt x="115" y="608"/>
                    <a:pt x="106" y="607"/>
                    <a:pt x="98" y="604"/>
                  </a:cubicBezTo>
                  <a:cubicBezTo>
                    <a:pt x="91" y="602"/>
                    <a:pt x="84" y="598"/>
                    <a:pt x="76" y="596"/>
                  </a:cubicBezTo>
                  <a:cubicBezTo>
                    <a:pt x="66" y="593"/>
                    <a:pt x="56" y="592"/>
                    <a:pt x="47" y="588"/>
                  </a:cubicBezTo>
                  <a:cubicBezTo>
                    <a:pt x="45" y="587"/>
                    <a:pt x="43" y="585"/>
                    <a:pt x="41" y="584"/>
                  </a:cubicBezTo>
                  <a:cubicBezTo>
                    <a:pt x="39" y="583"/>
                    <a:pt x="35" y="583"/>
                    <a:pt x="32" y="582"/>
                  </a:cubicBezTo>
                  <a:cubicBezTo>
                    <a:pt x="31" y="582"/>
                    <a:pt x="26" y="578"/>
                    <a:pt x="23" y="576"/>
                  </a:cubicBezTo>
                  <a:cubicBezTo>
                    <a:pt x="19" y="574"/>
                    <a:pt x="16" y="572"/>
                    <a:pt x="13" y="570"/>
                  </a:cubicBezTo>
                  <a:cubicBezTo>
                    <a:pt x="14" y="568"/>
                    <a:pt x="14" y="565"/>
                    <a:pt x="14" y="561"/>
                  </a:cubicBezTo>
                  <a:cubicBezTo>
                    <a:pt x="11" y="557"/>
                    <a:pt x="13" y="547"/>
                    <a:pt x="11" y="543"/>
                  </a:cubicBezTo>
                  <a:cubicBezTo>
                    <a:pt x="15" y="535"/>
                    <a:pt x="19" y="526"/>
                    <a:pt x="21" y="517"/>
                  </a:cubicBezTo>
                  <a:cubicBezTo>
                    <a:pt x="26" y="499"/>
                    <a:pt x="25" y="475"/>
                    <a:pt x="28" y="456"/>
                  </a:cubicBezTo>
                  <a:cubicBezTo>
                    <a:pt x="30" y="445"/>
                    <a:pt x="35" y="435"/>
                    <a:pt x="35" y="426"/>
                  </a:cubicBezTo>
                  <a:cubicBezTo>
                    <a:pt x="37" y="403"/>
                    <a:pt x="37" y="383"/>
                    <a:pt x="38" y="363"/>
                  </a:cubicBezTo>
                  <a:cubicBezTo>
                    <a:pt x="39" y="348"/>
                    <a:pt x="35" y="333"/>
                    <a:pt x="37" y="316"/>
                  </a:cubicBezTo>
                  <a:cubicBezTo>
                    <a:pt x="38" y="302"/>
                    <a:pt x="44" y="291"/>
                    <a:pt x="49" y="282"/>
                  </a:cubicBezTo>
                  <a:cubicBezTo>
                    <a:pt x="57" y="268"/>
                    <a:pt x="74" y="257"/>
                    <a:pt x="78" y="236"/>
                  </a:cubicBezTo>
                  <a:cubicBezTo>
                    <a:pt x="80" y="227"/>
                    <a:pt x="80" y="217"/>
                    <a:pt x="78" y="209"/>
                  </a:cubicBezTo>
                  <a:cubicBezTo>
                    <a:pt x="76" y="192"/>
                    <a:pt x="66" y="178"/>
                    <a:pt x="68" y="156"/>
                  </a:cubicBezTo>
                  <a:cubicBezTo>
                    <a:pt x="69" y="148"/>
                    <a:pt x="72" y="138"/>
                    <a:pt x="75" y="132"/>
                  </a:cubicBezTo>
                  <a:cubicBezTo>
                    <a:pt x="78" y="126"/>
                    <a:pt x="84" y="123"/>
                    <a:pt x="88" y="118"/>
                  </a:cubicBezTo>
                  <a:cubicBezTo>
                    <a:pt x="94" y="110"/>
                    <a:pt x="96" y="100"/>
                    <a:pt x="105" y="96"/>
                  </a:cubicBezTo>
                  <a:cubicBezTo>
                    <a:pt x="113" y="81"/>
                    <a:pt x="127" y="70"/>
                    <a:pt x="132" y="54"/>
                  </a:cubicBezTo>
                  <a:cubicBezTo>
                    <a:pt x="137" y="40"/>
                    <a:pt x="129" y="31"/>
                    <a:pt x="127" y="17"/>
                  </a:cubicBezTo>
                  <a:cubicBezTo>
                    <a:pt x="126" y="10"/>
                    <a:pt x="126" y="5"/>
                    <a:pt x="127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8" y="9"/>
                    <a:pt x="118" y="17"/>
                    <a:pt x="120" y="25"/>
                  </a:cubicBezTo>
                  <a:cubicBezTo>
                    <a:pt x="122" y="30"/>
                    <a:pt x="127" y="35"/>
                    <a:pt x="127" y="41"/>
                  </a:cubicBezTo>
                  <a:cubicBezTo>
                    <a:pt x="127" y="49"/>
                    <a:pt x="122" y="55"/>
                    <a:pt x="119" y="60"/>
                  </a:cubicBezTo>
                  <a:cubicBezTo>
                    <a:pt x="113" y="68"/>
                    <a:pt x="110" y="71"/>
                    <a:pt x="104" y="78"/>
                  </a:cubicBezTo>
                  <a:cubicBezTo>
                    <a:pt x="101" y="82"/>
                    <a:pt x="99" y="86"/>
                    <a:pt x="96" y="90"/>
                  </a:cubicBezTo>
                  <a:cubicBezTo>
                    <a:pt x="90" y="98"/>
                    <a:pt x="82" y="105"/>
                    <a:pt x="77" y="112"/>
                  </a:cubicBezTo>
                  <a:cubicBezTo>
                    <a:pt x="65" y="127"/>
                    <a:pt x="57" y="153"/>
                    <a:pt x="62" y="176"/>
                  </a:cubicBezTo>
                  <a:cubicBezTo>
                    <a:pt x="63" y="187"/>
                    <a:pt x="69" y="196"/>
                    <a:pt x="70" y="205"/>
                  </a:cubicBezTo>
                  <a:cubicBezTo>
                    <a:pt x="71" y="209"/>
                    <a:pt x="70" y="212"/>
                    <a:pt x="70" y="216"/>
                  </a:cubicBezTo>
                  <a:cubicBezTo>
                    <a:pt x="71" y="230"/>
                    <a:pt x="69" y="233"/>
                    <a:pt x="66" y="240"/>
                  </a:cubicBezTo>
                  <a:cubicBezTo>
                    <a:pt x="58" y="257"/>
                    <a:pt x="51" y="263"/>
                    <a:pt x="38" y="276"/>
                  </a:cubicBezTo>
                  <a:cubicBezTo>
                    <a:pt x="39" y="283"/>
                    <a:pt x="34" y="286"/>
                    <a:pt x="33" y="292"/>
                  </a:cubicBezTo>
                  <a:cubicBezTo>
                    <a:pt x="26" y="314"/>
                    <a:pt x="30" y="343"/>
                    <a:pt x="29" y="369"/>
                  </a:cubicBezTo>
                  <a:cubicBezTo>
                    <a:pt x="28" y="378"/>
                    <a:pt x="29" y="387"/>
                    <a:pt x="29" y="396"/>
                  </a:cubicBezTo>
                  <a:cubicBezTo>
                    <a:pt x="29" y="422"/>
                    <a:pt x="19" y="451"/>
                    <a:pt x="16" y="479"/>
                  </a:cubicBezTo>
                  <a:cubicBezTo>
                    <a:pt x="14" y="493"/>
                    <a:pt x="13" y="505"/>
                    <a:pt x="12" y="515"/>
                  </a:cubicBezTo>
                  <a:cubicBezTo>
                    <a:pt x="7" y="523"/>
                    <a:pt x="6" y="533"/>
                    <a:pt x="0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0" y="541"/>
                    <a:pt x="0" y="542"/>
                    <a:pt x="0" y="542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1" y="559"/>
                    <a:pt x="1" y="568"/>
                    <a:pt x="2" y="571"/>
                  </a:cubicBezTo>
                  <a:cubicBezTo>
                    <a:pt x="3" y="576"/>
                    <a:pt x="9" y="579"/>
                    <a:pt x="13" y="582"/>
                  </a:cubicBezTo>
                  <a:cubicBezTo>
                    <a:pt x="25" y="590"/>
                    <a:pt x="41" y="593"/>
                    <a:pt x="56" y="598"/>
                  </a:cubicBezTo>
                  <a:cubicBezTo>
                    <a:pt x="60" y="600"/>
                    <a:pt x="62" y="601"/>
                    <a:pt x="66" y="602"/>
                  </a:cubicBezTo>
                  <a:cubicBezTo>
                    <a:pt x="77" y="606"/>
                    <a:pt x="87" y="607"/>
                    <a:pt x="98" y="611"/>
                  </a:cubicBezTo>
                  <a:cubicBezTo>
                    <a:pt x="125" y="619"/>
                    <a:pt x="155" y="630"/>
                    <a:pt x="183" y="632"/>
                  </a:cubicBezTo>
                  <a:cubicBezTo>
                    <a:pt x="210" y="634"/>
                    <a:pt x="230" y="636"/>
                    <a:pt x="255" y="636"/>
                  </a:cubicBezTo>
                  <a:cubicBezTo>
                    <a:pt x="270" y="636"/>
                    <a:pt x="285" y="634"/>
                    <a:pt x="301" y="635"/>
                  </a:cubicBezTo>
                  <a:cubicBezTo>
                    <a:pt x="306" y="635"/>
                    <a:pt x="314" y="637"/>
                    <a:pt x="318" y="637"/>
                  </a:cubicBezTo>
                  <a:cubicBezTo>
                    <a:pt x="343" y="638"/>
                    <a:pt x="371" y="631"/>
                    <a:pt x="394" y="628"/>
                  </a:cubicBezTo>
                  <a:cubicBezTo>
                    <a:pt x="403" y="627"/>
                    <a:pt x="413" y="627"/>
                    <a:pt x="422" y="627"/>
                  </a:cubicBezTo>
                  <a:cubicBezTo>
                    <a:pt x="443" y="625"/>
                    <a:pt x="464" y="628"/>
                    <a:pt x="486" y="627"/>
                  </a:cubicBezTo>
                  <a:cubicBezTo>
                    <a:pt x="514" y="625"/>
                    <a:pt x="539" y="612"/>
                    <a:pt x="565" y="612"/>
                  </a:cubicBezTo>
                  <a:cubicBezTo>
                    <a:pt x="573" y="612"/>
                    <a:pt x="581" y="615"/>
                    <a:pt x="589" y="615"/>
                  </a:cubicBezTo>
                  <a:cubicBezTo>
                    <a:pt x="606" y="614"/>
                    <a:pt x="623" y="610"/>
                    <a:pt x="635" y="614"/>
                  </a:cubicBezTo>
                  <a:cubicBezTo>
                    <a:pt x="639" y="612"/>
                    <a:pt x="641" y="610"/>
                    <a:pt x="641" y="605"/>
                  </a:cubicBezTo>
                  <a:cubicBezTo>
                    <a:pt x="646" y="605"/>
                    <a:pt x="649" y="605"/>
                    <a:pt x="649" y="601"/>
                  </a:cubicBezTo>
                  <a:cubicBezTo>
                    <a:pt x="648" y="588"/>
                    <a:pt x="643" y="580"/>
                    <a:pt x="645" y="56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93" name="Picture 4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156" y="4987089"/>
            <a:ext cx="1181100" cy="1295400"/>
          </a:xfrm>
          <a:prstGeom prst="rect">
            <a:avLst/>
          </a:prstGeom>
          <a:noFill/>
        </p:spPr>
      </p:pic>
      <p:pic>
        <p:nvPicPr>
          <p:cNvPr id="2096" name="Picture 4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219" y="5354302"/>
            <a:ext cx="657225" cy="657225"/>
          </a:xfrm>
          <a:prstGeom prst="rect">
            <a:avLst/>
          </a:prstGeom>
          <a:noFill/>
        </p:spPr>
      </p:pic>
      <p:pic>
        <p:nvPicPr>
          <p:cNvPr id="2097" name="Picture 4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592" y="5753601"/>
            <a:ext cx="800100" cy="628650"/>
          </a:xfrm>
          <a:prstGeom prst="rect">
            <a:avLst/>
          </a:prstGeom>
          <a:noFill/>
        </p:spPr>
      </p:pic>
      <p:pic>
        <p:nvPicPr>
          <p:cNvPr id="2095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133" y="4531644"/>
            <a:ext cx="942975" cy="1323975"/>
          </a:xfrm>
          <a:prstGeom prst="rect">
            <a:avLst/>
          </a:prstGeom>
          <a:noFill/>
        </p:spPr>
      </p:pic>
      <p:pic>
        <p:nvPicPr>
          <p:cNvPr id="2098" name="Picture 5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625" y="5748838"/>
            <a:ext cx="581025" cy="638175"/>
          </a:xfrm>
          <a:prstGeom prst="rect">
            <a:avLst/>
          </a:prstGeom>
          <a:noFill/>
        </p:spPr>
      </p:pic>
      <p:pic>
        <p:nvPicPr>
          <p:cNvPr id="2099" name="Picture 5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089" y="5300662"/>
            <a:ext cx="819150" cy="828675"/>
          </a:xfrm>
          <a:prstGeom prst="rect">
            <a:avLst/>
          </a:prstGeom>
          <a:noFill/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207" y="5422982"/>
            <a:ext cx="1247775" cy="904875"/>
          </a:xfrm>
          <a:prstGeom prst="rect">
            <a:avLst/>
          </a:prstGeom>
          <a:noFill/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114" y="4185486"/>
            <a:ext cx="962025" cy="1085850"/>
          </a:xfrm>
          <a:prstGeom prst="rect">
            <a:avLst/>
          </a:prstGeom>
          <a:noFill/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135" y="4283744"/>
            <a:ext cx="657225" cy="1162050"/>
          </a:xfrm>
          <a:prstGeom prst="rect">
            <a:avLst/>
          </a:prstGeom>
          <a:noFill/>
        </p:spPr>
      </p:pic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131" y="4907380"/>
            <a:ext cx="971550" cy="781050"/>
          </a:xfrm>
          <a:prstGeom prst="rect">
            <a:avLst/>
          </a:prstGeom>
          <a:noFill/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454" y="5111666"/>
            <a:ext cx="714375" cy="581025"/>
          </a:xfrm>
          <a:prstGeom prst="rect">
            <a:avLst/>
          </a:prstGeom>
          <a:noFill/>
        </p:spPr>
      </p:pic>
      <p:pic>
        <p:nvPicPr>
          <p:cNvPr id="2100" name="Picture 5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6" y="4946483"/>
            <a:ext cx="514350" cy="895350"/>
          </a:xfrm>
          <a:prstGeom prst="rect">
            <a:avLst/>
          </a:prstGeom>
          <a:noFill/>
        </p:spPr>
      </p:pic>
      <p:pic>
        <p:nvPicPr>
          <p:cNvPr id="2101" name="Picture 5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849" y="4897353"/>
            <a:ext cx="638175" cy="1009650"/>
          </a:xfrm>
          <a:prstGeom prst="rect">
            <a:avLst/>
          </a:prstGeom>
          <a:noFill/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856" y="3433010"/>
            <a:ext cx="752475" cy="1676400"/>
          </a:xfrm>
          <a:prstGeom prst="rect">
            <a:avLst/>
          </a:prstGeom>
          <a:noFill/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292" y="3781173"/>
            <a:ext cx="1028700" cy="1076325"/>
          </a:xfrm>
          <a:prstGeom prst="rect">
            <a:avLst/>
          </a:prstGeom>
          <a:noFill/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519" y="3662863"/>
            <a:ext cx="495300" cy="1457325"/>
          </a:xfrm>
          <a:prstGeom prst="rect">
            <a:avLst/>
          </a:prstGeom>
          <a:noFill/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6553" y="4434890"/>
            <a:ext cx="381000" cy="619125"/>
          </a:xfrm>
          <a:prstGeom prst="rect">
            <a:avLst/>
          </a:prstGeom>
          <a:noFill/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614" y="3994233"/>
            <a:ext cx="885825" cy="1019175"/>
          </a:xfrm>
          <a:prstGeom prst="rect">
            <a:avLst/>
          </a:prstGeom>
          <a:noFill/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426" y="4347660"/>
            <a:ext cx="752475" cy="809625"/>
          </a:xfrm>
          <a:prstGeom prst="rect">
            <a:avLst/>
          </a:prstGeom>
          <a:noFill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889" y="2916655"/>
            <a:ext cx="923925" cy="800100"/>
          </a:xfrm>
          <a:prstGeom prst="rect">
            <a:avLst/>
          </a:prstGeom>
          <a:noFill/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492" y="3455069"/>
            <a:ext cx="876300" cy="990600"/>
          </a:xfrm>
          <a:prstGeom prst="rect">
            <a:avLst/>
          </a:prstGeom>
          <a:noFill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152" y="2293520"/>
            <a:ext cx="685800" cy="1276350"/>
          </a:xfrm>
          <a:prstGeom prst="rect">
            <a:avLst/>
          </a:prstGeom>
          <a:noFill/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8596" y="2935955"/>
            <a:ext cx="638175" cy="1114425"/>
          </a:xfrm>
          <a:prstGeom prst="rect">
            <a:avLst/>
          </a:prstGeom>
          <a:noFill/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074" y="3074318"/>
            <a:ext cx="1238250" cy="885825"/>
          </a:xfrm>
          <a:prstGeom prst="rect">
            <a:avLst/>
          </a:prstGeom>
          <a:noFill/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185" y="2948488"/>
            <a:ext cx="552450" cy="752475"/>
          </a:xfrm>
          <a:prstGeom prst="rect">
            <a:avLst/>
          </a:prstGeom>
          <a:noFill/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505" y="2691814"/>
            <a:ext cx="847725" cy="1362075"/>
          </a:xfrm>
          <a:prstGeom prst="rect">
            <a:avLst/>
          </a:prstGeom>
          <a:noFill/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069" y="3498682"/>
            <a:ext cx="1076325" cy="1047750"/>
          </a:xfrm>
          <a:prstGeom prst="rect">
            <a:avLst/>
          </a:prstGeom>
          <a:noFill/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628" y="3894722"/>
            <a:ext cx="419100" cy="704850"/>
          </a:xfrm>
          <a:prstGeom prst="rect">
            <a:avLst/>
          </a:prstGeom>
          <a:noFill/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719" y="3765632"/>
            <a:ext cx="514350" cy="866775"/>
          </a:xfrm>
          <a:prstGeom prst="rect">
            <a:avLst/>
          </a:prstGeom>
          <a:noFill/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185" y="1884947"/>
            <a:ext cx="790575" cy="1371600"/>
          </a:xfrm>
          <a:prstGeom prst="rect">
            <a:avLst/>
          </a:prstGeom>
          <a:noFill/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102" y="1732548"/>
            <a:ext cx="790575" cy="1066800"/>
          </a:xfrm>
          <a:prstGeom prst="rect">
            <a:avLst/>
          </a:prstGeom>
          <a:noFill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158" y="1770647"/>
            <a:ext cx="1066800" cy="1295400"/>
          </a:xfrm>
          <a:prstGeom prst="rect">
            <a:avLst/>
          </a:prstGeom>
          <a:noFill/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529" y="1931318"/>
            <a:ext cx="800100" cy="733425"/>
          </a:xfrm>
          <a:prstGeom prst="rect">
            <a:avLst/>
          </a:prstGeom>
          <a:noFill/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259" y="2482766"/>
            <a:ext cx="1162050" cy="962025"/>
          </a:xfrm>
          <a:prstGeom prst="rect">
            <a:avLst/>
          </a:prstGeom>
          <a:noFill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485" y="1315954"/>
            <a:ext cx="695325" cy="1162050"/>
          </a:xfrm>
          <a:prstGeom prst="rect">
            <a:avLst/>
          </a:prstGeom>
          <a:noFill/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345" y="2324350"/>
            <a:ext cx="657225" cy="1038225"/>
          </a:xfrm>
          <a:prstGeom prst="rect">
            <a:avLst/>
          </a:prstGeom>
          <a:noFill/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728" y="2249905"/>
            <a:ext cx="714375" cy="9144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411" y="882566"/>
            <a:ext cx="695325" cy="141922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4524" y="849479"/>
            <a:ext cx="962025" cy="619125"/>
          </a:xfrm>
          <a:prstGeom prst="rect">
            <a:avLst/>
          </a:prstGeom>
          <a:noFill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8799" y="1422483"/>
            <a:ext cx="828675" cy="676275"/>
          </a:xfrm>
          <a:prstGeom prst="rect">
            <a:avLst/>
          </a:prstGeom>
          <a:noFill/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173" y="992104"/>
            <a:ext cx="771525" cy="89535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829" y="732673"/>
            <a:ext cx="657225" cy="676275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6018" y="773530"/>
            <a:ext cx="876300" cy="819150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588" y="790575"/>
            <a:ext cx="523875" cy="400050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034" y="907131"/>
            <a:ext cx="581025" cy="904875"/>
          </a:xfrm>
          <a:prstGeom prst="rect">
            <a:avLst/>
          </a:prstGeom>
          <a:noFill/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116" y="1353802"/>
            <a:ext cx="1066800" cy="73342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746" y="672515"/>
            <a:ext cx="523875" cy="828675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292" y="684546"/>
            <a:ext cx="657225" cy="676275"/>
          </a:xfrm>
          <a:prstGeom prst="rect">
            <a:avLst/>
          </a:prstGeom>
          <a:noFill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541" y="1035217"/>
            <a:ext cx="600075" cy="857250"/>
          </a:xfrm>
          <a:prstGeom prst="rect">
            <a:avLst/>
          </a:prstGeom>
          <a:noFill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603" y="1041233"/>
            <a:ext cx="514350" cy="781050"/>
          </a:xfrm>
          <a:prstGeom prst="rect">
            <a:avLst/>
          </a:prstGeom>
          <a:noFill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320" y="1621756"/>
            <a:ext cx="447675" cy="438150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3182" y="1578142"/>
            <a:ext cx="647700" cy="990600"/>
          </a:xfrm>
          <a:prstGeom prst="rect">
            <a:avLst/>
          </a:prstGeom>
          <a:noFill/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542" y="683379"/>
            <a:ext cx="1989221" cy="6036257"/>
          </a:xfrm>
          <a:prstGeom prst="rect">
            <a:avLst/>
          </a:prstGeom>
          <a:noFill/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499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500">
        <p:cut/>
      </p:transition>
    </mc:Choice>
    <mc:Fallback xmlns="">
      <p:transition spd="slow" advClick="0" advTm="15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-0.00833 0.25532 -0.01667 0.51064 -0.02587 0.61319 C -0.03507 0.71643 -0.04879 0.61111 -0.05556 0.61689 C -0.06233 0.62268 -0.06476 0.64375 -0.06667 0.64814 " pathEditMode="relative" rAng="0" ptsTypes="aaaA">
                                      <p:cBhvr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3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255 C -0.00451 0.11551 -0.02621 0.58472 -0.02673 0.70556 C -0.02725 0.82639 -0.00833 0.71181 -0.00364 0.72269 C 0.00104 0.7331 0.00018 0.75972 0.00104 0.76944 " pathEditMode="relative" rAng="0" ptsTypes="aaaa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41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C 0.00156 0.28565 0.0033 0.57153 0.00833 0.69259 C 0.01336 0.81366 0.02586 0.71713 0.03055 0.72708 C 0.03524 0.73704 0.03559 0.74444 0.03611 0.75185 " pathEditMode="relative" ptsTypes="aaaA">
                                      <p:cBhvr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C -0.0026 0.19028 -0.00521 0.38056 -0.00087 0.45926 C 0.00347 0.53796 0.02014 0.46667 0.02604 0.47292 C 0.03194 0.47917 0.03316 0.4882 0.03438 0.49745 " pathEditMode="relative" ptsTypes="aaaA">
                                      <p:cBhvr>
                                        <p:cTn id="18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C -0.00833 0.21528 -0.01667 0.43102 -0.02587 0.51736 C -0.03507 0.60486 -0.04879 0.51551 -0.05556 0.5206 C -0.06233 0.52546 -0.06476 0.54305 -0.06667 0.54699 " pathEditMode="relative" rAng="0" ptsTypes="aaaA">
                                      <p:cBhvr>
                                        <p:cTn id="2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30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4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4798E-6 C -0.00834 0.11006 -0.01667 0.22035 -0.02587 0.26451 C -0.03507 0.3096 -0.04879 0.26382 -0.05556 0.26636 C -0.06233 0.2689 -0.06476 0.27792 -0.06667 0.28 " pathEditMode="relative" rAng="0" ptsTypes="aaaA">
                                      <p:cBhvr>
                                        <p:cTn id="2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8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46821E-7 C 0.00312 0.20277 0.0066 0.40578 0.01666 0.49202 C 0.02673 0.57827 0.05191 0.5096 0.06128 0.51676 C 0.07066 0.5237 0.07135 0.52879 0.07257 0.5341 " pathEditMode="relative" rAng="0" ptsTypes="aaaA">
                                      <p:cBhvr>
                                        <p:cTn id="30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28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32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C -0.0026 0.19028 -0.00521 0.38056 -0.00087 0.45926 C 0.00347 0.53796 0.02014 0.46667 0.02604 0.47292 C 0.03194 0.47917 0.03316 0.4882 0.03438 0.49745 " pathEditMode="relative" ptsTypes="aaaA">
                                      <p:cBhvr>
                                        <p:cTn id="34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5607E-7 C 0.01111 0.11561 0.02222 0.23191 0.03437 0.27838 C 0.0467 0.32555 0.06493 0.27746 0.07396 0.28 C 0.08299 0.28254 0.08628 0.29225 0.08889 0.29434 " pathEditMode="relative" rAng="0" ptsTypes="aaaA">
                                      <p:cBhvr>
                                        <p:cTn id="3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63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1041 0.2382 -0.02066 0.47663 -0.03212 0.57246 C -0.04357 0.66922 -0.06041 0.57061 -0.06857 0.57616 C -0.07708 0.58125 -0.08003 0.60116 -0.08229 0.60533 " pathEditMode="relative" rAng="0" ptsTypes="aaaA">
                                      <p:cBhvr>
                                        <p:cTn id="4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334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C 0.00903 0.21319 0.01806 0.42685 0.02778 0.51273 C 0.03785 0.5993 0.05261 0.51088 0.06007 0.51574 C 0.06737 0.5206 0.06997 0.53842 0.07223 0.54189 " pathEditMode="relative" rAng="0" ptsTypes="aaaA">
                                      <p:cBhvr>
                                        <p:cTn id="46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30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5938E-6 C -0.01598 0.22947 -0.03177 0.45917 -0.04931 0.5517 C -0.06667 0.64469 -0.09271 0.54962 -0.10556 0.55494 C -0.11841 0.56003 -0.12309 0.57899 -0.12657 0.58293 " pathEditMode="relative" rAng="0" ptsTypes="aaaA">
                                      <p:cBhvr>
                                        <p:cTn id="5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322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39949E-6 C -0.00833 0.28175 -0.01667 0.5635 -0.02587 0.67661 C -0.03507 0.79066 -0.04879 0.6743 -0.05556 0.68078 C -0.06233 0.68702 -0.06476 0.71039 -0.06667 0.71525 " pathEditMode="relative" rAng="0" ptsTypes="aaaA">
                                      <p:cBhvr>
                                        <p:cTn id="5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395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C 0.00208 0.31528 0.00434 0.63079 0.00677 0.75787 C 0.00955 0.88588 0.01302 0.7551 0.01493 0.76227 C 0.01666 0.76922 0.01753 0.79561 0.01823 0.80093 " pathEditMode="relative" rAng="0" ptsTypes="aaaA">
                                      <p:cBhvr>
                                        <p:cTn id="5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443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40759E-7 C -0.02187 0.26648 -0.04357 0.53273 -0.06753 0.63983 C -0.09149 0.74786 -0.12708 0.63752 -0.14479 0.64377 C -0.16232 0.64978 -0.16875 0.67199 -0.17343 0.67638 " pathEditMode="relative" rAng="0" ptsTypes="aaaA">
                                      <p:cBhvr>
                                        <p:cTn id="6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374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6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7678E-6 C -0.00833 0.29957 -0.01667 0.59913 -0.02587 0.71964 C -0.03507 0.84086 -0.04879 0.7171 -0.05556 0.72404 C -0.06233 0.73075 -0.06476 0.7555 -0.06667 0.76059 " pathEditMode="relative" rAng="0" ptsTypes="aaaA">
                                      <p:cBhvr>
                                        <p:cTn id="6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420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20541E-6 C 0.00278 0.29332 0.00556 0.58895 0.00851 0.70646 C 0.01163 0.82651 0.01615 0.70391 0.0184 0.71039 C 0.02066 0.71687 0.02153 0.74162 0.02222 0.74694 " pathEditMode="relative" rAng="0" ptsTypes="aaaA">
                                      <p:cBhvr>
                                        <p:cTn id="7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41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C 0.00156 0.27732 0.00329 0.55486 0.00833 0.67246 C 0.01336 0.79005 0.02586 0.6963 0.03055 0.70579 C 0.03524 0.71551 0.03559 0.72269 0.03611 0.72986 " pathEditMode="relative" rAng="0" ptsTypes="aaaA">
                                      <p:cBhvr>
                                        <p:cTn id="7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39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C -0.00365 0.29607 -0.00729 0.59213 -0.01146 0.71111 C -0.01545 0.83102 -0.02135 0.7088 -0.02431 0.71551 C -0.02743 0.72222 -0.02847 0.74653 -0.02917 0.75162 " pathEditMode="relative" rAng="0" ptsTypes="aaaA">
                                      <p:cBhvr>
                                        <p:cTn id="7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416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7.40741E-7 C -0.00157 0.22107 -0.00521 0.44236 0.00086 0.5338 C 0.00711 0.62546 0.03073 0.54236 0.03906 0.54977 C 0.04757 0.55695 0.0493 0.56759 0.05104 0.57824 " pathEditMode="relative" rAng="0" ptsTypes="aaaA">
                                      <p:cBhvr>
                                        <p:cTn id="8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3130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C -0.00365 0.28009 -0.00729 0.56041 -0.01146 0.67291 C -0.01545 0.78657 -0.02136 0.67083 -0.02431 0.67708 C -0.02743 0.68356 -0.02847 0.70648 -0.02917 0.71134 " pathEditMode="relative" rAng="0" ptsTypes="aaaA">
                                      <p:cBhvr>
                                        <p:cTn id="8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39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0.0033 0.25926 0.00678 0.51875 0.01042 0.62291 C 0.01424 0.72824 0.0198 0.62083 0.02257 0.62685 C 0.02518 0.6324 0.02622 0.65393 0.02709 0.65856 " pathEditMode="relative" rAng="0" ptsTypes="aaaA">
                                      <p:cBhvr>
                                        <p:cTn id="9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364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9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1041 0.2382 -0.02066 0.47663 -0.03212 0.57246 C -0.04357 0.66922 -0.06041 0.57061 -0.06857 0.57616 C -0.07708 0.58125 -0.08003 0.60116 -0.08229 0.60533 " pathEditMode="relative" rAng="0" ptsTypes="aaaA">
                                      <p:cBhvr>
                                        <p:cTn id="94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334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6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C -0.00399 0.24121 -0.00798 0.48287 -0.00139 0.58264 C 0.00556 0.6831 0.03195 0.59213 0.04115 0.60023 C 0.05052 0.60787 0.05243 0.61968 0.05452 0.63125 " pathEditMode="relative" rAng="0" ptsTypes="aaaA">
                                      <p:cBhvr>
                                        <p:cTn id="9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341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10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20231E-7 C -0.00833 0.16069 -0.01667 0.32162 -0.02587 0.38613 C -0.03507 0.45133 -0.04879 0.38497 -0.05556 0.38844 C -0.06233 0.39214 -0.06476 0.40532 -0.06667 0.40809 " pathEditMode="relative" rAng="0" ptsTypes="aaaA">
                                      <p:cBhvr>
                                        <p:cTn id="10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226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4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C -0.01371 0.23264 -0.02725 0.46528 -0.04218 0.5588 C -0.05712 0.65301 -0.07934 0.55672 -0.09028 0.56204 C -0.10139 0.56737 -0.10538 0.58635 -0.10833 0.59051 " pathEditMode="relative" rAng="0" ptsTypes="aaaA">
                                      <p:cBhvr>
                                        <p:cTn id="10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3260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0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C -0.01371 0.23264 -0.02725 0.46528 -0.04218 0.5588 C -0.05712 0.65301 -0.07934 0.55672 -0.09028 0.56204 C -0.10139 0.56737 -0.10538 0.58635 -0.10833 0.59051 " pathEditMode="relative" rAng="0" ptsTypes="aaaA">
                                      <p:cBhvr>
                                        <p:cTn id="110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3260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100000">
                                      <p:cBhvr>
                                        <p:cTn id="112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C -0.00261 0.18472 -0.00521 0.36967 -0.00087 0.44606 C 0.00347 0.52268 0.02014 0.45324 0.02604 0.45926 C 0.03194 0.46551 0.03316 0.4743 0.03437 0.4831 " pathEditMode="relative" rAng="0" ptsTypes="aaaA">
                                      <p:cBhvr>
                                        <p:cTn id="114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2610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16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20231E-7 C 0.00989 0.15584 0.01979 0.31191 0.03073 0.37503 C 0.04166 0.43838 0.05798 0.37364 0.06597 0.37711 C 0.07413 0.38058 0.07691 0.39376 0.07934 0.3963 " pathEditMode="relative" rAng="0" ptsTypes="aaaA">
                                      <p:cBhvr>
                                        <p:cTn id="118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190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0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20231E-7 C 0.00989 0.15584 0.01979 0.31191 0.03073 0.37503 C 0.04166 0.43838 0.05798 0.37364 0.06597 0.37711 C 0.07413 0.38058 0.07691 0.39376 0.07934 0.3963 " pathEditMode="relative" rAng="0" ptsTypes="aaaA">
                                      <p:cBhvr>
                                        <p:cTn id="12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190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4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61046E-7 C -0.01007 0.16817 -0.02014 0.3368 -0.03125 0.40504 C -0.04236 0.47374 -0.05902 0.40342 -0.06701 0.40736 C -0.07534 0.41106 -0.07812 0.42517 -0.08055 0.42794 " pathEditMode="relative" rAng="0" ptsTypes="aaaA">
                                      <p:cBhvr>
                                        <p:cTn id="12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2370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2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C -0.00851 0.10416 -0.01684 0.20879 -0.02622 0.25115 C -0.03525 0.29421 -0.04896 0.25023 -0.05556 0.25277 C -0.0625 0.25486 -0.06476 0.26389 -0.0665 0.26551 " pathEditMode="relative" rAng="0" ptsTypes="aaaA">
                                      <p:cBhvr>
                                        <p:cTn id="130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470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C 0.00869 0.10787 0.01737 0.21666 0.02691 0.26041 C 0.03629 0.30532 0.05035 0.25949 0.0573 0.26227 C 0.06441 0.26435 0.06667 0.27384 0.06858 0.27546 " pathEditMode="relative" rAng="0" ptsTypes="aaaA">
                                      <p:cBhvr>
                                        <p:cTn id="134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53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6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5684E-6 C -0.02031 0.13092 -0.04045 0.26254 -0.06267 0.31575 C -0.08507 0.36942 -0.1184 0.31436 -0.13437 0.3176 C -0.15104 0.32038 -0.15659 0.33148 -0.16145 0.33356 " pathEditMode="relative" rAng="0" ptsTypes="aaaA">
                                      <p:cBhvr>
                                        <p:cTn id="138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185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40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C -0.00555 0.10024 -0.01111 0.2007 -0.01719 0.24144 C -0.02326 0.28241 -0.03246 0.24028 -0.0368 0.24283 C -0.04132 0.24491 -0.04288 0.25324 -0.04409 0.2551 " pathEditMode="relative" rAng="0" ptsTypes="aaaA">
                                      <p:cBhvr>
                                        <p:cTn id="142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1410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44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-0.00087 0.06551 -0.00156 0.13148 -0.00226 0.15811 C -0.00295 0.18519 -0.00417 0.15741 -0.00469 0.15903 C -0.00521 0.16019 -0.00556 0.16574 -0.00556 0.16713 " pathEditMode="relative" rAng="0" ptsTypes="aaaA">
                                      <p:cBhvr>
                                        <p:cTn id="146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930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48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157 0.10116 0.0033 0.20278 0.00521 0.24398 C 0.00695 0.28565 0.00973 0.24282 0.01111 0.24537 C 0.0125 0.24745 0.01285 0.25602 0.01337 0.25787 " pathEditMode="relative" rAng="0" ptsTypes="aaaA">
                                      <p:cBhvr>
                                        <p:cTn id="150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430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2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C 0.00157 0.10116 0.0033 0.20278 0.00521 0.24398 C 0.00695 0.28565 0.00973 0.24282 0.01111 0.24537 C 0.0125 0.24745 0.01285 0.25602 0.01337 0.25787 " pathEditMode="relative" rAng="0" ptsTypes="aaaA">
                                      <p:cBhvr>
                                        <p:cTn id="154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430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6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77122E-6 C 0.00781 0.10386 0.01563 0.20819 0.02431 0.25006 C 0.03299 0.29262 0.04584 0.24936 0.05226 0.25191 C 0.05868 0.25422 0.06094 0.26278 0.06285 0.26463 " pathEditMode="relative" rAng="0" ptsTypes="aaaA">
                                      <p:cBhvr>
                                        <p:cTn id="158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146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0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0.00382 0.04583 0.00764 0.09213 0.01163 0.11088 C 0.01597 0.13009 0.02205 0.11065 0.02535 0.11157 C 0.0283 0.11273 0.02934 0.11643 0.03055 0.11736 " pathEditMode="relative" rAng="0" ptsTypes="aaaA">
                                      <p:cBhvr>
                                        <p:cTn id="162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650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64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C -0.00347 0.05903 -0.00677 0.11852 -0.01024 0.14282 C -0.01406 0.16759 -0.01944 0.14236 -0.02222 0.14352 C -0.02482 0.14514 -0.02569 0.14977 -0.02673 0.15116 " pathEditMode="relative" rAng="0" ptsTypes="aaaA">
                                      <p:cBhvr>
                                        <p:cTn id="166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8400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68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C -0.00347 0.05903 -0.00677 0.11852 -0.01024 0.14282 C -0.01406 0.16759 -0.01944 0.14236 -0.02222 0.14352 C -0.02482 0.14514 -0.02569 0.14977 -0.02673 0.15116 " pathEditMode="relative" rAng="0" ptsTypes="aaaA">
                                      <p:cBhvr>
                                        <p:cTn id="17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840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7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0.00469 0.07592 0.00903 0.15347 0.01371 0.18472 C 0.01892 0.21736 0.02621 0.18425 0.02986 0.18588 C 0.0335 0.18796 0.03455 0.19398 0.03611 0.1956 " pathEditMode="relative" rAng="0" ptsTypes="aaaA">
                                      <p:cBhvr>
                                        <p:cTn id="174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090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6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C -0.00295 0.04491 -0.00573 0.09005 -0.00868 0.10857 C -0.01198 0.12755 -0.01649 0.10834 -0.01892 0.10903 C -0.021 0.11042 -0.0217 0.11389 -0.02257 0.11482 " pathEditMode="relative" rAng="0" ptsTypes="aaaA">
                                      <p:cBhvr>
                                        <p:cTn id="178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64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80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C -0.00295 0.04491 -0.00573 0.09005 -0.00868 0.10857 C -0.01198 0.12755 -0.01649 0.10834 -0.01892 0.10903 C -0.021 0.11042 -0.0217 0.11389 -0.02257 0.11482 " pathEditMode="relative" rAng="0" ptsTypes="aaaA">
                                      <p:cBhvr>
                                        <p:cTn id="182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640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84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60097E-6 C 0.00469 0.06015 0.00903 0.12122 0.01371 0.14597 C 0.01892 0.17141 0.02621 0.14551 0.02986 0.14666 C 0.0335 0.14828 0.03455 0.15314 0.03611 0.15453 " pathEditMode="relative" rAng="0" ptsTypes="aaaA">
                                      <p:cBhvr>
                                        <p:cTn id="186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86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8" dur="5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0.00382 0.04583 0.00764 0.09213 0.01163 0.11088 C 0.01597 0.13009 0.02205 0.11065 0.02535 0.11157 C 0.0283 0.11273 0.02934 0.11643 0.03055 0.11736 " pathEditMode="relative" rAng="0" ptsTypes="aaaA">
                                      <p:cBhvr>
                                        <p:cTn id="190" dur="5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6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2" dur="5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C -0.00295 0.03727 -0.00573 0.07477 -0.00868 0.09005 C -0.01198 0.10602 -0.01649 0.09005 -0.01892 0.09051 C -0.02101 0.09167 -0.0217 0.09445 -0.02257 0.09537 " pathEditMode="relative" rAng="0" ptsTypes="aaaA">
                                      <p:cBhvr>
                                        <p:cTn id="194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530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96" dur="500" fill="hold"/>
                                        <p:tgtEl>
                                          <p:spTgt spid="20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C -0.00573 0.01551 -0.01128 0.03125 -0.01771 0.03773 C -0.02361 0.04422 -0.03281 0.0375 -0.03715 0.03773 C -0.04166 0.0382 -0.04323 0.03959 -0.04427 0.03959 " pathEditMode="relative" rAng="0" ptsTypes="aaaA">
                                      <p:cBhvr>
                                        <p:cTn id="198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2200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00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6195E-6 C 0.00382 0.02406 0.00764 0.04881 0.01164 0.05876 C 0.01598 0.06917 0.02205 0.05853 0.02535 0.05922 C 0.0283 0.05991 0.02934 0.06176 0.03056 0.06223 " pathEditMode="relative" rAng="0" ptsTypes="aaaA">
                                      <p:cBhvr>
                                        <p:cTn id="202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340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4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6195E-6 C 0.00382 0.02406 0.00764 0.04881 0.01164 0.05876 C 0.01598 0.06917 0.02205 0.05853 0.02535 0.05922 C 0.0283 0.05991 0.02934 0.06176 0.03056 0.06223 " pathEditMode="relative" rAng="0" ptsTypes="aaaA">
                                      <p:cBhvr>
                                        <p:cTn id="206" dur="5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" y="340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8" presetClass="emp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8" dur="5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943600" cy="5181599"/>
          </a:xfrm>
          <a:prstGeom prst="roundRect">
            <a:avLst>
              <a:gd name="adj" fmla="val 397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27312"/>
            <a:ext cx="5943600" cy="5181598"/>
          </a:xfrm>
          <a:prstGeom prst="roundRect">
            <a:avLst>
              <a:gd name="adj" fmla="val 333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943600" cy="5181599"/>
          </a:xfrm>
          <a:prstGeom prst="roundRect">
            <a:avLst>
              <a:gd name="adj" fmla="val 333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27311"/>
            <a:ext cx="5943600" cy="5181599"/>
          </a:xfrm>
          <a:prstGeom prst="roundRect">
            <a:avLst>
              <a:gd name="adj" fmla="val 397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969000" cy="5181596"/>
          </a:xfrm>
          <a:prstGeom prst="roundRect">
            <a:avLst>
              <a:gd name="adj" fmla="val 333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23544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60000"/>
                </a:schemeClr>
              </a:gs>
              <a:gs pos="100000">
                <a:schemeClr val="tx1">
                  <a:lumMod val="95000"/>
                  <a:lumOff val="5000"/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Freeform 4"/>
          <p:cNvSpPr>
            <a:spLocks/>
          </p:cNvSpPr>
          <p:nvPr/>
        </p:nvSpPr>
        <p:spPr bwMode="auto">
          <a:xfrm>
            <a:off x="1177925" y="3868402"/>
            <a:ext cx="1047750" cy="1268523"/>
          </a:xfrm>
          <a:custGeom>
            <a:avLst/>
            <a:gdLst/>
            <a:ahLst/>
            <a:cxnLst>
              <a:cxn ang="0">
                <a:pos x="637" y="404"/>
              </a:cxn>
              <a:cxn ang="0">
                <a:pos x="660" y="362"/>
              </a:cxn>
              <a:cxn ang="0">
                <a:pos x="660" y="317"/>
              </a:cxn>
              <a:cxn ang="0">
                <a:pos x="660" y="237"/>
              </a:cxn>
              <a:cxn ang="0">
                <a:pos x="653" y="192"/>
              </a:cxn>
              <a:cxn ang="0">
                <a:pos x="634" y="148"/>
              </a:cxn>
              <a:cxn ang="0">
                <a:pos x="599" y="96"/>
              </a:cxn>
              <a:cxn ang="0">
                <a:pos x="567" y="55"/>
              </a:cxn>
              <a:cxn ang="0">
                <a:pos x="525" y="23"/>
              </a:cxn>
              <a:cxn ang="0">
                <a:pos x="391" y="0"/>
              </a:cxn>
              <a:cxn ang="0">
                <a:pos x="288" y="0"/>
              </a:cxn>
              <a:cxn ang="0">
                <a:pos x="189" y="20"/>
              </a:cxn>
              <a:cxn ang="0">
                <a:pos x="84" y="71"/>
              </a:cxn>
              <a:cxn ang="0">
                <a:pos x="26" y="116"/>
              </a:cxn>
              <a:cxn ang="0">
                <a:pos x="0" y="189"/>
              </a:cxn>
              <a:cxn ang="0">
                <a:pos x="7" y="311"/>
              </a:cxn>
              <a:cxn ang="0">
                <a:pos x="36" y="432"/>
              </a:cxn>
              <a:cxn ang="0">
                <a:pos x="103" y="557"/>
              </a:cxn>
              <a:cxn ang="0">
                <a:pos x="138" y="612"/>
              </a:cxn>
              <a:cxn ang="0">
                <a:pos x="189" y="672"/>
              </a:cxn>
              <a:cxn ang="0">
                <a:pos x="237" y="720"/>
              </a:cxn>
              <a:cxn ang="0">
                <a:pos x="298" y="733"/>
              </a:cxn>
              <a:cxn ang="0">
                <a:pos x="362" y="727"/>
              </a:cxn>
              <a:cxn ang="0">
                <a:pos x="423" y="704"/>
              </a:cxn>
              <a:cxn ang="0">
                <a:pos x="464" y="663"/>
              </a:cxn>
              <a:cxn ang="0">
                <a:pos x="522" y="637"/>
              </a:cxn>
              <a:cxn ang="0">
                <a:pos x="596" y="580"/>
              </a:cxn>
              <a:cxn ang="0">
                <a:pos x="637" y="404"/>
              </a:cxn>
            </a:cxnLst>
            <a:rect l="0" t="0" r="r" b="b"/>
            <a:pathLst>
              <a:path w="660" h="733">
                <a:moveTo>
                  <a:pt x="637" y="404"/>
                </a:moveTo>
                <a:lnTo>
                  <a:pt x="660" y="362"/>
                </a:lnTo>
                <a:lnTo>
                  <a:pt x="660" y="317"/>
                </a:lnTo>
                <a:lnTo>
                  <a:pt x="660" y="237"/>
                </a:lnTo>
                <a:lnTo>
                  <a:pt x="653" y="192"/>
                </a:lnTo>
                <a:lnTo>
                  <a:pt x="634" y="148"/>
                </a:lnTo>
                <a:lnTo>
                  <a:pt x="599" y="96"/>
                </a:lnTo>
                <a:lnTo>
                  <a:pt x="567" y="55"/>
                </a:lnTo>
                <a:lnTo>
                  <a:pt x="525" y="23"/>
                </a:lnTo>
                <a:lnTo>
                  <a:pt x="391" y="0"/>
                </a:lnTo>
                <a:lnTo>
                  <a:pt x="288" y="0"/>
                </a:lnTo>
                <a:lnTo>
                  <a:pt x="189" y="20"/>
                </a:lnTo>
                <a:lnTo>
                  <a:pt x="84" y="71"/>
                </a:lnTo>
                <a:lnTo>
                  <a:pt x="26" y="116"/>
                </a:lnTo>
                <a:lnTo>
                  <a:pt x="0" y="189"/>
                </a:lnTo>
                <a:lnTo>
                  <a:pt x="7" y="311"/>
                </a:lnTo>
                <a:lnTo>
                  <a:pt x="36" y="432"/>
                </a:lnTo>
                <a:lnTo>
                  <a:pt x="103" y="557"/>
                </a:lnTo>
                <a:lnTo>
                  <a:pt x="138" y="612"/>
                </a:lnTo>
                <a:lnTo>
                  <a:pt x="189" y="672"/>
                </a:lnTo>
                <a:lnTo>
                  <a:pt x="237" y="720"/>
                </a:lnTo>
                <a:lnTo>
                  <a:pt x="298" y="733"/>
                </a:lnTo>
                <a:lnTo>
                  <a:pt x="362" y="727"/>
                </a:lnTo>
                <a:lnTo>
                  <a:pt x="423" y="704"/>
                </a:lnTo>
                <a:lnTo>
                  <a:pt x="464" y="663"/>
                </a:lnTo>
                <a:lnTo>
                  <a:pt x="522" y="637"/>
                </a:lnTo>
                <a:lnTo>
                  <a:pt x="596" y="580"/>
                </a:lnTo>
                <a:lnTo>
                  <a:pt x="637" y="404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8" name="Freeform 9"/>
          <p:cNvSpPr>
            <a:spLocks/>
          </p:cNvSpPr>
          <p:nvPr/>
        </p:nvSpPr>
        <p:spPr bwMode="auto">
          <a:xfrm>
            <a:off x="1544638" y="4722477"/>
            <a:ext cx="827087" cy="1162957"/>
          </a:xfrm>
          <a:custGeom>
            <a:avLst/>
            <a:gdLst/>
            <a:ahLst/>
            <a:cxnLst>
              <a:cxn ang="0">
                <a:pos x="454" y="451"/>
              </a:cxn>
              <a:cxn ang="0">
                <a:pos x="381" y="477"/>
              </a:cxn>
              <a:cxn ang="0">
                <a:pos x="339" y="518"/>
              </a:cxn>
              <a:cxn ang="0">
                <a:pos x="317" y="573"/>
              </a:cxn>
              <a:cxn ang="0">
                <a:pos x="269" y="614"/>
              </a:cxn>
              <a:cxn ang="0">
                <a:pos x="211" y="653"/>
              </a:cxn>
              <a:cxn ang="0">
                <a:pos x="147" y="672"/>
              </a:cxn>
              <a:cxn ang="0">
                <a:pos x="93" y="669"/>
              </a:cxn>
              <a:cxn ang="0">
                <a:pos x="41" y="662"/>
              </a:cxn>
              <a:cxn ang="0">
                <a:pos x="0" y="669"/>
              </a:cxn>
              <a:cxn ang="0">
                <a:pos x="16" y="630"/>
              </a:cxn>
              <a:cxn ang="0">
                <a:pos x="25" y="576"/>
              </a:cxn>
              <a:cxn ang="0">
                <a:pos x="29" y="483"/>
              </a:cxn>
              <a:cxn ang="0">
                <a:pos x="48" y="387"/>
              </a:cxn>
              <a:cxn ang="0">
                <a:pos x="89" y="301"/>
              </a:cxn>
              <a:cxn ang="0">
                <a:pos x="141" y="224"/>
              </a:cxn>
              <a:cxn ang="0">
                <a:pos x="185" y="163"/>
              </a:cxn>
              <a:cxn ang="0">
                <a:pos x="275" y="93"/>
              </a:cxn>
              <a:cxn ang="0">
                <a:pos x="352" y="35"/>
              </a:cxn>
              <a:cxn ang="0">
                <a:pos x="435" y="0"/>
              </a:cxn>
              <a:cxn ang="0">
                <a:pos x="521" y="0"/>
              </a:cxn>
              <a:cxn ang="0">
                <a:pos x="499" y="80"/>
              </a:cxn>
              <a:cxn ang="0">
                <a:pos x="435" y="195"/>
              </a:cxn>
              <a:cxn ang="0">
                <a:pos x="425" y="326"/>
              </a:cxn>
              <a:cxn ang="0">
                <a:pos x="454" y="451"/>
              </a:cxn>
            </a:cxnLst>
            <a:rect l="0" t="0" r="r" b="b"/>
            <a:pathLst>
              <a:path w="521" h="672">
                <a:moveTo>
                  <a:pt x="454" y="451"/>
                </a:moveTo>
                <a:lnTo>
                  <a:pt x="381" y="477"/>
                </a:lnTo>
                <a:lnTo>
                  <a:pt x="339" y="518"/>
                </a:lnTo>
                <a:lnTo>
                  <a:pt x="317" y="573"/>
                </a:lnTo>
                <a:lnTo>
                  <a:pt x="269" y="614"/>
                </a:lnTo>
                <a:lnTo>
                  <a:pt x="211" y="653"/>
                </a:lnTo>
                <a:lnTo>
                  <a:pt x="147" y="672"/>
                </a:lnTo>
                <a:lnTo>
                  <a:pt x="93" y="669"/>
                </a:lnTo>
                <a:lnTo>
                  <a:pt x="41" y="662"/>
                </a:lnTo>
                <a:lnTo>
                  <a:pt x="0" y="669"/>
                </a:lnTo>
                <a:lnTo>
                  <a:pt x="16" y="630"/>
                </a:lnTo>
                <a:lnTo>
                  <a:pt x="25" y="576"/>
                </a:lnTo>
                <a:lnTo>
                  <a:pt x="29" y="483"/>
                </a:lnTo>
                <a:lnTo>
                  <a:pt x="48" y="387"/>
                </a:lnTo>
                <a:lnTo>
                  <a:pt x="89" y="301"/>
                </a:lnTo>
                <a:lnTo>
                  <a:pt x="141" y="224"/>
                </a:lnTo>
                <a:lnTo>
                  <a:pt x="185" y="163"/>
                </a:lnTo>
                <a:lnTo>
                  <a:pt x="275" y="93"/>
                </a:lnTo>
                <a:lnTo>
                  <a:pt x="352" y="35"/>
                </a:lnTo>
                <a:lnTo>
                  <a:pt x="435" y="0"/>
                </a:lnTo>
                <a:lnTo>
                  <a:pt x="521" y="0"/>
                </a:lnTo>
                <a:lnTo>
                  <a:pt x="499" y="80"/>
                </a:lnTo>
                <a:lnTo>
                  <a:pt x="435" y="195"/>
                </a:lnTo>
                <a:lnTo>
                  <a:pt x="425" y="326"/>
                </a:lnTo>
                <a:lnTo>
                  <a:pt x="454" y="451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9" name="Freeform 8"/>
          <p:cNvSpPr>
            <a:spLocks/>
          </p:cNvSpPr>
          <p:nvPr/>
        </p:nvSpPr>
        <p:spPr bwMode="auto">
          <a:xfrm>
            <a:off x="2184400" y="4763753"/>
            <a:ext cx="731838" cy="1278907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29" y="137"/>
              </a:cxn>
              <a:cxn ang="0">
                <a:pos x="0" y="249"/>
              </a:cxn>
              <a:cxn ang="0">
                <a:pos x="3" y="316"/>
              </a:cxn>
              <a:cxn ang="0">
                <a:pos x="35" y="403"/>
              </a:cxn>
              <a:cxn ang="0">
                <a:pos x="42" y="467"/>
              </a:cxn>
              <a:cxn ang="0">
                <a:pos x="90" y="540"/>
              </a:cxn>
              <a:cxn ang="0">
                <a:pos x="144" y="617"/>
              </a:cxn>
              <a:cxn ang="0">
                <a:pos x="205" y="672"/>
              </a:cxn>
              <a:cxn ang="0">
                <a:pos x="275" y="726"/>
              </a:cxn>
              <a:cxn ang="0">
                <a:pos x="294" y="732"/>
              </a:cxn>
              <a:cxn ang="0">
                <a:pos x="339" y="739"/>
              </a:cxn>
              <a:cxn ang="0">
                <a:pos x="390" y="732"/>
              </a:cxn>
              <a:cxn ang="0">
                <a:pos x="416" y="694"/>
              </a:cxn>
              <a:cxn ang="0">
                <a:pos x="432" y="659"/>
              </a:cxn>
              <a:cxn ang="0">
                <a:pos x="461" y="630"/>
              </a:cxn>
              <a:cxn ang="0">
                <a:pos x="410" y="531"/>
              </a:cxn>
              <a:cxn ang="0">
                <a:pos x="346" y="438"/>
              </a:cxn>
              <a:cxn ang="0">
                <a:pos x="288" y="329"/>
              </a:cxn>
              <a:cxn ang="0">
                <a:pos x="230" y="249"/>
              </a:cxn>
              <a:cxn ang="0">
                <a:pos x="160" y="150"/>
              </a:cxn>
              <a:cxn ang="0">
                <a:pos x="102" y="0"/>
              </a:cxn>
            </a:cxnLst>
            <a:rect l="0" t="0" r="r" b="b"/>
            <a:pathLst>
              <a:path w="461" h="739">
                <a:moveTo>
                  <a:pt x="102" y="0"/>
                </a:moveTo>
                <a:lnTo>
                  <a:pt x="29" y="137"/>
                </a:lnTo>
                <a:lnTo>
                  <a:pt x="0" y="249"/>
                </a:lnTo>
                <a:lnTo>
                  <a:pt x="3" y="316"/>
                </a:lnTo>
                <a:lnTo>
                  <a:pt x="35" y="403"/>
                </a:lnTo>
                <a:lnTo>
                  <a:pt x="42" y="467"/>
                </a:lnTo>
                <a:lnTo>
                  <a:pt x="90" y="540"/>
                </a:lnTo>
                <a:lnTo>
                  <a:pt x="144" y="617"/>
                </a:lnTo>
                <a:lnTo>
                  <a:pt x="205" y="672"/>
                </a:lnTo>
                <a:lnTo>
                  <a:pt x="275" y="726"/>
                </a:lnTo>
                <a:lnTo>
                  <a:pt x="294" y="732"/>
                </a:lnTo>
                <a:lnTo>
                  <a:pt x="339" y="739"/>
                </a:lnTo>
                <a:lnTo>
                  <a:pt x="390" y="732"/>
                </a:lnTo>
                <a:lnTo>
                  <a:pt x="416" y="694"/>
                </a:lnTo>
                <a:lnTo>
                  <a:pt x="432" y="659"/>
                </a:lnTo>
                <a:lnTo>
                  <a:pt x="461" y="630"/>
                </a:lnTo>
                <a:lnTo>
                  <a:pt x="410" y="531"/>
                </a:lnTo>
                <a:lnTo>
                  <a:pt x="346" y="438"/>
                </a:lnTo>
                <a:lnTo>
                  <a:pt x="288" y="329"/>
                </a:lnTo>
                <a:lnTo>
                  <a:pt x="230" y="249"/>
                </a:lnTo>
                <a:lnTo>
                  <a:pt x="160" y="150"/>
                </a:lnTo>
                <a:lnTo>
                  <a:pt x="102" y="0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0" name="Freeform 7"/>
          <p:cNvSpPr>
            <a:spLocks/>
          </p:cNvSpPr>
          <p:nvPr/>
        </p:nvSpPr>
        <p:spPr bwMode="auto">
          <a:xfrm>
            <a:off x="2332038" y="4706603"/>
            <a:ext cx="1143000" cy="1308326"/>
          </a:xfrm>
          <a:custGeom>
            <a:avLst/>
            <a:gdLst/>
            <a:ahLst/>
            <a:cxnLst>
              <a:cxn ang="0">
                <a:pos x="150" y="61"/>
              </a:cxn>
              <a:cxn ang="0">
                <a:pos x="454" y="272"/>
              </a:cxn>
              <a:cxn ang="0">
                <a:pos x="560" y="394"/>
              </a:cxn>
              <a:cxn ang="0">
                <a:pos x="653" y="522"/>
              </a:cxn>
              <a:cxn ang="0">
                <a:pos x="701" y="669"/>
              </a:cxn>
              <a:cxn ang="0">
                <a:pos x="720" y="756"/>
              </a:cxn>
              <a:cxn ang="0">
                <a:pos x="688" y="736"/>
              </a:cxn>
              <a:cxn ang="0">
                <a:pos x="560" y="730"/>
              </a:cxn>
              <a:cxn ang="0">
                <a:pos x="470" y="714"/>
              </a:cxn>
              <a:cxn ang="0">
                <a:pos x="368" y="666"/>
              </a:cxn>
              <a:cxn ang="0">
                <a:pos x="265" y="522"/>
              </a:cxn>
              <a:cxn ang="0">
                <a:pos x="192" y="378"/>
              </a:cxn>
              <a:cxn ang="0">
                <a:pos x="105" y="260"/>
              </a:cxn>
              <a:cxn ang="0">
                <a:pos x="51" y="160"/>
              </a:cxn>
              <a:cxn ang="0">
                <a:pos x="13" y="68"/>
              </a:cxn>
              <a:cxn ang="0">
                <a:pos x="0" y="20"/>
              </a:cxn>
              <a:cxn ang="0">
                <a:pos x="6" y="0"/>
              </a:cxn>
              <a:cxn ang="0">
                <a:pos x="99" y="16"/>
              </a:cxn>
              <a:cxn ang="0">
                <a:pos x="137" y="45"/>
              </a:cxn>
              <a:cxn ang="0">
                <a:pos x="150" y="61"/>
              </a:cxn>
            </a:cxnLst>
            <a:rect l="0" t="0" r="r" b="b"/>
            <a:pathLst>
              <a:path w="720" h="756">
                <a:moveTo>
                  <a:pt x="150" y="61"/>
                </a:moveTo>
                <a:lnTo>
                  <a:pt x="454" y="272"/>
                </a:lnTo>
                <a:lnTo>
                  <a:pt x="560" y="394"/>
                </a:lnTo>
                <a:lnTo>
                  <a:pt x="653" y="522"/>
                </a:lnTo>
                <a:lnTo>
                  <a:pt x="701" y="669"/>
                </a:lnTo>
                <a:lnTo>
                  <a:pt x="720" y="756"/>
                </a:lnTo>
                <a:lnTo>
                  <a:pt x="688" y="736"/>
                </a:lnTo>
                <a:lnTo>
                  <a:pt x="560" y="730"/>
                </a:lnTo>
                <a:lnTo>
                  <a:pt x="470" y="714"/>
                </a:lnTo>
                <a:lnTo>
                  <a:pt x="368" y="666"/>
                </a:lnTo>
                <a:lnTo>
                  <a:pt x="265" y="522"/>
                </a:lnTo>
                <a:lnTo>
                  <a:pt x="192" y="378"/>
                </a:lnTo>
                <a:lnTo>
                  <a:pt x="105" y="260"/>
                </a:lnTo>
                <a:lnTo>
                  <a:pt x="51" y="160"/>
                </a:lnTo>
                <a:lnTo>
                  <a:pt x="13" y="68"/>
                </a:lnTo>
                <a:lnTo>
                  <a:pt x="0" y="20"/>
                </a:lnTo>
                <a:lnTo>
                  <a:pt x="6" y="0"/>
                </a:lnTo>
                <a:lnTo>
                  <a:pt x="99" y="16"/>
                </a:lnTo>
                <a:lnTo>
                  <a:pt x="137" y="45"/>
                </a:lnTo>
                <a:lnTo>
                  <a:pt x="150" y="61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1" name="Freeform 6"/>
          <p:cNvSpPr>
            <a:spLocks/>
          </p:cNvSpPr>
          <p:nvPr/>
        </p:nvSpPr>
        <p:spPr bwMode="auto">
          <a:xfrm>
            <a:off x="2327275" y="4071602"/>
            <a:ext cx="1238250" cy="1162957"/>
          </a:xfrm>
          <a:custGeom>
            <a:avLst/>
            <a:gdLst/>
            <a:ahLst/>
            <a:cxnLst>
              <a:cxn ang="0">
                <a:pos x="0" y="407"/>
              </a:cxn>
              <a:cxn ang="0">
                <a:pos x="137" y="452"/>
              </a:cxn>
              <a:cxn ang="0">
                <a:pos x="214" y="528"/>
              </a:cxn>
              <a:cxn ang="0">
                <a:pos x="265" y="573"/>
              </a:cxn>
              <a:cxn ang="0">
                <a:pos x="396" y="637"/>
              </a:cxn>
              <a:cxn ang="0">
                <a:pos x="502" y="669"/>
              </a:cxn>
              <a:cxn ang="0">
                <a:pos x="640" y="672"/>
              </a:cxn>
              <a:cxn ang="0">
                <a:pos x="716" y="647"/>
              </a:cxn>
              <a:cxn ang="0">
                <a:pos x="752" y="583"/>
              </a:cxn>
              <a:cxn ang="0">
                <a:pos x="780" y="496"/>
              </a:cxn>
              <a:cxn ang="0">
                <a:pos x="774" y="436"/>
              </a:cxn>
              <a:cxn ang="0">
                <a:pos x="723" y="349"/>
              </a:cxn>
              <a:cxn ang="0">
                <a:pos x="678" y="298"/>
              </a:cxn>
              <a:cxn ang="0">
                <a:pos x="659" y="276"/>
              </a:cxn>
              <a:cxn ang="0">
                <a:pos x="572" y="106"/>
              </a:cxn>
              <a:cxn ang="0">
                <a:pos x="528" y="39"/>
              </a:cxn>
              <a:cxn ang="0">
                <a:pos x="460" y="16"/>
              </a:cxn>
              <a:cxn ang="0">
                <a:pos x="400" y="4"/>
              </a:cxn>
              <a:cxn ang="0">
                <a:pos x="345" y="0"/>
              </a:cxn>
              <a:cxn ang="0">
                <a:pos x="316" y="39"/>
              </a:cxn>
              <a:cxn ang="0">
                <a:pos x="278" y="125"/>
              </a:cxn>
              <a:cxn ang="0">
                <a:pos x="240" y="208"/>
              </a:cxn>
              <a:cxn ang="0">
                <a:pos x="102" y="352"/>
              </a:cxn>
              <a:cxn ang="0">
                <a:pos x="0" y="407"/>
              </a:cxn>
            </a:cxnLst>
            <a:rect l="0" t="0" r="r" b="b"/>
            <a:pathLst>
              <a:path w="780" h="672">
                <a:moveTo>
                  <a:pt x="0" y="407"/>
                </a:moveTo>
                <a:lnTo>
                  <a:pt x="137" y="452"/>
                </a:lnTo>
                <a:lnTo>
                  <a:pt x="214" y="528"/>
                </a:lnTo>
                <a:lnTo>
                  <a:pt x="265" y="573"/>
                </a:lnTo>
                <a:lnTo>
                  <a:pt x="396" y="637"/>
                </a:lnTo>
                <a:lnTo>
                  <a:pt x="502" y="669"/>
                </a:lnTo>
                <a:lnTo>
                  <a:pt x="640" y="672"/>
                </a:lnTo>
                <a:lnTo>
                  <a:pt x="716" y="647"/>
                </a:lnTo>
                <a:lnTo>
                  <a:pt x="752" y="583"/>
                </a:lnTo>
                <a:lnTo>
                  <a:pt x="780" y="496"/>
                </a:lnTo>
                <a:lnTo>
                  <a:pt x="774" y="436"/>
                </a:lnTo>
                <a:lnTo>
                  <a:pt x="723" y="349"/>
                </a:lnTo>
                <a:lnTo>
                  <a:pt x="678" y="298"/>
                </a:lnTo>
                <a:lnTo>
                  <a:pt x="659" y="276"/>
                </a:lnTo>
                <a:lnTo>
                  <a:pt x="572" y="106"/>
                </a:lnTo>
                <a:lnTo>
                  <a:pt x="528" y="39"/>
                </a:lnTo>
                <a:lnTo>
                  <a:pt x="460" y="16"/>
                </a:lnTo>
                <a:lnTo>
                  <a:pt x="400" y="4"/>
                </a:lnTo>
                <a:lnTo>
                  <a:pt x="345" y="0"/>
                </a:lnTo>
                <a:lnTo>
                  <a:pt x="316" y="39"/>
                </a:lnTo>
                <a:lnTo>
                  <a:pt x="278" y="125"/>
                </a:lnTo>
                <a:lnTo>
                  <a:pt x="240" y="208"/>
                </a:lnTo>
                <a:lnTo>
                  <a:pt x="102" y="352"/>
                </a:lnTo>
                <a:lnTo>
                  <a:pt x="0" y="407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2" name="Freeform 5"/>
          <p:cNvSpPr>
            <a:spLocks/>
          </p:cNvSpPr>
          <p:nvPr/>
        </p:nvSpPr>
        <p:spPr bwMode="auto">
          <a:xfrm>
            <a:off x="2124075" y="3381040"/>
            <a:ext cx="654050" cy="1528111"/>
          </a:xfrm>
          <a:custGeom>
            <a:avLst/>
            <a:gdLst/>
            <a:ahLst/>
            <a:cxnLst>
              <a:cxn ang="0">
                <a:pos x="0" y="883"/>
              </a:cxn>
              <a:cxn ang="0">
                <a:pos x="128" y="855"/>
              </a:cxn>
              <a:cxn ang="0">
                <a:pos x="211" y="800"/>
              </a:cxn>
              <a:cxn ang="0">
                <a:pos x="291" y="733"/>
              </a:cxn>
              <a:cxn ang="0">
                <a:pos x="355" y="666"/>
              </a:cxn>
              <a:cxn ang="0">
                <a:pos x="387" y="615"/>
              </a:cxn>
              <a:cxn ang="0">
                <a:pos x="412" y="467"/>
              </a:cxn>
              <a:cxn ang="0">
                <a:pos x="409" y="349"/>
              </a:cxn>
              <a:cxn ang="0">
                <a:pos x="380" y="218"/>
              </a:cxn>
              <a:cxn ang="0">
                <a:pos x="336" y="122"/>
              </a:cxn>
              <a:cxn ang="0">
                <a:pos x="288" y="58"/>
              </a:cxn>
              <a:cxn ang="0">
                <a:pos x="230" y="0"/>
              </a:cxn>
              <a:cxn ang="0">
                <a:pos x="182" y="51"/>
              </a:cxn>
              <a:cxn ang="0">
                <a:pos x="124" y="122"/>
              </a:cxn>
              <a:cxn ang="0">
                <a:pos x="83" y="202"/>
              </a:cxn>
              <a:cxn ang="0">
                <a:pos x="51" y="397"/>
              </a:cxn>
              <a:cxn ang="0">
                <a:pos x="48" y="461"/>
              </a:cxn>
              <a:cxn ang="0">
                <a:pos x="60" y="570"/>
              </a:cxn>
              <a:cxn ang="0">
                <a:pos x="54" y="682"/>
              </a:cxn>
              <a:cxn ang="0">
                <a:pos x="16" y="787"/>
              </a:cxn>
              <a:cxn ang="0">
                <a:pos x="0" y="883"/>
              </a:cxn>
            </a:cxnLst>
            <a:rect l="0" t="0" r="r" b="b"/>
            <a:pathLst>
              <a:path w="412" h="883">
                <a:moveTo>
                  <a:pt x="0" y="883"/>
                </a:moveTo>
                <a:lnTo>
                  <a:pt x="128" y="855"/>
                </a:lnTo>
                <a:lnTo>
                  <a:pt x="211" y="800"/>
                </a:lnTo>
                <a:lnTo>
                  <a:pt x="291" y="733"/>
                </a:lnTo>
                <a:lnTo>
                  <a:pt x="355" y="666"/>
                </a:lnTo>
                <a:lnTo>
                  <a:pt x="387" y="615"/>
                </a:lnTo>
                <a:lnTo>
                  <a:pt x="412" y="467"/>
                </a:lnTo>
                <a:lnTo>
                  <a:pt x="409" y="349"/>
                </a:lnTo>
                <a:lnTo>
                  <a:pt x="380" y="218"/>
                </a:lnTo>
                <a:lnTo>
                  <a:pt x="336" y="122"/>
                </a:lnTo>
                <a:lnTo>
                  <a:pt x="288" y="58"/>
                </a:lnTo>
                <a:lnTo>
                  <a:pt x="230" y="0"/>
                </a:lnTo>
                <a:lnTo>
                  <a:pt x="182" y="51"/>
                </a:lnTo>
                <a:lnTo>
                  <a:pt x="124" y="122"/>
                </a:lnTo>
                <a:lnTo>
                  <a:pt x="83" y="202"/>
                </a:lnTo>
                <a:lnTo>
                  <a:pt x="51" y="397"/>
                </a:lnTo>
                <a:lnTo>
                  <a:pt x="48" y="461"/>
                </a:lnTo>
                <a:lnTo>
                  <a:pt x="60" y="570"/>
                </a:lnTo>
                <a:lnTo>
                  <a:pt x="54" y="682"/>
                </a:lnTo>
                <a:lnTo>
                  <a:pt x="16" y="787"/>
                </a:lnTo>
                <a:lnTo>
                  <a:pt x="0" y="883"/>
                </a:lnTo>
                <a:close/>
              </a:path>
            </a:pathLst>
          </a:custGeom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5562600" cy="83099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sr-Cyrl-RS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ХВАЛА НА ПАЖЊИ !</a:t>
            </a:r>
            <a:endParaRPr lang="sr-Latn-R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</a:endParaRPr>
          </a:p>
        </p:txBody>
      </p:sp>
      <p:pic>
        <p:nvPicPr>
          <p:cNvPr id="13" name="Picture 12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689448" y="1179455"/>
            <a:ext cx="326696" cy="379300"/>
          </a:xfrm>
          <a:prstGeom prst="rect">
            <a:avLst/>
          </a:prstGeom>
        </p:spPr>
      </p:pic>
      <p:pic>
        <p:nvPicPr>
          <p:cNvPr id="14" name="Picture 13" descr="flak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70377">
            <a:off x="-848939" y="1865086"/>
            <a:ext cx="440273" cy="51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10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C 4.44444E-6 -0.03496 0.10694 -0.06204 0.23715 -0.06204 C 0.37135 -0.06204 0.41632 -0.0294 0.47847 1.85185E-6 C 0.51944 0.05393 0.58541 0.06204 0.71961 0.06204 C 0.84982 0.06204 0.95694 0.03495 0.95694 1.85185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4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18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1.48148E-6 C 0.02708 -0.05764 0.05452 -0.11481 0.11945 -0.1331 C 0.18438 -0.15139 0.30695 -0.12917 0.38941 -0.10972 C 0.47188 -0.09051 0.53854 -0.02546 0.61406 -0.01643 C 0.68941 -0.00741 0.79792 -0.04143 0.84236 -0.05625 C 0.88663 -0.07106 0.88351 -0.08819 0.88038 -0.10532 " pathEditMode="relative" rAng="0" ptsTypes="a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00" y="-7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4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 C 0.02638 -0.05758 0.05295 -0.11492 0.11579 -0.13318 C 0.17864 -0.15145 0.29722 -0.12925 0.37708 -0.10983 C 0.45694 -0.09041 0.52152 -0.02544 0.59461 -0.01642 C 0.6677 -0.0074 0.77274 -0.04139 0.81579 -0.05619 C 0.85868 -0.07099 0.85555 -0.0881 0.8526 -0.10521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C 0.02638 -0.05758 0.05295 -0.11492 0.11579 -0.13318 C 0.17864 -0.15145 0.29722 -0.12925 0.37708 -0.10983 C 0.45694 -0.09041 0.52152 -0.02544 0.59461 -0.01642 C 0.6677 -0.0074 0.77274 -0.04139 0.81579 -0.05619 C 0.85868 -0.07099 0.85555 -0.0881 0.8526 -0.10521 " pathEditMode="relative" ptsTypes="aa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2638 -0.05758 0.05295 -0.11492 0.11579 -0.13318 C 0.17864 -0.15145 0.29722 -0.12925 0.37708 -0.10983 C 0.45694 -0.09041 0.52152 -0.02544 0.59461 -0.01642 C 0.6677 -0.0074 0.77274 -0.04139 0.81579 -0.05619 C 0.85868 -0.07099 0.85555 -0.0881 0.8526 -0.10521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C 0.02638 -0.05758 0.05295 -0.11492 0.11579 -0.13318 C 0.17864 -0.15145 0.29722 -0.12925 0.37708 -0.10983 C 0.45694 -0.09041 0.52152 -0.02544 0.59461 -0.01642 C 0.6677 -0.0074 0.77274 -0.04139 0.81579 -0.05619 C 0.85868 -0.07099 0.85555 -0.0881 0.8526 -0.10521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8108 -0.03403 C 1.04705 -0.0456 1.00643 -0.06621 0.95365 -0.0551 C 0.90105 -0.04375 0.8382 0.02245 0.76528 0.03356 C 0.69254 0.04467 0.60712 -0.00348 0.51632 0.01157 C 0.42518 0.02662 0.30087 0.10879 0.21875 0.12291 C 0.13698 0.13703 0.05678 0.10046 0.02414 0.09606 " pathEditMode="fixed" rAng="0" ptsTypes="aaaaaa">
                                      <p:cBhvr>
                                        <p:cTn id="46" dur="1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47" y="694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6000" fill="hold"/>
                                        <p:tgtEl>
                                          <p:spTgt spid="13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1.14063 0.00486 C 1.10486 0.01574 1.06198 0.03518 1.0066 0.02454 C 0.95087 0.01389 0.88472 -0.04722 0.80816 -0.05764 C 0.73108 -0.06806 0.64149 -0.02338 0.54549 -0.03727 C 0.44965 -0.05116 0.3184 -0.12755 0.23212 -0.14074 C 0.14566 -0.1537 0.06181 -0.11991 0.02708 -0.11574 " pathEditMode="fixed" rAng="0" ptsTypes="aaaaaa">
                                      <p:cBhvr>
                                        <p:cTn id="52" dur="1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77" y="-6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54" dur="1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6" presetClass="emph" presetSubtype="0" accel="50000" decel="5000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Scale>
                                      <p:cBhvr>
                                        <p:cTn id="56" dur="65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4419600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5" r="12857" b="2888"/>
          <a:stretch/>
        </p:blipFill>
        <p:spPr>
          <a:xfrm>
            <a:off x="1143000" y="719328"/>
            <a:ext cx="1098000" cy="10980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4" b="-397"/>
          <a:stretch/>
        </p:blipFill>
        <p:spPr>
          <a:xfrm>
            <a:off x="2133600" y="1950720"/>
            <a:ext cx="1097280" cy="10980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6" b="2674"/>
          <a:stretch/>
        </p:blipFill>
        <p:spPr>
          <a:xfrm>
            <a:off x="2895600" y="3383646"/>
            <a:ext cx="1097280" cy="10980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 flipH="1">
            <a:off x="3322319" y="2057400"/>
            <a:ext cx="384048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Cyrl-R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  <a:ea typeface="+mj-ea"/>
                <a:cs typeface="+mj-cs"/>
              </a:rPr>
              <a:t>ИСТОРИЈСКИ ЗНАЧАЈ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073235" y="3148875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Cyrl-R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  <a:ea typeface="+mj-ea"/>
                <a:cs typeface="+mj-cs"/>
              </a:rPr>
              <a:t>ЈЕРУСАЛИМ- СВЕТО МЈЕСТО 3 РЕЛИГИЈЕ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rbe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19045" r="3909" b="-1478"/>
          <a:stretch/>
        </p:blipFill>
        <p:spPr>
          <a:xfrm>
            <a:off x="3398519" y="4830234"/>
            <a:ext cx="1098000" cy="109800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12" name="TextBox 11"/>
          <p:cNvSpPr txBox="1"/>
          <p:nvPr/>
        </p:nvSpPr>
        <p:spPr>
          <a:xfrm flipH="1">
            <a:off x="4617719" y="4693920"/>
            <a:ext cx="384048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Cyrl-RS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  <a:ea typeface="+mj-ea"/>
                <a:cs typeface="+mj-cs"/>
              </a:rPr>
              <a:t>НАЈЗНАЧАЈНИЈА ТУРИСТИЧКА МЈЕСТА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765724" y="868218"/>
            <a:ext cx="384048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>
              <a:defRPr/>
            </a:pPr>
            <a:r>
              <a:rPr lang="sr-Cyrl-RS" sz="3200" b="1" kern="0" cap="all" dirty="0" smtClean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</a:rPr>
              <a:t>ГЕОГРАФСКИ ПОЛОЖАЈ</a:t>
            </a:r>
            <a:r>
              <a:rPr lang="sr-Cyrl-RS" sz="3200" b="1" kern="0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</a:rPr>
              <a:t/>
            </a:r>
            <a:br>
              <a:rPr lang="sr-Cyrl-RS" sz="3200" b="1" kern="0" cap="all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</a:rPr>
            </a:br>
            <a:endParaRPr lang="sr-Latn-RS" sz="1400" b="1" kern="0" cap="all" dirty="0">
              <a:ln/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5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89454E-6 C 0.06632 0.09598 0.13298 0.19219 0.18559 0.34991 C 0.23819 0.50764 0.27656 0.72688 0.3151 0.9463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4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5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1.26735E-6 C 0.01215 0.05966 0.0243 0.11956 0.03715 0.18686 C 0.05 0.25416 0.06371 0.32886 0.0776 0.40356 " pathEditMode="relative" ptsTypes="aaA">
                                      <p:cBhvr>
                                        <p:cTn id="49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2" y="377730"/>
            <a:ext cx="2780064" cy="59005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Freeform 14"/>
          <p:cNvSpPr/>
          <p:nvPr/>
        </p:nvSpPr>
        <p:spPr>
          <a:xfrm rot="17403535">
            <a:off x="-352786" y="3044994"/>
            <a:ext cx="5451815" cy="754531"/>
          </a:xfrm>
          <a:custGeom>
            <a:avLst/>
            <a:gdLst>
              <a:gd name="connsiteX0" fmla="*/ 0 w 6350312"/>
              <a:gd name="connsiteY0" fmla="*/ 555371 h 555371"/>
              <a:gd name="connsiteX1" fmla="*/ 89757 w 6350312"/>
              <a:gd name="connsiteY1" fmla="*/ 482444 h 555371"/>
              <a:gd name="connsiteX2" fmla="*/ 201953 w 6350312"/>
              <a:gd name="connsiteY2" fmla="*/ 465614 h 555371"/>
              <a:gd name="connsiteX3" fmla="*/ 246832 w 6350312"/>
              <a:gd name="connsiteY3" fmla="*/ 493663 h 555371"/>
              <a:gd name="connsiteX4" fmla="*/ 392687 w 6350312"/>
              <a:gd name="connsiteY4" fmla="*/ 476834 h 555371"/>
              <a:gd name="connsiteX5" fmla="*/ 516103 w 6350312"/>
              <a:gd name="connsiteY5" fmla="*/ 431955 h 555371"/>
              <a:gd name="connsiteX6" fmla="*/ 835863 w 6350312"/>
              <a:gd name="connsiteY6" fmla="*/ 420736 h 555371"/>
              <a:gd name="connsiteX7" fmla="*/ 936839 w 6350312"/>
              <a:gd name="connsiteY7" fmla="*/ 398296 h 555371"/>
              <a:gd name="connsiteX8" fmla="*/ 1127573 w 6350312"/>
              <a:gd name="connsiteY8" fmla="*/ 398296 h 555371"/>
              <a:gd name="connsiteX9" fmla="*/ 1284648 w 6350312"/>
              <a:gd name="connsiteY9" fmla="*/ 342198 h 555371"/>
              <a:gd name="connsiteX10" fmla="*/ 2159779 w 6350312"/>
              <a:gd name="connsiteY10" fmla="*/ 353418 h 555371"/>
              <a:gd name="connsiteX11" fmla="*/ 2288805 w 6350312"/>
              <a:gd name="connsiteY11" fmla="*/ 325369 h 555371"/>
              <a:gd name="connsiteX12" fmla="*/ 2558076 w 6350312"/>
              <a:gd name="connsiteY12" fmla="*/ 291710 h 555371"/>
              <a:gd name="connsiteX13" fmla="*/ 2602955 w 6350312"/>
              <a:gd name="connsiteY13" fmla="*/ 302930 h 555371"/>
              <a:gd name="connsiteX14" fmla="*/ 2709541 w 6350312"/>
              <a:gd name="connsiteY14" fmla="*/ 403906 h 555371"/>
              <a:gd name="connsiteX15" fmla="*/ 2872226 w 6350312"/>
              <a:gd name="connsiteY15" fmla="*/ 398296 h 555371"/>
              <a:gd name="connsiteX16" fmla="*/ 2928324 w 6350312"/>
              <a:gd name="connsiteY16" fmla="*/ 370247 h 555371"/>
              <a:gd name="connsiteX17" fmla="*/ 3466866 w 6350312"/>
              <a:gd name="connsiteY17" fmla="*/ 381467 h 555371"/>
              <a:gd name="connsiteX18" fmla="*/ 3534184 w 6350312"/>
              <a:gd name="connsiteY18" fmla="*/ 330979 h 555371"/>
              <a:gd name="connsiteX19" fmla="*/ 3769796 w 6350312"/>
              <a:gd name="connsiteY19" fmla="*/ 342198 h 555371"/>
              <a:gd name="connsiteX20" fmla="*/ 3865163 w 6350312"/>
              <a:gd name="connsiteY20" fmla="*/ 314149 h 555371"/>
              <a:gd name="connsiteX21" fmla="*/ 4067117 w 6350312"/>
              <a:gd name="connsiteY21" fmla="*/ 297320 h 555371"/>
              <a:gd name="connsiteX22" fmla="*/ 4370047 w 6350312"/>
              <a:gd name="connsiteY22" fmla="*/ 319759 h 555371"/>
              <a:gd name="connsiteX23" fmla="*/ 4482243 w 6350312"/>
              <a:gd name="connsiteY23" fmla="*/ 246831 h 555371"/>
              <a:gd name="connsiteX24" fmla="*/ 4656147 w 6350312"/>
              <a:gd name="connsiteY24" fmla="*/ 230002 h 555371"/>
              <a:gd name="connsiteX25" fmla="*/ 4874930 w 6350312"/>
              <a:gd name="connsiteY25" fmla="*/ 246831 h 555371"/>
              <a:gd name="connsiteX26" fmla="*/ 5009566 w 6350312"/>
              <a:gd name="connsiteY26" fmla="*/ 134635 h 555371"/>
              <a:gd name="connsiteX27" fmla="*/ 5155421 w 6350312"/>
              <a:gd name="connsiteY27" fmla="*/ 145855 h 555371"/>
              <a:gd name="connsiteX28" fmla="*/ 5267617 w 6350312"/>
              <a:gd name="connsiteY28" fmla="*/ 112196 h 555371"/>
              <a:gd name="connsiteX29" fmla="*/ 5458351 w 6350312"/>
              <a:gd name="connsiteY29" fmla="*/ 112196 h 555371"/>
              <a:gd name="connsiteX30" fmla="*/ 5615426 w 6350312"/>
              <a:gd name="connsiteY30" fmla="*/ 72927 h 555371"/>
              <a:gd name="connsiteX31" fmla="*/ 5722012 w 6350312"/>
              <a:gd name="connsiteY31" fmla="*/ 56098 h 555371"/>
              <a:gd name="connsiteX32" fmla="*/ 5867867 w 6350312"/>
              <a:gd name="connsiteY32" fmla="*/ 0 h 555371"/>
              <a:gd name="connsiteX33" fmla="*/ 6052991 w 6350312"/>
              <a:gd name="connsiteY33" fmla="*/ 28049 h 555371"/>
              <a:gd name="connsiteX34" fmla="*/ 6114699 w 6350312"/>
              <a:gd name="connsiteY34" fmla="*/ 16829 h 555371"/>
              <a:gd name="connsiteX35" fmla="*/ 6254945 w 6350312"/>
              <a:gd name="connsiteY35" fmla="*/ 44878 h 555371"/>
              <a:gd name="connsiteX36" fmla="*/ 6350312 w 6350312"/>
              <a:gd name="connsiteY36" fmla="*/ 61708 h 555371"/>
              <a:gd name="connsiteX37" fmla="*/ 6350312 w 6350312"/>
              <a:gd name="connsiteY37" fmla="*/ 61708 h 5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50312" h="555371">
                <a:moveTo>
                  <a:pt x="0" y="555371"/>
                </a:moveTo>
                <a:lnTo>
                  <a:pt x="89757" y="482444"/>
                </a:lnTo>
                <a:lnTo>
                  <a:pt x="201953" y="465614"/>
                </a:lnTo>
                <a:cubicBezTo>
                  <a:pt x="242744" y="494750"/>
                  <a:pt x="225136" y="493663"/>
                  <a:pt x="246832" y="493663"/>
                </a:cubicBezTo>
                <a:lnTo>
                  <a:pt x="392687" y="476834"/>
                </a:lnTo>
                <a:lnTo>
                  <a:pt x="516103" y="431955"/>
                </a:lnTo>
                <a:lnTo>
                  <a:pt x="835863" y="420736"/>
                </a:lnTo>
                <a:lnTo>
                  <a:pt x="936839" y="398296"/>
                </a:lnTo>
                <a:lnTo>
                  <a:pt x="1127573" y="398296"/>
                </a:lnTo>
                <a:lnTo>
                  <a:pt x="1284648" y="342198"/>
                </a:lnTo>
                <a:lnTo>
                  <a:pt x="2159779" y="353418"/>
                </a:lnTo>
                <a:lnTo>
                  <a:pt x="2288805" y="325369"/>
                </a:lnTo>
                <a:cubicBezTo>
                  <a:pt x="2378532" y="313914"/>
                  <a:pt x="2467620" y="291710"/>
                  <a:pt x="2558076" y="291710"/>
                </a:cubicBezTo>
                <a:lnTo>
                  <a:pt x="2602955" y="302930"/>
                </a:lnTo>
                <a:lnTo>
                  <a:pt x="2709541" y="403906"/>
                </a:lnTo>
                <a:lnTo>
                  <a:pt x="2872226" y="398296"/>
                </a:lnTo>
                <a:lnTo>
                  <a:pt x="2928324" y="370247"/>
                </a:lnTo>
                <a:lnTo>
                  <a:pt x="3466866" y="381467"/>
                </a:lnTo>
                <a:lnTo>
                  <a:pt x="3534184" y="330979"/>
                </a:lnTo>
                <a:cubicBezTo>
                  <a:pt x="3762312" y="342385"/>
                  <a:pt x="3683686" y="342198"/>
                  <a:pt x="3769796" y="342198"/>
                </a:cubicBezTo>
                <a:lnTo>
                  <a:pt x="3865163" y="314149"/>
                </a:lnTo>
                <a:lnTo>
                  <a:pt x="4067117" y="297320"/>
                </a:lnTo>
                <a:lnTo>
                  <a:pt x="4370047" y="319759"/>
                </a:lnTo>
                <a:lnTo>
                  <a:pt x="4482243" y="246831"/>
                </a:lnTo>
                <a:lnTo>
                  <a:pt x="4656147" y="230002"/>
                </a:lnTo>
                <a:lnTo>
                  <a:pt x="4874930" y="246831"/>
                </a:lnTo>
                <a:lnTo>
                  <a:pt x="5009566" y="134635"/>
                </a:lnTo>
                <a:lnTo>
                  <a:pt x="5155421" y="145855"/>
                </a:lnTo>
                <a:lnTo>
                  <a:pt x="5267617" y="112196"/>
                </a:lnTo>
                <a:lnTo>
                  <a:pt x="5458351" y="112196"/>
                </a:lnTo>
                <a:lnTo>
                  <a:pt x="5615426" y="72927"/>
                </a:lnTo>
                <a:lnTo>
                  <a:pt x="5722012" y="56098"/>
                </a:lnTo>
                <a:lnTo>
                  <a:pt x="5867867" y="0"/>
                </a:lnTo>
                <a:cubicBezTo>
                  <a:pt x="6045464" y="28644"/>
                  <a:pt x="5983055" y="28049"/>
                  <a:pt x="6052991" y="28049"/>
                </a:cubicBezTo>
                <a:lnTo>
                  <a:pt x="6114699" y="16829"/>
                </a:lnTo>
                <a:cubicBezTo>
                  <a:pt x="6251944" y="39703"/>
                  <a:pt x="6217163" y="7096"/>
                  <a:pt x="6254945" y="44878"/>
                </a:cubicBezTo>
                <a:lnTo>
                  <a:pt x="6350312" y="61708"/>
                </a:lnTo>
                <a:lnTo>
                  <a:pt x="6350312" y="61708"/>
                </a:lnTo>
              </a:path>
            </a:pathLst>
          </a:cu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5627316">
            <a:off x="-347599" y="4360427"/>
            <a:ext cx="2904998" cy="361506"/>
          </a:xfrm>
          <a:custGeom>
            <a:avLst/>
            <a:gdLst>
              <a:gd name="connsiteX0" fmla="*/ 3028950 w 3028950"/>
              <a:gd name="connsiteY0" fmla="*/ 0 h 2224087"/>
              <a:gd name="connsiteX1" fmla="*/ 2857500 w 3028950"/>
              <a:gd name="connsiteY1" fmla="*/ 295275 h 2224087"/>
              <a:gd name="connsiteX2" fmla="*/ 2752725 w 3028950"/>
              <a:gd name="connsiteY2" fmla="*/ 342900 h 2224087"/>
              <a:gd name="connsiteX3" fmla="*/ 2681288 w 3028950"/>
              <a:gd name="connsiteY3" fmla="*/ 333375 h 2224087"/>
              <a:gd name="connsiteX4" fmla="*/ 2357438 w 3028950"/>
              <a:gd name="connsiteY4" fmla="*/ 561975 h 2224087"/>
              <a:gd name="connsiteX5" fmla="*/ 2100263 w 3028950"/>
              <a:gd name="connsiteY5" fmla="*/ 676275 h 2224087"/>
              <a:gd name="connsiteX6" fmla="*/ 1957388 w 3028950"/>
              <a:gd name="connsiteY6" fmla="*/ 790575 h 2224087"/>
              <a:gd name="connsiteX7" fmla="*/ 1795463 w 3028950"/>
              <a:gd name="connsiteY7" fmla="*/ 881062 h 2224087"/>
              <a:gd name="connsiteX8" fmla="*/ 1590675 w 3028950"/>
              <a:gd name="connsiteY8" fmla="*/ 1042987 h 2224087"/>
              <a:gd name="connsiteX9" fmla="*/ 1114425 w 3028950"/>
              <a:gd name="connsiteY9" fmla="*/ 1228725 h 2224087"/>
              <a:gd name="connsiteX10" fmla="*/ 985838 w 3028950"/>
              <a:gd name="connsiteY10" fmla="*/ 1314450 h 2224087"/>
              <a:gd name="connsiteX11" fmla="*/ 871538 w 3028950"/>
              <a:gd name="connsiteY11" fmla="*/ 1343025 h 2224087"/>
              <a:gd name="connsiteX12" fmla="*/ 790575 w 3028950"/>
              <a:gd name="connsiteY12" fmla="*/ 1404937 h 2224087"/>
              <a:gd name="connsiteX13" fmla="*/ 685800 w 3028950"/>
              <a:gd name="connsiteY13" fmla="*/ 1414462 h 2224087"/>
              <a:gd name="connsiteX14" fmla="*/ 581025 w 3028950"/>
              <a:gd name="connsiteY14" fmla="*/ 1495425 h 2224087"/>
              <a:gd name="connsiteX15" fmla="*/ 504825 w 3028950"/>
              <a:gd name="connsiteY15" fmla="*/ 1519237 h 2224087"/>
              <a:gd name="connsiteX16" fmla="*/ 419100 w 3028950"/>
              <a:gd name="connsiteY16" fmla="*/ 1685925 h 2224087"/>
              <a:gd name="connsiteX17" fmla="*/ 300038 w 3028950"/>
              <a:gd name="connsiteY17" fmla="*/ 1776412 h 2224087"/>
              <a:gd name="connsiteX18" fmla="*/ 285750 w 3028950"/>
              <a:gd name="connsiteY18" fmla="*/ 1862137 h 2224087"/>
              <a:gd name="connsiteX19" fmla="*/ 280988 w 3028950"/>
              <a:gd name="connsiteY19" fmla="*/ 1957387 h 2224087"/>
              <a:gd name="connsiteX20" fmla="*/ 214313 w 3028950"/>
              <a:gd name="connsiteY20" fmla="*/ 2014537 h 2224087"/>
              <a:gd name="connsiteX21" fmla="*/ 152400 w 3028950"/>
              <a:gd name="connsiteY21" fmla="*/ 2057400 h 2224087"/>
              <a:gd name="connsiteX22" fmla="*/ 123825 w 3028950"/>
              <a:gd name="connsiteY22" fmla="*/ 2100262 h 2224087"/>
              <a:gd name="connsiteX23" fmla="*/ 47625 w 3028950"/>
              <a:gd name="connsiteY23" fmla="*/ 2128837 h 2224087"/>
              <a:gd name="connsiteX24" fmla="*/ 0 w 3028950"/>
              <a:gd name="connsiteY24" fmla="*/ 2224087 h 222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28950" h="2224087">
                <a:moveTo>
                  <a:pt x="3028950" y="0"/>
                </a:moveTo>
                <a:lnTo>
                  <a:pt x="2857500" y="295275"/>
                </a:lnTo>
                <a:lnTo>
                  <a:pt x="2752725" y="342900"/>
                </a:lnTo>
                <a:lnTo>
                  <a:pt x="2681288" y="333375"/>
                </a:lnTo>
                <a:lnTo>
                  <a:pt x="2357438" y="561975"/>
                </a:lnTo>
                <a:lnTo>
                  <a:pt x="2100263" y="676275"/>
                </a:lnTo>
                <a:lnTo>
                  <a:pt x="1957388" y="790575"/>
                </a:lnTo>
                <a:lnTo>
                  <a:pt x="1795463" y="881062"/>
                </a:lnTo>
                <a:lnTo>
                  <a:pt x="1590675" y="1042987"/>
                </a:lnTo>
                <a:lnTo>
                  <a:pt x="1114425" y="1228725"/>
                </a:lnTo>
                <a:lnTo>
                  <a:pt x="985838" y="1314450"/>
                </a:lnTo>
                <a:lnTo>
                  <a:pt x="871538" y="1343025"/>
                </a:lnTo>
                <a:cubicBezTo>
                  <a:pt x="797701" y="1407016"/>
                  <a:pt x="831611" y="1404937"/>
                  <a:pt x="790575" y="1404937"/>
                </a:cubicBezTo>
                <a:lnTo>
                  <a:pt x="685800" y="1414462"/>
                </a:lnTo>
                <a:cubicBezTo>
                  <a:pt x="579741" y="1491596"/>
                  <a:pt x="581025" y="1447477"/>
                  <a:pt x="581025" y="1495425"/>
                </a:cubicBezTo>
                <a:lnTo>
                  <a:pt x="504825" y="1519237"/>
                </a:lnTo>
                <a:lnTo>
                  <a:pt x="419100" y="1685925"/>
                </a:lnTo>
                <a:lnTo>
                  <a:pt x="300038" y="1776412"/>
                </a:lnTo>
                <a:lnTo>
                  <a:pt x="285750" y="1862137"/>
                </a:lnTo>
                <a:lnTo>
                  <a:pt x="280988" y="1957387"/>
                </a:lnTo>
                <a:lnTo>
                  <a:pt x="214313" y="2014537"/>
                </a:lnTo>
                <a:lnTo>
                  <a:pt x="152400" y="2057400"/>
                </a:lnTo>
                <a:lnTo>
                  <a:pt x="123825" y="2100262"/>
                </a:lnTo>
                <a:lnTo>
                  <a:pt x="47625" y="2128837"/>
                </a:lnTo>
                <a:lnTo>
                  <a:pt x="0" y="2224087"/>
                </a:lnTo>
              </a:path>
            </a:pathLst>
          </a:cu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599" y="3081705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6702276">
            <a:off x="271382" y="1226463"/>
            <a:ext cx="3181632" cy="1293581"/>
          </a:xfrm>
          <a:custGeom>
            <a:avLst/>
            <a:gdLst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41220 w 3310890"/>
              <a:gd name="connsiteY15" fmla="*/ 1261110 h 1718310"/>
              <a:gd name="connsiteX16" fmla="*/ 2179320 w 3310890"/>
              <a:gd name="connsiteY16" fmla="*/ 1245870 h 1718310"/>
              <a:gd name="connsiteX17" fmla="*/ 2240280 w 3310890"/>
              <a:gd name="connsiteY17" fmla="*/ 1230630 h 1718310"/>
              <a:gd name="connsiteX18" fmla="*/ 2362200 w 3310890"/>
              <a:gd name="connsiteY18" fmla="*/ 123063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04110 w 3310890"/>
              <a:gd name="connsiteY18" fmla="*/ 126111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10890" h="1718310">
                <a:moveTo>
                  <a:pt x="0" y="0"/>
                </a:moveTo>
                <a:lnTo>
                  <a:pt x="255270" y="76200"/>
                </a:lnTo>
                <a:lnTo>
                  <a:pt x="377190" y="205740"/>
                </a:lnTo>
                <a:lnTo>
                  <a:pt x="605790" y="396240"/>
                </a:lnTo>
                <a:lnTo>
                  <a:pt x="910590" y="655320"/>
                </a:lnTo>
                <a:lnTo>
                  <a:pt x="994410" y="758190"/>
                </a:lnTo>
                <a:lnTo>
                  <a:pt x="1139190" y="845820"/>
                </a:lnTo>
                <a:lnTo>
                  <a:pt x="1261110" y="1017270"/>
                </a:lnTo>
                <a:lnTo>
                  <a:pt x="1299210" y="1036320"/>
                </a:lnTo>
                <a:lnTo>
                  <a:pt x="1367790" y="1032510"/>
                </a:lnTo>
                <a:lnTo>
                  <a:pt x="1543050" y="1116330"/>
                </a:lnTo>
                <a:lnTo>
                  <a:pt x="1588770" y="1158240"/>
                </a:lnTo>
                <a:lnTo>
                  <a:pt x="1798320" y="1162050"/>
                </a:lnTo>
                <a:lnTo>
                  <a:pt x="1889760" y="1173480"/>
                </a:lnTo>
                <a:cubicBezTo>
                  <a:pt x="2037026" y="1254864"/>
                  <a:pt x="1985222" y="1228831"/>
                  <a:pt x="2042160" y="1257300"/>
                </a:cubicBezTo>
                <a:cubicBezTo>
                  <a:pt x="2090420" y="1269365"/>
                  <a:pt x="2146300" y="1250315"/>
                  <a:pt x="2179320" y="1245870"/>
                </a:cubicBezTo>
                <a:lnTo>
                  <a:pt x="2240280" y="1230630"/>
                </a:lnTo>
                <a:lnTo>
                  <a:pt x="2362200" y="1230630"/>
                </a:lnTo>
                <a:cubicBezTo>
                  <a:pt x="2389505" y="1235710"/>
                  <a:pt x="2388235" y="1252855"/>
                  <a:pt x="2404110" y="1261110"/>
                </a:cubicBezTo>
                <a:cubicBezTo>
                  <a:pt x="2419985" y="1269365"/>
                  <a:pt x="2413000" y="1280795"/>
                  <a:pt x="2457450" y="1280160"/>
                </a:cubicBezTo>
                <a:cubicBezTo>
                  <a:pt x="2665714" y="1257020"/>
                  <a:pt x="2594188" y="1257300"/>
                  <a:pt x="2670810" y="1257300"/>
                </a:cubicBezTo>
                <a:cubicBezTo>
                  <a:pt x="2912845" y="1445549"/>
                  <a:pt x="2809478" y="1443990"/>
                  <a:pt x="2918460" y="1443990"/>
                </a:cubicBezTo>
                <a:lnTo>
                  <a:pt x="2971800" y="1428750"/>
                </a:lnTo>
                <a:lnTo>
                  <a:pt x="3013710" y="1466850"/>
                </a:lnTo>
                <a:lnTo>
                  <a:pt x="3082290" y="1501140"/>
                </a:lnTo>
                <a:lnTo>
                  <a:pt x="3150870" y="1512570"/>
                </a:lnTo>
                <a:cubicBezTo>
                  <a:pt x="3266130" y="1612462"/>
                  <a:pt x="3214752" y="1611630"/>
                  <a:pt x="3268980" y="1611630"/>
                </a:cubicBezTo>
                <a:lnTo>
                  <a:pt x="3310890" y="1718310"/>
                </a:lnTo>
              </a:path>
            </a:pathLst>
          </a:custGeom>
          <a:ln w="5715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24001" y="5959812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95600" y="609600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3429000" y="377730"/>
            <a:ext cx="5486400" cy="558208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ГРАНИЧИ СА ДРЖАВАМА :</a:t>
            </a:r>
            <a:br>
              <a:rPr kumimoji="0" lang="sr-Cyrl-RS" sz="40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</a:br>
            <a:r>
              <a:rPr kumimoji="0" lang="sr-Cyrl-RS" sz="40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</a:t>
            </a:r>
            <a:r>
              <a:rPr kumimoji="0" lang="sr-Cyrl-RS" sz="3200" i="0" u="none" strike="noStrike" kern="1200" cap="all" normalizeH="0" baseline="0" noProof="0" dirty="0" err="1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ЕГИПаТ</a:t>
            </a:r>
            <a:r>
              <a:rPr kumimoji="0" lang="sr-Cyrl-R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               </a:t>
            </a:r>
            <a:r>
              <a:rPr kumimoji="0" lang="sr-Cyrl-R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</a:t>
            </a:r>
            <a:r>
              <a:rPr kumimoji="0" lang="en-U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J</a:t>
            </a:r>
            <a:r>
              <a:rPr kumimoji="0" lang="sr-Cyrl-R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ОРДАН</a:t>
            </a:r>
            <a:r>
              <a:rPr kumimoji="0" lang="sr-Cyrl-RS" sz="36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/>
            </a:r>
            <a:br>
              <a:rPr kumimoji="0" lang="sr-Cyrl-RS" sz="36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</a:br>
            <a:r>
              <a:rPr kumimoji="0" lang="sr-Cyrl-RS" sz="36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</a:t>
            </a:r>
            <a:r>
              <a:rPr kumimoji="0" lang="sr-Cyrl-RS" sz="3200" i="0" u="none" strike="noStrike" kern="1200" cap="all" normalizeH="0" baseline="0" noProof="0" dirty="0" err="1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СИРИЈа</a:t>
            </a:r>
            <a:r>
              <a:rPr kumimoji="0" lang="sr-Cyrl-R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               </a:t>
            </a:r>
            <a:r>
              <a:rPr kumimoji="0" lang="sr-Cyrl-R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</a:t>
            </a:r>
            <a:r>
              <a:rPr kumimoji="0" lang="sr-Cyrl-RS" sz="2400" i="0" u="none" strike="noStrike" kern="1200" cap="all" normalizeH="0" baseline="0" noProof="0" dirty="0" err="1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ЗАПАДНа</a:t>
            </a:r>
            <a:r>
              <a:rPr kumimoji="0" lang="sr-Cyrl-RS" sz="24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 </a:t>
            </a:r>
            <a:r>
              <a:rPr kumimoji="0" lang="sr-Cyrl-RS" sz="2400" i="0" u="none" strike="noStrike" kern="1200" cap="all" normalizeH="0" baseline="0" noProof="0" dirty="0" err="1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ОБАЛа</a:t>
            </a:r>
            <a:r>
              <a:rPr kumimoji="0" lang="sr-Cyrl-R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/>
            </a:r>
            <a:br>
              <a:rPr kumimoji="0" lang="sr-Cyrl-R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</a:br>
            <a:r>
              <a:rPr kumimoji="0" lang="sr-Cyrl-R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*ПОЈАС </a:t>
            </a:r>
            <a:r>
              <a:rPr kumimoji="0" lang="sr-Cyrl-RS" sz="3200" i="0" u="none" strike="noStrike" kern="1200" cap="all" normalizeH="0" baseline="0" noProof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ГАЗЕ       </a:t>
            </a:r>
            <a:r>
              <a:rPr kumimoji="0" lang="sr-Cyrl-RS" sz="3200" i="0" u="none" strike="noStrike" kern="1200" cap="all" normalizeH="0" baseline="0" noProof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</a:t>
            </a:r>
            <a:r>
              <a:rPr kumimoji="0" lang="sr-Cyrl-RS" sz="3200" i="0" u="none" strike="noStrike" kern="1200" cap="all" normalizeH="0" baseline="0" noProof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ЛИБАН</a:t>
            </a:r>
            <a:r>
              <a:rPr kumimoji="0" lang="sr-Cyrl-RS" sz="40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/>
            </a:r>
            <a:br>
              <a:rPr kumimoji="0" lang="sr-Cyrl-RS" sz="4000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</a:br>
            <a:endParaRPr kumimoji="0" lang="en-US" sz="4000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9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17" grpId="0" animBg="1"/>
      <p:bldP spid="22" grpId="0" animBg="1"/>
      <p:bldP spid="20" grpId="0" animBg="1"/>
      <p:bldP spid="16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" y="2133600"/>
            <a:ext cx="3581400" cy="51816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33" t="32222" r="53334" b="37778"/>
          <a:stretch>
            <a:fillRect/>
          </a:stretch>
        </p:blipFill>
        <p:spPr bwMode="auto">
          <a:xfrm>
            <a:off x="-8878" y="952692"/>
            <a:ext cx="2362200" cy="2057400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1905000" y="0"/>
            <a:ext cx="7851648" cy="54864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400" b="1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60000"/>
                  <a:lumOff val="4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ПРВИ ПУТ ЗАУЗЕО :</a:t>
            </a:r>
            <a:endParaRPr kumimoji="0" lang="sr-Latn-RS" sz="5300" b="1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60000"/>
                  <a:lumOff val="4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400" b="1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60000"/>
                  <a:lumOff val="4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/>
            </a:r>
            <a:br>
              <a:rPr kumimoji="0" lang="sr-Cyrl-R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</a:br>
            <a:r>
              <a:rPr kumimoji="0" lang="sr-Cyrl-R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КРАЉ ДАВИД 997. Г.П.Н.Е.</a:t>
            </a:r>
            <a:endParaRPr kumimoji="0" lang="sr-Latn-RS" sz="4400" b="1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60000"/>
                  <a:lumOff val="4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*НАКОН ЊЕГА СОЛОМОН </a:t>
            </a:r>
            <a:r>
              <a:rPr kumimoji="0" lang="sr-Cyrl-R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(САГРАДИО ХРАМ)</a:t>
            </a:r>
            <a:endParaRPr kumimoji="0" lang="sr-Latn-RS" sz="4400" b="1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60000"/>
                  <a:lumOff val="4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/>
            </a:r>
            <a:br>
              <a:rPr kumimoji="0" lang="sr-Cyrl-R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</a:br>
            <a:r>
              <a:rPr kumimoji="0" lang="sr-Cyrl-R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НАВУКОДОНОСОР 586. Г.П.Н.Е.</a:t>
            </a:r>
            <a:endParaRPr kumimoji="0" lang="sr-Latn-RS" sz="4400" b="1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60000"/>
                  <a:lumOff val="4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*РИМЉАНИ ОСВОЈИЛИ 63. Г.Н.Е. РАЗРУШИЛИ 70. </a:t>
            </a:r>
            <a:endParaRPr kumimoji="0" lang="sr-Latn-RS" sz="4400" b="1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60000"/>
                  <a:lumOff val="4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60000"/>
                    <a:lumOff val="4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Mistral" pitchFamily="66" charset="0"/>
                <a:ea typeface="+mj-ea"/>
                <a:cs typeface="+mj-cs"/>
              </a:rPr>
              <a:t>Г.Н.Е.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60000"/>
                  <a:lumOff val="40000"/>
                </a:srgb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Mistral" pitchFamily="66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486400"/>
            <a:ext cx="9144000" cy="3124200"/>
          </a:xfrm>
          <a:prstGeom prst="rect">
            <a:avLst/>
          </a:prstGeom>
          <a:gradFill>
            <a:gsLst>
              <a:gs pos="1000">
                <a:srgbClr val="5E9CC6">
                  <a:alpha val="40000"/>
                </a:srgbClr>
              </a:gs>
              <a:gs pos="100000">
                <a:srgbClr val="5E9CC6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77842"/>
            <a:ext cx="1828800" cy="1828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70915"/>
            <a:ext cx="1828800" cy="1828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4486821"/>
            <a:ext cx="1828800" cy="181084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4486821"/>
            <a:ext cx="1828800" cy="1828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91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 p14:presetBounceEnd="82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667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667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7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7" dur="10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1" dur="1000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5" dur="10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9" dur="10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10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3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7" dur="1000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8.51064E-7 L 0.7 8.51064E-7 " pathEditMode="relative" rAng="0" ptsTypes="AA">
                                          <p:cBhvr>
                                            <p:cTn id="42" dur="1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8.51064E-7 L 0.7 8.51064E-7 " pathEditMode="relative" rAng="0" ptsTypes="AA">
                                          <p:cBhvr>
                                            <p:cTn id="47" dur="1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8.51064E-7 L 0.7 8.51064E-7 " pathEditMode="relative" rAng="0" ptsTypes="AA">
                                          <p:cBhvr>
                                            <p:cTn id="52" dur="1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8.51064E-7 L 0.7 8.51064E-7 " pathEditMode="relative" rAng="0" ptsTypes="AA">
                                          <p:cBhvr>
                                            <p:cTn id="57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2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4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17" dur="10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1" dur="1000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5" dur="1000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7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29" dur="1000"/>
                                            <p:tgtEl>
                                              <p:spTgt spid="8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600"/>
                                </p:stCondLst>
                                <p:childTnLst>
                                  <p:par>
                                    <p:cTn id="31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3" dur="1000"/>
                                            <p:tgtEl>
                                              <p:spTgt spid="8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6600"/>
                                </p:stCondLst>
                                <p:childTnLst>
                                  <p:par>
                                    <p:cTn id="3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lide(fromBottom)">
                                          <p:cBhvr>
                                            <p:cTn id="37" dur="1000"/>
                                            <p:tgtEl>
                                              <p:spTgt spid="8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8.51064E-7 L 0.7 8.51064E-7 " pathEditMode="relative" rAng="0" ptsTypes="AA">
                                          <p:cBhvr>
                                            <p:cTn id="42" dur="1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8.51064E-7 L 0.7 8.51064E-7 " pathEditMode="relative" rAng="0" ptsTypes="AA">
                                          <p:cBhvr>
                                            <p:cTn id="47" dur="1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8.51064E-7 L 0.7 8.51064E-7 " pathEditMode="relative" rAng="0" ptsTypes="AA">
                                          <p:cBhvr>
                                            <p:cTn id="52" dur="1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8.51064E-7 L 0.7 8.51064E-7 " pathEditMode="relative" rAng="0" ptsTypes="AA">
                                          <p:cBhvr>
                                            <p:cTn id="57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57"/>
          <a:stretch/>
        </p:blipFill>
        <p:spPr bwMode="auto">
          <a:xfrm>
            <a:off x="2286000" y="27709"/>
            <a:ext cx="4111908" cy="7269178"/>
          </a:xfrm>
          <a:prstGeom prst="rect">
            <a:avLst/>
          </a:prstGeom>
          <a:effectLst>
            <a:outerShdw dist="12700" dir="5400000" algn="ctr" rotWithShape="0">
              <a:srgbClr val="000000"/>
            </a:outerShdw>
            <a:softEdge rad="0"/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3" name="TextBox 2"/>
          <p:cNvSpPr txBox="1"/>
          <p:nvPr/>
        </p:nvSpPr>
        <p:spPr>
          <a:xfrm rot="-60000">
            <a:off x="2414939" y="1034014"/>
            <a:ext cx="3579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           </a:t>
            </a:r>
            <a:r>
              <a:rPr kumimoji="0" lang="sr-Cyrl-R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ЈЕРУСАЛИМ-</a:t>
            </a:r>
            <a:r>
              <a:rPr kumimoji="0" lang="sr-Cyrl-RS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свето мјесто 3 религије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 rot="-60000">
            <a:off x="3327500" y="1350354"/>
            <a:ext cx="2498934" cy="6307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05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Хришћанство – 158 цркава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Јудаизам-</a:t>
            </a:r>
            <a:r>
              <a:rPr kumimoji="0" lang="sr-Cyrl-RS" sz="105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1204 синагоге 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05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Ислам 73 - џамије</a:t>
            </a:r>
          </a:p>
        </p:txBody>
      </p:sp>
      <p:sp>
        <p:nvSpPr>
          <p:cNvPr id="5" name="TextBox 4"/>
          <p:cNvSpPr txBox="1"/>
          <p:nvPr/>
        </p:nvSpPr>
        <p:spPr>
          <a:xfrm rot="-60000">
            <a:off x="3123538" y="1885459"/>
            <a:ext cx="2705009" cy="8540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СТАРИ ГРАД :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Муслиманска четврт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Хришћанска четврт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Јеврејска четврт</a:t>
            </a:r>
          </a:p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Јерменска четврт</a:t>
            </a:r>
          </a:p>
        </p:txBody>
      </p:sp>
      <p:sp>
        <p:nvSpPr>
          <p:cNvPr id="6" name="TextBox 5"/>
          <p:cNvSpPr txBox="1"/>
          <p:nvPr/>
        </p:nvSpPr>
        <p:spPr>
          <a:xfrm rot="-60000">
            <a:off x="3331275" y="2211810"/>
            <a:ext cx="2498934" cy="3355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836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419600" cy="6858000"/>
          </a:xfrm>
          <a:prstGeom prst="rect">
            <a:avLst/>
          </a:prstGeom>
          <a:effectLst>
            <a:outerShdw dist="12700" dir="5400000" algn="ctr" rotWithShape="0">
              <a:srgbClr val="000000"/>
            </a:outerShdw>
            <a:softEdge rad="0"/>
          </a:effectLst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3" name="TextBox 2"/>
          <p:cNvSpPr txBox="1"/>
          <p:nvPr/>
        </p:nvSpPr>
        <p:spPr>
          <a:xfrm rot="689799">
            <a:off x="3429389" y="1440749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sr-Latn-R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lang="sr-Cyrl-RS" sz="1400" kern="0" dirty="0" smtClean="0">
                <a:solidFill>
                  <a:prstClr val="white"/>
                </a:solidFill>
              </a:rPr>
              <a:t>ЈЕРУСАЛИМ- свето мјесто 3 религије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 rot="762248">
            <a:off x="3573015" y="1741340"/>
            <a:ext cx="2498934" cy="3355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 rot="762248">
            <a:off x="3515058" y="2259772"/>
            <a:ext cx="2498934" cy="8626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Cyrl-R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СТАРИ</a:t>
            </a:r>
            <a:r>
              <a:rPr kumimoji="0" lang="sr-Cyrl-RS" sz="105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ГРАД 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 rot="762248">
            <a:off x="3608524" y="2340834"/>
            <a:ext cx="2498934" cy="6007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Pravougaonik 7"/>
          <p:cNvSpPr/>
          <p:nvPr/>
        </p:nvSpPr>
        <p:spPr>
          <a:xfrm rot="771086">
            <a:off x="3536928" y="1804901"/>
            <a:ext cx="2590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Хришћанство – 158 цркава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Јудаизам- 1204 синагоге 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Ислам -73 џамије</a:t>
            </a:r>
          </a:p>
        </p:txBody>
      </p:sp>
      <p:sp>
        <p:nvSpPr>
          <p:cNvPr id="9" name="Pravougaonik 8"/>
          <p:cNvSpPr/>
          <p:nvPr/>
        </p:nvSpPr>
        <p:spPr>
          <a:xfrm rot="778170">
            <a:off x="3429000" y="228600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Муслиманска четврт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Хришћанска четврт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Јеврејска четврт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Јерменска четврт</a:t>
            </a:r>
          </a:p>
        </p:txBody>
      </p:sp>
    </p:spTree>
    <p:extLst>
      <p:ext uri="{BB962C8B-B14F-4D97-AF65-F5344CB8AC3E}">
        <p14:creationId xmlns:p14="http://schemas.microsoft.com/office/powerpoint/2010/main" val="1958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2700" y="647698"/>
            <a:ext cx="3200400" cy="2400301"/>
          </a:xfrm>
          <a:prstGeom prst="rect">
            <a:avLst/>
          </a:prstGeom>
          <a:ln w="53975" cap="sq">
            <a:solidFill>
              <a:sysClr val="window" lastClr="FFFFFF"/>
            </a:solidFill>
            <a:miter lim="800000"/>
          </a:ln>
          <a:effectLst>
            <a:outerShdw blurRad="88900" dist="114300" dir="13800000" sx="101000" sy="101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76611" y="942975"/>
            <a:ext cx="2957513" cy="5915025"/>
          </a:xfrm>
          <a:prstGeom prst="rect">
            <a:avLst/>
          </a:prstGeom>
          <a:effectLst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2025212" y="760754"/>
            <a:ext cx="3587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           J</a:t>
            </a:r>
            <a:r>
              <a:rPr kumimoji="0" lang="sr-Cyrl-R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ЕРУСАЛИМ-свето</a:t>
            </a:r>
            <a:r>
              <a:rPr kumimoji="0" lang="sr-Cyrl-RS" sz="1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мјесто 3 религије</a:t>
            </a:r>
            <a:r>
              <a:rPr kumimoji="0" lang="sr-Latn-R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: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3376" y="1077116"/>
            <a:ext cx="2498934" cy="3355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3376" y="1602000"/>
            <a:ext cx="2498934" cy="37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sr-Cyrl-RS" sz="1400" kern="0" dirty="0" smtClean="0">
                <a:solidFill>
                  <a:prstClr val="white"/>
                </a:solidFill>
              </a:rPr>
              <a:t>СТАРИ ГРАД :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RS" sz="14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1828800"/>
            <a:ext cx="2498934" cy="3355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Pravougaonik 7"/>
          <p:cNvSpPr/>
          <p:nvPr/>
        </p:nvSpPr>
        <p:spPr>
          <a:xfrm>
            <a:off x="2743200" y="1066800"/>
            <a:ext cx="20574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Хришћанство – 158 цркава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Јудаизам- 1204 синагоге 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Ислам 73 - џамије</a:t>
            </a:r>
          </a:p>
        </p:txBody>
      </p:sp>
      <p:sp>
        <p:nvSpPr>
          <p:cNvPr id="9" name="Pravougaonik 8"/>
          <p:cNvSpPr/>
          <p:nvPr/>
        </p:nvSpPr>
        <p:spPr>
          <a:xfrm>
            <a:off x="2743200" y="1981200"/>
            <a:ext cx="1600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Муслиманска четврт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Хришћанска четврт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Јеврејска четврт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Јерменска четврт</a:t>
            </a:r>
          </a:p>
        </p:txBody>
      </p:sp>
    </p:spTree>
    <p:extLst>
      <p:ext uri="{BB962C8B-B14F-4D97-AF65-F5344CB8AC3E}">
        <p14:creationId xmlns:p14="http://schemas.microsoft.com/office/powerpoint/2010/main" val="131028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3200400" cy="2400301"/>
          </a:xfrm>
          <a:prstGeom prst="rect">
            <a:avLst/>
          </a:prstGeom>
          <a:ln w="53975" cap="sq">
            <a:solidFill>
              <a:sysClr val="window" lastClr="FFFFFF"/>
            </a:solidFill>
            <a:miter lim="800000"/>
          </a:ln>
          <a:effectLst>
            <a:outerShdw blurRad="88900" dist="114300" dir="13800000" sx="101000" sy="101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876300"/>
            <a:ext cx="2415092" cy="57023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408" y="1047750"/>
            <a:ext cx="2952985" cy="5562600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pic>
        <p:nvPicPr>
          <p:cNvPr id="5" name="81-83 Reduce the Amount of Tex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7099300"/>
            <a:ext cx="304800" cy="304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788" y="1171575"/>
            <a:ext cx="2470456" cy="5476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5212" y="760754"/>
            <a:ext cx="3587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           </a:t>
            </a:r>
            <a:r>
              <a:rPr lang="sr-Cyrl-RS" sz="1400" kern="0" dirty="0" smtClean="0">
                <a:solidFill>
                  <a:prstClr val="white"/>
                </a:solidFill>
              </a:rPr>
              <a:t>ЈЕРУСАЛИМ-свето мјесто 3 религије: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3376" y="1077116"/>
            <a:ext cx="2498934" cy="3355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3376" y="1602000"/>
            <a:ext cx="2498934" cy="303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sr-Latn-RS" sz="1400" b="0" i="0" u="none" strike="noStrike" kern="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726" y="1828800"/>
            <a:ext cx="2498934" cy="44531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114300" marR="0" lvl="0" indent="-1143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Pravougaonik 10"/>
          <p:cNvSpPr/>
          <p:nvPr/>
        </p:nvSpPr>
        <p:spPr>
          <a:xfrm>
            <a:off x="2819400" y="1905000"/>
            <a:ext cx="1600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СТАРИ ГРАД :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Муслиманска четврт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Хришћанска четврт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Јеврејска четврт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Јерменска четврт</a:t>
            </a:r>
          </a:p>
        </p:txBody>
      </p:sp>
      <p:sp>
        <p:nvSpPr>
          <p:cNvPr id="12" name="Pravougaonik 11"/>
          <p:cNvSpPr/>
          <p:nvPr/>
        </p:nvSpPr>
        <p:spPr>
          <a:xfrm>
            <a:off x="2819400" y="1143000"/>
            <a:ext cx="1981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Хришћанство - 158 цркава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Јудаизам- 1204 синагоге </a:t>
            </a:r>
          </a:p>
          <a:p>
            <a:pPr marL="114300" lvl="0" indent="-114300">
              <a:buFont typeface="Arial" pitchFamily="34" charset="0"/>
              <a:buChar char="•"/>
              <a:defRPr/>
            </a:pPr>
            <a:r>
              <a:rPr lang="sr-Cyrl-RS" sz="1050" kern="0" dirty="0" smtClean="0">
                <a:solidFill>
                  <a:prstClr val="white"/>
                </a:solidFill>
              </a:rPr>
              <a:t>Ислам -73 џамије</a:t>
            </a:r>
          </a:p>
        </p:txBody>
      </p:sp>
    </p:spTree>
    <p:extLst>
      <p:ext uri="{BB962C8B-B14F-4D97-AF65-F5344CB8AC3E}">
        <p14:creationId xmlns:p14="http://schemas.microsoft.com/office/powerpoint/2010/main" val="26895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432" y="823306"/>
            <a:ext cx="2918143" cy="5768422"/>
          </a:xfrm>
          <a:prstGeom prst="rect">
            <a:avLst/>
          </a:prstGeom>
          <a:effectLst>
            <a:outerShdw blurRad="50800" dist="12700" dir="5400000" algn="ctr" rotWithShape="0">
              <a:srgbClr val="000000">
                <a:alpha val="43137"/>
              </a:srgbClr>
            </a:outerShdw>
            <a:softEdge rad="0"/>
          </a:effectLst>
        </p:spPr>
      </p:pic>
      <p:grpSp>
        <p:nvGrpSpPr>
          <p:cNvPr id="3" name="Group 9"/>
          <p:cNvGrpSpPr>
            <a:grpSpLocks noChangeAspect="1"/>
          </p:cNvGrpSpPr>
          <p:nvPr/>
        </p:nvGrpSpPr>
        <p:grpSpPr bwMode="auto">
          <a:xfrm rot="20845058">
            <a:off x="3444875" y="693738"/>
            <a:ext cx="485775" cy="866775"/>
            <a:chOff x="2170" y="437"/>
            <a:chExt cx="306" cy="546"/>
          </a:xfrm>
        </p:grpSpPr>
        <p:sp>
          <p:nvSpPr>
            <p:cNvPr id="4" name="AutoShape 8"/>
            <p:cNvSpPr>
              <a:spLocks noChangeAspect="1" noChangeArrowheads="1" noTextEdit="1"/>
            </p:cNvSpPr>
            <p:nvPr/>
          </p:nvSpPr>
          <p:spPr bwMode="auto">
            <a:xfrm>
              <a:off x="2170" y="437"/>
              <a:ext cx="306" cy="546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2169" y="435"/>
              <a:ext cx="306" cy="452"/>
            </a:xfrm>
            <a:custGeom>
              <a:avLst/>
              <a:gdLst/>
              <a:ahLst/>
              <a:cxnLst>
                <a:cxn ang="0">
                  <a:pos x="198" y="245"/>
                </a:cxn>
                <a:cxn ang="0">
                  <a:pos x="212" y="317"/>
                </a:cxn>
                <a:cxn ang="0">
                  <a:pos x="201" y="347"/>
                </a:cxn>
                <a:cxn ang="0">
                  <a:pos x="152" y="368"/>
                </a:cxn>
                <a:cxn ang="0">
                  <a:pos x="65" y="377"/>
                </a:cxn>
                <a:cxn ang="0">
                  <a:pos x="19" y="346"/>
                </a:cxn>
                <a:cxn ang="0">
                  <a:pos x="2" y="289"/>
                </a:cxn>
                <a:cxn ang="0">
                  <a:pos x="17" y="247"/>
                </a:cxn>
                <a:cxn ang="0">
                  <a:pos x="39" y="221"/>
                </a:cxn>
                <a:cxn ang="0">
                  <a:pos x="107" y="180"/>
                </a:cxn>
                <a:cxn ang="0">
                  <a:pos x="132" y="166"/>
                </a:cxn>
                <a:cxn ang="0">
                  <a:pos x="150" y="140"/>
                </a:cxn>
                <a:cxn ang="0">
                  <a:pos x="60" y="115"/>
                </a:cxn>
                <a:cxn ang="0">
                  <a:pos x="33" y="141"/>
                </a:cxn>
                <a:cxn ang="0">
                  <a:pos x="26" y="83"/>
                </a:cxn>
                <a:cxn ang="0">
                  <a:pos x="21" y="63"/>
                </a:cxn>
                <a:cxn ang="0">
                  <a:pos x="43" y="37"/>
                </a:cxn>
                <a:cxn ang="0">
                  <a:pos x="81" y="16"/>
                </a:cxn>
                <a:cxn ang="0">
                  <a:pos x="97" y="10"/>
                </a:cxn>
                <a:cxn ang="0">
                  <a:pos x="156" y="1"/>
                </a:cxn>
                <a:cxn ang="0">
                  <a:pos x="198" y="14"/>
                </a:cxn>
                <a:cxn ang="0">
                  <a:pos x="256" y="90"/>
                </a:cxn>
                <a:cxn ang="0">
                  <a:pos x="249" y="141"/>
                </a:cxn>
                <a:cxn ang="0">
                  <a:pos x="225" y="176"/>
                </a:cxn>
                <a:cxn ang="0">
                  <a:pos x="176" y="212"/>
                </a:cxn>
                <a:cxn ang="0">
                  <a:pos x="139" y="231"/>
                </a:cxn>
                <a:cxn ang="0">
                  <a:pos x="138" y="284"/>
                </a:cxn>
                <a:cxn ang="0">
                  <a:pos x="182" y="259"/>
                </a:cxn>
                <a:cxn ang="0">
                  <a:pos x="154" y="287"/>
                </a:cxn>
                <a:cxn ang="0">
                  <a:pos x="126" y="289"/>
                </a:cxn>
                <a:cxn ang="0">
                  <a:pos x="108" y="280"/>
                </a:cxn>
                <a:cxn ang="0">
                  <a:pos x="108" y="248"/>
                </a:cxn>
                <a:cxn ang="0">
                  <a:pos x="126" y="230"/>
                </a:cxn>
                <a:cxn ang="0">
                  <a:pos x="145" y="219"/>
                </a:cxn>
                <a:cxn ang="0">
                  <a:pos x="172" y="206"/>
                </a:cxn>
                <a:cxn ang="0">
                  <a:pos x="208" y="183"/>
                </a:cxn>
                <a:cxn ang="0">
                  <a:pos x="247" y="130"/>
                </a:cxn>
                <a:cxn ang="0">
                  <a:pos x="163" y="9"/>
                </a:cxn>
                <a:cxn ang="0">
                  <a:pos x="84" y="23"/>
                </a:cxn>
                <a:cxn ang="0">
                  <a:pos x="45" y="44"/>
                </a:cxn>
                <a:cxn ang="0">
                  <a:pos x="39" y="125"/>
                </a:cxn>
                <a:cxn ang="0">
                  <a:pos x="129" y="95"/>
                </a:cxn>
                <a:cxn ang="0">
                  <a:pos x="158" y="134"/>
                </a:cxn>
                <a:cxn ang="0">
                  <a:pos x="119" y="182"/>
                </a:cxn>
                <a:cxn ang="0">
                  <a:pos x="26" y="247"/>
                </a:cxn>
                <a:cxn ang="0">
                  <a:pos x="9" y="289"/>
                </a:cxn>
                <a:cxn ang="0">
                  <a:pos x="88" y="373"/>
                </a:cxn>
                <a:cxn ang="0">
                  <a:pos x="162" y="356"/>
                </a:cxn>
                <a:cxn ang="0">
                  <a:pos x="203" y="332"/>
                </a:cxn>
                <a:cxn ang="0">
                  <a:pos x="191" y="262"/>
                </a:cxn>
              </a:cxnLst>
              <a:rect l="0" t="0" r="r" b="b"/>
              <a:pathLst>
                <a:path w="258" h="383">
                  <a:moveTo>
                    <a:pt x="187" y="245"/>
                  </a:moveTo>
                  <a:cubicBezTo>
                    <a:pt x="190" y="243"/>
                    <a:pt x="194" y="245"/>
                    <a:pt x="198" y="245"/>
                  </a:cubicBezTo>
                  <a:cubicBezTo>
                    <a:pt x="202" y="251"/>
                    <a:pt x="200" y="257"/>
                    <a:pt x="201" y="263"/>
                  </a:cubicBezTo>
                  <a:cubicBezTo>
                    <a:pt x="202" y="281"/>
                    <a:pt x="209" y="299"/>
                    <a:pt x="212" y="317"/>
                  </a:cubicBezTo>
                  <a:cubicBezTo>
                    <a:pt x="213" y="323"/>
                    <a:pt x="215" y="332"/>
                    <a:pt x="215" y="334"/>
                  </a:cubicBezTo>
                  <a:cubicBezTo>
                    <a:pt x="213" y="341"/>
                    <a:pt x="204" y="341"/>
                    <a:pt x="201" y="347"/>
                  </a:cubicBezTo>
                  <a:cubicBezTo>
                    <a:pt x="187" y="352"/>
                    <a:pt x="176" y="360"/>
                    <a:pt x="162" y="364"/>
                  </a:cubicBezTo>
                  <a:cubicBezTo>
                    <a:pt x="159" y="365"/>
                    <a:pt x="155" y="367"/>
                    <a:pt x="152" y="368"/>
                  </a:cubicBezTo>
                  <a:cubicBezTo>
                    <a:pt x="145" y="370"/>
                    <a:pt x="139" y="371"/>
                    <a:pt x="132" y="374"/>
                  </a:cubicBezTo>
                  <a:cubicBezTo>
                    <a:pt x="116" y="379"/>
                    <a:pt x="87" y="383"/>
                    <a:pt x="65" y="377"/>
                  </a:cubicBezTo>
                  <a:cubicBezTo>
                    <a:pt x="51" y="372"/>
                    <a:pt x="41" y="368"/>
                    <a:pt x="31" y="358"/>
                  </a:cubicBezTo>
                  <a:cubicBezTo>
                    <a:pt x="26" y="354"/>
                    <a:pt x="23" y="351"/>
                    <a:pt x="19" y="346"/>
                  </a:cubicBezTo>
                  <a:cubicBezTo>
                    <a:pt x="17" y="343"/>
                    <a:pt x="15" y="340"/>
                    <a:pt x="12" y="335"/>
                  </a:cubicBezTo>
                  <a:cubicBezTo>
                    <a:pt x="7" y="325"/>
                    <a:pt x="0" y="308"/>
                    <a:pt x="2" y="289"/>
                  </a:cubicBezTo>
                  <a:cubicBezTo>
                    <a:pt x="3" y="278"/>
                    <a:pt x="8" y="262"/>
                    <a:pt x="13" y="252"/>
                  </a:cubicBezTo>
                  <a:cubicBezTo>
                    <a:pt x="14" y="250"/>
                    <a:pt x="16" y="249"/>
                    <a:pt x="17" y="247"/>
                  </a:cubicBezTo>
                  <a:cubicBezTo>
                    <a:pt x="18" y="245"/>
                    <a:pt x="18" y="242"/>
                    <a:pt x="19" y="241"/>
                  </a:cubicBezTo>
                  <a:cubicBezTo>
                    <a:pt x="24" y="235"/>
                    <a:pt x="32" y="227"/>
                    <a:pt x="39" y="221"/>
                  </a:cubicBezTo>
                  <a:cubicBezTo>
                    <a:pt x="47" y="215"/>
                    <a:pt x="53" y="208"/>
                    <a:pt x="61" y="204"/>
                  </a:cubicBezTo>
                  <a:cubicBezTo>
                    <a:pt x="76" y="195"/>
                    <a:pt x="91" y="188"/>
                    <a:pt x="107" y="180"/>
                  </a:cubicBezTo>
                  <a:cubicBezTo>
                    <a:pt x="113" y="177"/>
                    <a:pt x="121" y="175"/>
                    <a:pt x="128" y="171"/>
                  </a:cubicBezTo>
                  <a:cubicBezTo>
                    <a:pt x="130" y="170"/>
                    <a:pt x="130" y="168"/>
                    <a:pt x="132" y="166"/>
                  </a:cubicBezTo>
                  <a:cubicBezTo>
                    <a:pt x="134" y="165"/>
                    <a:pt x="137" y="165"/>
                    <a:pt x="138" y="164"/>
                  </a:cubicBezTo>
                  <a:cubicBezTo>
                    <a:pt x="140" y="162"/>
                    <a:pt x="149" y="146"/>
                    <a:pt x="150" y="140"/>
                  </a:cubicBezTo>
                  <a:cubicBezTo>
                    <a:pt x="159" y="92"/>
                    <a:pt x="99" y="101"/>
                    <a:pt x="70" y="111"/>
                  </a:cubicBezTo>
                  <a:cubicBezTo>
                    <a:pt x="65" y="112"/>
                    <a:pt x="64" y="111"/>
                    <a:pt x="60" y="115"/>
                  </a:cubicBezTo>
                  <a:cubicBezTo>
                    <a:pt x="57" y="118"/>
                    <a:pt x="49" y="123"/>
                    <a:pt x="46" y="128"/>
                  </a:cubicBezTo>
                  <a:cubicBezTo>
                    <a:pt x="43" y="134"/>
                    <a:pt x="44" y="145"/>
                    <a:pt x="33" y="141"/>
                  </a:cubicBezTo>
                  <a:cubicBezTo>
                    <a:pt x="31" y="138"/>
                    <a:pt x="34" y="134"/>
                    <a:pt x="33" y="130"/>
                  </a:cubicBezTo>
                  <a:cubicBezTo>
                    <a:pt x="33" y="116"/>
                    <a:pt x="27" y="98"/>
                    <a:pt x="26" y="83"/>
                  </a:cubicBezTo>
                  <a:cubicBezTo>
                    <a:pt x="25" y="79"/>
                    <a:pt x="27" y="75"/>
                    <a:pt x="26" y="71"/>
                  </a:cubicBezTo>
                  <a:cubicBezTo>
                    <a:pt x="25" y="68"/>
                    <a:pt x="22" y="66"/>
                    <a:pt x="21" y="63"/>
                  </a:cubicBezTo>
                  <a:cubicBezTo>
                    <a:pt x="19" y="60"/>
                    <a:pt x="24" y="59"/>
                    <a:pt x="26" y="57"/>
                  </a:cubicBezTo>
                  <a:cubicBezTo>
                    <a:pt x="32" y="50"/>
                    <a:pt x="37" y="43"/>
                    <a:pt x="43" y="37"/>
                  </a:cubicBezTo>
                  <a:cubicBezTo>
                    <a:pt x="48" y="32"/>
                    <a:pt x="55" y="31"/>
                    <a:pt x="59" y="25"/>
                  </a:cubicBezTo>
                  <a:cubicBezTo>
                    <a:pt x="69" y="24"/>
                    <a:pt x="75" y="20"/>
                    <a:pt x="81" y="16"/>
                  </a:cubicBezTo>
                  <a:cubicBezTo>
                    <a:pt x="86" y="16"/>
                    <a:pt x="90" y="14"/>
                    <a:pt x="95" y="13"/>
                  </a:cubicBezTo>
                  <a:cubicBezTo>
                    <a:pt x="96" y="13"/>
                    <a:pt x="96" y="10"/>
                    <a:pt x="97" y="10"/>
                  </a:cubicBezTo>
                  <a:cubicBezTo>
                    <a:pt x="100" y="9"/>
                    <a:pt x="104" y="9"/>
                    <a:pt x="107" y="8"/>
                  </a:cubicBezTo>
                  <a:cubicBezTo>
                    <a:pt x="123" y="4"/>
                    <a:pt x="137" y="0"/>
                    <a:pt x="156" y="1"/>
                  </a:cubicBezTo>
                  <a:cubicBezTo>
                    <a:pt x="166" y="2"/>
                    <a:pt x="176" y="6"/>
                    <a:pt x="184" y="9"/>
                  </a:cubicBezTo>
                  <a:cubicBezTo>
                    <a:pt x="190" y="11"/>
                    <a:pt x="193" y="11"/>
                    <a:pt x="198" y="14"/>
                  </a:cubicBezTo>
                  <a:cubicBezTo>
                    <a:pt x="215" y="23"/>
                    <a:pt x="232" y="40"/>
                    <a:pt x="244" y="55"/>
                  </a:cubicBezTo>
                  <a:cubicBezTo>
                    <a:pt x="247" y="67"/>
                    <a:pt x="255" y="78"/>
                    <a:pt x="256" y="90"/>
                  </a:cubicBezTo>
                  <a:cubicBezTo>
                    <a:pt x="258" y="101"/>
                    <a:pt x="258" y="114"/>
                    <a:pt x="256" y="125"/>
                  </a:cubicBezTo>
                  <a:cubicBezTo>
                    <a:pt x="255" y="130"/>
                    <a:pt x="252" y="136"/>
                    <a:pt x="249" y="141"/>
                  </a:cubicBezTo>
                  <a:cubicBezTo>
                    <a:pt x="244" y="153"/>
                    <a:pt x="239" y="163"/>
                    <a:pt x="230" y="172"/>
                  </a:cubicBezTo>
                  <a:cubicBezTo>
                    <a:pt x="229" y="174"/>
                    <a:pt x="226" y="174"/>
                    <a:pt x="225" y="176"/>
                  </a:cubicBezTo>
                  <a:cubicBezTo>
                    <a:pt x="214" y="185"/>
                    <a:pt x="201" y="197"/>
                    <a:pt x="188" y="205"/>
                  </a:cubicBezTo>
                  <a:cubicBezTo>
                    <a:pt x="184" y="207"/>
                    <a:pt x="180" y="209"/>
                    <a:pt x="176" y="212"/>
                  </a:cubicBezTo>
                  <a:cubicBezTo>
                    <a:pt x="172" y="214"/>
                    <a:pt x="168" y="216"/>
                    <a:pt x="164" y="218"/>
                  </a:cubicBezTo>
                  <a:cubicBezTo>
                    <a:pt x="156" y="223"/>
                    <a:pt x="147" y="226"/>
                    <a:pt x="139" y="231"/>
                  </a:cubicBezTo>
                  <a:cubicBezTo>
                    <a:pt x="124" y="239"/>
                    <a:pt x="104" y="253"/>
                    <a:pt x="115" y="273"/>
                  </a:cubicBezTo>
                  <a:cubicBezTo>
                    <a:pt x="119" y="279"/>
                    <a:pt x="130" y="285"/>
                    <a:pt x="138" y="284"/>
                  </a:cubicBezTo>
                  <a:cubicBezTo>
                    <a:pt x="146" y="284"/>
                    <a:pt x="155" y="276"/>
                    <a:pt x="161" y="272"/>
                  </a:cubicBezTo>
                  <a:cubicBezTo>
                    <a:pt x="166" y="269"/>
                    <a:pt x="180" y="262"/>
                    <a:pt x="182" y="259"/>
                  </a:cubicBezTo>
                  <a:cubicBezTo>
                    <a:pt x="186" y="254"/>
                    <a:pt x="183" y="248"/>
                    <a:pt x="187" y="245"/>
                  </a:cubicBezTo>
                  <a:close/>
                  <a:moveTo>
                    <a:pt x="154" y="287"/>
                  </a:moveTo>
                  <a:cubicBezTo>
                    <a:pt x="149" y="290"/>
                    <a:pt x="141" y="293"/>
                    <a:pt x="135" y="293"/>
                  </a:cubicBezTo>
                  <a:cubicBezTo>
                    <a:pt x="131" y="293"/>
                    <a:pt x="128" y="290"/>
                    <a:pt x="126" y="289"/>
                  </a:cubicBezTo>
                  <a:cubicBezTo>
                    <a:pt x="122" y="288"/>
                    <a:pt x="118" y="289"/>
                    <a:pt x="116" y="287"/>
                  </a:cubicBezTo>
                  <a:cubicBezTo>
                    <a:pt x="113" y="286"/>
                    <a:pt x="110" y="282"/>
                    <a:pt x="108" y="280"/>
                  </a:cubicBezTo>
                  <a:cubicBezTo>
                    <a:pt x="106" y="275"/>
                    <a:pt x="101" y="263"/>
                    <a:pt x="104" y="254"/>
                  </a:cubicBezTo>
                  <a:cubicBezTo>
                    <a:pt x="104" y="251"/>
                    <a:pt x="107" y="250"/>
                    <a:pt x="108" y="248"/>
                  </a:cubicBezTo>
                  <a:cubicBezTo>
                    <a:pt x="110" y="246"/>
                    <a:pt x="111" y="244"/>
                    <a:pt x="112" y="240"/>
                  </a:cubicBezTo>
                  <a:cubicBezTo>
                    <a:pt x="118" y="238"/>
                    <a:pt x="121" y="233"/>
                    <a:pt x="126" y="230"/>
                  </a:cubicBezTo>
                  <a:cubicBezTo>
                    <a:pt x="127" y="229"/>
                    <a:pt x="130" y="228"/>
                    <a:pt x="132" y="227"/>
                  </a:cubicBezTo>
                  <a:cubicBezTo>
                    <a:pt x="137" y="224"/>
                    <a:pt x="141" y="221"/>
                    <a:pt x="145" y="219"/>
                  </a:cubicBezTo>
                  <a:cubicBezTo>
                    <a:pt x="148" y="218"/>
                    <a:pt x="151" y="218"/>
                    <a:pt x="153" y="217"/>
                  </a:cubicBezTo>
                  <a:cubicBezTo>
                    <a:pt x="159" y="215"/>
                    <a:pt x="165" y="210"/>
                    <a:pt x="172" y="206"/>
                  </a:cubicBezTo>
                  <a:cubicBezTo>
                    <a:pt x="182" y="200"/>
                    <a:pt x="191" y="194"/>
                    <a:pt x="199" y="188"/>
                  </a:cubicBezTo>
                  <a:cubicBezTo>
                    <a:pt x="202" y="186"/>
                    <a:pt x="206" y="185"/>
                    <a:pt x="208" y="183"/>
                  </a:cubicBezTo>
                  <a:cubicBezTo>
                    <a:pt x="215" y="177"/>
                    <a:pt x="220" y="168"/>
                    <a:pt x="228" y="164"/>
                  </a:cubicBezTo>
                  <a:cubicBezTo>
                    <a:pt x="234" y="152"/>
                    <a:pt x="243" y="144"/>
                    <a:pt x="247" y="130"/>
                  </a:cubicBezTo>
                  <a:cubicBezTo>
                    <a:pt x="252" y="110"/>
                    <a:pt x="248" y="82"/>
                    <a:pt x="240" y="65"/>
                  </a:cubicBezTo>
                  <a:cubicBezTo>
                    <a:pt x="228" y="40"/>
                    <a:pt x="195" y="15"/>
                    <a:pt x="163" y="9"/>
                  </a:cubicBezTo>
                  <a:cubicBezTo>
                    <a:pt x="140" y="4"/>
                    <a:pt x="112" y="11"/>
                    <a:pt x="95" y="18"/>
                  </a:cubicBezTo>
                  <a:cubicBezTo>
                    <a:pt x="91" y="19"/>
                    <a:pt x="88" y="22"/>
                    <a:pt x="84" y="23"/>
                  </a:cubicBezTo>
                  <a:cubicBezTo>
                    <a:pt x="77" y="26"/>
                    <a:pt x="73" y="26"/>
                    <a:pt x="67" y="29"/>
                  </a:cubicBezTo>
                  <a:cubicBezTo>
                    <a:pt x="56" y="34"/>
                    <a:pt x="54" y="40"/>
                    <a:pt x="45" y="44"/>
                  </a:cubicBezTo>
                  <a:cubicBezTo>
                    <a:pt x="44" y="54"/>
                    <a:pt x="35" y="56"/>
                    <a:pt x="32" y="63"/>
                  </a:cubicBezTo>
                  <a:cubicBezTo>
                    <a:pt x="35" y="82"/>
                    <a:pt x="38" y="106"/>
                    <a:pt x="39" y="125"/>
                  </a:cubicBezTo>
                  <a:cubicBezTo>
                    <a:pt x="46" y="120"/>
                    <a:pt x="50" y="112"/>
                    <a:pt x="57" y="108"/>
                  </a:cubicBezTo>
                  <a:cubicBezTo>
                    <a:pt x="70" y="100"/>
                    <a:pt x="111" y="93"/>
                    <a:pt x="129" y="95"/>
                  </a:cubicBezTo>
                  <a:cubicBezTo>
                    <a:pt x="138" y="96"/>
                    <a:pt x="152" y="108"/>
                    <a:pt x="154" y="113"/>
                  </a:cubicBezTo>
                  <a:cubicBezTo>
                    <a:pt x="157" y="118"/>
                    <a:pt x="159" y="128"/>
                    <a:pt x="158" y="134"/>
                  </a:cubicBezTo>
                  <a:cubicBezTo>
                    <a:pt x="158" y="146"/>
                    <a:pt x="146" y="167"/>
                    <a:pt x="139" y="172"/>
                  </a:cubicBezTo>
                  <a:cubicBezTo>
                    <a:pt x="134" y="176"/>
                    <a:pt x="126" y="179"/>
                    <a:pt x="119" y="182"/>
                  </a:cubicBezTo>
                  <a:cubicBezTo>
                    <a:pt x="97" y="191"/>
                    <a:pt x="76" y="201"/>
                    <a:pt x="58" y="212"/>
                  </a:cubicBezTo>
                  <a:cubicBezTo>
                    <a:pt x="47" y="222"/>
                    <a:pt x="33" y="233"/>
                    <a:pt x="26" y="247"/>
                  </a:cubicBezTo>
                  <a:cubicBezTo>
                    <a:pt x="25" y="249"/>
                    <a:pt x="23" y="250"/>
                    <a:pt x="22" y="252"/>
                  </a:cubicBezTo>
                  <a:cubicBezTo>
                    <a:pt x="16" y="262"/>
                    <a:pt x="10" y="277"/>
                    <a:pt x="9" y="289"/>
                  </a:cubicBezTo>
                  <a:cubicBezTo>
                    <a:pt x="8" y="311"/>
                    <a:pt x="17" y="328"/>
                    <a:pt x="27" y="344"/>
                  </a:cubicBezTo>
                  <a:cubicBezTo>
                    <a:pt x="43" y="358"/>
                    <a:pt x="62" y="372"/>
                    <a:pt x="88" y="373"/>
                  </a:cubicBezTo>
                  <a:cubicBezTo>
                    <a:pt x="111" y="374"/>
                    <a:pt x="132" y="365"/>
                    <a:pt x="147" y="360"/>
                  </a:cubicBezTo>
                  <a:cubicBezTo>
                    <a:pt x="152" y="359"/>
                    <a:pt x="157" y="358"/>
                    <a:pt x="162" y="356"/>
                  </a:cubicBezTo>
                  <a:cubicBezTo>
                    <a:pt x="170" y="354"/>
                    <a:pt x="176" y="349"/>
                    <a:pt x="183" y="345"/>
                  </a:cubicBezTo>
                  <a:cubicBezTo>
                    <a:pt x="191" y="341"/>
                    <a:pt x="199" y="337"/>
                    <a:pt x="203" y="332"/>
                  </a:cubicBezTo>
                  <a:cubicBezTo>
                    <a:pt x="207" y="320"/>
                    <a:pt x="201" y="310"/>
                    <a:pt x="199" y="300"/>
                  </a:cubicBezTo>
                  <a:cubicBezTo>
                    <a:pt x="196" y="288"/>
                    <a:pt x="195" y="274"/>
                    <a:pt x="191" y="262"/>
                  </a:cubicBezTo>
                  <a:cubicBezTo>
                    <a:pt x="180" y="266"/>
                    <a:pt x="169" y="280"/>
                    <a:pt x="154" y="28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11"/>
            <p:cNvSpPr>
              <a:spLocks noEditPoints="1"/>
            </p:cNvSpPr>
            <p:nvPr/>
          </p:nvSpPr>
          <p:spPr bwMode="auto">
            <a:xfrm>
              <a:off x="2273" y="918"/>
              <a:ext cx="70" cy="66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27" y="0"/>
                </a:cxn>
                <a:cxn ang="0">
                  <a:pos x="49" y="13"/>
                </a:cxn>
                <a:cxn ang="0">
                  <a:pos x="28" y="54"/>
                </a:cxn>
                <a:cxn ang="0">
                  <a:pos x="3" y="28"/>
                </a:cxn>
                <a:cxn ang="0">
                  <a:pos x="26" y="1"/>
                </a:cxn>
                <a:cxn ang="0">
                  <a:pos x="25" y="20"/>
                </a:cxn>
                <a:cxn ang="0">
                  <a:pos x="21" y="16"/>
                </a:cxn>
                <a:cxn ang="0">
                  <a:pos x="11" y="26"/>
                </a:cxn>
                <a:cxn ang="0">
                  <a:pos x="29" y="47"/>
                </a:cxn>
                <a:cxn ang="0">
                  <a:pos x="39" y="42"/>
                </a:cxn>
                <a:cxn ang="0">
                  <a:pos x="30" y="12"/>
                </a:cxn>
                <a:cxn ang="0">
                  <a:pos x="25" y="20"/>
                </a:cxn>
              </a:cxnLst>
              <a:rect l="0" t="0" r="r" b="b"/>
              <a:pathLst>
                <a:path w="59" h="56">
                  <a:moveTo>
                    <a:pt x="26" y="1"/>
                  </a:moveTo>
                  <a:cubicBezTo>
                    <a:pt x="26" y="0"/>
                    <a:pt x="26" y="0"/>
                    <a:pt x="27" y="0"/>
                  </a:cubicBezTo>
                  <a:cubicBezTo>
                    <a:pt x="36" y="6"/>
                    <a:pt x="45" y="5"/>
                    <a:pt x="49" y="13"/>
                  </a:cubicBezTo>
                  <a:cubicBezTo>
                    <a:pt x="59" y="30"/>
                    <a:pt x="44" y="53"/>
                    <a:pt x="28" y="54"/>
                  </a:cubicBezTo>
                  <a:cubicBezTo>
                    <a:pt x="11" y="56"/>
                    <a:pt x="0" y="41"/>
                    <a:pt x="3" y="28"/>
                  </a:cubicBezTo>
                  <a:cubicBezTo>
                    <a:pt x="6" y="18"/>
                    <a:pt x="19" y="6"/>
                    <a:pt x="26" y="1"/>
                  </a:cubicBezTo>
                  <a:close/>
                  <a:moveTo>
                    <a:pt x="25" y="20"/>
                  </a:moveTo>
                  <a:cubicBezTo>
                    <a:pt x="22" y="20"/>
                    <a:pt x="25" y="15"/>
                    <a:pt x="21" y="16"/>
                  </a:cubicBezTo>
                  <a:cubicBezTo>
                    <a:pt x="16" y="17"/>
                    <a:pt x="14" y="23"/>
                    <a:pt x="11" y="26"/>
                  </a:cubicBezTo>
                  <a:cubicBezTo>
                    <a:pt x="9" y="41"/>
                    <a:pt x="19" y="45"/>
                    <a:pt x="29" y="47"/>
                  </a:cubicBezTo>
                  <a:cubicBezTo>
                    <a:pt x="32" y="45"/>
                    <a:pt x="35" y="43"/>
                    <a:pt x="39" y="42"/>
                  </a:cubicBezTo>
                  <a:cubicBezTo>
                    <a:pt x="46" y="32"/>
                    <a:pt x="44" y="13"/>
                    <a:pt x="30" y="12"/>
                  </a:cubicBezTo>
                  <a:cubicBezTo>
                    <a:pt x="32" y="16"/>
                    <a:pt x="29" y="19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4564062" y="381000"/>
            <a:ext cx="360363" cy="539750"/>
            <a:chOff x="2880" y="240"/>
            <a:chExt cx="227" cy="340"/>
          </a:xfrm>
        </p:grpSpPr>
        <p:sp>
          <p:nvSpPr>
            <p:cNvPr id="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880" y="240"/>
              <a:ext cx="227" cy="34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5"/>
            <p:cNvSpPr>
              <a:spLocks noEditPoints="1"/>
            </p:cNvSpPr>
            <p:nvPr/>
          </p:nvSpPr>
          <p:spPr bwMode="auto">
            <a:xfrm>
              <a:off x="2875" y="238"/>
              <a:ext cx="235" cy="275"/>
            </a:xfrm>
            <a:custGeom>
              <a:avLst/>
              <a:gdLst/>
              <a:ahLst/>
              <a:cxnLst>
                <a:cxn ang="0">
                  <a:pos x="186" y="235"/>
                </a:cxn>
                <a:cxn ang="0">
                  <a:pos x="207" y="229"/>
                </a:cxn>
                <a:cxn ang="0">
                  <a:pos x="247" y="256"/>
                </a:cxn>
                <a:cxn ang="0">
                  <a:pos x="192" y="298"/>
                </a:cxn>
                <a:cxn ang="0">
                  <a:pos x="37" y="303"/>
                </a:cxn>
                <a:cxn ang="0">
                  <a:pos x="32" y="227"/>
                </a:cxn>
                <a:cxn ang="0">
                  <a:pos x="154" y="179"/>
                </a:cxn>
                <a:cxn ang="0">
                  <a:pos x="155" y="108"/>
                </a:cxn>
                <a:cxn ang="0">
                  <a:pos x="62" y="125"/>
                </a:cxn>
                <a:cxn ang="0">
                  <a:pos x="39" y="120"/>
                </a:cxn>
                <a:cxn ang="0">
                  <a:pos x="42" y="54"/>
                </a:cxn>
                <a:cxn ang="0">
                  <a:pos x="84" y="24"/>
                </a:cxn>
                <a:cxn ang="0">
                  <a:pos x="193" y="3"/>
                </a:cxn>
                <a:cxn ang="0">
                  <a:pos x="269" y="111"/>
                </a:cxn>
                <a:cxn ang="0">
                  <a:pos x="151" y="227"/>
                </a:cxn>
                <a:cxn ang="0">
                  <a:pos x="184" y="246"/>
                </a:cxn>
                <a:cxn ang="0">
                  <a:pos x="136" y="240"/>
                </a:cxn>
                <a:cxn ang="0">
                  <a:pos x="170" y="208"/>
                </a:cxn>
                <a:cxn ang="0">
                  <a:pos x="255" y="138"/>
                </a:cxn>
                <a:cxn ang="0">
                  <a:pos x="218" y="18"/>
                </a:cxn>
                <a:cxn ang="0">
                  <a:pos x="58" y="50"/>
                </a:cxn>
                <a:cxn ang="0">
                  <a:pos x="46" y="61"/>
                </a:cxn>
                <a:cxn ang="0">
                  <a:pos x="64" y="117"/>
                </a:cxn>
                <a:cxn ang="0">
                  <a:pos x="165" y="107"/>
                </a:cxn>
                <a:cxn ang="0">
                  <a:pos x="163" y="179"/>
                </a:cxn>
                <a:cxn ang="0">
                  <a:pos x="101" y="201"/>
                </a:cxn>
                <a:cxn ang="0">
                  <a:pos x="19" y="243"/>
                </a:cxn>
                <a:cxn ang="0">
                  <a:pos x="15" y="249"/>
                </a:cxn>
                <a:cxn ang="0">
                  <a:pos x="48" y="301"/>
                </a:cxn>
                <a:cxn ang="0">
                  <a:pos x="131" y="310"/>
                </a:cxn>
                <a:cxn ang="0">
                  <a:pos x="234" y="261"/>
                </a:cxn>
                <a:cxn ang="0">
                  <a:pos x="184" y="246"/>
                </a:cxn>
              </a:cxnLst>
              <a:rect l="0" t="0" r="r" b="b"/>
              <a:pathLst>
                <a:path w="273" h="320">
                  <a:moveTo>
                    <a:pt x="144" y="250"/>
                  </a:moveTo>
                  <a:cubicBezTo>
                    <a:pt x="157" y="254"/>
                    <a:pt x="176" y="245"/>
                    <a:pt x="186" y="235"/>
                  </a:cubicBezTo>
                  <a:cubicBezTo>
                    <a:pt x="191" y="230"/>
                    <a:pt x="195" y="219"/>
                    <a:pt x="201" y="220"/>
                  </a:cubicBezTo>
                  <a:cubicBezTo>
                    <a:pt x="207" y="221"/>
                    <a:pt x="205" y="223"/>
                    <a:pt x="207" y="229"/>
                  </a:cubicBezTo>
                  <a:cubicBezTo>
                    <a:pt x="212" y="236"/>
                    <a:pt x="220" y="240"/>
                    <a:pt x="225" y="247"/>
                  </a:cubicBezTo>
                  <a:cubicBezTo>
                    <a:pt x="231" y="251"/>
                    <a:pt x="240" y="252"/>
                    <a:pt x="247" y="256"/>
                  </a:cubicBezTo>
                  <a:cubicBezTo>
                    <a:pt x="249" y="263"/>
                    <a:pt x="240" y="267"/>
                    <a:pt x="236" y="270"/>
                  </a:cubicBezTo>
                  <a:cubicBezTo>
                    <a:pt x="223" y="280"/>
                    <a:pt x="209" y="290"/>
                    <a:pt x="192" y="298"/>
                  </a:cubicBezTo>
                  <a:cubicBezTo>
                    <a:pt x="164" y="311"/>
                    <a:pt x="129" y="320"/>
                    <a:pt x="86" y="317"/>
                  </a:cubicBezTo>
                  <a:cubicBezTo>
                    <a:pt x="70" y="316"/>
                    <a:pt x="53" y="311"/>
                    <a:pt x="37" y="303"/>
                  </a:cubicBezTo>
                  <a:cubicBezTo>
                    <a:pt x="25" y="297"/>
                    <a:pt x="8" y="285"/>
                    <a:pt x="6" y="274"/>
                  </a:cubicBezTo>
                  <a:cubicBezTo>
                    <a:pt x="0" y="249"/>
                    <a:pt x="19" y="236"/>
                    <a:pt x="32" y="227"/>
                  </a:cubicBezTo>
                  <a:cubicBezTo>
                    <a:pt x="45" y="217"/>
                    <a:pt x="62" y="208"/>
                    <a:pt x="80" y="202"/>
                  </a:cubicBezTo>
                  <a:cubicBezTo>
                    <a:pt x="106" y="191"/>
                    <a:pt x="134" y="190"/>
                    <a:pt x="154" y="179"/>
                  </a:cubicBezTo>
                  <a:cubicBezTo>
                    <a:pt x="164" y="172"/>
                    <a:pt x="181" y="154"/>
                    <a:pt x="179" y="134"/>
                  </a:cubicBezTo>
                  <a:cubicBezTo>
                    <a:pt x="177" y="121"/>
                    <a:pt x="166" y="117"/>
                    <a:pt x="155" y="108"/>
                  </a:cubicBezTo>
                  <a:cubicBezTo>
                    <a:pt x="133" y="101"/>
                    <a:pt x="110" y="110"/>
                    <a:pt x="88" y="117"/>
                  </a:cubicBezTo>
                  <a:cubicBezTo>
                    <a:pt x="80" y="120"/>
                    <a:pt x="71" y="122"/>
                    <a:pt x="62" y="125"/>
                  </a:cubicBezTo>
                  <a:cubicBezTo>
                    <a:pt x="54" y="128"/>
                    <a:pt x="46" y="133"/>
                    <a:pt x="38" y="131"/>
                  </a:cubicBezTo>
                  <a:cubicBezTo>
                    <a:pt x="34" y="128"/>
                    <a:pt x="39" y="124"/>
                    <a:pt x="39" y="120"/>
                  </a:cubicBezTo>
                  <a:cubicBezTo>
                    <a:pt x="39" y="110"/>
                    <a:pt x="40" y="95"/>
                    <a:pt x="41" y="81"/>
                  </a:cubicBezTo>
                  <a:cubicBezTo>
                    <a:pt x="42" y="71"/>
                    <a:pt x="46" y="63"/>
                    <a:pt x="42" y="54"/>
                  </a:cubicBezTo>
                  <a:cubicBezTo>
                    <a:pt x="47" y="46"/>
                    <a:pt x="56" y="43"/>
                    <a:pt x="63" y="38"/>
                  </a:cubicBezTo>
                  <a:cubicBezTo>
                    <a:pt x="70" y="34"/>
                    <a:pt x="77" y="28"/>
                    <a:pt x="84" y="24"/>
                  </a:cubicBezTo>
                  <a:cubicBezTo>
                    <a:pt x="103" y="14"/>
                    <a:pt x="122" y="7"/>
                    <a:pt x="147" y="4"/>
                  </a:cubicBezTo>
                  <a:cubicBezTo>
                    <a:pt x="159" y="2"/>
                    <a:pt x="178" y="0"/>
                    <a:pt x="193" y="3"/>
                  </a:cubicBezTo>
                  <a:cubicBezTo>
                    <a:pt x="211" y="6"/>
                    <a:pt x="239" y="20"/>
                    <a:pt x="250" y="32"/>
                  </a:cubicBezTo>
                  <a:cubicBezTo>
                    <a:pt x="264" y="48"/>
                    <a:pt x="273" y="86"/>
                    <a:pt x="269" y="111"/>
                  </a:cubicBezTo>
                  <a:cubicBezTo>
                    <a:pt x="262" y="156"/>
                    <a:pt x="228" y="188"/>
                    <a:pt x="188" y="206"/>
                  </a:cubicBezTo>
                  <a:cubicBezTo>
                    <a:pt x="176" y="212"/>
                    <a:pt x="159" y="218"/>
                    <a:pt x="151" y="227"/>
                  </a:cubicBezTo>
                  <a:cubicBezTo>
                    <a:pt x="146" y="232"/>
                    <a:pt x="143" y="238"/>
                    <a:pt x="144" y="250"/>
                  </a:cubicBezTo>
                  <a:close/>
                  <a:moveTo>
                    <a:pt x="184" y="246"/>
                  </a:moveTo>
                  <a:cubicBezTo>
                    <a:pt x="177" y="251"/>
                    <a:pt x="152" y="261"/>
                    <a:pt x="144" y="258"/>
                  </a:cubicBezTo>
                  <a:cubicBezTo>
                    <a:pt x="135" y="256"/>
                    <a:pt x="134" y="247"/>
                    <a:pt x="136" y="240"/>
                  </a:cubicBezTo>
                  <a:cubicBezTo>
                    <a:pt x="137" y="237"/>
                    <a:pt x="139" y="236"/>
                    <a:pt x="140" y="234"/>
                  </a:cubicBezTo>
                  <a:cubicBezTo>
                    <a:pt x="148" y="217"/>
                    <a:pt x="154" y="215"/>
                    <a:pt x="170" y="208"/>
                  </a:cubicBezTo>
                  <a:cubicBezTo>
                    <a:pt x="200" y="195"/>
                    <a:pt x="229" y="180"/>
                    <a:pt x="246" y="153"/>
                  </a:cubicBezTo>
                  <a:cubicBezTo>
                    <a:pt x="249" y="148"/>
                    <a:pt x="253" y="143"/>
                    <a:pt x="255" y="138"/>
                  </a:cubicBezTo>
                  <a:cubicBezTo>
                    <a:pt x="270" y="105"/>
                    <a:pt x="263" y="52"/>
                    <a:pt x="240" y="32"/>
                  </a:cubicBezTo>
                  <a:cubicBezTo>
                    <a:pt x="235" y="27"/>
                    <a:pt x="226" y="22"/>
                    <a:pt x="218" y="18"/>
                  </a:cubicBezTo>
                  <a:cubicBezTo>
                    <a:pt x="203" y="11"/>
                    <a:pt x="187" y="6"/>
                    <a:pt x="168" y="7"/>
                  </a:cubicBezTo>
                  <a:cubicBezTo>
                    <a:pt x="123" y="7"/>
                    <a:pt x="90" y="25"/>
                    <a:pt x="58" y="50"/>
                  </a:cubicBezTo>
                  <a:cubicBezTo>
                    <a:pt x="54" y="50"/>
                    <a:pt x="57" y="55"/>
                    <a:pt x="55" y="57"/>
                  </a:cubicBezTo>
                  <a:cubicBezTo>
                    <a:pt x="52" y="59"/>
                    <a:pt x="46" y="57"/>
                    <a:pt x="46" y="61"/>
                  </a:cubicBezTo>
                  <a:cubicBezTo>
                    <a:pt x="48" y="82"/>
                    <a:pt x="45" y="101"/>
                    <a:pt x="45" y="124"/>
                  </a:cubicBezTo>
                  <a:cubicBezTo>
                    <a:pt x="52" y="124"/>
                    <a:pt x="58" y="119"/>
                    <a:pt x="64" y="117"/>
                  </a:cubicBezTo>
                  <a:cubicBezTo>
                    <a:pt x="75" y="114"/>
                    <a:pt x="87" y="110"/>
                    <a:pt x="100" y="107"/>
                  </a:cubicBezTo>
                  <a:cubicBezTo>
                    <a:pt x="127" y="98"/>
                    <a:pt x="147" y="97"/>
                    <a:pt x="165" y="107"/>
                  </a:cubicBezTo>
                  <a:cubicBezTo>
                    <a:pt x="178" y="115"/>
                    <a:pt x="191" y="126"/>
                    <a:pt x="185" y="147"/>
                  </a:cubicBezTo>
                  <a:cubicBezTo>
                    <a:pt x="182" y="157"/>
                    <a:pt x="171" y="170"/>
                    <a:pt x="163" y="179"/>
                  </a:cubicBezTo>
                  <a:cubicBezTo>
                    <a:pt x="157" y="185"/>
                    <a:pt x="143" y="188"/>
                    <a:pt x="132" y="192"/>
                  </a:cubicBezTo>
                  <a:cubicBezTo>
                    <a:pt x="122" y="195"/>
                    <a:pt x="111" y="198"/>
                    <a:pt x="101" y="201"/>
                  </a:cubicBezTo>
                  <a:cubicBezTo>
                    <a:pt x="74" y="207"/>
                    <a:pt x="49" y="220"/>
                    <a:pt x="32" y="233"/>
                  </a:cubicBezTo>
                  <a:cubicBezTo>
                    <a:pt x="27" y="237"/>
                    <a:pt x="22" y="239"/>
                    <a:pt x="19" y="243"/>
                  </a:cubicBezTo>
                  <a:cubicBezTo>
                    <a:pt x="18" y="244"/>
                    <a:pt x="19" y="246"/>
                    <a:pt x="18" y="247"/>
                  </a:cubicBezTo>
                  <a:cubicBezTo>
                    <a:pt x="18" y="248"/>
                    <a:pt x="16" y="247"/>
                    <a:pt x="15" y="249"/>
                  </a:cubicBezTo>
                  <a:cubicBezTo>
                    <a:pt x="9" y="261"/>
                    <a:pt x="15" y="278"/>
                    <a:pt x="22" y="285"/>
                  </a:cubicBezTo>
                  <a:cubicBezTo>
                    <a:pt x="27" y="290"/>
                    <a:pt x="38" y="297"/>
                    <a:pt x="48" y="301"/>
                  </a:cubicBezTo>
                  <a:cubicBezTo>
                    <a:pt x="62" y="308"/>
                    <a:pt x="78" y="309"/>
                    <a:pt x="92" y="309"/>
                  </a:cubicBezTo>
                  <a:cubicBezTo>
                    <a:pt x="104" y="309"/>
                    <a:pt x="119" y="311"/>
                    <a:pt x="131" y="310"/>
                  </a:cubicBezTo>
                  <a:cubicBezTo>
                    <a:pt x="135" y="309"/>
                    <a:pt x="140" y="307"/>
                    <a:pt x="145" y="306"/>
                  </a:cubicBezTo>
                  <a:cubicBezTo>
                    <a:pt x="182" y="298"/>
                    <a:pt x="213" y="284"/>
                    <a:pt x="234" y="261"/>
                  </a:cubicBezTo>
                  <a:cubicBezTo>
                    <a:pt x="222" y="252"/>
                    <a:pt x="209" y="245"/>
                    <a:pt x="202" y="231"/>
                  </a:cubicBezTo>
                  <a:cubicBezTo>
                    <a:pt x="195" y="233"/>
                    <a:pt x="191" y="241"/>
                    <a:pt x="184" y="24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6"/>
            <p:cNvSpPr>
              <a:spLocks noEditPoints="1"/>
            </p:cNvSpPr>
            <p:nvPr/>
          </p:nvSpPr>
          <p:spPr bwMode="auto">
            <a:xfrm>
              <a:off x="2954" y="541"/>
              <a:ext cx="48" cy="41"/>
            </a:xfrm>
            <a:custGeom>
              <a:avLst/>
              <a:gdLst/>
              <a:ahLst/>
              <a:cxnLst>
                <a:cxn ang="0">
                  <a:pos x="47" y="4"/>
                </a:cxn>
                <a:cxn ang="0">
                  <a:pos x="27" y="46"/>
                </a:cxn>
                <a:cxn ang="0">
                  <a:pos x="15" y="43"/>
                </a:cxn>
                <a:cxn ang="0">
                  <a:pos x="22" y="0"/>
                </a:cxn>
                <a:cxn ang="0">
                  <a:pos x="47" y="4"/>
                </a:cxn>
                <a:cxn ang="0">
                  <a:pos x="38" y="7"/>
                </a:cxn>
                <a:cxn ang="0">
                  <a:pos x="25" y="7"/>
                </a:cxn>
                <a:cxn ang="0">
                  <a:pos x="25" y="40"/>
                </a:cxn>
                <a:cxn ang="0">
                  <a:pos x="43" y="13"/>
                </a:cxn>
                <a:cxn ang="0">
                  <a:pos x="38" y="7"/>
                </a:cxn>
              </a:cxnLst>
              <a:rect l="0" t="0" r="r" b="b"/>
              <a:pathLst>
                <a:path w="56" h="47">
                  <a:moveTo>
                    <a:pt x="47" y="4"/>
                  </a:moveTo>
                  <a:cubicBezTo>
                    <a:pt x="56" y="18"/>
                    <a:pt x="41" y="45"/>
                    <a:pt x="27" y="46"/>
                  </a:cubicBezTo>
                  <a:cubicBezTo>
                    <a:pt x="23" y="47"/>
                    <a:pt x="16" y="45"/>
                    <a:pt x="15" y="43"/>
                  </a:cubicBezTo>
                  <a:cubicBezTo>
                    <a:pt x="0" y="34"/>
                    <a:pt x="8" y="6"/>
                    <a:pt x="22" y="0"/>
                  </a:cubicBezTo>
                  <a:cubicBezTo>
                    <a:pt x="34" y="0"/>
                    <a:pt x="40" y="0"/>
                    <a:pt x="47" y="4"/>
                  </a:cubicBezTo>
                  <a:close/>
                  <a:moveTo>
                    <a:pt x="38" y="7"/>
                  </a:moveTo>
                  <a:cubicBezTo>
                    <a:pt x="34" y="6"/>
                    <a:pt x="27" y="6"/>
                    <a:pt x="25" y="7"/>
                  </a:cubicBezTo>
                  <a:cubicBezTo>
                    <a:pt x="12" y="10"/>
                    <a:pt x="8" y="39"/>
                    <a:pt x="25" y="40"/>
                  </a:cubicBezTo>
                  <a:cubicBezTo>
                    <a:pt x="37" y="40"/>
                    <a:pt x="41" y="25"/>
                    <a:pt x="43" y="13"/>
                  </a:cubicBezTo>
                  <a:cubicBezTo>
                    <a:pt x="41" y="11"/>
                    <a:pt x="40" y="8"/>
                    <a:pt x="38" y="7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 bwMode="auto">
          <a:xfrm rot="844600">
            <a:off x="5529263" y="682625"/>
            <a:ext cx="566737" cy="968375"/>
            <a:chOff x="3483" y="430"/>
            <a:chExt cx="357" cy="610"/>
          </a:xfrm>
        </p:grpSpPr>
        <p:sp>
          <p:nvSpPr>
            <p:cNvPr id="12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483" y="430"/>
              <a:ext cx="357" cy="610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3477" y="429"/>
              <a:ext cx="363" cy="493"/>
            </a:xfrm>
            <a:custGeom>
              <a:avLst/>
              <a:gdLst/>
              <a:ahLst/>
              <a:cxnLst>
                <a:cxn ang="0">
                  <a:pos x="221" y="368"/>
                </a:cxn>
                <a:cxn ang="0">
                  <a:pos x="232" y="385"/>
                </a:cxn>
                <a:cxn ang="0">
                  <a:pos x="204" y="406"/>
                </a:cxn>
                <a:cxn ang="0">
                  <a:pos x="79" y="442"/>
                </a:cxn>
                <a:cxn ang="0">
                  <a:pos x="37" y="421"/>
                </a:cxn>
                <a:cxn ang="0">
                  <a:pos x="16" y="306"/>
                </a:cxn>
                <a:cxn ang="0">
                  <a:pos x="33" y="276"/>
                </a:cxn>
                <a:cxn ang="0">
                  <a:pos x="170" y="163"/>
                </a:cxn>
                <a:cxn ang="0">
                  <a:pos x="176" y="156"/>
                </a:cxn>
                <a:cxn ang="0">
                  <a:pos x="186" y="131"/>
                </a:cxn>
                <a:cxn ang="0">
                  <a:pos x="36" y="157"/>
                </a:cxn>
                <a:cxn ang="0">
                  <a:pos x="21" y="148"/>
                </a:cxn>
                <a:cxn ang="0">
                  <a:pos x="13" y="93"/>
                </a:cxn>
                <a:cxn ang="0">
                  <a:pos x="24" y="71"/>
                </a:cxn>
                <a:cxn ang="0">
                  <a:pos x="84" y="37"/>
                </a:cxn>
                <a:cxn ang="0">
                  <a:pos x="214" y="1"/>
                </a:cxn>
                <a:cxn ang="0">
                  <a:pos x="314" y="52"/>
                </a:cxn>
                <a:cxn ang="0">
                  <a:pos x="320" y="122"/>
                </a:cxn>
                <a:cxn ang="0">
                  <a:pos x="286" y="174"/>
                </a:cxn>
                <a:cxn ang="0">
                  <a:pos x="253" y="206"/>
                </a:cxn>
                <a:cxn ang="0">
                  <a:pos x="164" y="266"/>
                </a:cxn>
                <a:cxn ang="0">
                  <a:pos x="123" y="288"/>
                </a:cxn>
                <a:cxn ang="0">
                  <a:pos x="116" y="343"/>
                </a:cxn>
                <a:cxn ang="0">
                  <a:pos x="164" y="305"/>
                </a:cxn>
                <a:cxn ang="0">
                  <a:pos x="184" y="276"/>
                </a:cxn>
                <a:cxn ang="0">
                  <a:pos x="157" y="328"/>
                </a:cxn>
                <a:cxn ang="0">
                  <a:pos x="107" y="347"/>
                </a:cxn>
                <a:cxn ang="0">
                  <a:pos x="122" y="282"/>
                </a:cxn>
                <a:cxn ang="0">
                  <a:pos x="143" y="268"/>
                </a:cxn>
                <a:cxn ang="0">
                  <a:pos x="186" y="246"/>
                </a:cxn>
                <a:cxn ang="0">
                  <a:pos x="283" y="169"/>
                </a:cxn>
                <a:cxn ang="0">
                  <a:pos x="319" y="80"/>
                </a:cxn>
                <a:cxn ang="0">
                  <a:pos x="289" y="32"/>
                </a:cxn>
                <a:cxn ang="0">
                  <a:pos x="209" y="8"/>
                </a:cxn>
                <a:cxn ang="0">
                  <a:pos x="19" y="90"/>
                </a:cxn>
                <a:cxn ang="0">
                  <a:pos x="47" y="135"/>
                </a:cxn>
                <a:cxn ang="0">
                  <a:pos x="192" y="116"/>
                </a:cxn>
                <a:cxn ang="0">
                  <a:pos x="132" y="200"/>
                </a:cxn>
                <a:cxn ang="0">
                  <a:pos x="13" y="355"/>
                </a:cxn>
                <a:cxn ang="0">
                  <a:pos x="161" y="423"/>
                </a:cxn>
                <a:cxn ang="0">
                  <a:pos x="219" y="384"/>
                </a:cxn>
                <a:cxn ang="0">
                  <a:pos x="197" y="346"/>
                </a:cxn>
                <a:cxn ang="0">
                  <a:pos x="181" y="294"/>
                </a:cxn>
              </a:cxnLst>
              <a:rect l="0" t="0" r="r" b="b"/>
              <a:pathLst>
                <a:path w="326" h="444">
                  <a:moveTo>
                    <a:pt x="187" y="288"/>
                  </a:moveTo>
                  <a:cubicBezTo>
                    <a:pt x="196" y="316"/>
                    <a:pt x="204" y="346"/>
                    <a:pt x="221" y="368"/>
                  </a:cubicBezTo>
                  <a:cubicBezTo>
                    <a:pt x="223" y="371"/>
                    <a:pt x="224" y="374"/>
                    <a:pt x="227" y="377"/>
                  </a:cubicBezTo>
                  <a:cubicBezTo>
                    <a:pt x="228" y="379"/>
                    <a:pt x="232" y="381"/>
                    <a:pt x="232" y="385"/>
                  </a:cubicBezTo>
                  <a:cubicBezTo>
                    <a:pt x="227" y="391"/>
                    <a:pt x="220" y="394"/>
                    <a:pt x="213" y="399"/>
                  </a:cubicBezTo>
                  <a:cubicBezTo>
                    <a:pt x="210" y="401"/>
                    <a:pt x="207" y="403"/>
                    <a:pt x="204" y="406"/>
                  </a:cubicBezTo>
                  <a:cubicBezTo>
                    <a:pt x="185" y="420"/>
                    <a:pt x="159" y="437"/>
                    <a:pt x="128" y="441"/>
                  </a:cubicBezTo>
                  <a:cubicBezTo>
                    <a:pt x="110" y="444"/>
                    <a:pt x="95" y="443"/>
                    <a:pt x="79" y="442"/>
                  </a:cubicBezTo>
                  <a:cubicBezTo>
                    <a:pt x="74" y="439"/>
                    <a:pt x="67" y="438"/>
                    <a:pt x="61" y="436"/>
                  </a:cubicBezTo>
                  <a:cubicBezTo>
                    <a:pt x="53" y="429"/>
                    <a:pt x="45" y="427"/>
                    <a:pt x="37" y="421"/>
                  </a:cubicBezTo>
                  <a:cubicBezTo>
                    <a:pt x="13" y="401"/>
                    <a:pt x="0" y="364"/>
                    <a:pt x="9" y="327"/>
                  </a:cubicBezTo>
                  <a:cubicBezTo>
                    <a:pt x="11" y="318"/>
                    <a:pt x="13" y="314"/>
                    <a:pt x="16" y="306"/>
                  </a:cubicBezTo>
                  <a:cubicBezTo>
                    <a:pt x="20" y="297"/>
                    <a:pt x="23" y="292"/>
                    <a:pt x="28" y="284"/>
                  </a:cubicBezTo>
                  <a:cubicBezTo>
                    <a:pt x="30" y="281"/>
                    <a:pt x="31" y="279"/>
                    <a:pt x="33" y="276"/>
                  </a:cubicBezTo>
                  <a:cubicBezTo>
                    <a:pt x="52" y="245"/>
                    <a:pt x="86" y="221"/>
                    <a:pt x="119" y="202"/>
                  </a:cubicBezTo>
                  <a:cubicBezTo>
                    <a:pt x="138" y="191"/>
                    <a:pt x="155" y="180"/>
                    <a:pt x="170" y="163"/>
                  </a:cubicBezTo>
                  <a:cubicBezTo>
                    <a:pt x="171" y="162"/>
                    <a:pt x="171" y="159"/>
                    <a:pt x="172" y="158"/>
                  </a:cubicBezTo>
                  <a:cubicBezTo>
                    <a:pt x="173" y="157"/>
                    <a:pt x="175" y="157"/>
                    <a:pt x="176" y="156"/>
                  </a:cubicBezTo>
                  <a:cubicBezTo>
                    <a:pt x="179" y="151"/>
                    <a:pt x="180" y="143"/>
                    <a:pt x="183" y="137"/>
                  </a:cubicBezTo>
                  <a:cubicBezTo>
                    <a:pt x="185" y="133"/>
                    <a:pt x="186" y="134"/>
                    <a:pt x="186" y="131"/>
                  </a:cubicBezTo>
                  <a:cubicBezTo>
                    <a:pt x="188" y="105"/>
                    <a:pt x="156" y="100"/>
                    <a:pt x="133" y="103"/>
                  </a:cubicBezTo>
                  <a:cubicBezTo>
                    <a:pt x="95" y="109"/>
                    <a:pt x="53" y="131"/>
                    <a:pt x="36" y="157"/>
                  </a:cubicBezTo>
                  <a:cubicBezTo>
                    <a:pt x="31" y="164"/>
                    <a:pt x="35" y="169"/>
                    <a:pt x="23" y="170"/>
                  </a:cubicBezTo>
                  <a:cubicBezTo>
                    <a:pt x="20" y="163"/>
                    <a:pt x="22" y="157"/>
                    <a:pt x="21" y="148"/>
                  </a:cubicBezTo>
                  <a:cubicBezTo>
                    <a:pt x="20" y="134"/>
                    <a:pt x="18" y="117"/>
                    <a:pt x="14" y="100"/>
                  </a:cubicBezTo>
                  <a:cubicBezTo>
                    <a:pt x="14" y="99"/>
                    <a:pt x="13" y="95"/>
                    <a:pt x="13" y="93"/>
                  </a:cubicBezTo>
                  <a:cubicBezTo>
                    <a:pt x="12" y="92"/>
                    <a:pt x="9" y="87"/>
                    <a:pt x="9" y="88"/>
                  </a:cubicBezTo>
                  <a:cubicBezTo>
                    <a:pt x="9" y="84"/>
                    <a:pt x="23" y="76"/>
                    <a:pt x="24" y="71"/>
                  </a:cubicBezTo>
                  <a:cubicBezTo>
                    <a:pt x="36" y="68"/>
                    <a:pt x="44" y="58"/>
                    <a:pt x="54" y="53"/>
                  </a:cubicBezTo>
                  <a:cubicBezTo>
                    <a:pt x="64" y="48"/>
                    <a:pt x="75" y="45"/>
                    <a:pt x="84" y="37"/>
                  </a:cubicBezTo>
                  <a:cubicBezTo>
                    <a:pt x="101" y="33"/>
                    <a:pt x="117" y="21"/>
                    <a:pt x="133" y="19"/>
                  </a:cubicBezTo>
                  <a:cubicBezTo>
                    <a:pt x="157" y="8"/>
                    <a:pt x="186" y="3"/>
                    <a:pt x="214" y="1"/>
                  </a:cubicBezTo>
                  <a:cubicBezTo>
                    <a:pt x="247" y="0"/>
                    <a:pt x="275" y="8"/>
                    <a:pt x="296" y="28"/>
                  </a:cubicBezTo>
                  <a:cubicBezTo>
                    <a:pt x="303" y="35"/>
                    <a:pt x="309" y="43"/>
                    <a:pt x="314" y="52"/>
                  </a:cubicBezTo>
                  <a:cubicBezTo>
                    <a:pt x="321" y="66"/>
                    <a:pt x="326" y="76"/>
                    <a:pt x="325" y="95"/>
                  </a:cubicBezTo>
                  <a:cubicBezTo>
                    <a:pt x="324" y="104"/>
                    <a:pt x="323" y="112"/>
                    <a:pt x="320" y="122"/>
                  </a:cubicBezTo>
                  <a:cubicBezTo>
                    <a:pt x="318" y="127"/>
                    <a:pt x="314" y="132"/>
                    <a:pt x="312" y="137"/>
                  </a:cubicBezTo>
                  <a:cubicBezTo>
                    <a:pt x="305" y="150"/>
                    <a:pt x="296" y="164"/>
                    <a:pt x="286" y="174"/>
                  </a:cubicBezTo>
                  <a:cubicBezTo>
                    <a:pt x="282" y="178"/>
                    <a:pt x="279" y="182"/>
                    <a:pt x="276" y="186"/>
                  </a:cubicBezTo>
                  <a:cubicBezTo>
                    <a:pt x="269" y="193"/>
                    <a:pt x="261" y="199"/>
                    <a:pt x="253" y="206"/>
                  </a:cubicBezTo>
                  <a:cubicBezTo>
                    <a:pt x="243" y="216"/>
                    <a:pt x="231" y="227"/>
                    <a:pt x="218" y="235"/>
                  </a:cubicBezTo>
                  <a:cubicBezTo>
                    <a:pt x="201" y="245"/>
                    <a:pt x="182" y="257"/>
                    <a:pt x="164" y="266"/>
                  </a:cubicBezTo>
                  <a:cubicBezTo>
                    <a:pt x="155" y="272"/>
                    <a:pt x="144" y="275"/>
                    <a:pt x="135" y="280"/>
                  </a:cubicBezTo>
                  <a:cubicBezTo>
                    <a:pt x="131" y="282"/>
                    <a:pt x="128" y="287"/>
                    <a:pt x="123" y="288"/>
                  </a:cubicBezTo>
                  <a:cubicBezTo>
                    <a:pt x="113" y="296"/>
                    <a:pt x="100" y="315"/>
                    <a:pt x="107" y="333"/>
                  </a:cubicBezTo>
                  <a:cubicBezTo>
                    <a:pt x="108" y="337"/>
                    <a:pt x="113" y="339"/>
                    <a:pt x="116" y="343"/>
                  </a:cubicBezTo>
                  <a:cubicBezTo>
                    <a:pt x="130" y="346"/>
                    <a:pt x="136" y="341"/>
                    <a:pt x="145" y="332"/>
                  </a:cubicBezTo>
                  <a:cubicBezTo>
                    <a:pt x="152" y="324"/>
                    <a:pt x="158" y="314"/>
                    <a:pt x="164" y="305"/>
                  </a:cubicBezTo>
                  <a:cubicBezTo>
                    <a:pt x="167" y="300"/>
                    <a:pt x="171" y="295"/>
                    <a:pt x="173" y="291"/>
                  </a:cubicBezTo>
                  <a:cubicBezTo>
                    <a:pt x="175" y="286"/>
                    <a:pt x="176" y="274"/>
                    <a:pt x="184" y="276"/>
                  </a:cubicBezTo>
                  <a:cubicBezTo>
                    <a:pt x="189" y="277"/>
                    <a:pt x="189" y="282"/>
                    <a:pt x="187" y="288"/>
                  </a:cubicBezTo>
                  <a:close/>
                  <a:moveTo>
                    <a:pt x="157" y="328"/>
                  </a:moveTo>
                  <a:cubicBezTo>
                    <a:pt x="152" y="335"/>
                    <a:pt x="135" y="352"/>
                    <a:pt x="126" y="353"/>
                  </a:cubicBezTo>
                  <a:cubicBezTo>
                    <a:pt x="119" y="353"/>
                    <a:pt x="114" y="348"/>
                    <a:pt x="107" y="347"/>
                  </a:cubicBezTo>
                  <a:cubicBezTo>
                    <a:pt x="101" y="336"/>
                    <a:pt x="95" y="331"/>
                    <a:pt x="98" y="314"/>
                  </a:cubicBezTo>
                  <a:cubicBezTo>
                    <a:pt x="100" y="302"/>
                    <a:pt x="113" y="289"/>
                    <a:pt x="122" y="282"/>
                  </a:cubicBezTo>
                  <a:cubicBezTo>
                    <a:pt x="128" y="277"/>
                    <a:pt x="132" y="276"/>
                    <a:pt x="137" y="273"/>
                  </a:cubicBezTo>
                  <a:cubicBezTo>
                    <a:pt x="140" y="272"/>
                    <a:pt x="141" y="269"/>
                    <a:pt x="143" y="268"/>
                  </a:cubicBezTo>
                  <a:cubicBezTo>
                    <a:pt x="145" y="267"/>
                    <a:pt x="148" y="267"/>
                    <a:pt x="151" y="265"/>
                  </a:cubicBezTo>
                  <a:cubicBezTo>
                    <a:pt x="163" y="259"/>
                    <a:pt x="175" y="253"/>
                    <a:pt x="186" y="246"/>
                  </a:cubicBezTo>
                  <a:cubicBezTo>
                    <a:pt x="204" y="236"/>
                    <a:pt x="223" y="226"/>
                    <a:pt x="239" y="212"/>
                  </a:cubicBezTo>
                  <a:cubicBezTo>
                    <a:pt x="254" y="198"/>
                    <a:pt x="271" y="185"/>
                    <a:pt x="283" y="169"/>
                  </a:cubicBezTo>
                  <a:cubicBezTo>
                    <a:pt x="296" y="153"/>
                    <a:pt x="307" y="136"/>
                    <a:pt x="316" y="115"/>
                  </a:cubicBezTo>
                  <a:cubicBezTo>
                    <a:pt x="316" y="102"/>
                    <a:pt x="321" y="94"/>
                    <a:pt x="319" y="80"/>
                  </a:cubicBezTo>
                  <a:cubicBezTo>
                    <a:pt x="318" y="76"/>
                    <a:pt x="315" y="69"/>
                    <a:pt x="312" y="63"/>
                  </a:cubicBezTo>
                  <a:cubicBezTo>
                    <a:pt x="305" y="49"/>
                    <a:pt x="300" y="42"/>
                    <a:pt x="289" y="32"/>
                  </a:cubicBezTo>
                  <a:cubicBezTo>
                    <a:pt x="281" y="25"/>
                    <a:pt x="274" y="20"/>
                    <a:pt x="265" y="16"/>
                  </a:cubicBezTo>
                  <a:cubicBezTo>
                    <a:pt x="251" y="9"/>
                    <a:pt x="227" y="7"/>
                    <a:pt x="209" y="8"/>
                  </a:cubicBezTo>
                  <a:cubicBezTo>
                    <a:pt x="166" y="10"/>
                    <a:pt x="134" y="22"/>
                    <a:pt x="103" y="37"/>
                  </a:cubicBezTo>
                  <a:cubicBezTo>
                    <a:pt x="71" y="52"/>
                    <a:pt x="37" y="65"/>
                    <a:pt x="19" y="90"/>
                  </a:cubicBezTo>
                  <a:cubicBezTo>
                    <a:pt x="24" y="110"/>
                    <a:pt x="27" y="132"/>
                    <a:pt x="28" y="156"/>
                  </a:cubicBezTo>
                  <a:cubicBezTo>
                    <a:pt x="36" y="150"/>
                    <a:pt x="40" y="141"/>
                    <a:pt x="47" y="135"/>
                  </a:cubicBezTo>
                  <a:cubicBezTo>
                    <a:pt x="65" y="120"/>
                    <a:pt x="110" y="97"/>
                    <a:pt x="145" y="96"/>
                  </a:cubicBezTo>
                  <a:cubicBezTo>
                    <a:pt x="167" y="95"/>
                    <a:pt x="185" y="101"/>
                    <a:pt x="192" y="116"/>
                  </a:cubicBezTo>
                  <a:cubicBezTo>
                    <a:pt x="201" y="134"/>
                    <a:pt x="183" y="157"/>
                    <a:pt x="171" y="170"/>
                  </a:cubicBezTo>
                  <a:cubicBezTo>
                    <a:pt x="159" y="184"/>
                    <a:pt x="146" y="192"/>
                    <a:pt x="132" y="200"/>
                  </a:cubicBezTo>
                  <a:cubicBezTo>
                    <a:pt x="91" y="222"/>
                    <a:pt x="54" y="250"/>
                    <a:pt x="32" y="289"/>
                  </a:cubicBezTo>
                  <a:cubicBezTo>
                    <a:pt x="20" y="308"/>
                    <a:pt x="10" y="325"/>
                    <a:pt x="13" y="355"/>
                  </a:cubicBezTo>
                  <a:cubicBezTo>
                    <a:pt x="16" y="396"/>
                    <a:pt x="42" y="424"/>
                    <a:pt x="79" y="433"/>
                  </a:cubicBezTo>
                  <a:cubicBezTo>
                    <a:pt x="109" y="440"/>
                    <a:pt x="141" y="433"/>
                    <a:pt x="161" y="423"/>
                  </a:cubicBezTo>
                  <a:cubicBezTo>
                    <a:pt x="179" y="414"/>
                    <a:pt x="186" y="410"/>
                    <a:pt x="202" y="399"/>
                  </a:cubicBezTo>
                  <a:cubicBezTo>
                    <a:pt x="208" y="395"/>
                    <a:pt x="218" y="387"/>
                    <a:pt x="219" y="384"/>
                  </a:cubicBezTo>
                  <a:cubicBezTo>
                    <a:pt x="220" y="379"/>
                    <a:pt x="212" y="371"/>
                    <a:pt x="208" y="365"/>
                  </a:cubicBezTo>
                  <a:cubicBezTo>
                    <a:pt x="204" y="358"/>
                    <a:pt x="201" y="352"/>
                    <a:pt x="197" y="346"/>
                  </a:cubicBezTo>
                  <a:cubicBezTo>
                    <a:pt x="196" y="337"/>
                    <a:pt x="191" y="329"/>
                    <a:pt x="188" y="321"/>
                  </a:cubicBezTo>
                  <a:cubicBezTo>
                    <a:pt x="185" y="313"/>
                    <a:pt x="185" y="303"/>
                    <a:pt x="181" y="294"/>
                  </a:cubicBezTo>
                  <a:cubicBezTo>
                    <a:pt x="173" y="302"/>
                    <a:pt x="167" y="316"/>
                    <a:pt x="157" y="32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3571" y="970"/>
              <a:ext cx="70" cy="7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8" y="61"/>
                </a:cxn>
                <a:cxn ang="0">
                  <a:pos x="1" y="40"/>
                </a:cxn>
                <a:cxn ang="0">
                  <a:pos x="4" y="22"/>
                </a:cxn>
                <a:cxn ang="0">
                  <a:pos x="34" y="2"/>
                </a:cxn>
                <a:cxn ang="0">
                  <a:pos x="11" y="24"/>
                </a:cxn>
                <a:cxn ang="0">
                  <a:pos x="38" y="52"/>
                </a:cxn>
                <a:cxn ang="0">
                  <a:pos x="34" y="9"/>
                </a:cxn>
                <a:cxn ang="0">
                  <a:pos x="33" y="10"/>
                </a:cxn>
                <a:cxn ang="0">
                  <a:pos x="11" y="24"/>
                </a:cxn>
              </a:cxnLst>
              <a:rect l="0" t="0" r="r" b="b"/>
              <a:pathLst>
                <a:path w="63" h="66">
                  <a:moveTo>
                    <a:pt x="34" y="2"/>
                  </a:moveTo>
                  <a:cubicBezTo>
                    <a:pt x="63" y="0"/>
                    <a:pt x="57" y="53"/>
                    <a:pt x="38" y="61"/>
                  </a:cubicBezTo>
                  <a:cubicBezTo>
                    <a:pt x="26" y="66"/>
                    <a:pt x="2" y="56"/>
                    <a:pt x="1" y="40"/>
                  </a:cubicBezTo>
                  <a:cubicBezTo>
                    <a:pt x="0" y="36"/>
                    <a:pt x="2" y="27"/>
                    <a:pt x="4" y="22"/>
                  </a:cubicBezTo>
                  <a:cubicBezTo>
                    <a:pt x="8" y="15"/>
                    <a:pt x="21" y="3"/>
                    <a:pt x="34" y="2"/>
                  </a:cubicBezTo>
                  <a:close/>
                  <a:moveTo>
                    <a:pt x="11" y="24"/>
                  </a:moveTo>
                  <a:cubicBezTo>
                    <a:pt x="1" y="45"/>
                    <a:pt x="22" y="59"/>
                    <a:pt x="38" y="52"/>
                  </a:cubicBezTo>
                  <a:cubicBezTo>
                    <a:pt x="48" y="42"/>
                    <a:pt x="51" y="14"/>
                    <a:pt x="34" y="9"/>
                  </a:cubicBezTo>
                  <a:cubicBezTo>
                    <a:pt x="34" y="9"/>
                    <a:pt x="33" y="9"/>
                    <a:pt x="33" y="10"/>
                  </a:cubicBezTo>
                  <a:cubicBezTo>
                    <a:pt x="24" y="11"/>
                    <a:pt x="15" y="17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27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8814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S1019648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S101674555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S101674555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S10196479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148</Words>
  <Application>Microsoft Office PowerPoint</Application>
  <PresentationFormat>Пројекција на екрану (4:3)</PresentationFormat>
  <Paragraphs>54</Paragraphs>
  <Slides>14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Наслови слајдова</vt:lpstr>
      </vt:variant>
      <vt:variant>
        <vt:i4>14</vt:i4>
      </vt:variant>
    </vt:vector>
  </HeadingPairs>
  <TitlesOfParts>
    <vt:vector size="20" baseType="lpstr">
      <vt:lpstr>TS101674551</vt:lpstr>
      <vt:lpstr>TS101881438</vt:lpstr>
      <vt:lpstr>TS101964805</vt:lpstr>
      <vt:lpstr>TS101674555</vt:lpstr>
      <vt:lpstr>1_TS101674555</vt:lpstr>
      <vt:lpstr>TS101964793</vt:lpstr>
      <vt:lpstr>Ј Е Р У С А Л И М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ЈЕРУСАЛИМ</dc:title>
  <dc:creator>user</dc:creator>
  <cp:lastModifiedBy>MEDICIN</cp:lastModifiedBy>
  <cp:revision>20</cp:revision>
  <dcterms:created xsi:type="dcterms:W3CDTF">2012-05-21T15:29:44Z</dcterms:created>
  <dcterms:modified xsi:type="dcterms:W3CDTF">2012-06-08T07:02:17Z</dcterms:modified>
</cp:coreProperties>
</file>