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50DE5-4D3C-4BF7-AE63-0DE33DE3D4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001A2-12FD-497F-A6FB-5BCDF218B105}">
      <dgm:prSet phldrT="[Text]" custT="1"/>
      <dgm:spPr/>
      <dgm:t>
        <a:bodyPr/>
        <a:lstStyle/>
        <a:p>
          <a:r>
            <a:rPr lang="sr-Cyrl-CS" sz="900" dirty="0"/>
            <a:t>Епско-лирске пјесме</a:t>
          </a:r>
          <a:endParaRPr lang="en-US" sz="900" dirty="0"/>
        </a:p>
      </dgm:t>
    </dgm:pt>
    <dgm:pt modelId="{BD30E0EF-FDDD-4B5A-B026-AE0E4CD6D6E0}" type="parTrans" cxnId="{024B8F63-8733-4C4F-B762-17CD059ADB89}">
      <dgm:prSet/>
      <dgm:spPr/>
      <dgm:t>
        <a:bodyPr/>
        <a:lstStyle/>
        <a:p>
          <a:endParaRPr lang="en-US" sz="1800"/>
        </a:p>
      </dgm:t>
    </dgm:pt>
    <dgm:pt modelId="{83DD44C6-B467-46C4-A5D2-6E55F469F123}" type="sibTrans" cxnId="{024B8F63-8733-4C4F-B762-17CD059ADB89}">
      <dgm:prSet/>
      <dgm:spPr/>
      <dgm:t>
        <a:bodyPr/>
        <a:lstStyle/>
        <a:p>
          <a:endParaRPr lang="en-US" sz="1800"/>
        </a:p>
      </dgm:t>
    </dgm:pt>
    <dgm:pt modelId="{4D702DCA-505E-4B9B-B6AF-7F01F80F6E3F}">
      <dgm:prSet phldrT="[Text]" custT="1"/>
      <dgm:spPr/>
      <dgm:t>
        <a:bodyPr/>
        <a:lstStyle/>
        <a:p>
          <a:r>
            <a:rPr lang="sr-Cyrl-CS" sz="900" dirty="0"/>
            <a:t>Према ствараоцима</a:t>
          </a:r>
          <a:endParaRPr lang="en-US" sz="900" dirty="0"/>
        </a:p>
      </dgm:t>
    </dgm:pt>
    <dgm:pt modelId="{BD60730D-BF76-4012-B2C5-9E2F1874D56A}" type="parTrans" cxnId="{31234786-4001-400F-A423-32672A73199F}">
      <dgm:prSet/>
      <dgm:spPr/>
      <dgm:t>
        <a:bodyPr/>
        <a:lstStyle/>
        <a:p>
          <a:endParaRPr lang="en-US" sz="1800"/>
        </a:p>
      </dgm:t>
    </dgm:pt>
    <dgm:pt modelId="{B7C3E41A-DA02-4AFD-A0D8-22F1FD8F0DC0}" type="sibTrans" cxnId="{31234786-4001-400F-A423-32672A73199F}">
      <dgm:prSet/>
      <dgm:spPr/>
      <dgm:t>
        <a:bodyPr/>
        <a:lstStyle/>
        <a:p>
          <a:endParaRPr lang="en-US" sz="1800"/>
        </a:p>
      </dgm:t>
    </dgm:pt>
    <dgm:pt modelId="{30B965C6-DD2C-4B9B-8814-666EBDD2EE3A}">
      <dgm:prSet phldrT="[Text]" custT="1"/>
      <dgm:spPr/>
      <dgm:t>
        <a:bodyPr/>
        <a:lstStyle/>
        <a:p>
          <a:r>
            <a:rPr lang="sr-Cyrl-CS" sz="900" dirty="0"/>
            <a:t>Народне (усмене)</a:t>
          </a:r>
          <a:endParaRPr lang="en-US" sz="900" dirty="0"/>
        </a:p>
      </dgm:t>
    </dgm:pt>
    <dgm:pt modelId="{E915915F-56C0-4492-8745-222CB6851019}" type="parTrans" cxnId="{0CCE0104-70DD-4424-A1F8-A3CC10352F94}">
      <dgm:prSet/>
      <dgm:spPr/>
      <dgm:t>
        <a:bodyPr/>
        <a:lstStyle/>
        <a:p>
          <a:endParaRPr lang="en-US" sz="1800"/>
        </a:p>
      </dgm:t>
    </dgm:pt>
    <dgm:pt modelId="{86B24E82-BF96-4437-ABD2-33B52646D1D7}" type="sibTrans" cxnId="{0CCE0104-70DD-4424-A1F8-A3CC10352F94}">
      <dgm:prSet/>
      <dgm:spPr/>
      <dgm:t>
        <a:bodyPr/>
        <a:lstStyle/>
        <a:p>
          <a:endParaRPr lang="en-US" sz="1800"/>
        </a:p>
      </dgm:t>
    </dgm:pt>
    <dgm:pt modelId="{38FC8034-C8AA-4B86-B78B-2C38030DF39D}">
      <dgm:prSet phldrT="[Text]" custT="1"/>
      <dgm:spPr/>
      <dgm:t>
        <a:bodyPr/>
        <a:lstStyle/>
        <a:p>
          <a:r>
            <a:rPr lang="sr-Cyrl-CS" sz="900"/>
            <a:t>Умјетничке (писане)</a:t>
          </a:r>
          <a:endParaRPr lang="en-US" sz="900" dirty="0"/>
        </a:p>
      </dgm:t>
    </dgm:pt>
    <dgm:pt modelId="{3C42A983-F631-43E2-9E73-E2BE4B1151E2}" type="parTrans" cxnId="{9938D421-AFCE-4840-AA6F-D814ED31DDAB}">
      <dgm:prSet/>
      <dgm:spPr/>
      <dgm:t>
        <a:bodyPr/>
        <a:lstStyle/>
        <a:p>
          <a:endParaRPr lang="en-US" sz="1800"/>
        </a:p>
      </dgm:t>
    </dgm:pt>
    <dgm:pt modelId="{06E3B982-9DBF-4E91-8DA8-9D8211CCE584}" type="sibTrans" cxnId="{9938D421-AFCE-4840-AA6F-D814ED31DDAB}">
      <dgm:prSet/>
      <dgm:spPr/>
      <dgm:t>
        <a:bodyPr/>
        <a:lstStyle/>
        <a:p>
          <a:endParaRPr lang="en-US" sz="1800"/>
        </a:p>
      </dgm:t>
    </dgm:pt>
    <dgm:pt modelId="{15BD2E05-47A5-4D5D-8D11-82FA41E50575}">
      <dgm:prSet phldrT="[Text]" custT="1"/>
      <dgm:spPr/>
      <dgm:t>
        <a:bodyPr/>
        <a:lstStyle/>
        <a:p>
          <a:r>
            <a:rPr lang="sr-Cyrl-CS" sz="900" dirty="0"/>
            <a:t>Према теми и идеји</a:t>
          </a:r>
          <a:endParaRPr lang="en-US" sz="900" dirty="0"/>
        </a:p>
      </dgm:t>
    </dgm:pt>
    <dgm:pt modelId="{FA9EFE7C-0264-4AA6-8177-D19D2F910514}" type="parTrans" cxnId="{53595ECA-3318-4C9E-A609-A667B8394D4A}">
      <dgm:prSet/>
      <dgm:spPr/>
      <dgm:t>
        <a:bodyPr/>
        <a:lstStyle/>
        <a:p>
          <a:endParaRPr lang="en-US" sz="1800"/>
        </a:p>
      </dgm:t>
    </dgm:pt>
    <dgm:pt modelId="{A6DA7957-956F-42AB-84B3-9E6177A01736}" type="sibTrans" cxnId="{53595ECA-3318-4C9E-A609-A667B8394D4A}">
      <dgm:prSet/>
      <dgm:spPr/>
      <dgm:t>
        <a:bodyPr/>
        <a:lstStyle/>
        <a:p>
          <a:endParaRPr lang="en-US" sz="1800"/>
        </a:p>
      </dgm:t>
    </dgm:pt>
    <dgm:pt modelId="{544C3758-3649-41D9-A8ED-C683FC92533C}">
      <dgm:prSet phldrT="[Text]" custT="1"/>
      <dgm:spPr/>
      <dgm:t>
        <a:bodyPr/>
        <a:lstStyle/>
        <a:p>
          <a:r>
            <a:rPr lang="sr-Cyrl-CS" sz="900" dirty="0"/>
            <a:t>Баладе </a:t>
          </a:r>
          <a:endParaRPr lang="en-US" sz="900" dirty="0"/>
        </a:p>
      </dgm:t>
    </dgm:pt>
    <dgm:pt modelId="{B4DBD884-41EC-443A-AC8B-62117F71F64B}" type="parTrans" cxnId="{84F801B0-C628-4AF7-9239-6A654DA5252C}">
      <dgm:prSet/>
      <dgm:spPr/>
      <dgm:t>
        <a:bodyPr/>
        <a:lstStyle/>
        <a:p>
          <a:endParaRPr lang="en-US" sz="1800"/>
        </a:p>
      </dgm:t>
    </dgm:pt>
    <dgm:pt modelId="{380DB9E5-3D9C-4290-AC1E-32C645707DEE}" type="sibTrans" cxnId="{84F801B0-C628-4AF7-9239-6A654DA5252C}">
      <dgm:prSet/>
      <dgm:spPr/>
      <dgm:t>
        <a:bodyPr/>
        <a:lstStyle/>
        <a:p>
          <a:endParaRPr lang="en-US" sz="1800"/>
        </a:p>
      </dgm:t>
    </dgm:pt>
    <dgm:pt modelId="{20432AA6-7865-447C-888E-DC0B05268907}">
      <dgm:prSet custT="1"/>
      <dgm:spPr/>
      <dgm:t>
        <a:bodyPr/>
        <a:lstStyle/>
        <a:p>
          <a:r>
            <a:rPr lang="sr-Cyrl-CS" sz="900" dirty="0"/>
            <a:t>Романсе</a:t>
          </a:r>
          <a:endParaRPr lang="en-US" sz="900" dirty="0"/>
        </a:p>
      </dgm:t>
    </dgm:pt>
    <dgm:pt modelId="{28ED3D82-3E2D-4D55-ACD9-9CAB8E6B821A}" type="parTrans" cxnId="{8BC3E653-0B26-403D-A423-0D0967FBEFDE}">
      <dgm:prSet/>
      <dgm:spPr/>
      <dgm:t>
        <a:bodyPr/>
        <a:lstStyle/>
        <a:p>
          <a:endParaRPr lang="en-US" sz="1800"/>
        </a:p>
      </dgm:t>
    </dgm:pt>
    <dgm:pt modelId="{FB3FE792-8EE8-41F3-947B-0C0734B368BB}" type="sibTrans" cxnId="{8BC3E653-0B26-403D-A423-0D0967FBEFDE}">
      <dgm:prSet/>
      <dgm:spPr/>
      <dgm:t>
        <a:bodyPr/>
        <a:lstStyle/>
        <a:p>
          <a:endParaRPr lang="en-US" sz="1800"/>
        </a:p>
      </dgm:t>
    </dgm:pt>
    <dgm:pt modelId="{79FA8AAA-020E-451A-A06E-5621CDEC2504}">
      <dgm:prSet custT="1"/>
      <dgm:spPr/>
      <dgm:t>
        <a:bodyPr/>
        <a:lstStyle/>
        <a:p>
          <a:r>
            <a:rPr lang="sr-Cyrl-CS" sz="900" dirty="0"/>
            <a:t>Поеме</a:t>
          </a:r>
          <a:endParaRPr lang="en-US" sz="900" dirty="0"/>
        </a:p>
      </dgm:t>
    </dgm:pt>
    <dgm:pt modelId="{6D2F503B-CB44-4D29-90BA-D2F4CAA23444}" type="parTrans" cxnId="{E86D6A0B-1514-4BE0-8A1A-1BF4768FCBAA}">
      <dgm:prSet/>
      <dgm:spPr/>
      <dgm:t>
        <a:bodyPr/>
        <a:lstStyle/>
        <a:p>
          <a:endParaRPr lang="en-US" sz="1800"/>
        </a:p>
      </dgm:t>
    </dgm:pt>
    <dgm:pt modelId="{9E69DB75-9CE7-485B-884E-2B697F24C8F4}" type="sibTrans" cxnId="{E86D6A0B-1514-4BE0-8A1A-1BF4768FCBAA}">
      <dgm:prSet/>
      <dgm:spPr/>
      <dgm:t>
        <a:bodyPr/>
        <a:lstStyle/>
        <a:p>
          <a:endParaRPr lang="en-US" sz="1800"/>
        </a:p>
      </dgm:t>
    </dgm:pt>
    <dgm:pt modelId="{1305BA20-6D56-42E0-8C66-88E086607AFF}" type="pres">
      <dgm:prSet presAssocID="{33A50DE5-4D3C-4BF7-AE63-0DE33DE3D4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Latn-RS"/>
        </a:p>
      </dgm:t>
    </dgm:pt>
    <dgm:pt modelId="{FEE2DFEA-6545-4498-9092-3EE6A720638C}" type="pres">
      <dgm:prSet presAssocID="{EDF001A2-12FD-497F-A6FB-5BCDF218B105}" presName="hierRoot1" presStyleCnt="0"/>
      <dgm:spPr/>
    </dgm:pt>
    <dgm:pt modelId="{B9CB4991-947C-4D59-8E35-E3420F97A648}" type="pres">
      <dgm:prSet presAssocID="{EDF001A2-12FD-497F-A6FB-5BCDF218B105}" presName="composite" presStyleCnt="0"/>
      <dgm:spPr/>
    </dgm:pt>
    <dgm:pt modelId="{A243E17A-55D1-443B-8026-049D59F98A29}" type="pres">
      <dgm:prSet presAssocID="{EDF001A2-12FD-497F-A6FB-5BCDF218B105}" presName="background" presStyleLbl="node0" presStyleIdx="0" presStyleCnt="1"/>
      <dgm:spPr/>
    </dgm:pt>
    <dgm:pt modelId="{3C91173E-70E0-4184-9E6E-6088BB139724}" type="pres">
      <dgm:prSet presAssocID="{EDF001A2-12FD-497F-A6FB-5BCDF218B1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3A96A727-FE4E-405A-9C0E-C3008CD7A967}" type="pres">
      <dgm:prSet presAssocID="{EDF001A2-12FD-497F-A6FB-5BCDF218B105}" presName="hierChild2" presStyleCnt="0"/>
      <dgm:spPr/>
    </dgm:pt>
    <dgm:pt modelId="{DFC1D0CC-4AE5-4CD7-98B3-B2BE5EAD99DF}" type="pres">
      <dgm:prSet presAssocID="{BD60730D-BF76-4012-B2C5-9E2F1874D56A}" presName="Name10" presStyleLbl="parChTrans1D2" presStyleIdx="0" presStyleCnt="2"/>
      <dgm:spPr/>
      <dgm:t>
        <a:bodyPr/>
        <a:lstStyle/>
        <a:p>
          <a:endParaRPr lang="sr-Latn-RS"/>
        </a:p>
      </dgm:t>
    </dgm:pt>
    <dgm:pt modelId="{86CCAD3F-2E7B-4DEA-895B-D3A230FCC9C3}" type="pres">
      <dgm:prSet presAssocID="{4D702DCA-505E-4B9B-B6AF-7F01F80F6E3F}" presName="hierRoot2" presStyleCnt="0"/>
      <dgm:spPr/>
    </dgm:pt>
    <dgm:pt modelId="{1F8DB6FB-1B2D-4E45-A307-94709C7F920F}" type="pres">
      <dgm:prSet presAssocID="{4D702DCA-505E-4B9B-B6AF-7F01F80F6E3F}" presName="composite2" presStyleCnt="0"/>
      <dgm:spPr/>
    </dgm:pt>
    <dgm:pt modelId="{731781CE-6808-4FD3-83B4-7AE7854523F3}" type="pres">
      <dgm:prSet presAssocID="{4D702DCA-505E-4B9B-B6AF-7F01F80F6E3F}" presName="background2" presStyleLbl="node2" presStyleIdx="0" presStyleCnt="2"/>
      <dgm:spPr/>
    </dgm:pt>
    <dgm:pt modelId="{C8FE43B3-8231-4611-B083-C1406DB51651}" type="pres">
      <dgm:prSet presAssocID="{4D702DCA-505E-4B9B-B6AF-7F01F80F6E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62C3370-17F0-47BB-B021-B198B7715E86}" type="pres">
      <dgm:prSet presAssocID="{4D702DCA-505E-4B9B-B6AF-7F01F80F6E3F}" presName="hierChild3" presStyleCnt="0"/>
      <dgm:spPr/>
    </dgm:pt>
    <dgm:pt modelId="{4E051FF0-0590-49AF-BDEE-E96DAF342284}" type="pres">
      <dgm:prSet presAssocID="{E915915F-56C0-4492-8745-222CB6851019}" presName="Name17" presStyleLbl="parChTrans1D3" presStyleIdx="0" presStyleCnt="5"/>
      <dgm:spPr/>
      <dgm:t>
        <a:bodyPr/>
        <a:lstStyle/>
        <a:p>
          <a:endParaRPr lang="sr-Latn-RS"/>
        </a:p>
      </dgm:t>
    </dgm:pt>
    <dgm:pt modelId="{E7CA0AFF-1908-4320-AE8B-C787D268B197}" type="pres">
      <dgm:prSet presAssocID="{30B965C6-DD2C-4B9B-8814-666EBDD2EE3A}" presName="hierRoot3" presStyleCnt="0"/>
      <dgm:spPr/>
    </dgm:pt>
    <dgm:pt modelId="{3829FCFB-ABAC-4910-8A3A-29550E46F8D2}" type="pres">
      <dgm:prSet presAssocID="{30B965C6-DD2C-4B9B-8814-666EBDD2EE3A}" presName="composite3" presStyleCnt="0"/>
      <dgm:spPr/>
    </dgm:pt>
    <dgm:pt modelId="{4BAA217C-976A-4F5C-B733-6A6126660783}" type="pres">
      <dgm:prSet presAssocID="{30B965C6-DD2C-4B9B-8814-666EBDD2EE3A}" presName="background3" presStyleLbl="node3" presStyleIdx="0" presStyleCnt="5"/>
      <dgm:spPr/>
    </dgm:pt>
    <dgm:pt modelId="{3FAB6961-C27C-425A-8473-08161B83A788}" type="pres">
      <dgm:prSet presAssocID="{30B965C6-DD2C-4B9B-8814-666EBDD2EE3A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131AE93-806D-41E4-95EF-C04137B2495B}" type="pres">
      <dgm:prSet presAssocID="{30B965C6-DD2C-4B9B-8814-666EBDD2EE3A}" presName="hierChild4" presStyleCnt="0"/>
      <dgm:spPr/>
    </dgm:pt>
    <dgm:pt modelId="{EDFF19F7-8815-43C3-8A19-6E9C98EE1754}" type="pres">
      <dgm:prSet presAssocID="{3C42A983-F631-43E2-9E73-E2BE4B1151E2}" presName="Name17" presStyleLbl="parChTrans1D3" presStyleIdx="1" presStyleCnt="5"/>
      <dgm:spPr/>
      <dgm:t>
        <a:bodyPr/>
        <a:lstStyle/>
        <a:p>
          <a:endParaRPr lang="sr-Latn-RS"/>
        </a:p>
      </dgm:t>
    </dgm:pt>
    <dgm:pt modelId="{8092484F-25E6-4098-8455-EFFCC24E872C}" type="pres">
      <dgm:prSet presAssocID="{38FC8034-C8AA-4B86-B78B-2C38030DF39D}" presName="hierRoot3" presStyleCnt="0"/>
      <dgm:spPr/>
    </dgm:pt>
    <dgm:pt modelId="{33F87FCD-6B4B-4A81-B929-96C8A202AF8C}" type="pres">
      <dgm:prSet presAssocID="{38FC8034-C8AA-4B86-B78B-2C38030DF39D}" presName="composite3" presStyleCnt="0"/>
      <dgm:spPr/>
    </dgm:pt>
    <dgm:pt modelId="{F915921C-9FBA-43D7-85EB-727E03E990E8}" type="pres">
      <dgm:prSet presAssocID="{38FC8034-C8AA-4B86-B78B-2C38030DF39D}" presName="background3" presStyleLbl="node3" presStyleIdx="1" presStyleCnt="5"/>
      <dgm:spPr/>
    </dgm:pt>
    <dgm:pt modelId="{7E5B7722-473C-4A5B-BD2B-A15BA8F9C3FC}" type="pres">
      <dgm:prSet presAssocID="{38FC8034-C8AA-4B86-B78B-2C38030DF39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12EBB885-8919-4C3C-AC13-D44695126155}" type="pres">
      <dgm:prSet presAssocID="{38FC8034-C8AA-4B86-B78B-2C38030DF39D}" presName="hierChild4" presStyleCnt="0"/>
      <dgm:spPr/>
    </dgm:pt>
    <dgm:pt modelId="{06D4CD30-7A26-4BD2-97A7-536C56A77A76}" type="pres">
      <dgm:prSet presAssocID="{FA9EFE7C-0264-4AA6-8177-D19D2F910514}" presName="Name10" presStyleLbl="parChTrans1D2" presStyleIdx="1" presStyleCnt="2"/>
      <dgm:spPr/>
      <dgm:t>
        <a:bodyPr/>
        <a:lstStyle/>
        <a:p>
          <a:endParaRPr lang="sr-Latn-RS"/>
        </a:p>
      </dgm:t>
    </dgm:pt>
    <dgm:pt modelId="{B1B55D3F-AB30-45B6-9FD5-764FEC821F2E}" type="pres">
      <dgm:prSet presAssocID="{15BD2E05-47A5-4D5D-8D11-82FA41E50575}" presName="hierRoot2" presStyleCnt="0"/>
      <dgm:spPr/>
    </dgm:pt>
    <dgm:pt modelId="{221783BE-88B0-4CBB-8816-16E11A3769F3}" type="pres">
      <dgm:prSet presAssocID="{15BD2E05-47A5-4D5D-8D11-82FA41E50575}" presName="composite2" presStyleCnt="0"/>
      <dgm:spPr/>
    </dgm:pt>
    <dgm:pt modelId="{17D9A523-BC79-44A2-BCC3-3A9A234D31D2}" type="pres">
      <dgm:prSet presAssocID="{15BD2E05-47A5-4D5D-8D11-82FA41E50575}" presName="background2" presStyleLbl="node2" presStyleIdx="1" presStyleCnt="2"/>
      <dgm:spPr/>
    </dgm:pt>
    <dgm:pt modelId="{0C007013-8F61-4EE7-B14B-1ABBAC8FF0FC}" type="pres">
      <dgm:prSet presAssocID="{15BD2E05-47A5-4D5D-8D11-82FA41E5057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A2114E1-5C7A-4412-B41D-46D766331E12}" type="pres">
      <dgm:prSet presAssocID="{15BD2E05-47A5-4D5D-8D11-82FA41E50575}" presName="hierChild3" presStyleCnt="0"/>
      <dgm:spPr/>
    </dgm:pt>
    <dgm:pt modelId="{E3B96B3B-0E75-4C60-A667-AE54ED0BEAF5}" type="pres">
      <dgm:prSet presAssocID="{B4DBD884-41EC-443A-AC8B-62117F71F64B}" presName="Name17" presStyleLbl="parChTrans1D3" presStyleIdx="2" presStyleCnt="5"/>
      <dgm:spPr/>
      <dgm:t>
        <a:bodyPr/>
        <a:lstStyle/>
        <a:p>
          <a:endParaRPr lang="sr-Latn-RS"/>
        </a:p>
      </dgm:t>
    </dgm:pt>
    <dgm:pt modelId="{723AD8F4-1F1F-4EE5-A60A-C5220F30E8EF}" type="pres">
      <dgm:prSet presAssocID="{544C3758-3649-41D9-A8ED-C683FC92533C}" presName="hierRoot3" presStyleCnt="0"/>
      <dgm:spPr/>
    </dgm:pt>
    <dgm:pt modelId="{D110F893-1DE8-4D6C-A689-04D19155E0A1}" type="pres">
      <dgm:prSet presAssocID="{544C3758-3649-41D9-A8ED-C683FC92533C}" presName="composite3" presStyleCnt="0"/>
      <dgm:spPr/>
    </dgm:pt>
    <dgm:pt modelId="{2BD7A38C-40F5-4E34-896A-424FE65516A6}" type="pres">
      <dgm:prSet presAssocID="{544C3758-3649-41D9-A8ED-C683FC92533C}" presName="background3" presStyleLbl="node3" presStyleIdx="2" presStyleCnt="5"/>
      <dgm:spPr/>
    </dgm:pt>
    <dgm:pt modelId="{78CCF0C0-359D-4366-B322-9BB8B0E864C0}" type="pres">
      <dgm:prSet presAssocID="{544C3758-3649-41D9-A8ED-C683FC92533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AEBF49F-4AFF-42D0-B7FE-B9B38EEB609D}" type="pres">
      <dgm:prSet presAssocID="{544C3758-3649-41D9-A8ED-C683FC92533C}" presName="hierChild4" presStyleCnt="0"/>
      <dgm:spPr/>
    </dgm:pt>
    <dgm:pt modelId="{CA4683F7-D6C8-4541-A3AF-477EDBDC500A}" type="pres">
      <dgm:prSet presAssocID="{28ED3D82-3E2D-4D55-ACD9-9CAB8E6B821A}" presName="Name17" presStyleLbl="parChTrans1D3" presStyleIdx="3" presStyleCnt="5"/>
      <dgm:spPr/>
      <dgm:t>
        <a:bodyPr/>
        <a:lstStyle/>
        <a:p>
          <a:endParaRPr lang="sr-Latn-RS"/>
        </a:p>
      </dgm:t>
    </dgm:pt>
    <dgm:pt modelId="{7100CCFE-44F1-4E9A-A507-187046C8CDBE}" type="pres">
      <dgm:prSet presAssocID="{20432AA6-7865-447C-888E-DC0B05268907}" presName="hierRoot3" presStyleCnt="0"/>
      <dgm:spPr/>
    </dgm:pt>
    <dgm:pt modelId="{06F356F6-F051-4D77-9CAD-D958585B5E32}" type="pres">
      <dgm:prSet presAssocID="{20432AA6-7865-447C-888E-DC0B05268907}" presName="composite3" presStyleCnt="0"/>
      <dgm:spPr/>
    </dgm:pt>
    <dgm:pt modelId="{CFD23B42-274D-4077-9ABA-B65042AAD16B}" type="pres">
      <dgm:prSet presAssocID="{20432AA6-7865-447C-888E-DC0B05268907}" presName="background3" presStyleLbl="node3" presStyleIdx="3" presStyleCnt="5"/>
      <dgm:spPr/>
    </dgm:pt>
    <dgm:pt modelId="{0F807DD8-997A-4A15-B49C-E68B75E2353C}" type="pres">
      <dgm:prSet presAssocID="{20432AA6-7865-447C-888E-DC0B0526890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DC0D73C6-6876-41EC-B5B5-5BDF6802275B}" type="pres">
      <dgm:prSet presAssocID="{20432AA6-7865-447C-888E-DC0B05268907}" presName="hierChild4" presStyleCnt="0"/>
      <dgm:spPr/>
    </dgm:pt>
    <dgm:pt modelId="{89FBEC88-8122-44EA-B596-7A0F45BE7510}" type="pres">
      <dgm:prSet presAssocID="{6D2F503B-CB44-4D29-90BA-D2F4CAA23444}" presName="Name17" presStyleLbl="parChTrans1D3" presStyleIdx="4" presStyleCnt="5"/>
      <dgm:spPr/>
      <dgm:t>
        <a:bodyPr/>
        <a:lstStyle/>
        <a:p>
          <a:endParaRPr lang="sr-Latn-RS"/>
        </a:p>
      </dgm:t>
    </dgm:pt>
    <dgm:pt modelId="{408CD83C-AE9C-4550-89C4-BFC7DCAE9B06}" type="pres">
      <dgm:prSet presAssocID="{79FA8AAA-020E-451A-A06E-5621CDEC2504}" presName="hierRoot3" presStyleCnt="0"/>
      <dgm:spPr/>
    </dgm:pt>
    <dgm:pt modelId="{25C6701D-5FF8-411F-B647-CA0D68EF09F8}" type="pres">
      <dgm:prSet presAssocID="{79FA8AAA-020E-451A-A06E-5621CDEC2504}" presName="composite3" presStyleCnt="0"/>
      <dgm:spPr/>
    </dgm:pt>
    <dgm:pt modelId="{475EC2B3-101C-46C3-9141-F64DEF696DF2}" type="pres">
      <dgm:prSet presAssocID="{79FA8AAA-020E-451A-A06E-5621CDEC2504}" presName="background3" presStyleLbl="node3" presStyleIdx="4" presStyleCnt="5"/>
      <dgm:spPr/>
    </dgm:pt>
    <dgm:pt modelId="{BD672B8B-2F5E-4A67-A507-84A5EC6DF211}" type="pres">
      <dgm:prSet presAssocID="{79FA8AAA-020E-451A-A06E-5621CDEC250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7E47135E-5685-4776-B32A-153B115DA6CD}" type="pres">
      <dgm:prSet presAssocID="{79FA8AAA-020E-451A-A06E-5621CDEC2504}" presName="hierChild4" presStyleCnt="0"/>
      <dgm:spPr/>
    </dgm:pt>
  </dgm:ptLst>
  <dgm:cxnLst>
    <dgm:cxn modelId="{E86D6A0B-1514-4BE0-8A1A-1BF4768FCBAA}" srcId="{15BD2E05-47A5-4D5D-8D11-82FA41E50575}" destId="{79FA8AAA-020E-451A-A06E-5621CDEC2504}" srcOrd="2" destOrd="0" parTransId="{6D2F503B-CB44-4D29-90BA-D2F4CAA23444}" sibTransId="{9E69DB75-9CE7-485B-884E-2B697F24C8F4}"/>
    <dgm:cxn modelId="{C82247C6-04B7-45F0-8762-5721849CD46F}" type="presOf" srcId="{BD60730D-BF76-4012-B2C5-9E2F1874D56A}" destId="{DFC1D0CC-4AE5-4CD7-98B3-B2BE5EAD99DF}" srcOrd="0" destOrd="0" presId="urn:microsoft.com/office/officeart/2005/8/layout/hierarchy1"/>
    <dgm:cxn modelId="{024B8F63-8733-4C4F-B762-17CD059ADB89}" srcId="{33A50DE5-4D3C-4BF7-AE63-0DE33DE3D44E}" destId="{EDF001A2-12FD-497F-A6FB-5BCDF218B105}" srcOrd="0" destOrd="0" parTransId="{BD30E0EF-FDDD-4B5A-B026-AE0E4CD6D6E0}" sibTransId="{83DD44C6-B467-46C4-A5D2-6E55F469F123}"/>
    <dgm:cxn modelId="{DDBAC657-C3F4-4CBF-A903-E1250E0A4D2C}" type="presOf" srcId="{EDF001A2-12FD-497F-A6FB-5BCDF218B105}" destId="{3C91173E-70E0-4184-9E6E-6088BB139724}" srcOrd="0" destOrd="0" presId="urn:microsoft.com/office/officeart/2005/8/layout/hierarchy1"/>
    <dgm:cxn modelId="{09E372A0-ACD9-4F93-A72C-751797AC3A20}" type="presOf" srcId="{E915915F-56C0-4492-8745-222CB6851019}" destId="{4E051FF0-0590-49AF-BDEE-E96DAF342284}" srcOrd="0" destOrd="0" presId="urn:microsoft.com/office/officeart/2005/8/layout/hierarchy1"/>
    <dgm:cxn modelId="{9938D421-AFCE-4840-AA6F-D814ED31DDAB}" srcId="{4D702DCA-505E-4B9B-B6AF-7F01F80F6E3F}" destId="{38FC8034-C8AA-4B86-B78B-2C38030DF39D}" srcOrd="1" destOrd="0" parTransId="{3C42A983-F631-43E2-9E73-E2BE4B1151E2}" sibTransId="{06E3B982-9DBF-4E91-8DA8-9D8211CCE584}"/>
    <dgm:cxn modelId="{0B606B59-9375-48BC-917B-54D32E055D45}" type="presOf" srcId="{4D702DCA-505E-4B9B-B6AF-7F01F80F6E3F}" destId="{C8FE43B3-8231-4611-B083-C1406DB51651}" srcOrd="0" destOrd="0" presId="urn:microsoft.com/office/officeart/2005/8/layout/hierarchy1"/>
    <dgm:cxn modelId="{E8C1FCA4-5A16-48A5-82BC-6376F2C3E6A2}" type="presOf" srcId="{6D2F503B-CB44-4D29-90BA-D2F4CAA23444}" destId="{89FBEC88-8122-44EA-B596-7A0F45BE7510}" srcOrd="0" destOrd="0" presId="urn:microsoft.com/office/officeart/2005/8/layout/hierarchy1"/>
    <dgm:cxn modelId="{F805FE24-EDFE-483D-A110-DC01034B7282}" type="presOf" srcId="{15BD2E05-47A5-4D5D-8D11-82FA41E50575}" destId="{0C007013-8F61-4EE7-B14B-1ABBAC8FF0FC}" srcOrd="0" destOrd="0" presId="urn:microsoft.com/office/officeart/2005/8/layout/hierarchy1"/>
    <dgm:cxn modelId="{D7F38F15-30C8-45FD-AF0B-55B49CA9C25E}" type="presOf" srcId="{20432AA6-7865-447C-888E-DC0B05268907}" destId="{0F807DD8-997A-4A15-B49C-E68B75E2353C}" srcOrd="0" destOrd="0" presId="urn:microsoft.com/office/officeart/2005/8/layout/hierarchy1"/>
    <dgm:cxn modelId="{0CCE0104-70DD-4424-A1F8-A3CC10352F94}" srcId="{4D702DCA-505E-4B9B-B6AF-7F01F80F6E3F}" destId="{30B965C6-DD2C-4B9B-8814-666EBDD2EE3A}" srcOrd="0" destOrd="0" parTransId="{E915915F-56C0-4492-8745-222CB6851019}" sibTransId="{86B24E82-BF96-4437-ABD2-33B52646D1D7}"/>
    <dgm:cxn modelId="{B6C4EB0C-07C5-4FC6-8A6C-29C755019960}" type="presOf" srcId="{33A50DE5-4D3C-4BF7-AE63-0DE33DE3D44E}" destId="{1305BA20-6D56-42E0-8C66-88E086607AFF}" srcOrd="0" destOrd="0" presId="urn:microsoft.com/office/officeart/2005/8/layout/hierarchy1"/>
    <dgm:cxn modelId="{8BC3E653-0B26-403D-A423-0D0967FBEFDE}" srcId="{15BD2E05-47A5-4D5D-8D11-82FA41E50575}" destId="{20432AA6-7865-447C-888E-DC0B05268907}" srcOrd="1" destOrd="0" parTransId="{28ED3D82-3E2D-4D55-ACD9-9CAB8E6B821A}" sibTransId="{FB3FE792-8EE8-41F3-947B-0C0734B368BB}"/>
    <dgm:cxn modelId="{CEBAEC7A-EA9E-406D-9E57-1793E9A9B9CA}" type="presOf" srcId="{28ED3D82-3E2D-4D55-ACD9-9CAB8E6B821A}" destId="{CA4683F7-D6C8-4541-A3AF-477EDBDC500A}" srcOrd="0" destOrd="0" presId="urn:microsoft.com/office/officeart/2005/8/layout/hierarchy1"/>
    <dgm:cxn modelId="{8ABABD2D-54A8-4FC7-9718-28EF6F25B422}" type="presOf" srcId="{79FA8AAA-020E-451A-A06E-5621CDEC2504}" destId="{BD672B8B-2F5E-4A67-A507-84A5EC6DF211}" srcOrd="0" destOrd="0" presId="urn:microsoft.com/office/officeart/2005/8/layout/hierarchy1"/>
    <dgm:cxn modelId="{53595ECA-3318-4C9E-A609-A667B8394D4A}" srcId="{EDF001A2-12FD-497F-A6FB-5BCDF218B105}" destId="{15BD2E05-47A5-4D5D-8D11-82FA41E50575}" srcOrd="1" destOrd="0" parTransId="{FA9EFE7C-0264-4AA6-8177-D19D2F910514}" sibTransId="{A6DA7957-956F-42AB-84B3-9E6177A01736}"/>
    <dgm:cxn modelId="{79515368-8330-421C-9930-5C63A7DFED8F}" type="presOf" srcId="{38FC8034-C8AA-4B86-B78B-2C38030DF39D}" destId="{7E5B7722-473C-4A5B-BD2B-A15BA8F9C3FC}" srcOrd="0" destOrd="0" presId="urn:microsoft.com/office/officeart/2005/8/layout/hierarchy1"/>
    <dgm:cxn modelId="{1521CE32-2431-46DC-876B-AE1AA5D05A5A}" type="presOf" srcId="{FA9EFE7C-0264-4AA6-8177-D19D2F910514}" destId="{06D4CD30-7A26-4BD2-97A7-536C56A77A76}" srcOrd="0" destOrd="0" presId="urn:microsoft.com/office/officeart/2005/8/layout/hierarchy1"/>
    <dgm:cxn modelId="{63B6790F-02FB-4230-A0FA-4A0DC2526027}" type="presOf" srcId="{30B965C6-DD2C-4B9B-8814-666EBDD2EE3A}" destId="{3FAB6961-C27C-425A-8473-08161B83A788}" srcOrd="0" destOrd="0" presId="urn:microsoft.com/office/officeart/2005/8/layout/hierarchy1"/>
    <dgm:cxn modelId="{47030B24-341C-4FB8-91F5-92FD8668B6BF}" type="presOf" srcId="{544C3758-3649-41D9-A8ED-C683FC92533C}" destId="{78CCF0C0-359D-4366-B322-9BB8B0E864C0}" srcOrd="0" destOrd="0" presId="urn:microsoft.com/office/officeart/2005/8/layout/hierarchy1"/>
    <dgm:cxn modelId="{31234786-4001-400F-A423-32672A73199F}" srcId="{EDF001A2-12FD-497F-A6FB-5BCDF218B105}" destId="{4D702DCA-505E-4B9B-B6AF-7F01F80F6E3F}" srcOrd="0" destOrd="0" parTransId="{BD60730D-BF76-4012-B2C5-9E2F1874D56A}" sibTransId="{B7C3E41A-DA02-4AFD-A0D8-22F1FD8F0DC0}"/>
    <dgm:cxn modelId="{17D8A034-F1E8-4BC8-A93F-FEFD6BDB4351}" type="presOf" srcId="{3C42A983-F631-43E2-9E73-E2BE4B1151E2}" destId="{EDFF19F7-8815-43C3-8A19-6E9C98EE1754}" srcOrd="0" destOrd="0" presId="urn:microsoft.com/office/officeart/2005/8/layout/hierarchy1"/>
    <dgm:cxn modelId="{84F801B0-C628-4AF7-9239-6A654DA5252C}" srcId="{15BD2E05-47A5-4D5D-8D11-82FA41E50575}" destId="{544C3758-3649-41D9-A8ED-C683FC92533C}" srcOrd="0" destOrd="0" parTransId="{B4DBD884-41EC-443A-AC8B-62117F71F64B}" sibTransId="{380DB9E5-3D9C-4290-AC1E-32C645707DEE}"/>
    <dgm:cxn modelId="{4C57B22F-7829-41DC-9409-092CCD83DA25}" type="presOf" srcId="{B4DBD884-41EC-443A-AC8B-62117F71F64B}" destId="{E3B96B3B-0E75-4C60-A667-AE54ED0BEAF5}" srcOrd="0" destOrd="0" presId="urn:microsoft.com/office/officeart/2005/8/layout/hierarchy1"/>
    <dgm:cxn modelId="{01DD6237-8098-4BED-80D5-262C484414FD}" type="presParOf" srcId="{1305BA20-6D56-42E0-8C66-88E086607AFF}" destId="{FEE2DFEA-6545-4498-9092-3EE6A720638C}" srcOrd="0" destOrd="0" presId="urn:microsoft.com/office/officeart/2005/8/layout/hierarchy1"/>
    <dgm:cxn modelId="{EF39ED9A-8EE3-46E4-BA9F-65567EB8EB1B}" type="presParOf" srcId="{FEE2DFEA-6545-4498-9092-3EE6A720638C}" destId="{B9CB4991-947C-4D59-8E35-E3420F97A648}" srcOrd="0" destOrd="0" presId="urn:microsoft.com/office/officeart/2005/8/layout/hierarchy1"/>
    <dgm:cxn modelId="{1DAE356B-18FC-4D9C-947B-2633E1941D07}" type="presParOf" srcId="{B9CB4991-947C-4D59-8E35-E3420F97A648}" destId="{A243E17A-55D1-443B-8026-049D59F98A29}" srcOrd="0" destOrd="0" presId="urn:microsoft.com/office/officeart/2005/8/layout/hierarchy1"/>
    <dgm:cxn modelId="{DF3B7630-AB01-47B5-A6B9-C31E1289A25A}" type="presParOf" srcId="{B9CB4991-947C-4D59-8E35-E3420F97A648}" destId="{3C91173E-70E0-4184-9E6E-6088BB139724}" srcOrd="1" destOrd="0" presId="urn:microsoft.com/office/officeart/2005/8/layout/hierarchy1"/>
    <dgm:cxn modelId="{333DE529-419A-4751-8B66-A684486B68A0}" type="presParOf" srcId="{FEE2DFEA-6545-4498-9092-3EE6A720638C}" destId="{3A96A727-FE4E-405A-9C0E-C3008CD7A967}" srcOrd="1" destOrd="0" presId="urn:microsoft.com/office/officeart/2005/8/layout/hierarchy1"/>
    <dgm:cxn modelId="{B33A9658-B340-45C8-8AEC-38F559B635A0}" type="presParOf" srcId="{3A96A727-FE4E-405A-9C0E-C3008CD7A967}" destId="{DFC1D0CC-4AE5-4CD7-98B3-B2BE5EAD99DF}" srcOrd="0" destOrd="0" presId="urn:microsoft.com/office/officeart/2005/8/layout/hierarchy1"/>
    <dgm:cxn modelId="{65E362E2-C9B5-4ED5-9626-9DA0F1ACCB33}" type="presParOf" srcId="{3A96A727-FE4E-405A-9C0E-C3008CD7A967}" destId="{86CCAD3F-2E7B-4DEA-895B-D3A230FCC9C3}" srcOrd="1" destOrd="0" presId="urn:microsoft.com/office/officeart/2005/8/layout/hierarchy1"/>
    <dgm:cxn modelId="{E5EAECBD-90EF-4C7D-80CE-2ECDC3512C34}" type="presParOf" srcId="{86CCAD3F-2E7B-4DEA-895B-D3A230FCC9C3}" destId="{1F8DB6FB-1B2D-4E45-A307-94709C7F920F}" srcOrd="0" destOrd="0" presId="urn:microsoft.com/office/officeart/2005/8/layout/hierarchy1"/>
    <dgm:cxn modelId="{62EDE97B-AFB0-4577-A2C9-E4AE5657357A}" type="presParOf" srcId="{1F8DB6FB-1B2D-4E45-A307-94709C7F920F}" destId="{731781CE-6808-4FD3-83B4-7AE7854523F3}" srcOrd="0" destOrd="0" presId="urn:microsoft.com/office/officeart/2005/8/layout/hierarchy1"/>
    <dgm:cxn modelId="{ECBB401E-E1C8-4491-93EB-E752747804E9}" type="presParOf" srcId="{1F8DB6FB-1B2D-4E45-A307-94709C7F920F}" destId="{C8FE43B3-8231-4611-B083-C1406DB51651}" srcOrd="1" destOrd="0" presId="urn:microsoft.com/office/officeart/2005/8/layout/hierarchy1"/>
    <dgm:cxn modelId="{E9D2923D-B18F-462D-A45A-4BDBAD54C0A7}" type="presParOf" srcId="{86CCAD3F-2E7B-4DEA-895B-D3A230FCC9C3}" destId="{262C3370-17F0-47BB-B021-B198B7715E86}" srcOrd="1" destOrd="0" presId="urn:microsoft.com/office/officeart/2005/8/layout/hierarchy1"/>
    <dgm:cxn modelId="{DBC63660-43B6-47A5-B5F4-1A0D10628B22}" type="presParOf" srcId="{262C3370-17F0-47BB-B021-B198B7715E86}" destId="{4E051FF0-0590-49AF-BDEE-E96DAF342284}" srcOrd="0" destOrd="0" presId="urn:microsoft.com/office/officeart/2005/8/layout/hierarchy1"/>
    <dgm:cxn modelId="{1F81CD35-C5CC-4250-8FE2-E724C8060FB0}" type="presParOf" srcId="{262C3370-17F0-47BB-B021-B198B7715E86}" destId="{E7CA0AFF-1908-4320-AE8B-C787D268B197}" srcOrd="1" destOrd="0" presId="urn:microsoft.com/office/officeart/2005/8/layout/hierarchy1"/>
    <dgm:cxn modelId="{F282FFBA-A5FC-4DF9-93AC-720F6B9429E3}" type="presParOf" srcId="{E7CA0AFF-1908-4320-AE8B-C787D268B197}" destId="{3829FCFB-ABAC-4910-8A3A-29550E46F8D2}" srcOrd="0" destOrd="0" presId="urn:microsoft.com/office/officeart/2005/8/layout/hierarchy1"/>
    <dgm:cxn modelId="{828D7A64-A105-43F6-8423-78F38C6BCE6E}" type="presParOf" srcId="{3829FCFB-ABAC-4910-8A3A-29550E46F8D2}" destId="{4BAA217C-976A-4F5C-B733-6A6126660783}" srcOrd="0" destOrd="0" presId="urn:microsoft.com/office/officeart/2005/8/layout/hierarchy1"/>
    <dgm:cxn modelId="{19057D3E-D1B4-4F6C-8C6B-AEB9D40A7B4A}" type="presParOf" srcId="{3829FCFB-ABAC-4910-8A3A-29550E46F8D2}" destId="{3FAB6961-C27C-425A-8473-08161B83A788}" srcOrd="1" destOrd="0" presId="urn:microsoft.com/office/officeart/2005/8/layout/hierarchy1"/>
    <dgm:cxn modelId="{64297C3C-F0AE-4563-AC06-CDC5E072C7B1}" type="presParOf" srcId="{E7CA0AFF-1908-4320-AE8B-C787D268B197}" destId="{C131AE93-806D-41E4-95EF-C04137B2495B}" srcOrd="1" destOrd="0" presId="urn:microsoft.com/office/officeart/2005/8/layout/hierarchy1"/>
    <dgm:cxn modelId="{3DFE783F-B775-4CB8-A4E8-729A4943A21F}" type="presParOf" srcId="{262C3370-17F0-47BB-B021-B198B7715E86}" destId="{EDFF19F7-8815-43C3-8A19-6E9C98EE1754}" srcOrd="2" destOrd="0" presId="urn:microsoft.com/office/officeart/2005/8/layout/hierarchy1"/>
    <dgm:cxn modelId="{85B31319-A03F-45A0-AD11-3911E76CE228}" type="presParOf" srcId="{262C3370-17F0-47BB-B021-B198B7715E86}" destId="{8092484F-25E6-4098-8455-EFFCC24E872C}" srcOrd="3" destOrd="0" presId="urn:microsoft.com/office/officeart/2005/8/layout/hierarchy1"/>
    <dgm:cxn modelId="{F0E76A55-4D21-4833-B13F-A071A630BB4E}" type="presParOf" srcId="{8092484F-25E6-4098-8455-EFFCC24E872C}" destId="{33F87FCD-6B4B-4A81-B929-96C8A202AF8C}" srcOrd="0" destOrd="0" presId="urn:microsoft.com/office/officeart/2005/8/layout/hierarchy1"/>
    <dgm:cxn modelId="{7BE93BB7-A452-45E5-9568-E65D196B8750}" type="presParOf" srcId="{33F87FCD-6B4B-4A81-B929-96C8A202AF8C}" destId="{F915921C-9FBA-43D7-85EB-727E03E990E8}" srcOrd="0" destOrd="0" presId="urn:microsoft.com/office/officeart/2005/8/layout/hierarchy1"/>
    <dgm:cxn modelId="{E037781B-57EE-4B06-BCCD-7CDC3A297E90}" type="presParOf" srcId="{33F87FCD-6B4B-4A81-B929-96C8A202AF8C}" destId="{7E5B7722-473C-4A5B-BD2B-A15BA8F9C3FC}" srcOrd="1" destOrd="0" presId="urn:microsoft.com/office/officeart/2005/8/layout/hierarchy1"/>
    <dgm:cxn modelId="{8AFBFCC5-985F-43ED-BABA-45E73305803A}" type="presParOf" srcId="{8092484F-25E6-4098-8455-EFFCC24E872C}" destId="{12EBB885-8919-4C3C-AC13-D44695126155}" srcOrd="1" destOrd="0" presId="urn:microsoft.com/office/officeart/2005/8/layout/hierarchy1"/>
    <dgm:cxn modelId="{EF15337A-1EF3-422D-8BE5-1738E3243442}" type="presParOf" srcId="{3A96A727-FE4E-405A-9C0E-C3008CD7A967}" destId="{06D4CD30-7A26-4BD2-97A7-536C56A77A76}" srcOrd="2" destOrd="0" presId="urn:microsoft.com/office/officeart/2005/8/layout/hierarchy1"/>
    <dgm:cxn modelId="{0C45556D-FEF1-4BEC-9694-95E5DEEBA6F5}" type="presParOf" srcId="{3A96A727-FE4E-405A-9C0E-C3008CD7A967}" destId="{B1B55D3F-AB30-45B6-9FD5-764FEC821F2E}" srcOrd="3" destOrd="0" presId="urn:microsoft.com/office/officeart/2005/8/layout/hierarchy1"/>
    <dgm:cxn modelId="{4EAEA28C-8754-4CAE-9D5D-70F7E6C295FA}" type="presParOf" srcId="{B1B55D3F-AB30-45B6-9FD5-764FEC821F2E}" destId="{221783BE-88B0-4CBB-8816-16E11A3769F3}" srcOrd="0" destOrd="0" presId="urn:microsoft.com/office/officeart/2005/8/layout/hierarchy1"/>
    <dgm:cxn modelId="{A9A0A140-3DCC-4791-90C1-C78E5C42EEE2}" type="presParOf" srcId="{221783BE-88B0-4CBB-8816-16E11A3769F3}" destId="{17D9A523-BC79-44A2-BCC3-3A9A234D31D2}" srcOrd="0" destOrd="0" presId="urn:microsoft.com/office/officeart/2005/8/layout/hierarchy1"/>
    <dgm:cxn modelId="{CCD1F7DE-2ADA-4116-AB8A-BDD48230374C}" type="presParOf" srcId="{221783BE-88B0-4CBB-8816-16E11A3769F3}" destId="{0C007013-8F61-4EE7-B14B-1ABBAC8FF0FC}" srcOrd="1" destOrd="0" presId="urn:microsoft.com/office/officeart/2005/8/layout/hierarchy1"/>
    <dgm:cxn modelId="{2E5BAF81-41B7-4BC0-A092-D0B91F32B13E}" type="presParOf" srcId="{B1B55D3F-AB30-45B6-9FD5-764FEC821F2E}" destId="{BA2114E1-5C7A-4412-B41D-46D766331E12}" srcOrd="1" destOrd="0" presId="urn:microsoft.com/office/officeart/2005/8/layout/hierarchy1"/>
    <dgm:cxn modelId="{6E77A611-386A-4110-9339-D561348BB6E6}" type="presParOf" srcId="{BA2114E1-5C7A-4412-B41D-46D766331E12}" destId="{E3B96B3B-0E75-4C60-A667-AE54ED0BEAF5}" srcOrd="0" destOrd="0" presId="urn:microsoft.com/office/officeart/2005/8/layout/hierarchy1"/>
    <dgm:cxn modelId="{AF9CBC19-AA2B-4216-BDB0-B6E37B210AD5}" type="presParOf" srcId="{BA2114E1-5C7A-4412-B41D-46D766331E12}" destId="{723AD8F4-1F1F-4EE5-A60A-C5220F30E8EF}" srcOrd="1" destOrd="0" presId="urn:microsoft.com/office/officeart/2005/8/layout/hierarchy1"/>
    <dgm:cxn modelId="{119F22A1-E825-4316-83C9-C955256437B5}" type="presParOf" srcId="{723AD8F4-1F1F-4EE5-A60A-C5220F30E8EF}" destId="{D110F893-1DE8-4D6C-A689-04D19155E0A1}" srcOrd="0" destOrd="0" presId="urn:microsoft.com/office/officeart/2005/8/layout/hierarchy1"/>
    <dgm:cxn modelId="{95613995-38A2-4E07-8BE8-EE8811166736}" type="presParOf" srcId="{D110F893-1DE8-4D6C-A689-04D19155E0A1}" destId="{2BD7A38C-40F5-4E34-896A-424FE65516A6}" srcOrd="0" destOrd="0" presId="urn:microsoft.com/office/officeart/2005/8/layout/hierarchy1"/>
    <dgm:cxn modelId="{46DD4A9F-2C84-4F56-907C-FA9FAA4C1E3C}" type="presParOf" srcId="{D110F893-1DE8-4D6C-A689-04D19155E0A1}" destId="{78CCF0C0-359D-4366-B322-9BB8B0E864C0}" srcOrd="1" destOrd="0" presId="urn:microsoft.com/office/officeart/2005/8/layout/hierarchy1"/>
    <dgm:cxn modelId="{406E044F-35F4-4DAF-B4CC-73B06F2692A4}" type="presParOf" srcId="{723AD8F4-1F1F-4EE5-A60A-C5220F30E8EF}" destId="{CAEBF49F-4AFF-42D0-B7FE-B9B38EEB609D}" srcOrd="1" destOrd="0" presId="urn:microsoft.com/office/officeart/2005/8/layout/hierarchy1"/>
    <dgm:cxn modelId="{B39793EE-81D3-4159-8130-B9D9911110E8}" type="presParOf" srcId="{BA2114E1-5C7A-4412-B41D-46D766331E12}" destId="{CA4683F7-D6C8-4541-A3AF-477EDBDC500A}" srcOrd="2" destOrd="0" presId="urn:microsoft.com/office/officeart/2005/8/layout/hierarchy1"/>
    <dgm:cxn modelId="{C5E7A4BD-ECEB-4888-9D68-653573080372}" type="presParOf" srcId="{BA2114E1-5C7A-4412-B41D-46D766331E12}" destId="{7100CCFE-44F1-4E9A-A507-187046C8CDBE}" srcOrd="3" destOrd="0" presId="urn:microsoft.com/office/officeart/2005/8/layout/hierarchy1"/>
    <dgm:cxn modelId="{63176575-BC5F-4750-A054-CDE9CBF2056B}" type="presParOf" srcId="{7100CCFE-44F1-4E9A-A507-187046C8CDBE}" destId="{06F356F6-F051-4D77-9CAD-D958585B5E32}" srcOrd="0" destOrd="0" presId="urn:microsoft.com/office/officeart/2005/8/layout/hierarchy1"/>
    <dgm:cxn modelId="{C9AD24CE-FF87-49C8-8A5C-74BC2B6FA789}" type="presParOf" srcId="{06F356F6-F051-4D77-9CAD-D958585B5E32}" destId="{CFD23B42-274D-4077-9ABA-B65042AAD16B}" srcOrd="0" destOrd="0" presId="urn:microsoft.com/office/officeart/2005/8/layout/hierarchy1"/>
    <dgm:cxn modelId="{24E50378-8122-4B8B-B2E9-7FDEE37309E8}" type="presParOf" srcId="{06F356F6-F051-4D77-9CAD-D958585B5E32}" destId="{0F807DD8-997A-4A15-B49C-E68B75E2353C}" srcOrd="1" destOrd="0" presId="urn:microsoft.com/office/officeart/2005/8/layout/hierarchy1"/>
    <dgm:cxn modelId="{0CEAD0AD-8AF3-4E8B-ADAD-D2F93F929F8C}" type="presParOf" srcId="{7100CCFE-44F1-4E9A-A507-187046C8CDBE}" destId="{DC0D73C6-6876-41EC-B5B5-5BDF6802275B}" srcOrd="1" destOrd="0" presId="urn:microsoft.com/office/officeart/2005/8/layout/hierarchy1"/>
    <dgm:cxn modelId="{94DE4686-7844-49D6-B9CB-FD27874E129F}" type="presParOf" srcId="{BA2114E1-5C7A-4412-B41D-46D766331E12}" destId="{89FBEC88-8122-44EA-B596-7A0F45BE7510}" srcOrd="4" destOrd="0" presId="urn:microsoft.com/office/officeart/2005/8/layout/hierarchy1"/>
    <dgm:cxn modelId="{F9B486B3-AC02-4322-87CA-005D9C8D7EB5}" type="presParOf" srcId="{BA2114E1-5C7A-4412-B41D-46D766331E12}" destId="{408CD83C-AE9C-4550-89C4-BFC7DCAE9B06}" srcOrd="5" destOrd="0" presId="urn:microsoft.com/office/officeart/2005/8/layout/hierarchy1"/>
    <dgm:cxn modelId="{25CA7841-69EF-433A-87C3-8E2228E0CC58}" type="presParOf" srcId="{408CD83C-AE9C-4550-89C4-BFC7DCAE9B06}" destId="{25C6701D-5FF8-411F-B647-CA0D68EF09F8}" srcOrd="0" destOrd="0" presId="urn:microsoft.com/office/officeart/2005/8/layout/hierarchy1"/>
    <dgm:cxn modelId="{BA859C57-04B4-4483-9D60-C2FE01A4979E}" type="presParOf" srcId="{25C6701D-5FF8-411F-B647-CA0D68EF09F8}" destId="{475EC2B3-101C-46C3-9141-F64DEF696DF2}" srcOrd="0" destOrd="0" presId="urn:microsoft.com/office/officeart/2005/8/layout/hierarchy1"/>
    <dgm:cxn modelId="{687EF406-B510-4E38-BE67-1AF337A82229}" type="presParOf" srcId="{25C6701D-5FF8-411F-B647-CA0D68EF09F8}" destId="{BD672B8B-2F5E-4A67-A507-84A5EC6DF211}" srcOrd="1" destOrd="0" presId="urn:microsoft.com/office/officeart/2005/8/layout/hierarchy1"/>
    <dgm:cxn modelId="{C480F6E1-096E-49AB-A81F-E347674B8D7B}" type="presParOf" srcId="{408CD83C-AE9C-4550-89C4-BFC7DCAE9B06}" destId="{7E47135E-5685-4776-B32A-153B115DA6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EC88-8122-44EA-B596-7A0F45BE7510}">
      <dsp:nvSpPr>
        <dsp:cNvPr id="0" name=""/>
        <dsp:cNvSpPr/>
      </dsp:nvSpPr>
      <dsp:spPr>
        <a:xfrm>
          <a:off x="4249658" y="2496839"/>
          <a:ext cx="1245952" cy="29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2"/>
              </a:lnTo>
              <a:lnTo>
                <a:pt x="1245952" y="202042"/>
              </a:lnTo>
              <a:lnTo>
                <a:pt x="1245952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683F7-D6C8-4541-A3AF-477EDBDC500A}">
      <dsp:nvSpPr>
        <dsp:cNvPr id="0" name=""/>
        <dsp:cNvSpPr/>
      </dsp:nvSpPr>
      <dsp:spPr>
        <a:xfrm>
          <a:off x="4203938" y="2496839"/>
          <a:ext cx="91440" cy="296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96B3B-0E75-4C60-A667-AE54ED0BEAF5}">
      <dsp:nvSpPr>
        <dsp:cNvPr id="0" name=""/>
        <dsp:cNvSpPr/>
      </dsp:nvSpPr>
      <dsp:spPr>
        <a:xfrm>
          <a:off x="3003705" y="2496839"/>
          <a:ext cx="1245952" cy="296480"/>
        </a:xfrm>
        <a:custGeom>
          <a:avLst/>
          <a:gdLst/>
          <a:ahLst/>
          <a:cxnLst/>
          <a:rect l="0" t="0" r="0" b="0"/>
          <a:pathLst>
            <a:path>
              <a:moveTo>
                <a:pt x="1245952" y="0"/>
              </a:moveTo>
              <a:lnTo>
                <a:pt x="1245952" y="202042"/>
              </a:lnTo>
              <a:lnTo>
                <a:pt x="0" y="202042"/>
              </a:lnTo>
              <a:lnTo>
                <a:pt x="0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4CD30-7A26-4BD2-97A7-536C56A77A76}">
      <dsp:nvSpPr>
        <dsp:cNvPr id="0" name=""/>
        <dsp:cNvSpPr/>
      </dsp:nvSpPr>
      <dsp:spPr>
        <a:xfrm>
          <a:off x="2692217" y="1553029"/>
          <a:ext cx="1557441" cy="29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2"/>
              </a:lnTo>
              <a:lnTo>
                <a:pt x="1557441" y="202042"/>
              </a:lnTo>
              <a:lnTo>
                <a:pt x="1557441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F19F7-8815-43C3-8A19-6E9C98EE1754}">
      <dsp:nvSpPr>
        <dsp:cNvPr id="0" name=""/>
        <dsp:cNvSpPr/>
      </dsp:nvSpPr>
      <dsp:spPr>
        <a:xfrm>
          <a:off x="1134776" y="2496839"/>
          <a:ext cx="622976" cy="29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2"/>
              </a:lnTo>
              <a:lnTo>
                <a:pt x="622976" y="202042"/>
              </a:lnTo>
              <a:lnTo>
                <a:pt x="622976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51FF0-0590-49AF-BDEE-E96DAF342284}">
      <dsp:nvSpPr>
        <dsp:cNvPr id="0" name=""/>
        <dsp:cNvSpPr/>
      </dsp:nvSpPr>
      <dsp:spPr>
        <a:xfrm>
          <a:off x="511800" y="2496839"/>
          <a:ext cx="622976" cy="296480"/>
        </a:xfrm>
        <a:custGeom>
          <a:avLst/>
          <a:gdLst/>
          <a:ahLst/>
          <a:cxnLst/>
          <a:rect l="0" t="0" r="0" b="0"/>
          <a:pathLst>
            <a:path>
              <a:moveTo>
                <a:pt x="622976" y="0"/>
              </a:moveTo>
              <a:lnTo>
                <a:pt x="622976" y="202042"/>
              </a:lnTo>
              <a:lnTo>
                <a:pt x="0" y="202042"/>
              </a:lnTo>
              <a:lnTo>
                <a:pt x="0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1D0CC-4AE5-4CD7-98B3-B2BE5EAD99DF}">
      <dsp:nvSpPr>
        <dsp:cNvPr id="0" name=""/>
        <dsp:cNvSpPr/>
      </dsp:nvSpPr>
      <dsp:spPr>
        <a:xfrm>
          <a:off x="1134776" y="1553029"/>
          <a:ext cx="1557441" cy="296480"/>
        </a:xfrm>
        <a:custGeom>
          <a:avLst/>
          <a:gdLst/>
          <a:ahLst/>
          <a:cxnLst/>
          <a:rect l="0" t="0" r="0" b="0"/>
          <a:pathLst>
            <a:path>
              <a:moveTo>
                <a:pt x="1557441" y="0"/>
              </a:moveTo>
              <a:lnTo>
                <a:pt x="1557441" y="202042"/>
              </a:lnTo>
              <a:lnTo>
                <a:pt x="0" y="202042"/>
              </a:lnTo>
              <a:lnTo>
                <a:pt x="0" y="29648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3E17A-55D1-443B-8026-049D59F98A29}">
      <dsp:nvSpPr>
        <dsp:cNvPr id="0" name=""/>
        <dsp:cNvSpPr/>
      </dsp:nvSpPr>
      <dsp:spPr>
        <a:xfrm>
          <a:off x="2182509" y="905700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1173E-70E0-4184-9E6E-6088BB139724}">
      <dsp:nvSpPr>
        <dsp:cNvPr id="0" name=""/>
        <dsp:cNvSpPr/>
      </dsp:nvSpPr>
      <dsp:spPr>
        <a:xfrm>
          <a:off x="2295778" y="1013305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Епско-лирске пјесме</a:t>
          </a:r>
          <a:endParaRPr lang="en-US" sz="900" kern="1200" dirty="0"/>
        </a:p>
      </dsp:txBody>
      <dsp:txXfrm>
        <a:off x="2314738" y="1032265"/>
        <a:ext cx="981495" cy="609409"/>
      </dsp:txXfrm>
    </dsp:sp>
    <dsp:sp modelId="{731781CE-6808-4FD3-83B4-7AE7854523F3}">
      <dsp:nvSpPr>
        <dsp:cNvPr id="0" name=""/>
        <dsp:cNvSpPr/>
      </dsp:nvSpPr>
      <dsp:spPr>
        <a:xfrm>
          <a:off x="625068" y="184950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E43B3-8231-4611-B083-C1406DB51651}">
      <dsp:nvSpPr>
        <dsp:cNvPr id="0" name=""/>
        <dsp:cNvSpPr/>
      </dsp:nvSpPr>
      <dsp:spPr>
        <a:xfrm>
          <a:off x="738336" y="195711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Према ствараоцима</a:t>
          </a:r>
          <a:endParaRPr lang="en-US" sz="900" kern="1200" dirty="0"/>
        </a:p>
      </dsp:txBody>
      <dsp:txXfrm>
        <a:off x="757296" y="1976074"/>
        <a:ext cx="981495" cy="609409"/>
      </dsp:txXfrm>
    </dsp:sp>
    <dsp:sp modelId="{4BAA217C-976A-4F5C-B733-6A6126660783}">
      <dsp:nvSpPr>
        <dsp:cNvPr id="0" name=""/>
        <dsp:cNvSpPr/>
      </dsp:nvSpPr>
      <dsp:spPr>
        <a:xfrm>
          <a:off x="2092" y="279331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B6961-C27C-425A-8473-08161B83A788}">
      <dsp:nvSpPr>
        <dsp:cNvPr id="0" name=""/>
        <dsp:cNvSpPr/>
      </dsp:nvSpPr>
      <dsp:spPr>
        <a:xfrm>
          <a:off x="115360" y="290092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Народне (усмене)</a:t>
          </a:r>
          <a:endParaRPr lang="en-US" sz="900" kern="1200" dirty="0"/>
        </a:p>
      </dsp:txBody>
      <dsp:txXfrm>
        <a:off x="134320" y="2919884"/>
        <a:ext cx="981495" cy="609409"/>
      </dsp:txXfrm>
    </dsp:sp>
    <dsp:sp modelId="{F915921C-9FBA-43D7-85EB-727E03E990E8}">
      <dsp:nvSpPr>
        <dsp:cNvPr id="0" name=""/>
        <dsp:cNvSpPr/>
      </dsp:nvSpPr>
      <dsp:spPr>
        <a:xfrm>
          <a:off x="1248044" y="279331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7722-473C-4A5B-BD2B-A15BA8F9C3FC}">
      <dsp:nvSpPr>
        <dsp:cNvPr id="0" name=""/>
        <dsp:cNvSpPr/>
      </dsp:nvSpPr>
      <dsp:spPr>
        <a:xfrm>
          <a:off x="1361313" y="290092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/>
            <a:t>Умјетничке (писане)</a:t>
          </a:r>
          <a:endParaRPr lang="en-US" sz="900" kern="1200" dirty="0"/>
        </a:p>
      </dsp:txBody>
      <dsp:txXfrm>
        <a:off x="1380273" y="2919884"/>
        <a:ext cx="981495" cy="609409"/>
      </dsp:txXfrm>
    </dsp:sp>
    <dsp:sp modelId="{17D9A523-BC79-44A2-BCC3-3A9A234D31D2}">
      <dsp:nvSpPr>
        <dsp:cNvPr id="0" name=""/>
        <dsp:cNvSpPr/>
      </dsp:nvSpPr>
      <dsp:spPr>
        <a:xfrm>
          <a:off x="3739950" y="184950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07013-8F61-4EE7-B14B-1ABBAC8FF0FC}">
      <dsp:nvSpPr>
        <dsp:cNvPr id="0" name=""/>
        <dsp:cNvSpPr/>
      </dsp:nvSpPr>
      <dsp:spPr>
        <a:xfrm>
          <a:off x="3853219" y="195711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Према теми и идеји</a:t>
          </a:r>
          <a:endParaRPr lang="en-US" sz="900" kern="1200" dirty="0"/>
        </a:p>
      </dsp:txBody>
      <dsp:txXfrm>
        <a:off x="3872179" y="1976074"/>
        <a:ext cx="981495" cy="609409"/>
      </dsp:txXfrm>
    </dsp:sp>
    <dsp:sp modelId="{2BD7A38C-40F5-4E34-896A-424FE65516A6}">
      <dsp:nvSpPr>
        <dsp:cNvPr id="0" name=""/>
        <dsp:cNvSpPr/>
      </dsp:nvSpPr>
      <dsp:spPr>
        <a:xfrm>
          <a:off x="2493997" y="279331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CF0C0-359D-4366-B322-9BB8B0E864C0}">
      <dsp:nvSpPr>
        <dsp:cNvPr id="0" name=""/>
        <dsp:cNvSpPr/>
      </dsp:nvSpPr>
      <dsp:spPr>
        <a:xfrm>
          <a:off x="2607266" y="290092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Баладе </a:t>
          </a:r>
          <a:endParaRPr lang="en-US" sz="900" kern="1200" dirty="0"/>
        </a:p>
      </dsp:txBody>
      <dsp:txXfrm>
        <a:off x="2626226" y="2919884"/>
        <a:ext cx="981495" cy="609409"/>
      </dsp:txXfrm>
    </dsp:sp>
    <dsp:sp modelId="{CFD23B42-274D-4077-9ABA-B65042AAD16B}">
      <dsp:nvSpPr>
        <dsp:cNvPr id="0" name=""/>
        <dsp:cNvSpPr/>
      </dsp:nvSpPr>
      <dsp:spPr>
        <a:xfrm>
          <a:off x="3739950" y="279331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07DD8-997A-4A15-B49C-E68B75E2353C}">
      <dsp:nvSpPr>
        <dsp:cNvPr id="0" name=""/>
        <dsp:cNvSpPr/>
      </dsp:nvSpPr>
      <dsp:spPr>
        <a:xfrm>
          <a:off x="3853219" y="290092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Романсе</a:t>
          </a:r>
          <a:endParaRPr lang="en-US" sz="900" kern="1200" dirty="0"/>
        </a:p>
      </dsp:txBody>
      <dsp:txXfrm>
        <a:off x="3872179" y="2919884"/>
        <a:ext cx="981495" cy="609409"/>
      </dsp:txXfrm>
    </dsp:sp>
    <dsp:sp modelId="{475EC2B3-101C-46C3-9141-F64DEF696DF2}">
      <dsp:nvSpPr>
        <dsp:cNvPr id="0" name=""/>
        <dsp:cNvSpPr/>
      </dsp:nvSpPr>
      <dsp:spPr>
        <a:xfrm>
          <a:off x="4985903" y="2793319"/>
          <a:ext cx="1019415" cy="647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72B8B-2F5E-4A67-A507-84A5EC6DF211}">
      <dsp:nvSpPr>
        <dsp:cNvPr id="0" name=""/>
        <dsp:cNvSpPr/>
      </dsp:nvSpPr>
      <dsp:spPr>
        <a:xfrm>
          <a:off x="5099171" y="2900924"/>
          <a:ext cx="1019415" cy="647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900" kern="1200" dirty="0"/>
            <a:t>Поеме</a:t>
          </a:r>
          <a:endParaRPr lang="en-US" sz="900" kern="1200" dirty="0"/>
        </a:p>
      </dsp:txBody>
      <dsp:txXfrm>
        <a:off x="5118131" y="2919884"/>
        <a:ext cx="981495" cy="60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C1566B-4458-4D92-817E-41DF870270D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1F8F98-A479-48AF-9010-5B8C682161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C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ЕПСКО-ЛИРСКЕ ПЈЕСМЕ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2400" cy="1199704"/>
          </a:xfrm>
        </p:spPr>
        <p:txBody>
          <a:bodyPr/>
          <a:lstStyle/>
          <a:p>
            <a:r>
              <a:rPr lang="sr-Cyrl-C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УЧЕНИК:АНИТА ИВАНКОВИЋ 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I7</a:t>
            </a:r>
            <a:endParaRPr lang="sr-Cyrl-C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sr-Cyrl-C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ПРОФЕСОР:МР САЊА ЂУРИЋ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3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6404248" cy="965665"/>
          </a:xfrm>
        </p:spPr>
        <p:txBody>
          <a:bodyPr/>
          <a:lstStyle/>
          <a:p>
            <a:r>
              <a:rPr lang="sr-Cyrl-C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ХВАЛА НА ПАЖЊИ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8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2696"/>
            <a:ext cx="8219256" cy="4680519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CS" sz="2000" dirty="0"/>
              <a:t>-Лирско-епске пјесме представљају врсту пјесама које у себи имају елементе и епских(фабула, ликови, дијалог, монолог, стални епитети, епски десетерац, узрочно-посљедично везање мотива) и лирских(појачана емоционалност, ритам, пјесничке слике, стилске фигуре, асоцијативно низање мотива) пјесама.</a:t>
            </a:r>
          </a:p>
          <a:p>
            <a:r>
              <a:rPr lang="sr-Cyrl-CS" sz="2000" dirty="0"/>
              <a:t>-Опјевавају неко осјећање(па су садржајно ближе лирским пјесмама), али постоји развијена радња, главни јунак, епизоде личности и врло јако субјективно </a:t>
            </a:r>
            <a:r>
              <a:rPr lang="sr-Cyrl-CS" sz="2000" dirty="0" err="1"/>
              <a:t>осјећање</a:t>
            </a:r>
            <a:r>
              <a:rPr lang="sr-Cyrl-CS" sz="2000" dirty="0"/>
              <a:t> </a:t>
            </a:r>
            <a:r>
              <a:rPr lang="sr-Cyrl-CS" sz="2000" dirty="0" smtClean="0"/>
              <a:t>ствараоца</a:t>
            </a:r>
            <a:r>
              <a:rPr lang="sr-Latn-RS" sz="2000" dirty="0" smtClean="0"/>
              <a:t> </a:t>
            </a:r>
            <a:r>
              <a:rPr lang="sr-Cyrl-CS" sz="2000" dirty="0" smtClean="0"/>
              <a:t>(</a:t>
            </a:r>
            <a:r>
              <a:rPr lang="sr-Cyrl-CS" sz="2000" dirty="0"/>
              <a:t>што су елементи епских пјесама)</a:t>
            </a:r>
          </a:p>
          <a:p>
            <a:r>
              <a:rPr lang="sr-Cyrl-CS" sz="2000" dirty="0"/>
              <a:t>-Епско-лирске пјесме су дуже од лирских ,а догађаји су описани врло осјећајно.</a:t>
            </a:r>
          </a:p>
          <a:p>
            <a:r>
              <a:rPr lang="sr-Cyrl-CS" sz="2000" dirty="0"/>
              <a:t>-Теме су најчешће љубав или мржња везане за породични живот.</a:t>
            </a:r>
          </a:p>
        </p:txBody>
      </p:sp>
    </p:spTree>
    <p:extLst>
      <p:ext uri="{BB962C8B-B14F-4D97-AF65-F5344CB8AC3E}">
        <p14:creationId xmlns:p14="http://schemas.microsoft.com/office/powerpoint/2010/main" val="14084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>
        <p14:glitter dir="u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8712968" cy="2952328"/>
          </a:xfrm>
        </p:spPr>
        <p:txBody>
          <a:bodyPr>
            <a:normAutofit/>
          </a:bodyPr>
          <a:lstStyle/>
          <a:p>
            <a:r>
              <a:rPr lang="sr-Cyrl-CS" sz="1800" dirty="0"/>
              <a:t>Епско-лирске пјесме се дијеле </a:t>
            </a:r>
          </a:p>
          <a:p>
            <a:pPr marL="109728" indent="0">
              <a:buNone/>
            </a:pPr>
            <a:r>
              <a:rPr lang="sr-Cyrl-CS" sz="1800" dirty="0"/>
              <a:t>1. Према ствараоцима на:</a:t>
            </a:r>
          </a:p>
          <a:p>
            <a:pPr>
              <a:buFont typeface="Wingdings" pitchFamily="2" charset="2"/>
              <a:buChar char="ü"/>
            </a:pPr>
            <a:r>
              <a:rPr lang="sr-Cyrl-CS" sz="1800" dirty="0"/>
              <a:t>Народне/усмене(непознати стваралац)</a:t>
            </a:r>
          </a:p>
          <a:p>
            <a:pPr>
              <a:buFont typeface="Wingdings" pitchFamily="2" charset="2"/>
              <a:buChar char="ü"/>
            </a:pPr>
            <a:r>
              <a:rPr lang="sr-Cyrl-CS" sz="1800" dirty="0"/>
              <a:t>Умјетничке/писане(познати стваралац)</a:t>
            </a:r>
          </a:p>
          <a:p>
            <a:pPr marL="109728" indent="0">
              <a:buNone/>
            </a:pPr>
            <a:r>
              <a:rPr lang="sr-Cyrl-CS" sz="1800" dirty="0"/>
              <a:t>2. Према теми и идеји на:</a:t>
            </a:r>
          </a:p>
          <a:p>
            <a:pPr>
              <a:buFont typeface="Wingdings" pitchFamily="2" charset="2"/>
              <a:buChar char="ü"/>
            </a:pPr>
            <a:r>
              <a:rPr lang="sr-Cyrl-CS" sz="1800" dirty="0"/>
              <a:t>Баладе</a:t>
            </a:r>
          </a:p>
          <a:p>
            <a:pPr>
              <a:buFont typeface="Wingdings" pitchFamily="2" charset="2"/>
              <a:buChar char="ü"/>
            </a:pPr>
            <a:r>
              <a:rPr lang="sr-Cyrl-CS" sz="1800" dirty="0"/>
              <a:t>Романсе </a:t>
            </a:r>
          </a:p>
          <a:p>
            <a:pPr>
              <a:buFont typeface="Wingdings" pitchFamily="2" charset="2"/>
              <a:buChar char="ü"/>
            </a:pPr>
            <a:r>
              <a:rPr lang="sr-Cyrl-CS" sz="1800" dirty="0"/>
              <a:t>Поеме</a:t>
            </a:r>
          </a:p>
          <a:p>
            <a:pPr marL="109728" indent="0">
              <a:buNone/>
            </a:pP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7830451"/>
              </p:ext>
            </p:extLst>
          </p:nvPr>
        </p:nvGraphicFramePr>
        <p:xfrm>
          <a:off x="2843808" y="2204864"/>
          <a:ext cx="6120680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C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*ПОДЈЕЛА ЕПСКО-ЛИРСКИХ ПЈЕСАМА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95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32589"/>
            <a:ext cx="4680000" cy="402344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/>
              <a:t>	</a:t>
            </a:r>
          </a:p>
          <a:p>
            <a:pPr marL="109728" indent="0">
              <a:buNone/>
            </a:pPr>
            <a:r>
              <a:rPr lang="ru-RU" sz="1800" dirty="0"/>
              <a:t>-Баладе су настале у Француској, Шпанији и Енглеској.</a:t>
            </a:r>
          </a:p>
          <a:p>
            <a:pPr marL="109728" indent="0">
              <a:buNone/>
            </a:pPr>
            <a:r>
              <a:rPr lang="ru-RU" sz="1800" dirty="0"/>
              <a:t>- По својој структури ближе су епским песмама. </a:t>
            </a:r>
          </a:p>
          <a:p>
            <a:pPr marL="109728" indent="0">
              <a:buNone/>
            </a:pPr>
            <a:r>
              <a:rPr lang="ru-RU" sz="1800" dirty="0"/>
              <a:t>-Могу бити и народне и умјетничке.</a:t>
            </a:r>
          </a:p>
          <a:p>
            <a:pPr marL="109728" indent="0">
              <a:buNone/>
            </a:pPr>
            <a:r>
              <a:rPr lang="ru-RU" sz="1800" dirty="0"/>
              <a:t>-У почетку свога развоја баладе су се пјевале уз игру, а касније су се развиле у самосталну пјесму са лирско-епском садржином.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960000" cy="21695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*БАЛАДЕ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000" y="3739142"/>
            <a:ext cx="468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-Балада је у ствари пјесничка приповијетка која, сликајући неки трагичан догађај, изазива у нама лирска расположења.</a:t>
            </a:r>
          </a:p>
          <a:p>
            <a:r>
              <a:rPr lang="ru-RU" dirty="0"/>
              <a:t>-Обично описују породични живот, неки трагичан догађај из тог живота који прекида љубав, срећу, породичну идилу.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6" y="4005064"/>
            <a:ext cx="3051715" cy="19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3960000" cy="387424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949168" y="836712"/>
            <a:ext cx="396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*Младост, љепота, љубав најчешће су на удару кобних околности, са неком предодређеношћу у себи да губе битку са животом и страдају;</a:t>
            </a:r>
            <a:br>
              <a:rPr lang="ru-RU" dirty="0"/>
            </a:br>
            <a:r>
              <a:rPr lang="ru-RU" dirty="0"/>
              <a:t>*Достојанство и одлучност онога који страда и до краја </a:t>
            </a:r>
            <a:r>
              <a:rPr lang="ru-RU" dirty="0">
                <a:latin typeface="+mj-lt"/>
              </a:rPr>
              <a:t>брани</a:t>
            </a:r>
            <a:r>
              <a:rPr lang="ru-RU" dirty="0"/>
              <a:t> своје осећање, свој став – јесте битно својсво јунака у балади;</a:t>
            </a:r>
            <a:br>
              <a:rPr lang="ru-RU" dirty="0"/>
            </a:br>
            <a:r>
              <a:rPr lang="ru-RU" dirty="0"/>
              <a:t>*Стихови баладе обично се састоје од истог броја слогова и римују се;</a:t>
            </a:r>
            <a:br>
              <a:rPr lang="ru-RU" dirty="0"/>
            </a:br>
            <a:r>
              <a:rPr lang="ru-RU" dirty="0"/>
              <a:t>*На крају сваке баладе налази се порука која је тужно обојена.</a:t>
            </a:r>
            <a:br>
              <a:rPr lang="ru-RU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396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u="sng" dirty="0"/>
              <a:t>Битне одлике баладе:</a:t>
            </a:r>
            <a:endParaRPr lang="en-US" b="1" u="sng" dirty="0"/>
          </a:p>
          <a:p>
            <a:r>
              <a:rPr lang="sr-Cyrl-CS" dirty="0"/>
              <a:t/>
            </a:r>
            <a:br>
              <a:rPr lang="sr-Cyrl-CS" dirty="0"/>
            </a:br>
            <a:r>
              <a:rPr lang="sr-Cyrl-CS" dirty="0"/>
              <a:t>*У себи садрже лирско (снажна осећања), епско (наративна) и драмско (дијалог, оштар сукоб);</a:t>
            </a:r>
            <a:br>
              <a:rPr lang="sr-Cyrl-CS" dirty="0"/>
            </a:br>
            <a:r>
              <a:rPr lang="sr-Cyrl-CS" dirty="0"/>
              <a:t>*Предмет баладе нису опис јунака и његови подвизи, већ унутрашњи душевни свијет,</a:t>
            </a:r>
          </a:p>
          <a:p>
            <a:r>
              <a:rPr lang="sr-Cyrl-CS" dirty="0"/>
              <a:t>умјесто спољашњих догађаја у њима доминирају психички потреси;</a:t>
            </a:r>
            <a:br>
              <a:rPr lang="sr-Cyrl-CS" dirty="0"/>
            </a:br>
            <a:r>
              <a:rPr lang="sr-Cyrl-CS" dirty="0"/>
              <a:t>*Имају динамичне мотиве и убрзани ток радње, са усмјеравањем на несхватљиво, непредвидиво и неразумно понашање јунака;</a:t>
            </a:r>
            <a:br>
              <a:rPr lang="sr-Cyrl-C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30000">
        <p14:glitter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663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-Најпознатије баладе у српској књижевности су: Хасанагиница, Предраг и Ненад, Женидба Милића барјактара и Смрт Омера и Мериме.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-Умјетничке баладе стварали су Јован Јовановић Змај (Три хајдука), Лаза Костић (Минадир), Станко Враз (Бура), Милорад Митровић (Дон Рамиро), Антон Ашкерц (Мејник) и други.</a:t>
            </a:r>
            <a:br>
              <a:rPr lang="ru-RU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12216" r="5432" b="6742"/>
          <a:stretch/>
        </p:blipFill>
        <p:spPr bwMode="auto">
          <a:xfrm>
            <a:off x="0" y="1323344"/>
            <a:ext cx="2268000" cy="164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3401" r="2427" b="3235"/>
          <a:stretch/>
        </p:blipFill>
        <p:spPr>
          <a:xfrm>
            <a:off x="2268000" y="1323345"/>
            <a:ext cx="2268000" cy="1642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323345"/>
            <a:ext cx="2340000" cy="1642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323344"/>
            <a:ext cx="2268000" cy="164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25092"/>
          <a:stretch/>
        </p:blipFill>
        <p:spPr>
          <a:xfrm>
            <a:off x="0" y="4348064"/>
            <a:ext cx="1814400" cy="1837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30" y="4348065"/>
            <a:ext cx="1891273" cy="1837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1878" r="121" b="11878"/>
          <a:stretch/>
        </p:blipFill>
        <p:spPr>
          <a:xfrm>
            <a:off x="5522705" y="4348061"/>
            <a:ext cx="1814400" cy="1837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18292"/>
          <a:stretch/>
        </p:blipFill>
        <p:spPr>
          <a:xfrm>
            <a:off x="7329600" y="4348062"/>
            <a:ext cx="1814400" cy="1837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" t="6789" r="4259" b="29569"/>
          <a:stretch/>
        </p:blipFill>
        <p:spPr>
          <a:xfrm>
            <a:off x="3613587" y="4348065"/>
            <a:ext cx="1909118" cy="1837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116" y="6185158"/>
            <a:ext cx="1512168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1000" dirty="0"/>
              <a:t>Јован Јовановић Змај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006266" y="6185157"/>
            <a:ext cx="1512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Лаза Костић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480800" y="6185163"/>
            <a:ext cx="1512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Станко Враз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673905" y="6185156"/>
            <a:ext cx="1512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Антон Ашкерц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2146" y="6185163"/>
            <a:ext cx="1512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Милорад Митровић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93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*ПОЕМЕ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3"/>
            <a:ext cx="4040188" cy="56166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-Поема може бити само умјетничка. </a:t>
            </a:r>
          </a:p>
          <a:p>
            <a:r>
              <a:rPr lang="ru-RU" dirty="0"/>
              <a:t>-То је епска пјесма, али са лирским моментима.</a:t>
            </a:r>
          </a:p>
          <a:p>
            <a:r>
              <a:rPr lang="ru-RU" dirty="0"/>
              <a:t>-Сврстана је у лирско-епску поезију јер се у њој опјевавају и догађаји и осјећања, тј. и епски и лирски елементи. </a:t>
            </a:r>
          </a:p>
          <a:p>
            <a:r>
              <a:rPr lang="ru-RU" dirty="0"/>
              <a:t>-У поемама истовремено постоји ток епског причања, јака лична расположења и размишљања.</a:t>
            </a:r>
          </a:p>
          <a:p>
            <a:r>
              <a:rPr lang="ru-RU" dirty="0"/>
              <a:t> -Зато су поеме богате сликарским и музичким моментима.</a:t>
            </a:r>
          </a:p>
          <a:p>
            <a:r>
              <a:rPr lang="ru-RU" dirty="0"/>
              <a:t> -У композицији поеме налази се више пјевања.</a:t>
            </a:r>
          </a:p>
          <a:p>
            <a:endParaRPr lang="ru-RU" dirty="0"/>
          </a:p>
          <a:p>
            <a:r>
              <a:rPr lang="ru-RU" dirty="0"/>
              <a:t>- Поеме су писали Славко Вукосављевић (Кадињача), Иван Горан Ковачић (Јама), Оскар Давичо (Зрењанин), Скендер Куленовић (Стојанка мајка Кнежопољка) и други.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68" y="25129"/>
            <a:ext cx="2160240" cy="320466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" t="5655" r="702" b="5655"/>
          <a:stretch/>
        </p:blipFill>
        <p:spPr>
          <a:xfrm>
            <a:off x="4463988" y="3717032"/>
            <a:ext cx="2160000" cy="25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6558"/>
          <a:stretch/>
        </p:blipFill>
        <p:spPr>
          <a:xfrm>
            <a:off x="6887231" y="3717032"/>
            <a:ext cx="2240280" cy="252004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44" y="16814"/>
            <a:ext cx="2160000" cy="3212975"/>
          </a:xfrm>
        </p:spPr>
      </p:pic>
      <p:sp>
        <p:nvSpPr>
          <p:cNvPr id="4" name="TextBox 3"/>
          <p:cNvSpPr txBox="1"/>
          <p:nvPr/>
        </p:nvSpPr>
        <p:spPr>
          <a:xfrm>
            <a:off x="4715712" y="3229789"/>
            <a:ext cx="1656184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Славко Вукосављевић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179371" y="3229789"/>
            <a:ext cx="1656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Иван Горан Ковачић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715712" y="6237071"/>
            <a:ext cx="1656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Оскар Давичо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179371" y="6237072"/>
            <a:ext cx="1656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Скендер Куленовић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8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*РОМАНСЕ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60032" y="116632"/>
            <a:ext cx="403920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Битне одлике романси као епско-лирске врсте: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-романса је епско-лирска врста са љубавним садржајем;</a:t>
            </a:r>
          </a:p>
          <a:p>
            <a:r>
              <a:rPr lang="ru-RU" sz="1800" dirty="0">
                <a:solidFill>
                  <a:schemeClr val="tx1"/>
                </a:solidFill>
              </a:rPr>
              <a:t>-у њој преовладава лирски тон и емотивно стање које иде од сјетног до ведрог расположења;</a:t>
            </a:r>
          </a:p>
          <a:p>
            <a:r>
              <a:rPr lang="ru-RU" sz="1800" dirty="0">
                <a:solidFill>
                  <a:schemeClr val="tx1"/>
                </a:solidFill>
              </a:rPr>
              <a:t>-у романси се јављају неспоразуми, субјекат наилази на неразумијевање, али се, на крају, све завршава без кобних посљедица (смрти);</a:t>
            </a:r>
          </a:p>
          <a:p>
            <a:r>
              <a:rPr lang="ru-RU" sz="1800" dirty="0">
                <a:solidFill>
                  <a:schemeClr val="tx1"/>
                </a:solidFill>
              </a:rPr>
              <a:t>-у романсама се налазе љубавни мотиви, а често и родољубиви, породични, социјални и патриотски.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856895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-Познате романсе у српској књижевносту су: Стојан и Љиљана, Биљана платно белеше, Драга кошуљу прала, Да би наши стари знали и друге.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340768"/>
            <a:ext cx="40392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-Настале су у Шпанији, а одатле су се рашириле и у друге земље Европе. </a:t>
            </a:r>
          </a:p>
          <a:p>
            <a:r>
              <a:rPr lang="ru-RU" dirty="0"/>
              <a:t>-Назив потиче од шпанске ријечи romanza, што значи „пјесма о јунаку”.</a:t>
            </a:r>
          </a:p>
          <a:p>
            <a:r>
              <a:rPr lang="ru-RU" dirty="0"/>
              <a:t>- Романсе су ближе лирским пјесмама, а осећања варирају од радости и чежње до туге.</a:t>
            </a:r>
          </a:p>
          <a:p>
            <a:r>
              <a:rPr lang="ru-RU" dirty="0"/>
              <a:t> -Основни мотиви у романсама су: љубав, растанци, породични односи. </a:t>
            </a:r>
          </a:p>
          <a:p>
            <a:r>
              <a:rPr lang="ru-RU" dirty="0"/>
              <a:t>-Могу бити и народне и умјетничке.</a:t>
            </a:r>
          </a:p>
        </p:txBody>
      </p:sp>
    </p:spTree>
    <p:extLst>
      <p:ext uri="{BB962C8B-B14F-4D97-AF65-F5344CB8AC3E}">
        <p14:creationId xmlns:p14="http://schemas.microsoft.com/office/powerpoint/2010/main" val="26303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35000">
        <p14:glitter dir="u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8" grpId="0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9181" y="116632"/>
            <a:ext cx="6803032" cy="432048"/>
          </a:xfrm>
        </p:spPr>
        <p:txBody>
          <a:bodyPr>
            <a:noAutofit/>
          </a:bodyPr>
          <a:lstStyle/>
          <a:p>
            <a:r>
              <a:rPr lang="sr-Cyrl-CS" sz="1800" dirty="0"/>
              <a:t>Битне одлике умјетничких романси: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9181" y="404664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dirty="0"/>
              <a:t>-теме су најчешће љубав, мегдани, увреда части;</a:t>
            </a:r>
          </a:p>
          <a:p>
            <a:r>
              <a:rPr lang="sr-Cyrl-CS" dirty="0"/>
              <a:t>-догађаји се нижу (епска одлика) и завршавају срећно;</a:t>
            </a:r>
          </a:p>
          <a:p>
            <a:r>
              <a:rPr lang="sr-Cyrl-CS" dirty="0"/>
              <a:t>-на крају романсе налази се порука или похвала јунаку;</a:t>
            </a:r>
          </a:p>
          <a:p>
            <a:r>
              <a:rPr lang="sr-Cyrl-CS" dirty="0"/>
              <a:t>-љубав је срећна и топла (лирске одлике);</a:t>
            </a:r>
          </a:p>
          <a:p>
            <a:r>
              <a:rPr lang="sr-Cyrl-CS" dirty="0"/>
              <a:t>-стихови се римују.</a:t>
            </a:r>
          </a:p>
          <a:p>
            <a:endParaRPr lang="sr-Cyrl-CS" dirty="0"/>
          </a:p>
          <a:p>
            <a:endParaRPr lang="sr-Cyrl-CS" dirty="0"/>
          </a:p>
          <a:p>
            <a:r>
              <a:rPr lang="sr-Cyrl-CS" dirty="0"/>
              <a:t>Умјетничке романсе стварали су Војислав Илић (Љубавна трка), Милорад Митровић (Папучица) и други.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17152"/>
          <a:stretch/>
        </p:blipFill>
        <p:spPr>
          <a:xfrm>
            <a:off x="4932040" y="3327961"/>
            <a:ext cx="2160000" cy="2629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2813" r="-135" b="4354"/>
          <a:stretch/>
        </p:blipFill>
        <p:spPr>
          <a:xfrm>
            <a:off x="1739752" y="3327961"/>
            <a:ext cx="2160000" cy="2629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752" y="5957239"/>
            <a:ext cx="1512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Војислав Илић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256040" y="5957239"/>
            <a:ext cx="151200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1000" dirty="0"/>
              <a:t>Милорад Митровић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65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5000">
        <p14:glitter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553</TotalTime>
  <Words>688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Lucida Sans Unicode</vt:lpstr>
      <vt:lpstr>Verdana</vt:lpstr>
      <vt:lpstr>Wingdings</vt:lpstr>
      <vt:lpstr>Wingdings 2</vt:lpstr>
      <vt:lpstr>Wingdings 3</vt:lpstr>
      <vt:lpstr>Concourse</vt:lpstr>
      <vt:lpstr>ЕПСКО-ЛИРСКЕ ПЈЕСМЕ</vt:lpstr>
      <vt:lpstr>PowerPoint Presentation</vt:lpstr>
      <vt:lpstr>*ПОДЈЕЛА ЕПСКО-ЛИРСКИХ ПЈЕСАМА</vt:lpstr>
      <vt:lpstr>*БАЛАДЕ</vt:lpstr>
      <vt:lpstr>PowerPoint Presentation</vt:lpstr>
      <vt:lpstr>PowerPoint Presentation</vt:lpstr>
      <vt:lpstr>*ПОЕМЕ</vt:lpstr>
      <vt:lpstr>*РОМАНСЕ</vt:lpstr>
      <vt:lpstr>Битне одлике умјетничких романси:</vt:lpstr>
      <vt:lpstr>ХВАЛА НА ПАЖЊИ</vt:lpstr>
    </vt:vector>
  </TitlesOfParts>
  <Company>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ЕПСКО-ЛИРСКЕ ПЈЕСМЕ</dc:title>
  <dc:creator>Brane</dc:creator>
  <cp:lastModifiedBy>Dragan</cp:lastModifiedBy>
  <cp:revision>49</cp:revision>
  <dcterms:created xsi:type="dcterms:W3CDTF">2020-05-18T12:50:29Z</dcterms:created>
  <dcterms:modified xsi:type="dcterms:W3CDTF">2020-06-01T15:15:19Z</dcterms:modified>
</cp:coreProperties>
</file>