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F3920-E693-49B5-A0F7-0FB374982F27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>
        <a:scene3d>
          <a:camera prst="orthographicFront"/>
          <a:lightRig rig="harsh" dir="t">
            <a:rot lat="0" lon="0" rev="1800000"/>
          </a:lightRig>
        </a:scene3d>
      </dgm:spPr>
      <dgm:t>
        <a:bodyPr/>
        <a:lstStyle/>
        <a:p>
          <a:endParaRPr lang="en-US"/>
        </a:p>
      </dgm:t>
    </dgm:pt>
    <dgm:pt modelId="{40CAA0A7-DD7E-4A7E-A665-5569E1549C55}">
      <dgm:prSet phldrT="[Text]"/>
      <dgm:spPr>
        <a:xfrm>
          <a:off x="3181900" y="1478785"/>
          <a:ext cx="1259216" cy="1259216"/>
        </a:xfrm>
        <a:prstGeom prst="ellipse">
          <a:avLst/>
        </a:prstGeom>
        <a:gradFill rotWithShape="0">
          <a:gsLst>
            <a:gs pos="0">
              <a:srgbClr val="94B6D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4B6D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4B6D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sr-Latn-R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II</a:t>
          </a:r>
          <a:r>
            <a:rPr lang="sr-Latn-RS" baseline="-25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0230889-224E-42F7-A41B-A7135218D2B1}" type="par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1E29BE-30DE-4613-AA1C-5EE521FD0401}" type="sib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397341-E4DE-4D4B-93FD-7F8F0C2B1278}">
      <dgm:prSet phldrT="[Text]" custT="1"/>
      <dgm:spPr>
        <a:xfrm>
          <a:off x="3886203" y="304797"/>
          <a:ext cx="841547" cy="841547"/>
        </a:xfrm>
        <a:prstGeom prst="ellipse">
          <a:avLst/>
        </a:prstGeom>
        <a:solidFill>
          <a:srgbClr val="DD8047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gm:spPr>
      <dgm:t>
        <a:bodyPr/>
        <a:lstStyle/>
        <a:p>
          <a:r>
            <a:rPr lang="sr-Cyrl-BA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Нина Гајић</a:t>
          </a:r>
          <a:endParaRPr lang="en-US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0C232A7-71E4-4629-96AB-677EF5C65813}" type="parTrans" cxnId="{69A8BEDF-58BF-4BB3-9C9B-8B3BC387AB9C}">
      <dgm:prSet/>
      <dgm:spPr>
        <a:xfrm rot="17382762">
          <a:off x="3885200" y="1302158"/>
          <a:ext cx="41852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8525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13D5F79-F880-4526-AF05-66E1F5B94C11}" type="sibTrans" cxnId="{69A8BEDF-58BF-4BB3-9C9B-8B3BC387AB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2DE8DD-9EBA-4FEA-9648-E05B4679363A}">
      <dgm:prSet phldrT="[Text]" custT="1"/>
      <dgm:spPr>
        <a:xfrm>
          <a:off x="5501893" y="612606"/>
          <a:ext cx="1010357" cy="1010357"/>
        </a:xfrm>
        <a:prstGeom prst="ellipse">
          <a:avLst/>
        </a:prstGeom>
        <a:solidFill>
          <a:srgbClr val="D8B25C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sr-Cyrl-BA" sz="2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Раденка Добраш</a:t>
          </a:r>
          <a:endParaRPr lang="en-US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6CB7B04-9E53-4821-8047-54A0628C13D4}" type="parTrans" cxnId="{E4CA0A90-62D6-4CF5-A4FF-C0777A146CAD}">
      <dgm:prSet/>
      <dgm:spPr>
        <a:xfrm rot="20142945">
          <a:off x="4329047" y="1570977"/>
          <a:ext cx="127390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73906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D46F548-A6C7-4EAB-ABBE-E17499C67F8A}" type="sibTrans" cxnId="{E4CA0A90-62D6-4CF5-A4FF-C0777A146C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F64F63-43CC-4DE0-AB20-D27EDA23F433}">
      <dgm:prSet phldrT="[Text]" custT="1"/>
      <dgm:spPr>
        <a:xfrm>
          <a:off x="4663696" y="2743203"/>
          <a:ext cx="1551972" cy="1551972"/>
        </a:xfrm>
        <a:prstGeom prst="ellipse">
          <a:avLst/>
        </a:prstGeom>
        <a:solidFill>
          <a:srgbClr val="7BA79D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sr-Cyrl-BA" sz="2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Дајана Новковић</a:t>
          </a:r>
          <a:endParaRPr lang="en-US" sz="2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39EA527-F4A7-4BB3-ABE8-3D1F15FC49E8}" type="parTrans" cxnId="{BFE3DD9B-58AA-4DA1-8ED0-2967CBF54C8A}">
      <dgm:prSet/>
      <dgm:spPr>
        <a:xfrm rot="2454516">
          <a:off x="4195897" y="2749338"/>
          <a:ext cx="74877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48772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D1DBC34-70BF-4000-8AD5-AC6CC9D762B8}" type="sibTrans" cxnId="{BFE3DD9B-58AA-4DA1-8ED0-2967CBF54C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500CA-8A72-4E8F-8895-CEAD9D03E2B8}">
      <dgm:prSet phldrT="[Text]" custT="1"/>
      <dgm:spPr>
        <a:xfrm>
          <a:off x="76197" y="1904992"/>
          <a:ext cx="2540394" cy="2540394"/>
        </a:xfrm>
        <a:prstGeom prst="ellipse">
          <a:avLst/>
        </a:prstGeom>
        <a:solidFill>
          <a:srgbClr val="A5AB81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r>
            <a:rPr lang="sr-Cyrl-BA" sz="2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Милијана Савановић</a:t>
          </a:r>
          <a:endParaRPr lang="en-US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021AB83-2975-4127-9B78-4D230E096C29}" type="parTrans" cxnId="{E0723E9B-F7EF-4F32-AC30-9D3A0D371554}">
      <dgm:prSet/>
      <dgm:spPr>
        <a:xfrm rot="9395946">
          <a:off x="2479781" y="2498057"/>
          <a:ext cx="78624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86240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1A2C27A-EA03-4633-B963-71053B818AE5}" type="sibTrans" cxnId="{E0723E9B-F7EF-4F32-AC30-9D3A0D371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E8D725-37B5-4C2D-AC9C-139A51300B74}" type="pres">
      <dgm:prSet presAssocID="{251F3920-E693-49B5-A0F7-0FB374982F2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DE97F5-595F-4625-A134-2D2BAFB6C89E}" type="pres">
      <dgm:prSet presAssocID="{40CAA0A7-DD7E-4A7E-A665-5569E1549C55}" presName="centerShape" presStyleLbl="node0" presStyleIdx="0" presStyleCnt="1"/>
      <dgm:spPr/>
    </dgm:pt>
    <dgm:pt modelId="{E552104E-BE5F-4D76-BF30-E11415320E53}" type="pres">
      <dgm:prSet presAssocID="{F0C232A7-71E4-4629-96AB-677EF5C65813}" presName="Name9" presStyleLbl="parChTrans1D2" presStyleIdx="0" presStyleCnt="4"/>
      <dgm:spPr/>
    </dgm:pt>
    <dgm:pt modelId="{E1830A61-FEA4-443B-8124-A315F1F90AC2}" type="pres">
      <dgm:prSet presAssocID="{F0C232A7-71E4-4629-96AB-677EF5C65813}" presName="connTx" presStyleLbl="parChTrans1D2" presStyleIdx="0" presStyleCnt="4"/>
      <dgm:spPr/>
    </dgm:pt>
    <dgm:pt modelId="{1F7F595E-4126-4C20-A9C9-9291F690CD1C}" type="pres">
      <dgm:prSet presAssocID="{A5397341-E4DE-4D4B-93FD-7F8F0C2B1278}" presName="node" presStyleLbl="node1" presStyleIdx="0" presStyleCnt="4" custScaleX="112165" custScaleY="106704" custRadScaleRad="89569" custRadScaleInc="43806">
        <dgm:presLayoutVars>
          <dgm:bulletEnabled val="1"/>
        </dgm:presLayoutVars>
      </dgm:prSet>
      <dgm:spPr/>
    </dgm:pt>
    <dgm:pt modelId="{8D88E672-44A6-4EB5-9498-9373A01847AF}" type="pres">
      <dgm:prSet presAssocID="{56CB7B04-9E53-4821-8047-54A0628C13D4}" presName="Name9" presStyleLbl="parChTrans1D2" presStyleIdx="1" presStyleCnt="4"/>
      <dgm:spPr/>
    </dgm:pt>
    <dgm:pt modelId="{83C4B4C6-A4D7-4496-B3B4-4A55291E6DF1}" type="pres">
      <dgm:prSet presAssocID="{56CB7B04-9E53-4821-8047-54A0628C13D4}" presName="connTx" presStyleLbl="parChTrans1D2" presStyleIdx="1" presStyleCnt="4"/>
      <dgm:spPr/>
    </dgm:pt>
    <dgm:pt modelId="{D29D58AC-E17B-4128-B524-F38FC6F34E00}" type="pres">
      <dgm:prSet presAssocID="{4D2DE8DD-9EBA-4FEA-9648-E05B4679363A}" presName="node" presStyleLbl="node1" presStyleIdx="1" presStyleCnt="4" custScaleX="162375" custScaleY="154625" custRadScaleRad="146874" custRadScaleInc="-53965">
        <dgm:presLayoutVars>
          <dgm:bulletEnabled val="1"/>
        </dgm:presLayoutVars>
      </dgm:prSet>
      <dgm:spPr/>
    </dgm:pt>
    <dgm:pt modelId="{2F359DFB-2A45-4028-95B1-B783F3BA334F}" type="pres">
      <dgm:prSet presAssocID="{C39EA527-F4A7-4BB3-ABE8-3D1F15FC49E8}" presName="Name9" presStyleLbl="parChTrans1D2" presStyleIdx="2" presStyleCnt="4"/>
      <dgm:spPr/>
    </dgm:pt>
    <dgm:pt modelId="{332A0633-93F7-4A2D-BFE4-D1946652C97F}" type="pres">
      <dgm:prSet presAssocID="{C39EA527-F4A7-4BB3-ABE8-3D1F15FC49E8}" presName="connTx" presStyleLbl="parChTrans1D2" presStyleIdx="2" presStyleCnt="4"/>
      <dgm:spPr/>
    </dgm:pt>
    <dgm:pt modelId="{31346148-B8F5-4EE2-AF7B-D13BDA9171B0}" type="pres">
      <dgm:prSet presAssocID="{58F64F63-43CC-4DE0-AB20-D27EDA23F433}" presName="node" presStyleLbl="node1" presStyleIdx="2" presStyleCnt="4" custScaleX="156319" custScaleY="147181" custRadScaleRad="131366" custRadScaleInc="-109092">
        <dgm:presLayoutVars>
          <dgm:bulletEnabled val="1"/>
        </dgm:presLayoutVars>
      </dgm:prSet>
      <dgm:spPr/>
    </dgm:pt>
    <dgm:pt modelId="{E3C5A563-B800-4E71-B752-F745C7A72F53}" type="pres">
      <dgm:prSet presAssocID="{C021AB83-2975-4127-9B78-4D230E096C29}" presName="Name9" presStyleLbl="parChTrans1D2" presStyleIdx="3" presStyleCnt="4"/>
      <dgm:spPr/>
    </dgm:pt>
    <dgm:pt modelId="{F4FD76D3-0366-4ECD-8548-BB289E698ADA}" type="pres">
      <dgm:prSet presAssocID="{C021AB83-2975-4127-9B78-4D230E096C29}" presName="connTx" presStyleLbl="parChTrans1D2" presStyleIdx="3" presStyleCnt="4"/>
      <dgm:spPr/>
    </dgm:pt>
    <dgm:pt modelId="{0A2A604E-9043-4491-AB56-D7E31124970C}" type="pres">
      <dgm:prSet presAssocID="{0E1500CA-8A72-4E8F-8895-CEAD9D03E2B8}" presName="node" presStyleLbl="node1" presStyleIdx="3" presStyleCnt="4" custScaleX="201744" custScaleY="201744" custRadScaleRad="163786" custRadScaleInc="-52002">
        <dgm:presLayoutVars>
          <dgm:bulletEnabled val="1"/>
        </dgm:presLayoutVars>
      </dgm:prSet>
      <dgm:spPr/>
    </dgm:pt>
  </dgm:ptLst>
  <dgm:cxnLst>
    <dgm:cxn modelId="{241A2E29-2B74-4DF6-ACD9-9F84C65B92E9}" type="presOf" srcId="{56CB7B04-9E53-4821-8047-54A0628C13D4}" destId="{8D88E672-44A6-4EB5-9498-9373A01847AF}" srcOrd="0" destOrd="0" presId="urn:microsoft.com/office/officeart/2005/8/layout/radial1"/>
    <dgm:cxn modelId="{4D321730-0723-46EE-9CF8-54BE385B82B8}" type="presOf" srcId="{C39EA527-F4A7-4BB3-ABE8-3D1F15FC49E8}" destId="{2F359DFB-2A45-4028-95B1-B783F3BA334F}" srcOrd="0" destOrd="0" presId="urn:microsoft.com/office/officeart/2005/8/layout/radial1"/>
    <dgm:cxn modelId="{9F1D4C34-01AC-476F-B7D1-EFE4762F6A21}" type="presOf" srcId="{4D2DE8DD-9EBA-4FEA-9648-E05B4679363A}" destId="{D29D58AC-E17B-4128-B524-F38FC6F34E00}" srcOrd="0" destOrd="0" presId="urn:microsoft.com/office/officeart/2005/8/layout/radial1"/>
    <dgm:cxn modelId="{003E5062-BE84-41C5-BCC7-BB9978E4EF05}" type="presOf" srcId="{56CB7B04-9E53-4821-8047-54A0628C13D4}" destId="{83C4B4C6-A4D7-4496-B3B4-4A55291E6DF1}" srcOrd="1" destOrd="0" presId="urn:microsoft.com/office/officeart/2005/8/layout/radial1"/>
    <dgm:cxn modelId="{2DCDA064-31D6-498A-9533-DAAEA3CCD465}" type="presOf" srcId="{58F64F63-43CC-4DE0-AB20-D27EDA23F433}" destId="{31346148-B8F5-4EE2-AF7B-D13BDA9171B0}" srcOrd="0" destOrd="0" presId="urn:microsoft.com/office/officeart/2005/8/layout/radial1"/>
    <dgm:cxn modelId="{37C4E347-3517-460F-B6C2-F3E30DAF72C7}" srcId="{251F3920-E693-49B5-A0F7-0FB374982F27}" destId="{40CAA0A7-DD7E-4A7E-A665-5569E1549C55}" srcOrd="0" destOrd="0" parTransId="{70230889-224E-42F7-A41B-A7135218D2B1}" sibTransId="{DB1E29BE-30DE-4613-AA1C-5EE521FD0401}"/>
    <dgm:cxn modelId="{D7FD1B76-B05D-4A3E-8B42-A0C8C045A686}" type="presOf" srcId="{C021AB83-2975-4127-9B78-4D230E096C29}" destId="{F4FD76D3-0366-4ECD-8548-BB289E698ADA}" srcOrd="1" destOrd="0" presId="urn:microsoft.com/office/officeart/2005/8/layout/radial1"/>
    <dgm:cxn modelId="{425BA378-567E-41D0-8F75-DEA920C63DD0}" type="presOf" srcId="{40CAA0A7-DD7E-4A7E-A665-5569E1549C55}" destId="{72DE97F5-595F-4625-A134-2D2BAFB6C89E}" srcOrd="0" destOrd="0" presId="urn:microsoft.com/office/officeart/2005/8/layout/radial1"/>
    <dgm:cxn modelId="{D874045A-25AE-4694-A6BA-773F421AF109}" type="presOf" srcId="{C39EA527-F4A7-4BB3-ABE8-3D1F15FC49E8}" destId="{332A0633-93F7-4A2D-BFE4-D1946652C97F}" srcOrd="1" destOrd="0" presId="urn:microsoft.com/office/officeart/2005/8/layout/radial1"/>
    <dgm:cxn modelId="{EBB24B7D-D6B4-46E0-BB67-F140B9BD1CB7}" type="presOf" srcId="{A5397341-E4DE-4D4B-93FD-7F8F0C2B1278}" destId="{1F7F595E-4126-4C20-A9C9-9291F690CD1C}" srcOrd="0" destOrd="0" presId="urn:microsoft.com/office/officeart/2005/8/layout/radial1"/>
    <dgm:cxn modelId="{3DE0EB8A-2AA2-4FCD-A880-476A0345AB74}" type="presOf" srcId="{251F3920-E693-49B5-A0F7-0FB374982F27}" destId="{D9E8D725-37B5-4C2D-AC9C-139A51300B74}" srcOrd="0" destOrd="0" presId="urn:microsoft.com/office/officeart/2005/8/layout/radial1"/>
    <dgm:cxn modelId="{E4CA0A90-62D6-4CF5-A4FF-C0777A146CAD}" srcId="{40CAA0A7-DD7E-4A7E-A665-5569E1549C55}" destId="{4D2DE8DD-9EBA-4FEA-9648-E05B4679363A}" srcOrd="1" destOrd="0" parTransId="{56CB7B04-9E53-4821-8047-54A0628C13D4}" sibTransId="{BD46F548-A6C7-4EAB-ABBE-E17499C67F8A}"/>
    <dgm:cxn modelId="{E0723E9B-F7EF-4F32-AC30-9D3A0D371554}" srcId="{40CAA0A7-DD7E-4A7E-A665-5569E1549C55}" destId="{0E1500CA-8A72-4E8F-8895-CEAD9D03E2B8}" srcOrd="3" destOrd="0" parTransId="{C021AB83-2975-4127-9B78-4D230E096C29}" sibTransId="{F1A2C27A-EA03-4633-B963-71053B818AE5}"/>
    <dgm:cxn modelId="{BFE3DD9B-58AA-4DA1-8ED0-2967CBF54C8A}" srcId="{40CAA0A7-DD7E-4A7E-A665-5569E1549C55}" destId="{58F64F63-43CC-4DE0-AB20-D27EDA23F433}" srcOrd="2" destOrd="0" parTransId="{C39EA527-F4A7-4BB3-ABE8-3D1F15FC49E8}" sibTransId="{0D1DBC34-70BF-4000-8AD5-AC6CC9D762B8}"/>
    <dgm:cxn modelId="{BB78C6A6-5147-401E-A068-C4D74142607D}" type="presOf" srcId="{C021AB83-2975-4127-9B78-4D230E096C29}" destId="{E3C5A563-B800-4E71-B752-F745C7A72F53}" srcOrd="0" destOrd="0" presId="urn:microsoft.com/office/officeart/2005/8/layout/radial1"/>
    <dgm:cxn modelId="{8366B6B0-5D83-4A30-9E44-C3A8BAF90F44}" type="presOf" srcId="{0E1500CA-8A72-4E8F-8895-CEAD9D03E2B8}" destId="{0A2A604E-9043-4491-AB56-D7E31124970C}" srcOrd="0" destOrd="0" presId="urn:microsoft.com/office/officeart/2005/8/layout/radial1"/>
    <dgm:cxn modelId="{475752B4-C53C-46ED-8A87-5F8C483D6248}" type="presOf" srcId="{F0C232A7-71E4-4629-96AB-677EF5C65813}" destId="{E552104E-BE5F-4D76-BF30-E11415320E53}" srcOrd="0" destOrd="0" presId="urn:microsoft.com/office/officeart/2005/8/layout/radial1"/>
    <dgm:cxn modelId="{69A8BEDF-58BF-4BB3-9C9B-8B3BC387AB9C}" srcId="{40CAA0A7-DD7E-4A7E-A665-5569E1549C55}" destId="{A5397341-E4DE-4D4B-93FD-7F8F0C2B1278}" srcOrd="0" destOrd="0" parTransId="{F0C232A7-71E4-4629-96AB-677EF5C65813}" sibTransId="{A13D5F79-F880-4526-AF05-66E1F5B94C11}"/>
    <dgm:cxn modelId="{2D0452EC-9C93-42AC-85A5-CBF85ED08040}" type="presOf" srcId="{F0C232A7-71E4-4629-96AB-677EF5C65813}" destId="{E1830A61-FEA4-443B-8124-A315F1F90AC2}" srcOrd="1" destOrd="0" presId="urn:microsoft.com/office/officeart/2005/8/layout/radial1"/>
    <dgm:cxn modelId="{1282B1BD-7C92-42A4-A1A0-7C7E62A35B94}" type="presParOf" srcId="{D9E8D725-37B5-4C2D-AC9C-139A51300B74}" destId="{72DE97F5-595F-4625-A134-2D2BAFB6C89E}" srcOrd="0" destOrd="0" presId="urn:microsoft.com/office/officeart/2005/8/layout/radial1"/>
    <dgm:cxn modelId="{4094C800-2533-456A-B935-0F82C7C97D5F}" type="presParOf" srcId="{D9E8D725-37B5-4C2D-AC9C-139A51300B74}" destId="{E552104E-BE5F-4D76-BF30-E11415320E53}" srcOrd="1" destOrd="0" presId="urn:microsoft.com/office/officeart/2005/8/layout/radial1"/>
    <dgm:cxn modelId="{BF2D5241-52FE-4959-B0EF-0E8AD9037124}" type="presParOf" srcId="{E552104E-BE5F-4D76-BF30-E11415320E53}" destId="{E1830A61-FEA4-443B-8124-A315F1F90AC2}" srcOrd="0" destOrd="0" presId="urn:microsoft.com/office/officeart/2005/8/layout/radial1"/>
    <dgm:cxn modelId="{EDCF8E53-CC9C-4254-A7DA-40111F8AD9A0}" type="presParOf" srcId="{D9E8D725-37B5-4C2D-AC9C-139A51300B74}" destId="{1F7F595E-4126-4C20-A9C9-9291F690CD1C}" srcOrd="2" destOrd="0" presId="urn:microsoft.com/office/officeart/2005/8/layout/radial1"/>
    <dgm:cxn modelId="{471C5272-4831-40FC-9CBC-39B2392939D7}" type="presParOf" srcId="{D9E8D725-37B5-4C2D-AC9C-139A51300B74}" destId="{8D88E672-44A6-4EB5-9498-9373A01847AF}" srcOrd="3" destOrd="0" presId="urn:microsoft.com/office/officeart/2005/8/layout/radial1"/>
    <dgm:cxn modelId="{A570E358-A08E-41BF-AF66-4AEF54C247F8}" type="presParOf" srcId="{8D88E672-44A6-4EB5-9498-9373A01847AF}" destId="{83C4B4C6-A4D7-4496-B3B4-4A55291E6DF1}" srcOrd="0" destOrd="0" presId="urn:microsoft.com/office/officeart/2005/8/layout/radial1"/>
    <dgm:cxn modelId="{91455CF6-077E-4B42-BA2F-3DC468065CAE}" type="presParOf" srcId="{D9E8D725-37B5-4C2D-AC9C-139A51300B74}" destId="{D29D58AC-E17B-4128-B524-F38FC6F34E00}" srcOrd="4" destOrd="0" presId="urn:microsoft.com/office/officeart/2005/8/layout/radial1"/>
    <dgm:cxn modelId="{BC81990E-A855-4ECB-B866-1D1F5B9F9ACC}" type="presParOf" srcId="{D9E8D725-37B5-4C2D-AC9C-139A51300B74}" destId="{2F359DFB-2A45-4028-95B1-B783F3BA334F}" srcOrd="5" destOrd="0" presId="urn:microsoft.com/office/officeart/2005/8/layout/radial1"/>
    <dgm:cxn modelId="{11A426EB-B618-429F-97A5-A6AC41E4FBA3}" type="presParOf" srcId="{2F359DFB-2A45-4028-95B1-B783F3BA334F}" destId="{332A0633-93F7-4A2D-BFE4-D1946652C97F}" srcOrd="0" destOrd="0" presId="urn:microsoft.com/office/officeart/2005/8/layout/radial1"/>
    <dgm:cxn modelId="{6879F20F-9070-4AFA-81DE-1D91533E5B90}" type="presParOf" srcId="{D9E8D725-37B5-4C2D-AC9C-139A51300B74}" destId="{31346148-B8F5-4EE2-AF7B-D13BDA9171B0}" srcOrd="6" destOrd="0" presId="urn:microsoft.com/office/officeart/2005/8/layout/radial1"/>
    <dgm:cxn modelId="{16C58908-53C4-4C8E-BB74-C2CC257D0527}" type="presParOf" srcId="{D9E8D725-37B5-4C2D-AC9C-139A51300B74}" destId="{E3C5A563-B800-4E71-B752-F745C7A72F53}" srcOrd="7" destOrd="0" presId="urn:microsoft.com/office/officeart/2005/8/layout/radial1"/>
    <dgm:cxn modelId="{E48DEB14-B0BB-4C15-9328-E7946151AD5F}" type="presParOf" srcId="{E3C5A563-B800-4E71-B752-F745C7A72F53}" destId="{F4FD76D3-0366-4ECD-8548-BB289E698ADA}" srcOrd="0" destOrd="0" presId="urn:microsoft.com/office/officeart/2005/8/layout/radial1"/>
    <dgm:cxn modelId="{CFD089CC-A18E-494D-9615-E868BEBFF168}" type="presParOf" srcId="{D9E8D725-37B5-4C2D-AC9C-139A51300B74}" destId="{0A2A604E-9043-4491-AB56-D7E31124970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97F5-595F-4625-A134-2D2BAFB6C89E}">
      <dsp:nvSpPr>
        <dsp:cNvPr id="0" name=""/>
        <dsp:cNvSpPr/>
      </dsp:nvSpPr>
      <dsp:spPr>
        <a:xfrm>
          <a:off x="2923326" y="1528968"/>
          <a:ext cx="1259216" cy="1259216"/>
        </a:xfrm>
        <a:prstGeom prst="ellipse">
          <a:avLst/>
        </a:prstGeom>
        <a:gradFill rotWithShape="0">
          <a:gsLst>
            <a:gs pos="0">
              <a:srgbClr val="94B6D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4B6D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4B6D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II</a:t>
          </a:r>
          <a:r>
            <a:rPr lang="sr-Latn-RS" sz="5800" kern="1200" baseline="-25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</a:t>
          </a:r>
          <a:endParaRPr lang="en-US" sz="5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107734" y="1713376"/>
        <a:ext cx="890400" cy="890400"/>
      </dsp:txXfrm>
    </dsp:sp>
    <dsp:sp modelId="{E552104E-BE5F-4D76-BF30-E11415320E53}">
      <dsp:nvSpPr>
        <dsp:cNvPr id="0" name=""/>
        <dsp:cNvSpPr/>
      </dsp:nvSpPr>
      <dsp:spPr>
        <a:xfrm rot="17382762">
          <a:off x="3711022" y="1472230"/>
          <a:ext cx="16382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8525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  <a:miter lim="800000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87696" y="1491230"/>
        <a:ext cx="0" cy="0"/>
      </dsp:txXfrm>
    </dsp:sp>
    <dsp:sp modelId="{1F7F595E-4126-4C20-A9C9-9291F690CD1C}">
      <dsp:nvSpPr>
        <dsp:cNvPr id="0" name=""/>
        <dsp:cNvSpPr/>
      </dsp:nvSpPr>
      <dsp:spPr>
        <a:xfrm>
          <a:off x="3342203" y="103936"/>
          <a:ext cx="1412400" cy="1343634"/>
        </a:xfrm>
        <a:prstGeom prst="ellipse">
          <a:avLst/>
        </a:prstGeom>
        <a:solidFill>
          <a:srgbClr val="DD8047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Нина Гајић</a:t>
          </a:r>
          <a:endParaRPr lang="en-US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49044" y="300707"/>
        <a:ext cx="998718" cy="950092"/>
      </dsp:txXfrm>
    </dsp:sp>
    <dsp:sp modelId="{8D88E672-44A6-4EB5-9498-9373A01847AF}">
      <dsp:nvSpPr>
        <dsp:cNvPr id="0" name=""/>
        <dsp:cNvSpPr/>
      </dsp:nvSpPr>
      <dsp:spPr>
        <a:xfrm rot="20142945">
          <a:off x="4092965" y="1725699"/>
          <a:ext cx="76552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73906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  <a:miter lim="800000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450414" y="1732650"/>
        <a:ext cx="0" cy="0"/>
      </dsp:txXfrm>
    </dsp:sp>
    <dsp:sp modelId="{D29D58AC-E17B-4128-B524-F38FC6F34E00}">
      <dsp:nvSpPr>
        <dsp:cNvPr id="0" name=""/>
        <dsp:cNvSpPr/>
      </dsp:nvSpPr>
      <dsp:spPr>
        <a:xfrm>
          <a:off x="4726172" y="194436"/>
          <a:ext cx="2044653" cy="1947063"/>
        </a:xfrm>
        <a:prstGeom prst="ellipse">
          <a:avLst/>
        </a:prstGeom>
        <a:solidFill>
          <a:srgbClr val="D8B25C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Раденка Добраш</a:t>
          </a:r>
          <a:endParaRPr lang="en-US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025604" y="479577"/>
        <a:ext cx="1445789" cy="1376781"/>
      </dsp:txXfrm>
    </dsp:sp>
    <dsp:sp modelId="{2F359DFB-2A45-4028-95B1-B783F3BA334F}">
      <dsp:nvSpPr>
        <dsp:cNvPr id="0" name=""/>
        <dsp:cNvSpPr/>
      </dsp:nvSpPr>
      <dsp:spPr>
        <a:xfrm rot="2454516">
          <a:off x="3959580" y="2739845"/>
          <a:ext cx="56651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48772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  <a:miter lim="800000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241408" y="2736392"/>
        <a:ext cx="0" cy="0"/>
      </dsp:txXfrm>
    </dsp:sp>
    <dsp:sp modelId="{31346148-B8F5-4EE2-AF7B-D13BDA9171B0}">
      <dsp:nvSpPr>
        <dsp:cNvPr id="0" name=""/>
        <dsp:cNvSpPr/>
      </dsp:nvSpPr>
      <dsp:spPr>
        <a:xfrm>
          <a:off x="4196911" y="2642709"/>
          <a:ext cx="1968395" cy="1853327"/>
        </a:xfrm>
        <a:prstGeom prst="ellipse">
          <a:avLst/>
        </a:prstGeom>
        <a:solidFill>
          <a:srgbClr val="7BA79D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Дајана Новковић</a:t>
          </a:r>
          <a:endParaRPr lang="en-US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485176" y="2914122"/>
        <a:ext cx="1391865" cy="1310501"/>
      </dsp:txXfrm>
    </dsp:sp>
    <dsp:sp modelId="{E3C5A563-B800-4E71-B752-F745C7A72F53}">
      <dsp:nvSpPr>
        <dsp:cNvPr id="0" name=""/>
        <dsp:cNvSpPr/>
      </dsp:nvSpPr>
      <dsp:spPr>
        <a:xfrm rot="9297109">
          <a:off x="2391784" y="2539843"/>
          <a:ext cx="61990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86240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  <a:miter lim="800000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722338" y="2563846"/>
        <a:ext cx="0" cy="0"/>
      </dsp:txXfrm>
    </dsp:sp>
    <dsp:sp modelId="{0A2A604E-9043-4491-AB56-D7E31124970C}">
      <dsp:nvSpPr>
        <dsp:cNvPr id="0" name=""/>
        <dsp:cNvSpPr/>
      </dsp:nvSpPr>
      <dsp:spPr>
        <a:xfrm>
          <a:off x="0" y="1955175"/>
          <a:ext cx="2540394" cy="2540394"/>
        </a:xfrm>
        <a:prstGeom prst="ellipse">
          <a:avLst/>
        </a:prstGeom>
        <a:solidFill>
          <a:srgbClr val="A5AB81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Милијана Савановић</a:t>
          </a:r>
          <a:endParaRPr lang="en-US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2032" y="2327207"/>
        <a:ext cx="1796330" cy="179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28CB-3890-48DD-B872-071F513BF616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2B60-A6A7-4FAC-93FA-D39B453878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99265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7E36-CE37-4230-AA1C-BA9E5BBBEC44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390D-3FB5-4E9F-9E78-3B6FD4FDE6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9225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5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1D4C-5931-4EC8-951E-0CE672B532C4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B12D-6CD4-42B3-A3A9-E3D699C631F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3847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BA4D-0E0E-4560-8B7E-F391DF061AEF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2AF7-3E14-4957-9BDE-93C86EF596E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92880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8" y="2057404"/>
            <a:ext cx="6345303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8" y="4876800"/>
            <a:ext cx="6345303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55C4-90AA-49D4-93B3-CF49E67820AC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156C-821D-40B8-BC2D-D413EA1C8C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8401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45F2-3592-4878-A39B-C398C92535EF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F8D0-32EC-413C-B87C-A3DDC67C7C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0549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64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516464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3DF8-EFB2-4BC1-A9FB-8347DC5DD07D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718A-1DD3-43C2-AFDC-6635A737C13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4007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C701-1A1E-4098-B381-4A5F278CB763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BA1C-254E-4834-A078-CA70DF28DB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92033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2494-3D58-42DF-8D9B-BAAF2BF620D3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E732-7FCA-4001-8725-EE7D202108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5111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5846-B994-4EB5-8494-0DF5311B3652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EE91-AE40-4869-9BD8-780B7317F0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4630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2108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8883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063" y="0"/>
            <a:ext cx="851693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69963" y="381000"/>
            <a:ext cx="720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9963" y="1676400"/>
            <a:ext cx="7204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164B4F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0CEC6F-53C4-435C-A90E-5EC916B0D1ED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164B4F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40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164B4F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D6E94-C9D9-4162-A592-6269FF5783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08" r:id="rId2"/>
    <p:sldLayoutId id="2147483730" r:id="rId3"/>
    <p:sldLayoutId id="2147483709" r:id="rId4"/>
    <p:sldLayoutId id="2147483710" r:id="rId5"/>
    <p:sldLayoutId id="2147483711" r:id="rId6"/>
    <p:sldLayoutId id="2147483731" r:id="rId7"/>
    <p:sldLayoutId id="2147483712" r:id="rId8"/>
    <p:sldLayoutId id="2147483732" r:id="rId9"/>
    <p:sldLayoutId id="2147483713" r:id="rId10"/>
    <p:sldLayoutId id="2147483714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fontAlgn="base">
        <a:lnSpc>
          <a:spcPct val="90000"/>
        </a:lnSpc>
        <a:spcBef>
          <a:spcPts val="1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5" Type="http://schemas.microsoft.com/office/2007/relationships/hdphoto" Target="../media/hdphoto8.wdp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37063" y="1220788"/>
            <a:ext cx="4914900" cy="3914775"/>
            <a:chOff x="4648336" y="1700808"/>
            <a:chExt cx="4666577" cy="3735859"/>
          </a:xfrm>
        </p:grpSpPr>
        <p:pic>
          <p:nvPicPr>
            <p:cNvPr id="16393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054" y="1700808"/>
              <a:ext cx="3735859" cy="373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8336" y="1848021"/>
              <a:ext cx="2530747" cy="179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220788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47738"/>
            <a:ext cx="29241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70013" y="1025525"/>
            <a:ext cx="2735262" cy="4122738"/>
            <a:chOff x="943034" y="1392806"/>
            <a:chExt cx="2736304" cy="4123049"/>
          </a:xfrm>
        </p:grpSpPr>
        <p:pic>
          <p:nvPicPr>
            <p:cNvPr id="16391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034" y="1392806"/>
              <a:ext cx="2736304" cy="412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0892" y="2647925"/>
              <a:ext cx="1331836" cy="98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23528" y="5517232"/>
            <a:ext cx="81369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dirty="0"/>
              <a:t>Сретну се ИНДИЈАНАЦ и КАУБОЈ.</a:t>
            </a:r>
            <a:br>
              <a:rPr lang="sr-Cyrl-BA" dirty="0"/>
            </a:br>
            <a:r>
              <a:rPr lang="sr-Cyrl-BA" dirty="0"/>
              <a:t>ИНДИЈАНАЦ покаже       , а КАУБОЈ на то покаже     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5" y="5636541"/>
            <a:ext cx="1115616" cy="789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01" y="5418080"/>
            <a:ext cx="1115616" cy="789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1">
        <p:dissolve/>
      </p:transition>
    </mc:Choice>
    <mc:Fallback xmlns="">
      <p:transition spd="slow" advTm="800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5" b="100000" l="10000" r="90000">
                        <a14:foregroundMark x1="37600" y1="15476" x2="37600" y2="15476"/>
                        <a14:foregroundMark x1="35600" y1="13350" x2="35600" y2="13350"/>
                        <a14:foregroundMark x1="35600" y1="16327" x2="35600" y2="16327"/>
                        <a14:foregroundMark x1="41100" y1="19983" x2="41100" y2="19983"/>
                        <a14:foregroundMark x1="38900" y1="18452" x2="38900" y2="18452"/>
                        <a14:foregroundMark x1="39100" y1="20833" x2="39100" y2="20833"/>
                        <a14:foregroundMark x1="57300" y1="15051" x2="57300" y2="15051"/>
                        <a14:foregroundMark x1="59900" y1="10969" x2="59900" y2="10969"/>
                        <a14:foregroundMark x1="53500" y1="19133" x2="53500" y2="19133"/>
                        <a14:foregroundMark x1="55600" y1="17432" x2="55600" y2="17432"/>
                        <a14:foregroundMark x1="26200" y1="27296" x2="26200" y2="27296"/>
                        <a14:foregroundMark x1="30800" y1="27976" x2="30800" y2="27976"/>
                        <a14:foregroundMark x1="42700" y1="21684" x2="42700" y2="21684"/>
                        <a14:foregroundMark x1="31500" y1="35289" x2="31500" y2="35289"/>
                        <a14:foregroundMark x1="26000" y1="35884" x2="26000" y2="35884"/>
                        <a14:foregroundMark x1="51500" y1="58248" x2="51500" y2="58248"/>
                        <a14:foregroundMark x1="50300" y1="61480" x2="50300" y2="61480"/>
                        <a14:foregroundMark x1="20700" y1="71854" x2="20700" y2="71854"/>
                        <a14:foregroundMark x1="24500" y1="66667" x2="24500" y2="66667"/>
                        <a14:foregroundMark x1="28500" y1="60459" x2="28500" y2="60459"/>
                        <a14:foregroundMark x1="30800" y1="54592" x2="30800" y2="54592"/>
                        <a14:foregroundMark x1="34100" y1="53316" x2="34100" y2="53316"/>
                        <a14:foregroundMark x1="28500" y1="57228" x2="28500" y2="57228"/>
                        <a14:foregroundMark x1="29800" y1="55442" x2="29800" y2="55442"/>
                        <a14:foregroundMark x1="32000" y1="52466" x2="32000" y2="52466"/>
                        <a14:foregroundMark x1="34100" y1="51190" x2="34100" y2="51190"/>
                        <a14:foregroundMark x1="83400" y1="80867" x2="83400" y2="80867"/>
                        <a14:foregroundMark x1="82900" y1="87075" x2="82900" y2="87075"/>
                        <a14:foregroundMark x1="81400" y1="92007" x2="81400" y2="92007"/>
                        <a14:foregroundMark x1="83400" y1="77211" x2="83400" y2="77211"/>
                        <a14:foregroundMark x1="85400" y1="74660" x2="85400" y2="74660"/>
                        <a14:foregroundMark x1="85400" y1="70578" x2="85400" y2="70578"/>
                        <a14:foregroundMark x1="82400" y1="86905" x2="82400" y2="86905"/>
                        <a14:foregroundMark x1="79800" y1="89031" x2="79800" y2="89031"/>
                        <a14:foregroundMark x1="80600" y1="91412" x2="80600" y2="91412"/>
                        <a14:foregroundMark x1="75800" y1="94813" x2="75800" y2="94813"/>
                        <a14:foregroundMark x1="57800" y1="92687" x2="57800" y2="92687"/>
                        <a14:foregroundMark x1="54300" y1="90731" x2="54300" y2="90731"/>
                        <a14:foregroundMark x1="55300" y1="89031" x2="55300" y2="89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69" y="923468"/>
            <a:ext cx="3956749" cy="465313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34022" y="933453"/>
            <a:ext cx="3956749" cy="4653136"/>
            <a:chOff x="2339752" y="692696"/>
            <a:chExt cx="3956749" cy="46531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5" b="100000" l="10000" r="90000">
                          <a14:foregroundMark x1="37600" y1="15476" x2="37600" y2="15476"/>
                          <a14:foregroundMark x1="35600" y1="13350" x2="35600" y2="13350"/>
                          <a14:foregroundMark x1="35600" y1="16327" x2="35600" y2="16327"/>
                          <a14:foregroundMark x1="41100" y1="19983" x2="41100" y2="19983"/>
                          <a14:foregroundMark x1="38900" y1="18452" x2="38900" y2="18452"/>
                          <a14:foregroundMark x1="39100" y1="20833" x2="39100" y2="20833"/>
                          <a14:foregroundMark x1="57300" y1="15051" x2="57300" y2="15051"/>
                          <a14:foregroundMark x1="59900" y1="10969" x2="59900" y2="10969"/>
                          <a14:foregroundMark x1="53500" y1="19133" x2="53500" y2="19133"/>
                          <a14:foregroundMark x1="55600" y1="17432" x2="55600" y2="17432"/>
                          <a14:foregroundMark x1="26200" y1="27296" x2="26200" y2="27296"/>
                          <a14:foregroundMark x1="30800" y1="27976" x2="30800" y2="27976"/>
                          <a14:foregroundMark x1="42700" y1="21684" x2="42700" y2="21684"/>
                          <a14:foregroundMark x1="31500" y1="35289" x2="31500" y2="35289"/>
                          <a14:foregroundMark x1="26000" y1="35884" x2="26000" y2="35884"/>
                          <a14:foregroundMark x1="51500" y1="58248" x2="51500" y2="58248"/>
                          <a14:foregroundMark x1="50300" y1="61480" x2="50300" y2="61480"/>
                          <a14:foregroundMark x1="20700" y1="71854" x2="20700" y2="71854"/>
                          <a14:foregroundMark x1="24500" y1="66667" x2="24500" y2="66667"/>
                          <a14:foregroundMark x1="28500" y1="60459" x2="28500" y2="60459"/>
                          <a14:foregroundMark x1="30800" y1="54592" x2="30800" y2="54592"/>
                          <a14:foregroundMark x1="34100" y1="53316" x2="34100" y2="53316"/>
                          <a14:foregroundMark x1="28500" y1="57228" x2="28500" y2="57228"/>
                          <a14:foregroundMark x1="29800" y1="55442" x2="29800" y2="55442"/>
                          <a14:foregroundMark x1="32000" y1="52466" x2="32000" y2="52466"/>
                          <a14:foregroundMark x1="34100" y1="51190" x2="34100" y2="51190"/>
                          <a14:foregroundMark x1="83400" y1="80867" x2="83400" y2="80867"/>
                          <a14:foregroundMark x1="82900" y1="87075" x2="82900" y2="87075"/>
                          <a14:foregroundMark x1="81400" y1="92007" x2="81400" y2="92007"/>
                          <a14:foregroundMark x1="83400" y1="77211" x2="83400" y2="77211"/>
                          <a14:foregroundMark x1="85400" y1="74660" x2="85400" y2="74660"/>
                          <a14:foregroundMark x1="85400" y1="70578" x2="85400" y2="70578"/>
                          <a14:foregroundMark x1="82400" y1="86905" x2="82400" y2="86905"/>
                          <a14:foregroundMark x1="79800" y1="89031" x2="79800" y2="89031"/>
                          <a14:foregroundMark x1="80600" y1="91412" x2="80600" y2="91412"/>
                          <a14:foregroundMark x1="75800" y1="94813" x2="75800" y2="94813"/>
                          <a14:foregroundMark x1="57800" y1="92687" x2="57800" y2="92687"/>
                          <a14:foregroundMark x1="54300" y1="90731" x2="54300" y2="90731"/>
                          <a14:foregroundMark x1="55300" y1="89031" x2="55300" y2="89031"/>
                          <a14:foregroundMark x1="21800" y1="88520" x2="21800" y2="88520"/>
                          <a14:foregroundMark x1="27700" y1="84099" x2="27700" y2="84099"/>
                          <a14:foregroundMark x1="31500" y1="85714" x2="31500" y2="85714"/>
                          <a14:foregroundMark x1="31800" y1="93963" x2="31800" y2="93963"/>
                          <a14:foregroundMark x1="47100" y1="96769" x2="47100" y2="96769"/>
                          <a14:backgroundMark x1="49700" y1="89201" x2="49700" y2="89201"/>
                          <a14:backgroundMark x1="43400" y1="87585" x2="43400" y2="87585"/>
                          <a14:backgroundMark x1="44100" y1="88861" x2="44100" y2="88861"/>
                          <a14:backgroundMark x1="37400" y1="88861" x2="37400" y2="88861"/>
                          <a14:backgroundMark x1="46700" y1="89201" x2="46700" y2="89201"/>
                          <a14:backgroundMark x1="62400" y1="84779" x2="62400" y2="84779"/>
                          <a14:backgroundMark x1="60900" y1="82568" x2="60900" y2="82568"/>
                          <a14:backgroundMark x1="58300" y1="82568" x2="58300" y2="82568"/>
                          <a14:backgroundMark x1="56400" y1="85034" x2="56400" y2="85034"/>
                          <a14:backgroundMark x1="55700" y1="85034" x2="55700" y2="85034"/>
                          <a14:backgroundMark x1="57900" y1="80612" x2="57900" y2="80612"/>
                          <a14:backgroundMark x1="65800" y1="80952" x2="65800" y2="80952"/>
                          <a14:backgroundMark x1="62000" y1="84099" x2="62000" y2="84099"/>
                          <a14:backgroundMark x1="46700" y1="89796" x2="46700" y2="89796"/>
                          <a14:backgroundMark x1="55300" y1="87585" x2="55300" y2="87585"/>
                          <a14:backgroundMark x1="57200" y1="81293" x2="57200" y2="81293"/>
                        </a14:backgroundRemoval>
                      </a14:imgEffect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692696"/>
              <a:ext cx="3956749" cy="46531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281705"/>
              <a:ext cx="2339605" cy="165513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63333" y1="55916" x2="63333" y2="55916"/>
                        <a14:foregroundMark x1="61667" y1="52784" x2="61667" y2="52784"/>
                        <a14:foregroundMark x1="60833" y1="48608" x2="60833" y2="48608"/>
                        <a14:backgroundMark x1="62833" y1="39211" x2="62833" y2="39211"/>
                        <a14:backgroundMark x1="70500" y1="37819" x2="70500" y2="37819"/>
                        <a14:backgroundMark x1="65333" y1="33411" x2="65333" y2="33411"/>
                        <a14:backgroundMark x1="65333" y1="31671" x2="65333" y2="31671"/>
                        <a14:backgroundMark x1="62833" y1="35615" x2="62833" y2="35615"/>
                        <a14:backgroundMark x1="70000" y1="46984" x2="70000" y2="46984"/>
                        <a14:backgroundMark x1="69667" y1="41995" x2="69667" y2="41995"/>
                        <a14:backgroundMark x1="65667" y1="39791" x2="65667" y2="39791"/>
                        <a14:backgroundMark x1="65667" y1="43039" x2="65667" y2="43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6" y="1048021"/>
            <a:ext cx="3189374" cy="4582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8993">
            <a:off x="2609114" y="2137767"/>
            <a:ext cx="2031534" cy="14371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5630089"/>
            <a:ext cx="84969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dirty="0"/>
              <a:t>ИНДИЈАНАЦ рукама покаже         , а КАУБОЈ             . </a:t>
            </a:r>
            <a:endParaRPr lang="sr-Latn-R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55" y="5276756"/>
            <a:ext cx="1620194" cy="11461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86" y="5156832"/>
            <a:ext cx="1820849" cy="12881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61">
        <p:blinds dir="vert"/>
      </p:transition>
    </mc:Choice>
    <mc:Fallback xmlns="">
      <p:transition spd="slow" advTm="626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7200800" cy="5256584"/>
          </a:xfrm>
        </p:spPr>
        <p:txBody>
          <a:bodyPr>
            <a:normAutofit/>
          </a:bodyPr>
          <a:lstStyle/>
          <a:p>
            <a:r>
              <a:rPr lang="sr-Cyrl-BA" dirty="0"/>
              <a:t>Потом се сваки врати својој кући. КАУБОЈ каже жени:</a:t>
            </a:r>
          </a:p>
          <a:p>
            <a:r>
              <a:rPr lang="sr-Cyrl-BA" dirty="0"/>
              <a:t>&gt;&gt; Срео сам лудог ИНДИЈАНЦА. Он мени каже убићу те овако показујући прсте      - а ја њему ископаћу ти очи,</a:t>
            </a:r>
          </a:p>
          <a:p>
            <a:endParaRPr lang="sr-Cyrl-BA" dirty="0"/>
          </a:p>
          <a:p>
            <a:r>
              <a:rPr lang="sr-Cyrl-BA" dirty="0"/>
              <a:t>овако    .    </a:t>
            </a:r>
          </a:p>
          <a:p>
            <a:endParaRPr lang="sr-Cyrl-BA" dirty="0"/>
          </a:p>
          <a:p>
            <a:r>
              <a:rPr lang="sr-Cyrl-BA" dirty="0"/>
              <a:t>Онда он мени: ,, </a:t>
            </a:r>
            <a:r>
              <a:rPr lang="sr-Latn-RS" dirty="0"/>
              <a:t>M</a:t>
            </a:r>
            <a:r>
              <a:rPr lang="sr-Cyrl-BA" dirty="0" err="1"/>
              <a:t>олим</a:t>
            </a:r>
            <a:r>
              <a:rPr lang="sr-Cyrl-BA" dirty="0"/>
              <a:t> те,  немој“    , а ја</a:t>
            </a:r>
          </a:p>
          <a:p>
            <a:endParaRPr lang="sr-Cyrl-BA" dirty="0"/>
          </a:p>
          <a:p>
            <a:r>
              <a:rPr lang="sr-Cyrl-BA" dirty="0"/>
              <a:t> њему онда бриши          .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6010"/>
            <a:ext cx="1115616" cy="78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7447"/>
            <a:ext cx="1115616" cy="789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07" y="2542292"/>
            <a:ext cx="1096885" cy="775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87" y="3068960"/>
            <a:ext cx="1820849" cy="12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5722"/>
      </p:ext>
    </p:extLst>
  </p:cSld>
  <p:clrMapOvr>
    <a:masterClrMapping/>
  </p:clrMapOvr>
  <p:transition spd="med" advTm="9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416824" cy="4248472"/>
          </a:xfrm>
        </p:spPr>
        <p:txBody>
          <a:bodyPr>
            <a:normAutofit/>
          </a:bodyPr>
          <a:lstStyle/>
          <a:p>
            <a:r>
              <a:rPr lang="sr-Cyrl-BA" dirty="0"/>
              <a:t>ИНДИЈАНАЦ пак прича својој жени:</a:t>
            </a:r>
          </a:p>
          <a:p>
            <a:r>
              <a:rPr lang="sr-Cyrl-BA" dirty="0"/>
              <a:t>&gt;&gt; Срео сам лудог КАУБОЈА. Ја њега питам како се зовеш      , а он мени</a:t>
            </a:r>
          </a:p>
          <a:p>
            <a:endParaRPr lang="sr-Cyrl-BA" dirty="0"/>
          </a:p>
          <a:p>
            <a:r>
              <a:rPr lang="sr-Cyrl-BA" dirty="0"/>
              <a:t> каже ДИВОКОЗА     . Онда га питам: </a:t>
            </a:r>
          </a:p>
          <a:p>
            <a:endParaRPr lang="sr-Cyrl-BA" dirty="0"/>
          </a:p>
          <a:p>
            <a:r>
              <a:rPr lang="sr-Cyrl-BA" dirty="0"/>
              <a:t>ПЛАНИНСКА     ?</a:t>
            </a:r>
          </a:p>
          <a:p>
            <a:endParaRPr lang="sr-Cyrl-BA" dirty="0"/>
          </a:p>
          <a:p>
            <a:r>
              <a:rPr lang="sr-Latn-RS" dirty="0"/>
              <a:t>A</a:t>
            </a:r>
            <a:r>
              <a:rPr lang="sr-Cyrl-BA" dirty="0"/>
              <a:t> он мени: НЕ, РИЈЕЧНА         .</a:t>
            </a:r>
          </a:p>
          <a:p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1115616" cy="78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76" y="1593731"/>
            <a:ext cx="1115616" cy="789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35" y="2303990"/>
            <a:ext cx="1042986" cy="737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1465575" cy="10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3822"/>
      </p:ext>
    </p:extLst>
  </p:cSld>
  <p:clrMapOvr>
    <a:masterClrMapping/>
  </p:clrMapOvr>
  <p:transition spd="med" advTm="78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73383"/>
              </p:ext>
            </p:extLst>
          </p:nvPr>
        </p:nvGraphicFramePr>
        <p:xfrm>
          <a:off x="1143000" y="11430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3005656"/>
      </p:ext>
    </p:extLst>
  </p:cSld>
  <p:clrMapOvr>
    <a:masterClrMapping/>
  </p:clrMapOvr>
  <p:transition spd="slow" advTm="768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2|1.3"/>
</p:tagLst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126</Words>
  <Application>Microsoft Office PowerPoint</Application>
  <PresentationFormat>Пројекција на екрану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5</vt:i4>
      </vt:variant>
    </vt:vector>
  </HeadingPairs>
  <TitlesOfParts>
    <vt:vector size="9" baseType="lpstr">
      <vt:lpstr>Arial</vt:lpstr>
      <vt:lpstr>Calibri</vt:lpstr>
      <vt:lpstr>Euphemia</vt:lpstr>
      <vt:lpstr>TS102801109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Sanja D</cp:lastModifiedBy>
  <cp:revision>61</cp:revision>
  <dcterms:created xsi:type="dcterms:W3CDTF">2012-11-26T17:55:37Z</dcterms:created>
  <dcterms:modified xsi:type="dcterms:W3CDTF">2022-02-05T11:37:26Z</dcterms:modified>
</cp:coreProperties>
</file>