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268660C9-FD55-42D5-A7CF-482309D9A26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775DC-E164-454F-B29C-C78EE98E9E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60C9-FD55-42D5-A7CF-482309D9A26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75DC-E164-454F-B29C-C78EE98E9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60C9-FD55-42D5-A7CF-482309D9A26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75DC-E164-454F-B29C-C78EE98E9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60C9-FD55-42D5-A7CF-482309D9A26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75DC-E164-454F-B29C-C78EE98E9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268660C9-FD55-42D5-A7CF-482309D9A26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775DC-E164-454F-B29C-C78EE98E9E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60C9-FD55-42D5-A7CF-482309D9A26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E92775DC-E164-454F-B29C-C78EE98E9E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60C9-FD55-42D5-A7CF-482309D9A26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E92775DC-E164-454F-B29C-C78EE98E9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60C9-FD55-42D5-A7CF-482309D9A26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75DC-E164-454F-B29C-C78EE98E9E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60C9-FD55-42D5-A7CF-482309D9A26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75DC-E164-454F-B29C-C78EE98E9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268660C9-FD55-42D5-A7CF-482309D9A26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775DC-E164-454F-B29C-C78EE98E9E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268660C9-FD55-42D5-A7CF-482309D9A26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775DC-E164-454F-B29C-C78EE98E9E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68660C9-FD55-42D5-A7CF-482309D9A26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92775DC-E164-454F-B29C-C78EE98E9E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76400"/>
            <a:ext cx="84582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100" dirty="0"/>
              <a:t>ФУНКЦИЈА ТЕЛЕГРАМА И ЧЕСТИТКЕ </a:t>
            </a:r>
            <a:br>
              <a:rPr lang="sr-Cyrl-RS" sz="3100" dirty="0"/>
            </a:br>
            <a:r>
              <a:rPr lang="sr-Cyrl-RS" sz="3100" dirty="0"/>
              <a:t>НА ПОСЛУ И У СВАКОДНЕВНОМ ЖИВОТУ</a:t>
            </a:r>
            <a:br>
              <a:rPr lang="en-US" sz="4400" dirty="0"/>
            </a:br>
            <a:endParaRPr lang="en-US" sz="4400" i="1" dirty="0"/>
          </a:p>
        </p:txBody>
      </p:sp>
      <p:sp>
        <p:nvSpPr>
          <p:cNvPr id="7" name="Subtitle 4"/>
          <p:cNvSpPr>
            <a:spLocks noGrp="1"/>
          </p:cNvSpPr>
          <p:nvPr>
            <p:ph type="subTitle" idx="1"/>
          </p:nvPr>
        </p:nvSpPr>
        <p:spPr>
          <a:xfrm>
            <a:off x="-1143000" y="6172200"/>
            <a:ext cx="101346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r>
              <a:rPr lang="sr-Cyrl-RS" dirty="0"/>
              <a:t>                                                                 Тамара Мучибабић </a:t>
            </a:r>
            <a:r>
              <a:rPr lang="en-US" dirty="0"/>
              <a:t>I</a:t>
            </a:r>
            <a:r>
              <a:rPr lang="sr-Cyrl-RS" sz="1400" dirty="0"/>
              <a:t>мт</a:t>
            </a:r>
            <a:endParaRPr 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71600" y="22860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54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ХВАЛА </a:t>
            </a:r>
            <a:r>
              <a:rPr lang="sr-Cyrl-RS" sz="5400" spc="3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ПАЖЊИ! </a:t>
            </a:r>
            <a:endParaRPr lang="en-US" sz="54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5920498"/>
            <a:ext cx="426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u="sng" dirty="0"/>
              <a:t>Тамара Мучибабић </a:t>
            </a:r>
            <a:r>
              <a:rPr lang="en-US" sz="3200" u="sng" dirty="0"/>
              <a:t>I</a:t>
            </a:r>
            <a:r>
              <a:rPr lang="sr-Cyrl-RS" sz="3200" u="sng" dirty="0"/>
              <a:t>мт</a:t>
            </a:r>
            <a:endParaRPr lang="en-US" sz="3200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Циљ наставне јединице: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sr-Cyrl-RS" sz="2800" dirty="0"/>
              <a:t>Функција телеграма и честитке треба да нам омогући да боље упознамо неке специфичности и уобичајне поступке у начину писања телеграма и честитке у свакодневном животу и на послу, а исто тако сазнајемо када их упућујемо и ради чега.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r-Cyrl-RS" sz="2800" dirty="0"/>
              <a:t>Шта је телеграм?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600" dirty="0"/>
              <a:t>Телеграм је кратка писана  порука која се преноси од пошиљаоца до примаоца посредовањем поште.</a:t>
            </a:r>
            <a:r>
              <a:rPr lang="ru-RU" sz="2600" dirty="0"/>
              <a:t> Он  је идеално рјешење да покажете драгим људима да сте уз њих у веома битним тренуцима. Телеграм може бити обичан, хитан, са плаћеним одговором.</a:t>
            </a:r>
            <a:endParaRPr lang="en-US" sz="2600" dirty="0"/>
          </a:p>
        </p:txBody>
      </p:sp>
      <p:pic>
        <p:nvPicPr>
          <p:cNvPr id="4" name="Picture 3" descr="20201124_2319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3810000"/>
            <a:ext cx="49530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2800" dirty="0"/>
              <a:t>Основни принципи у писању телеграма.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/>
              <a:t>У свакодневном животу често ћете бити у ситуацији да пријатељу, познанику, родбини упутите кратку писану поруку, тј. ТЕЛЕГРАМ. </a:t>
            </a:r>
          </a:p>
          <a:p>
            <a:endParaRPr lang="sr-Cyrl-RS" dirty="0"/>
          </a:p>
          <a:p>
            <a:r>
              <a:rPr lang="sr-Cyrl-RS" sz="3600" dirty="0"/>
              <a:t>Телеграм садржи:</a:t>
            </a:r>
          </a:p>
          <a:p>
            <a:pPr>
              <a:buNone/>
            </a:pPr>
            <a:r>
              <a:rPr lang="sr-Cyrl-RS" dirty="0"/>
              <a:t>-</a:t>
            </a:r>
            <a:r>
              <a:rPr lang="sr-Cyrl-RS" i="1" dirty="0"/>
              <a:t>адресу примаоца</a:t>
            </a:r>
          </a:p>
          <a:p>
            <a:pPr>
              <a:buNone/>
            </a:pPr>
            <a:r>
              <a:rPr lang="sr-Cyrl-RS" i="1" dirty="0"/>
              <a:t>-садржај</a:t>
            </a:r>
          </a:p>
          <a:p>
            <a:pPr>
              <a:buNone/>
            </a:pPr>
            <a:r>
              <a:rPr lang="sr-Cyrl-RS" i="1" dirty="0"/>
              <a:t>-адресу пошиљаоца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Content Placeholder 5" descr="downloa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43400" y="2057400"/>
            <a:ext cx="4343400" cy="4038600"/>
          </a:xfrm>
        </p:spPr>
      </p:pic>
      <p:sp>
        <p:nvSpPr>
          <p:cNvPr id="7" name="TextBox 6"/>
          <p:cNvSpPr txBox="1"/>
          <p:nvPr/>
        </p:nvSpPr>
        <p:spPr>
          <a:xfrm>
            <a:off x="4572000" y="1524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Примјер попуњеног телеграма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sr-Cyrl-RS" sz="2800" dirty="0"/>
              <a:t>Основни принципи у писању телеграма.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sr-Cyrl-RS" sz="2900" dirty="0"/>
              <a:t>У телеграму свака ријеч има посебну вриједност и значење; дуги низови се могу скратити; знаци интерпукције се броје као ријечи; мора бити исписан читко; прије попуњавања обрасца обавезно прочитати упуство.</a:t>
            </a:r>
          </a:p>
          <a:p>
            <a:r>
              <a:rPr lang="sr-Cyrl-RS" sz="2900" dirty="0"/>
              <a:t> Без обзира на разлике у садржају, што одређује природа телеграма, наведени захтјеви су у примјени показатељи комуникацијске писмености.</a:t>
            </a:r>
            <a:endParaRPr lang="en-US" sz="2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2800" dirty="0"/>
              <a:t>Шта је честитка?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343400" cy="4526280"/>
          </a:xfrm>
        </p:spPr>
        <p:txBody>
          <a:bodyPr>
            <a:normAutofit lnSpcReduction="10000"/>
          </a:bodyPr>
          <a:lstStyle/>
          <a:p>
            <a:r>
              <a:rPr lang="sr-Cyrl-RS" dirty="0"/>
              <a:t>Честитка је порука којом се упућују честитања у поводу неког догађаја то могу бити (годишњице, јубилеји, празници...) и када треба подијелити тренутке радости.</a:t>
            </a:r>
          </a:p>
          <a:p>
            <a:r>
              <a:rPr lang="sr-Cyrl-RS" dirty="0"/>
              <a:t>Она је слободнија форма која није ограничена обрасцима.</a:t>
            </a:r>
          </a:p>
          <a:p>
            <a:endParaRPr lang="en-US" dirty="0"/>
          </a:p>
        </p:txBody>
      </p:sp>
      <p:pic>
        <p:nvPicPr>
          <p:cNvPr id="1026" name="Picture 2" descr="C:\Users\Urke\Downloads\80a8a2c3c488112f994819bd10de7d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905000"/>
            <a:ext cx="3087884" cy="3733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24400" y="15240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Примјери новогодишњих честитки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sz="2800" dirty="0"/>
              <a:t>Писање честитке.</a:t>
            </a:r>
            <a:r>
              <a:rPr lang="sr-Cyrl-RS" dirty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/>
              <a:t>Карактер честитке</a:t>
            </a:r>
          </a:p>
          <a:p>
            <a:pPr>
              <a:buNone/>
            </a:pPr>
            <a:r>
              <a:rPr lang="sr-Cyrl-RS" dirty="0"/>
              <a:t>   Честитка може имати наглашенији </a:t>
            </a:r>
            <a:r>
              <a:rPr lang="sr-Cyrl-RS" i="1" u="sng" dirty="0"/>
              <a:t>лични </a:t>
            </a:r>
            <a:r>
              <a:rPr lang="sr-Cyrl-RS" dirty="0"/>
              <a:t>или </a:t>
            </a:r>
            <a:r>
              <a:rPr lang="sr-Cyrl-RS" i="1" u="sng" dirty="0"/>
              <a:t>пословни </a:t>
            </a:r>
            <a:r>
              <a:rPr lang="sr-Cyrl-RS" dirty="0"/>
              <a:t>карактер. Ако је </a:t>
            </a:r>
            <a:r>
              <a:rPr lang="sr-Cyrl-RS" i="1" dirty="0"/>
              <a:t>личне </a:t>
            </a:r>
            <a:r>
              <a:rPr lang="sr-Cyrl-RS" dirty="0"/>
              <a:t>природе, више мјеста има субјективност па и емотивност; ако је </a:t>
            </a:r>
            <a:r>
              <a:rPr lang="sr-Cyrl-RS" i="1" dirty="0"/>
              <a:t>пословна</a:t>
            </a:r>
            <a:r>
              <a:rPr lang="sr-Cyrl-RS" dirty="0"/>
              <a:t>, онда је неопходно имати потребну мјеру учтивости и службен тон! Честитка може бити краћа и дужа упућена појединцима, групама, установама, предузећима, и другима, али је потребно да је увијек искрена и примјерена догађају без нагомилавања украса.</a:t>
            </a:r>
          </a:p>
          <a:p>
            <a:pPr>
              <a:buNone/>
            </a:pPr>
            <a:endParaRPr lang="sr-Cyrl-R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2800" dirty="0"/>
              <a:t>Пословна и лична честитка</a:t>
            </a:r>
            <a:endParaRPr lang="en-US" sz="28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/>
              <a:t>У пословном комуницирању честитке имају значајну улогу, јер се на тај начин исказује поштовање према партнеру, али и доприноси даљем развоју и продубљиваљу сарадње.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/>
              <a:t>Лична честитка се пише са емоцијама са дубином која читаоцу показује колико пошиљаоцу значи. Може бити честитка за разне догађаје за рођендан, за крштеље, за вјенчање...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2800" dirty="0"/>
              <a:t>Примјер успјешне и неуспјешне честитке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RS" dirty="0" err="1"/>
              <a:t>Успјешна</a:t>
            </a:r>
            <a:r>
              <a:rPr lang="sr-Cyrl-RS" dirty="0"/>
              <a:t> честитка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Cyrl-RS" dirty="0"/>
              <a:t>Неуспјешна честитка</a:t>
            </a:r>
            <a:endParaRPr lang="en-US" dirty="0"/>
          </a:p>
        </p:txBody>
      </p:sp>
      <p:pic>
        <p:nvPicPr>
          <p:cNvPr id="2050" name="Picture 2" descr="C:\Users\Urke\Downloads\b81ab23249b9da4c4675f6368beec8b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438400"/>
            <a:ext cx="2762250" cy="3810000"/>
          </a:xfrm>
          <a:prstGeom prst="rect">
            <a:avLst/>
          </a:prstGeom>
          <a:noFill/>
        </p:spPr>
      </p:pic>
      <p:pic>
        <p:nvPicPr>
          <p:cNvPr id="2051" name="Picture 3" descr="C:\Users\Urke\Downloads\360b44dbe02d16723de4daaadd925a0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362200"/>
            <a:ext cx="3454400" cy="29718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876800" y="55626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Превише боја и нејасног текста и чини честитку </a:t>
            </a:r>
            <a:r>
              <a:rPr lang="sr-Cyrl-RS" dirty="0" err="1"/>
              <a:t>неуспјешном</a:t>
            </a:r>
            <a:r>
              <a:rPr lang="sr-Cyrl-RS" dirty="0"/>
              <a:t>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174</TotalTime>
  <Words>421</Words>
  <Application>Microsoft Office PowerPoint</Application>
  <PresentationFormat>Пројекција на екрану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5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10</vt:i4>
      </vt:variant>
    </vt:vector>
  </HeadingPairs>
  <TitlesOfParts>
    <vt:vector size="16" baseType="lpstr">
      <vt:lpstr>Arial</vt:lpstr>
      <vt:lpstr>Cambria</vt:lpstr>
      <vt:lpstr>Rockwell</vt:lpstr>
      <vt:lpstr>Wingdings</vt:lpstr>
      <vt:lpstr>Wingdings 2</vt:lpstr>
      <vt:lpstr>Foundry</vt:lpstr>
      <vt:lpstr>ФУНКЦИЈА ТЕЛЕГРАМА И ЧЕСТИТКЕ  НА ПОСЛУ И У СВАКОДНЕВНОМ ЖИВОТУ </vt:lpstr>
      <vt:lpstr>Циљ наставне јединице:</vt:lpstr>
      <vt:lpstr>Шта је телеграм?</vt:lpstr>
      <vt:lpstr>Основни принципи у писању телеграма.</vt:lpstr>
      <vt:lpstr>Основни принципи у писању телеграма.</vt:lpstr>
      <vt:lpstr>Шта је честитка?</vt:lpstr>
      <vt:lpstr>Писање честитке. </vt:lpstr>
      <vt:lpstr>Пословна и лична честитка</vt:lpstr>
      <vt:lpstr>Примјер успјешне и неуспјешне честитке</vt:lpstr>
      <vt:lpstr>PowerPoint презентација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ФУНКЦИЈА ТЕЛЕГРАМА И ЧЕСТИТКЕ  НА ПОСЛУ И У СВАКОДНЕВНОМ ЖИВОТУ</dc:title>
  <dc:creator>Urke</dc:creator>
  <cp:lastModifiedBy>Sanja D</cp:lastModifiedBy>
  <cp:revision>19</cp:revision>
  <dcterms:created xsi:type="dcterms:W3CDTF">2020-11-24T21:25:57Z</dcterms:created>
  <dcterms:modified xsi:type="dcterms:W3CDTF">2022-02-03T21:35:29Z</dcterms:modified>
</cp:coreProperties>
</file>