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B0D2-4617-4B71-ABD8-3A35498FE875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1F44-DEDA-48FF-AB68-AEEAF68DBEB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0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D446-1832-4065-ABA9-A72ED35D8225}" type="datetime1">
              <a:rPr lang="en-US" smtClean="0"/>
              <a:t>5/3/2020</a:t>
            </a:fld>
            <a:endParaRPr lang="sr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1268-C099-4210-A80F-65135B874A82}" type="datetime1">
              <a:rPr lang="en-US" smtClean="0"/>
              <a:t>5/3/2020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AB5B-C500-46D8-9F29-B3D8204C83E0}" type="datetime1">
              <a:rPr lang="en-US" smtClean="0"/>
              <a:t>5/3/2020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D02EFB-B96B-4F9D-A19E-DC87267EE429}" type="datetime1">
              <a:rPr lang="en-US" smtClean="0"/>
              <a:t>5/3/2020</a:t>
            </a:fld>
            <a:endParaRPr lang="sr-Latn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ABD1-C4C9-48D2-9821-A1E10CF70AD8}" type="datetime1">
              <a:rPr lang="en-US" smtClean="0"/>
              <a:t>5/3/2020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CD9-DDEF-411E-A2E0-49473218A6D2}" type="datetime1">
              <a:rPr lang="en-US" smtClean="0"/>
              <a:t>5/3/2020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DD0A-BB72-4DE6-A5B2-13D1B819889F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613D-0A06-4BA7-AC5C-98CB8CD20BC6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61DD-0855-456B-8E75-F89E479FA82B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D77081-8377-48D3-A207-3657E264D010}" type="datetime1">
              <a:rPr lang="en-US" smtClean="0"/>
              <a:t>5/3/2020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0A7-1750-4A53-AE8C-B1C4C892E5F7}" type="datetime1">
              <a:rPr lang="en-US" smtClean="0"/>
              <a:t>5/3/2020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E7F57F-3E92-4820-8020-110175CDBE4F}" type="datetime1">
              <a:rPr lang="en-US" smtClean="0"/>
              <a:t>5/3/2020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8DD275-8A67-437A-97B4-0C992E39FD0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149080"/>
            <a:ext cx="8655496" cy="693724"/>
          </a:xfrm>
        </p:spPr>
        <p:txBody>
          <a:bodyPr/>
          <a:lstStyle/>
          <a:p>
            <a:r>
              <a:rPr lang="sr-Latn-RS" dirty="0" smtClean="0"/>
              <a:t>Ученик: Ивана Даниловић</a:t>
            </a:r>
            <a:endParaRPr lang="sr-Latn-B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ФОТОГРАФИЈА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B08D-2395-4C11-B3EB-A05D248854B8}" type="datetime1">
              <a:rPr lang="en-US" smtClean="0"/>
              <a:t>5/3/2020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z-Cyrl-AZ" dirty="0" smtClean="0"/>
              <a:t>Ивана Даниловић, </a:t>
            </a:r>
            <a:r>
              <a:rPr lang="sr-Latn-BA" dirty="0" smtClean="0"/>
              <a:t>II 8</a:t>
            </a:r>
            <a:endParaRPr lang="sr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5732143"/>
            <a:ext cx="47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Ментор: Александра Татић, проф.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133" y="340821"/>
            <a:ext cx="7034666" cy="44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5000636"/>
            <a:ext cx="839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Прву фотографију на којој се види човјек направио је пари</a:t>
            </a:r>
            <a:r>
              <a:rPr lang="sr-Latn-RS" sz="2000" dirty="0" smtClean="0"/>
              <a:t>с</a:t>
            </a:r>
            <a:r>
              <a:rPr lang="sr-Cyrl-RS" sz="2000" dirty="0" smtClean="0"/>
              <a:t>ки сликар </a:t>
            </a:r>
          </a:p>
          <a:p>
            <a:r>
              <a:rPr lang="sr-Latn-RS" sz="2000" dirty="0" smtClean="0"/>
              <a:t>Луј Дагер </a:t>
            </a:r>
            <a:r>
              <a:rPr lang="sr-Cyrl-RS" sz="2000" dirty="0" smtClean="0"/>
              <a:t>који је сарађивао са </a:t>
            </a:r>
            <a:r>
              <a:rPr lang="sr-Latn-RS" sz="2000" dirty="0" smtClean="0"/>
              <a:t>Ниј</a:t>
            </a:r>
            <a:r>
              <a:rPr lang="sr-Cyrl-RS" sz="2000" dirty="0" smtClean="0"/>
              <a:t>епсом. Француска влада откупила је њихов изум. </a:t>
            </a:r>
          </a:p>
          <a:p>
            <a:r>
              <a:rPr lang="sr-Cyrl-RS" sz="2000" dirty="0" smtClean="0"/>
              <a:t>Д</a:t>
            </a:r>
            <a:r>
              <a:rPr lang="sr-Latn-RS" sz="2000" dirty="0" smtClean="0"/>
              <a:t>агеров</a:t>
            </a:r>
            <a:r>
              <a:rPr lang="sr-Cyrl-RS" sz="2000" dirty="0" smtClean="0"/>
              <a:t> и </a:t>
            </a:r>
            <a:r>
              <a:rPr lang="sr-Latn-RS" sz="2000" dirty="0" smtClean="0"/>
              <a:t>Ниј</a:t>
            </a:r>
            <a:r>
              <a:rPr lang="sr-Cyrl-RS" sz="2000" dirty="0" smtClean="0"/>
              <a:t>епсов унук заузврат су добили доживотну ренту.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424-1844-4418-9630-C47CD1DCA0B3}" type="datetime1">
              <a:rPr lang="en-US" smtClean="0"/>
              <a:t>5/3/2020</a:t>
            </a:fld>
            <a:endParaRPr lang="sr-Latn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161" y="260648"/>
            <a:ext cx="4482091" cy="605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1142984"/>
            <a:ext cx="41434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300" dirty="0" smtClean="0"/>
              <a:t>Прва српска фотографија у боји названа  је </a:t>
            </a:r>
            <a:r>
              <a:rPr lang="sr-Latn-RS" sz="2300" dirty="0" smtClean="0"/>
              <a:t>„</a:t>
            </a:r>
            <a:r>
              <a:rPr lang="sr-Cyrl-RS" sz="2300" dirty="0" smtClean="0"/>
              <a:t>Циганче са виолином”.  </a:t>
            </a:r>
          </a:p>
          <a:p>
            <a:endParaRPr lang="sr-Cyrl-RS" sz="2300" dirty="0" smtClean="0"/>
          </a:p>
          <a:p>
            <a:r>
              <a:rPr lang="sr-Cyrl-RS" sz="2300" dirty="0" smtClean="0"/>
              <a:t>Настала је 1907. или 1908. године.  </a:t>
            </a:r>
          </a:p>
          <a:p>
            <a:r>
              <a:rPr lang="sr-Cyrl-RS" sz="2300" dirty="0" smtClean="0"/>
              <a:t> </a:t>
            </a:r>
          </a:p>
          <a:p>
            <a:r>
              <a:rPr lang="sr-Cyrl-RS" sz="2300" dirty="0" smtClean="0"/>
              <a:t>Дјечаково име и </a:t>
            </a:r>
            <a:r>
              <a:rPr lang="sr-Latn-RS" sz="2300" dirty="0" smtClean="0"/>
              <a:t>мјесто гдје је фотографија настала</a:t>
            </a:r>
            <a:r>
              <a:rPr lang="sr-Cyrl-RS" sz="2300" dirty="0" smtClean="0"/>
              <a:t> и даље су  непознати. </a:t>
            </a:r>
          </a:p>
          <a:p>
            <a:endParaRPr lang="sr-Cyrl-RS" sz="2300" dirty="0" smtClean="0"/>
          </a:p>
          <a:p>
            <a:r>
              <a:rPr lang="sr-Cyrl-RS" sz="2300" dirty="0" smtClean="0"/>
              <a:t>Аутор  фотографије је  </a:t>
            </a:r>
          </a:p>
          <a:p>
            <a:r>
              <a:rPr lang="sr-Cyrl-RS" sz="2300" dirty="0" smtClean="0"/>
              <a:t>Ђорђе  Станојевић.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D695-B153-45EA-A99B-8065D46381AD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46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Фотографије које су обиљежиле историју су: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02493"/>
            <a:ext cx="4572032" cy="47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51544" y="3311506"/>
            <a:ext cx="41044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300" dirty="0" smtClean="0"/>
              <a:t>   </a:t>
            </a:r>
            <a:r>
              <a:rPr lang="sr-Cyrl-RS" sz="2300" dirty="0" smtClean="0"/>
              <a:t>Фарбањ</a:t>
            </a:r>
            <a:r>
              <a:rPr lang="en-US" sz="2300" dirty="0" smtClean="0"/>
              <a:t>e </a:t>
            </a:r>
            <a:r>
              <a:rPr lang="sr-Cyrl-RS" sz="2300" dirty="0" smtClean="0"/>
              <a:t>Ајфеловог</a:t>
            </a:r>
            <a:r>
              <a:rPr lang="en-US" sz="2300" dirty="0" smtClean="0"/>
              <a:t> </a:t>
            </a:r>
            <a:r>
              <a:rPr lang="sr-Cyrl-RS" sz="2300" dirty="0" smtClean="0"/>
              <a:t>торња</a:t>
            </a:r>
            <a:endParaRPr lang="sr-Latn-BA" sz="23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AA8-962C-4E9F-BF2C-1EAB2EA8D406}" type="datetime1">
              <a:rPr lang="en-US" smtClean="0"/>
              <a:t>5/3/2020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96" y="263430"/>
            <a:ext cx="7645774" cy="50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357826"/>
            <a:ext cx="8482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/>
              <a:t>   </a:t>
            </a:r>
            <a:r>
              <a:rPr lang="sr-Cyrl-RS" sz="2200" dirty="0" smtClean="0"/>
              <a:t>Никола Тесла у својој лабораторији</a:t>
            </a:r>
            <a:r>
              <a:rPr lang="sr-Latn-RS" sz="2200" dirty="0" smtClean="0"/>
              <a:t>, поред</a:t>
            </a:r>
            <a:r>
              <a:rPr lang="sr-Cyrl-RS" sz="2200" dirty="0" smtClean="0"/>
              <a:t> свог чувеног изума. </a:t>
            </a:r>
          </a:p>
          <a:p>
            <a:r>
              <a:rPr lang="sr-Cyrl-RS" sz="2300" dirty="0" smtClean="0"/>
              <a:t> 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6E6C-2342-4F80-A46D-88E5F37DAAA9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65033"/>
            <a:ext cx="6398678" cy="47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5509526"/>
            <a:ext cx="53879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/>
              <a:t>Запослени у Дизнију, у кантини (1961).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3476-1B20-4355-9EC7-ED3B135C1D33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48103"/>
            <a:ext cx="3456384" cy="51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572140"/>
            <a:ext cx="84234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       </a:t>
            </a:r>
            <a:r>
              <a:rPr lang="sr-Cyrl-RS" sz="2300" dirty="0" smtClean="0"/>
              <a:t>Непознати војник у Вијетнаму, са натписом </a:t>
            </a:r>
            <a:r>
              <a:rPr lang="sr-Latn-RS" sz="2300" dirty="0" smtClean="0"/>
              <a:t>„</a:t>
            </a:r>
            <a:r>
              <a:rPr lang="sr-Cyrl-RS" sz="2300" dirty="0" smtClean="0"/>
              <a:t>Рат је пакао”.  </a:t>
            </a:r>
          </a:p>
          <a:p>
            <a:r>
              <a:rPr lang="sr-Cyrl-RS" sz="2300" dirty="0" smtClean="0"/>
              <a:t>                                                    (1965)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3D2E-54EF-4117-BCFE-1386A334E423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450" y="235658"/>
            <a:ext cx="3889774" cy="5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Тренутак среће дјечака из Аустрије који је добио пар нових ципела </a:t>
            </a:r>
          </a:p>
          <a:p>
            <a:r>
              <a:rPr lang="sr-Cyrl-RS" sz="2200" dirty="0" smtClean="0"/>
              <a:t>                               </a:t>
            </a:r>
            <a:r>
              <a:rPr lang="sr-Latn-RS" sz="2200" dirty="0" smtClean="0"/>
              <a:t>у току</a:t>
            </a:r>
            <a:r>
              <a:rPr lang="sr-Latn-RS" sz="2200" dirty="0"/>
              <a:t> </a:t>
            </a:r>
            <a:r>
              <a:rPr lang="sr-Cyrl-RS" sz="2200" dirty="0" smtClean="0"/>
              <a:t>Другог </a:t>
            </a:r>
            <a:r>
              <a:rPr lang="sr-Latn-RS" sz="2200" dirty="0" smtClean="0"/>
              <a:t>с</a:t>
            </a:r>
            <a:r>
              <a:rPr lang="sr-Cyrl-RS" sz="2200" dirty="0" smtClean="0"/>
              <a:t>вјетског рата.</a:t>
            </a:r>
            <a:endParaRPr lang="sr-Latn-BA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CECD-1DD9-418D-AED4-06D99E180FF6}" type="datetime1">
              <a:rPr lang="en-US" smtClean="0"/>
              <a:t>5/3/2020</a:t>
            </a:fld>
            <a:endParaRPr lang="sr-Latn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dirty="0" smtClean="0"/>
              <a:t>Ивана Даниловић, </a:t>
            </a:r>
            <a:r>
              <a:rPr lang="sr-Latn-BA" dirty="0" smtClean="0"/>
              <a:t>II 8</a:t>
            </a:r>
            <a:endParaRPr lang="sr-Latn-B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76672"/>
            <a:ext cx="7156051" cy="47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7263" y="5214950"/>
            <a:ext cx="44382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/>
              <a:t>     </a:t>
            </a:r>
            <a:r>
              <a:rPr lang="sr-Cyrl-RS" sz="2300" dirty="0" smtClean="0"/>
              <a:t>Елвис Присли у војсци (1956)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F1E-7015-4154-BF63-BC87519F10B2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357" y="613836"/>
            <a:ext cx="7200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5176818"/>
            <a:ext cx="66653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            </a:t>
            </a:r>
            <a:r>
              <a:rPr lang="sr-Latn-RS" dirty="0" smtClean="0"/>
              <a:t>          </a:t>
            </a:r>
            <a:r>
              <a:rPr lang="sr-Cyrl-RS" dirty="0" smtClean="0"/>
              <a:t>  </a:t>
            </a:r>
            <a:r>
              <a:rPr lang="sr-Cyrl-RS" sz="2300" dirty="0" smtClean="0"/>
              <a:t>Алберт Ајнштајн, Лонг Ајленд,</a:t>
            </a:r>
            <a:endParaRPr lang="sr-Latn-RS" sz="2300" dirty="0" smtClean="0"/>
          </a:p>
          <a:p>
            <a:r>
              <a:rPr lang="sr-Latn-RS" sz="2300" dirty="0" smtClean="0"/>
              <a:t>                             Њујорк, љето 1939.</a:t>
            </a:r>
            <a:r>
              <a:rPr lang="sr-Cyrl-RS" sz="2300" dirty="0" smtClean="0"/>
              <a:t>  </a:t>
            </a:r>
          </a:p>
          <a:p>
            <a:r>
              <a:rPr lang="sr-Cyrl-RS" sz="2300" dirty="0" smtClean="0"/>
              <a:t>                                     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2CD-1E59-44B0-8EF8-9C448D8A5A6B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530" y="260648"/>
            <a:ext cx="404626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5373216"/>
            <a:ext cx="5449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300" dirty="0" smtClean="0"/>
              <a:t>   </a:t>
            </a:r>
            <a:r>
              <a:rPr lang="sr-Cyrl-RS" sz="2300" dirty="0" smtClean="0"/>
              <a:t>Крај Другог свјетског рата у Њујорку. </a:t>
            </a:r>
          </a:p>
          <a:p>
            <a:r>
              <a:rPr lang="sr-Cyrl-RS" sz="2300" dirty="0" smtClean="0"/>
              <a:t>                   (14. август 1945)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A7E-0A1F-41E7-A62D-C77C2982B507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23786"/>
            <a:ext cx="8208911" cy="44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71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/>
              <a:t>И</a:t>
            </a:r>
            <a:r>
              <a:rPr lang="sr-Latn-RS" sz="2600" dirty="0" smtClean="0"/>
              <a:t>,</a:t>
            </a:r>
            <a:r>
              <a:rPr lang="sr-Cyrl-RS" dirty="0" smtClean="0"/>
              <a:t> </a:t>
            </a:r>
            <a:r>
              <a:rPr lang="sr-Cyrl-RS" sz="2600" dirty="0" smtClean="0"/>
              <a:t>били су у</a:t>
            </a:r>
            <a:r>
              <a:rPr lang="en-US" sz="2600" dirty="0" smtClean="0"/>
              <a:t> </a:t>
            </a:r>
            <a:r>
              <a:rPr lang="sr-Cyrl-RS" sz="2600" dirty="0" smtClean="0"/>
              <a:t>праву.</a:t>
            </a:r>
            <a:endParaRPr lang="sr-Latn-BA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4411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/>
              <a:t>Кинески мудраци су давно рекли: </a:t>
            </a:r>
          </a:p>
          <a:p>
            <a:r>
              <a:rPr lang="sr-Latn-RS" sz="2600" dirty="0" smtClean="0"/>
              <a:t>„</a:t>
            </a:r>
            <a:r>
              <a:rPr lang="sr-Cyrl-RS" sz="2600" dirty="0" smtClean="0"/>
              <a:t>Слика говори више од хиљаду ријечи”</a:t>
            </a:r>
            <a:r>
              <a:rPr lang="sr-Latn-RS" sz="2600" dirty="0" smtClean="0"/>
              <a:t>.</a:t>
            </a:r>
            <a:endParaRPr lang="sr-Latn-BA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97699-ACB6-4181-8314-F5004A966FC4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857496"/>
            <a:ext cx="6572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500" dirty="0" smtClean="0"/>
              <a:t>ХВАЛА НА ПАЖЊИ!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384D-3403-4D30-8F1B-4096DE370AE7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0724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/>
              <a:t>Ријечи могу бити нејасне</a:t>
            </a:r>
            <a:r>
              <a:rPr lang="en-US" sz="2600" dirty="0" smtClean="0"/>
              <a:t>, </a:t>
            </a:r>
            <a:r>
              <a:rPr lang="sr-Cyrl-RS" sz="2600" dirty="0" smtClean="0"/>
              <a:t>док слика показује истину онакву каква </a:t>
            </a:r>
            <a:r>
              <a:rPr lang="sr-Latn-RS" sz="2600" dirty="0" smtClean="0"/>
              <a:t>она </a:t>
            </a:r>
            <a:r>
              <a:rPr lang="sr-Cyrl-RS" sz="2600" dirty="0" smtClean="0"/>
              <a:t>јесте.</a:t>
            </a:r>
            <a:endParaRPr lang="sr-Latn-BA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0294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286388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/>
              <a:t>Она увијек испровоцира и дубоко се уреже у меморију посматрача.</a:t>
            </a:r>
            <a:endParaRPr lang="sr-Latn-BA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5D2-32DB-4E3B-96D4-044A656CC23D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78973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dirty="0" smtClean="0"/>
              <a:t>Добра  фотографија </a:t>
            </a:r>
            <a:r>
              <a:rPr lang="sr-Latn-RS" sz="2600" dirty="0" smtClean="0"/>
              <a:t>буди наша осјећања и утиче на</a:t>
            </a:r>
          </a:p>
          <a:p>
            <a:r>
              <a:rPr lang="sr-Latn-RS" sz="2600" dirty="0"/>
              <a:t>н</a:t>
            </a:r>
            <a:r>
              <a:rPr lang="sr-Latn-RS" sz="2600" dirty="0" smtClean="0"/>
              <a:t>аше мисли.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00527" cy="30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349" y="1125210"/>
            <a:ext cx="3929090" cy="49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788" y="4160925"/>
            <a:ext cx="4071966" cy="222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975F-E952-4139-8B98-6D8732B01688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500" dirty="0" smtClean="0"/>
              <a:t>Фотографија је у исто вријеме и документ и умјетност.</a:t>
            </a:r>
          </a:p>
          <a:p>
            <a:r>
              <a:rPr lang="sr-Cyrl-RS" sz="2500" dirty="0" smtClean="0"/>
              <a:t> </a:t>
            </a:r>
            <a:r>
              <a:rPr lang="sr-Latn-RS" sz="2500" dirty="0" smtClean="0"/>
              <a:t>Она је стварна и нестварна.</a:t>
            </a:r>
            <a:endParaRPr lang="sr-Cyrl-R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2"/>
            <a:ext cx="6984776" cy="46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D08-2726-4152-9287-492B43710C7E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74414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dirty="0" smtClean="0"/>
              <a:t>Понекад фотографишемо неке </a:t>
            </a:r>
            <a:r>
              <a:rPr lang="sr-Latn-RS" sz="2600" dirty="0" smtClean="0"/>
              <a:t>људе и догађаје</a:t>
            </a:r>
          </a:p>
          <a:p>
            <a:r>
              <a:rPr lang="sr-Cyrl-RS" sz="2600" dirty="0" smtClean="0"/>
              <a:t> како не бисмо </a:t>
            </a:r>
            <a:r>
              <a:rPr lang="sr-Latn-RS" sz="2600" dirty="0" smtClean="0"/>
              <a:t>дозволили да буду заборављени.</a:t>
            </a:r>
            <a:r>
              <a:rPr lang="sr-Cyrl-RS" sz="2600" dirty="0" smtClean="0"/>
              <a:t> </a:t>
            </a:r>
          </a:p>
          <a:p>
            <a:endParaRPr lang="sr-Cyrl-RS" sz="2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551" y="1772816"/>
            <a:ext cx="6784426" cy="436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4C07-42F9-419E-939B-01F638188E30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7867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300" dirty="0" smtClean="0"/>
              <a:t>Данас се фотографија најчешће користи као медиј у сврху рекламирања неког производа, компаније, филма, пјесме и слично. </a:t>
            </a:r>
            <a:endParaRPr lang="sr-Latn-BA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135" y="1823918"/>
            <a:ext cx="276208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39" y="1823918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216" y="256490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D17-CD87-46E0-8956-F8802DA498CB}" type="datetime1">
              <a:rPr lang="en-US" smtClean="0"/>
              <a:t>5/3/2020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/>
              <a:t>Многи  фотографију користе како би себе приказали у што бољем свјетлу. </a:t>
            </a:r>
            <a:endParaRPr lang="sr-Latn-BA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700808"/>
            <a:ext cx="6812260" cy="41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B3-03F7-4976-8EFB-778B86D65496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484" y="1137271"/>
            <a:ext cx="5786478" cy="400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49320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/>
              <a:t>Најстарија фотографија на свијету </a:t>
            </a:r>
          </a:p>
          <a:p>
            <a:r>
              <a:rPr lang="sr-Cyrl-RS" sz="2300" dirty="0" smtClean="0"/>
              <a:t>         </a:t>
            </a:r>
            <a:endParaRPr lang="sr-Latn-BA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85184"/>
            <a:ext cx="88924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300" dirty="0" smtClean="0"/>
              <a:t>Снимљена је 1826. године.  </a:t>
            </a:r>
          </a:p>
          <a:p>
            <a:r>
              <a:rPr lang="sr-Cyrl-RS" sz="2300" dirty="0" smtClean="0"/>
              <a:t>Фотографију је направио</a:t>
            </a:r>
            <a:r>
              <a:rPr lang="sr-Latn-RS" sz="2300" dirty="0" smtClean="0"/>
              <a:t> Жозеф</a:t>
            </a:r>
            <a:r>
              <a:rPr lang="sr-Cyrl-RS" sz="2300" dirty="0" smtClean="0"/>
              <a:t> Ни</a:t>
            </a:r>
            <a:r>
              <a:rPr lang="sr-Latn-RS" sz="2300" dirty="0" smtClean="0"/>
              <a:t>сефор Нијепс</a:t>
            </a:r>
            <a:r>
              <a:rPr lang="sr-Cyrl-RS" sz="2300" dirty="0" smtClean="0"/>
              <a:t> који је волио  умјетност, а није био талентован  за сликање.                   </a:t>
            </a:r>
            <a:endParaRPr lang="sr-Latn-BA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5F6-28A3-4A63-995C-C2C92F10241C}" type="datetime1">
              <a:rPr lang="en-US" smtClean="0"/>
              <a:t>5/3/2020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/>
              <a:t>Ивана Даниловић, </a:t>
            </a:r>
            <a:r>
              <a:rPr lang="sr-Latn-BA" smtClean="0"/>
              <a:t>II 8</a:t>
            </a:r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490" y="2027479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„Поглед с прозора </a:t>
            </a:r>
          </a:p>
          <a:p>
            <a:r>
              <a:rPr lang="sr-Latn-RS" dirty="0"/>
              <a:t> </a:t>
            </a:r>
            <a:r>
              <a:rPr lang="sr-Latn-RS" dirty="0" smtClean="0"/>
              <a:t>    у Ле Грасу“</a:t>
            </a:r>
          </a:p>
          <a:p>
            <a:r>
              <a:rPr lang="sr-Latn-RS" dirty="0"/>
              <a:t> </a:t>
            </a:r>
            <a:r>
              <a:rPr lang="sr-Latn-RS" dirty="0" smtClean="0"/>
              <a:t>        (1826)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526</TotalTime>
  <Words>491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Paper</vt:lpstr>
      <vt:lpstr>ФОТОГРАФИЈА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ФОТОГРАФИЈА</dc:title>
  <dc:creator>mrceta</dc:creator>
  <cp:lastModifiedBy>Dragan</cp:lastModifiedBy>
  <cp:revision>71</cp:revision>
  <dcterms:created xsi:type="dcterms:W3CDTF">2020-04-29T10:46:11Z</dcterms:created>
  <dcterms:modified xsi:type="dcterms:W3CDTF">2020-05-03T12:04:22Z</dcterms:modified>
</cp:coreProperties>
</file>