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8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2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4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9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D82F-58A2-4823-BBBD-A801AFB6ADF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7949-DA6B-41E3-9834-A2CAC7C8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4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47" y="2503036"/>
            <a:ext cx="7103165" cy="1456122"/>
          </a:xfrm>
        </p:spPr>
        <p:txBody>
          <a:bodyPr/>
          <a:lstStyle/>
          <a:p>
            <a:r>
              <a:rPr lang="sr-Latn-BA" dirty="0"/>
              <a:t> 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44709" y="167425"/>
            <a:ext cx="8641723" cy="1107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BA" sz="4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BA" sz="4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4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СРПСКИ ГЛАСНИК </a:t>
            </a:r>
            <a:r>
              <a:rPr lang="sr-Latn-BA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3.5.2020</a:t>
            </a:r>
            <a:r>
              <a:rPr lang="sr-Latn-B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B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8989" y="1764796"/>
            <a:ext cx="4319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Удес на магистралном путу Бањалука-         Дервента</a:t>
            </a:r>
            <a:endParaRPr lang="en-US" sz="2000" dirty="0">
              <a:latin typeface="Britannic Bold" panose="020B0903060703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926" y="2457403"/>
            <a:ext cx="2286280" cy="11419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991760" y="3899588"/>
            <a:ext cx="2564576" cy="13782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ПОШТУЈТЕ МЈЕРЕ</a:t>
            </a:r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905461" y="4756504"/>
            <a:ext cx="2789863" cy="782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 smtClean="0"/>
              <a:t>ОСТАНИТЕ КОД КУЋЕ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28870" y="1418575"/>
            <a:ext cx="5536700" cy="22263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 smtClean="0">
                <a:latin typeface="Arial Black" panose="020B0A04020102020204" pitchFamily="34" charset="0"/>
              </a:rPr>
              <a:t>ЖИВОТ СЕ ВРАЋА У СРПСКУ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88" y="3133554"/>
            <a:ext cx="4663250" cy="2797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93565" y="3189726"/>
            <a:ext cx="1775792" cy="769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У понедјељак 11.5.2020. </a:t>
            </a:r>
            <a:r>
              <a:rPr lang="sr-Cyrl-BA" dirty="0" smtClean="0"/>
              <a:t>године</a:t>
            </a:r>
            <a:r>
              <a:rPr lang="sr-Latn-RS" dirty="0" smtClean="0"/>
              <a:t> </a:t>
            </a:r>
            <a:r>
              <a:rPr lang="sr-Cyrl-BA" dirty="0" smtClean="0"/>
              <a:t>Српски </a:t>
            </a:r>
            <a:r>
              <a:rPr lang="sr-Cyrl-BA" dirty="0" smtClean="0"/>
              <a:t>Гласник поклања читаоцима икону </a:t>
            </a:r>
            <a:r>
              <a:rPr lang="sr-Cyrl-BA" dirty="0"/>
              <a:t>С</a:t>
            </a:r>
            <a:r>
              <a:rPr lang="sr-Cyrl-BA" dirty="0" smtClean="0"/>
              <a:t>в. </a:t>
            </a:r>
            <a:r>
              <a:rPr lang="sr-Cyrl-BA" dirty="0"/>
              <a:t>П</a:t>
            </a:r>
            <a:r>
              <a:rPr lang="sr-Cyrl-BA" dirty="0" smtClean="0"/>
              <a:t>етра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5" y="4546511"/>
            <a:ext cx="1908313" cy="23313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10027" y="5713996"/>
            <a:ext cx="1734682" cy="715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страна:1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056206" y="3616910"/>
            <a:ext cx="1000259" cy="422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Страна:2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630938" y="5829248"/>
            <a:ext cx="2925398" cy="6109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БРОЈ НОВООБОЉЕЛИХ ОД КОРОНЕ СЕ СМАЊУЈЕ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56206" y="6371658"/>
            <a:ext cx="984547" cy="4489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Страна: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589253"/>
            <a:ext cx="10508087" cy="814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4800" dirty="0" smtClean="0">
                <a:latin typeface="Arial Black" panose="020B0A04020102020204" pitchFamily="34" charset="0"/>
              </a:rPr>
              <a:t>ЖИВОТ СЕ ВРАЋА У СРПСКУ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450" y="1310155"/>
            <a:ext cx="4392835" cy="30815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622737"/>
            <a:ext cx="3490175" cy="28591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/>
              <a:t>Конобари и фризери од </a:t>
            </a:r>
            <a:r>
              <a:rPr lang="sr-Cyrl-BA" sz="2800" dirty="0" err="1" smtClean="0"/>
              <a:t>понед</a:t>
            </a:r>
            <a:r>
              <a:rPr lang="sr-Latn-RS" sz="2800" dirty="0" smtClean="0"/>
              <a:t>j</a:t>
            </a:r>
            <a:r>
              <a:rPr lang="sr-Cyrl-BA" sz="2800" dirty="0" err="1" smtClean="0"/>
              <a:t>ељка</a:t>
            </a:r>
            <a:r>
              <a:rPr lang="sr-Cyrl-BA" sz="2800" dirty="0" smtClean="0"/>
              <a:t> </a:t>
            </a:r>
            <a:r>
              <a:rPr lang="sr-Cyrl-BA" sz="2800" dirty="0" smtClean="0"/>
              <a:t>могу на посао.Од данас полици</a:t>
            </a:r>
            <a:r>
              <a:rPr lang="sr-Latn-RS" sz="2800" dirty="0" smtClean="0"/>
              <a:t>j</a:t>
            </a:r>
            <a:r>
              <a:rPr lang="sr-Cyrl-BA" sz="2800" dirty="0" err="1" smtClean="0"/>
              <a:t>ски</a:t>
            </a:r>
            <a:r>
              <a:rPr lang="sr-Cyrl-BA" sz="2800" dirty="0" smtClean="0"/>
              <a:t> час се скраћује и траје од 5:00 до 22:00 часа.</a:t>
            </a:r>
            <a:endParaRPr lang="sr-Latn-BA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8101883" y="1622737"/>
            <a:ext cx="3915177" cy="2949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/>
              <a:t>Од </a:t>
            </a:r>
            <a:r>
              <a:rPr lang="sr-Cyrl-BA" sz="2800" dirty="0" err="1" smtClean="0"/>
              <a:t>понедј</a:t>
            </a:r>
            <a:r>
              <a:rPr lang="sr-Latn-RS" sz="2800" dirty="0" smtClean="0"/>
              <a:t>e</a:t>
            </a:r>
            <a:r>
              <a:rPr lang="sr-Cyrl-BA" sz="2800" dirty="0" err="1" smtClean="0"/>
              <a:t>љка</a:t>
            </a:r>
            <a:r>
              <a:rPr lang="sr-Cyrl-BA" sz="2800" dirty="0" smtClean="0"/>
              <a:t> се отварају и теретане на отвореном, паркови и излетишта. Затворени остају биоскопи, позоришта, хотели и дјечије играонице.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0650828" y="5847009"/>
            <a:ext cx="1366232" cy="8435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rgbClr val="FF0000"/>
                </a:solidFill>
              </a:rPr>
              <a:t>СТРАНА: 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>
                <a:latin typeface="Arial Black" panose="020B0A04020102020204" pitchFamily="34" charset="0"/>
              </a:rPr>
              <a:t>УДЕС НА МАГИСТРАЛНОМ ПУТУ БАЊАЛУКА</a:t>
            </a:r>
            <a:r>
              <a:rPr lang="sr-Latn-RS" dirty="0" smtClean="0">
                <a:latin typeface="Arial Black" panose="020B0A04020102020204" pitchFamily="34" charset="0"/>
              </a:rPr>
              <a:t> </a:t>
            </a:r>
            <a:r>
              <a:rPr lang="sr-Cyrl-BA" dirty="0" smtClean="0">
                <a:latin typeface="Arial Black" panose="020B0A04020102020204" pitchFamily="34" charset="0"/>
              </a:rPr>
              <a:t>-</a:t>
            </a:r>
            <a:r>
              <a:rPr lang="sr-Latn-RS" dirty="0" smtClean="0">
                <a:latin typeface="Arial Black" panose="020B0A04020102020204" pitchFamily="34" charset="0"/>
              </a:rPr>
              <a:t> </a:t>
            </a:r>
            <a:r>
              <a:rPr lang="sr-Cyrl-BA" dirty="0" smtClean="0">
                <a:latin typeface="Arial Black" panose="020B0A04020102020204" pitchFamily="34" charset="0"/>
              </a:rPr>
              <a:t>ДЕРВЕНТА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83" y="2457402"/>
            <a:ext cx="5511083" cy="3634305"/>
          </a:xfrm>
        </p:spPr>
        <p:txBody>
          <a:bodyPr>
            <a:normAutofit/>
          </a:bodyPr>
          <a:lstStyle/>
          <a:p>
            <a:r>
              <a:rPr lang="ru-RU" sz="3200" dirty="0"/>
              <a:t>Удес се десио </a:t>
            </a:r>
            <a:r>
              <a:rPr lang="ru-RU" sz="3200" dirty="0" smtClean="0"/>
              <a:t>4:00 послије поноћи </a:t>
            </a:r>
            <a:r>
              <a:rPr lang="ru-RU" sz="3200" dirty="0"/>
              <a:t>у </a:t>
            </a:r>
            <a:r>
              <a:rPr lang="ru-RU" sz="3200" dirty="0" smtClean="0"/>
              <a:t>Прњавору</a:t>
            </a:r>
            <a:r>
              <a:rPr lang="ru-RU" sz="3200" dirty="0"/>
              <a:t>. </a:t>
            </a:r>
            <a:r>
              <a:rPr lang="ru-RU" sz="3200" dirty="0" smtClean="0"/>
              <a:t>Возач</a:t>
            </a:r>
            <a:r>
              <a:rPr lang="sr-Latn-RS" sz="3200" dirty="0" smtClean="0"/>
              <a:t>,</a:t>
            </a:r>
            <a:r>
              <a:rPr lang="ru-RU" sz="3200" dirty="0" smtClean="0"/>
              <a:t> који је возио аутомобил марке мерцедес, изгубио је </a:t>
            </a:r>
            <a:r>
              <a:rPr lang="ru-RU" sz="3200" dirty="0"/>
              <a:t>контролу </a:t>
            </a:r>
            <a:r>
              <a:rPr lang="ru-RU" sz="3200" dirty="0" smtClean="0"/>
              <a:t>над истим и </a:t>
            </a:r>
            <a:r>
              <a:rPr lang="ru-RU" sz="3200" dirty="0"/>
              <a:t>ударио у возило марке ауди. Лакше су </a:t>
            </a:r>
            <a:r>
              <a:rPr lang="ru-RU" sz="3200" dirty="0" smtClean="0"/>
              <a:t>повријеђене 3 </a:t>
            </a:r>
            <a:r>
              <a:rPr lang="ru-RU" sz="3200" dirty="0"/>
              <a:t>особе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1" y="2457402"/>
            <a:ext cx="4320555" cy="32430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80372" y="6091707"/>
            <a:ext cx="1622738" cy="637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rgbClr val="FF0000"/>
                </a:solidFill>
              </a:rPr>
              <a:t>СТРАНА: 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latin typeface="Arial Black" panose="020B0A04020102020204" pitchFamily="34" charset="0"/>
              </a:rPr>
              <a:t>БРОЈ НОВООБОЉЕЛИХ ОД КОРОНЕ СЕ СМАЊУЈЕ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57" y="1793718"/>
            <a:ext cx="5255435" cy="3503624"/>
          </a:xfrm>
        </p:spPr>
      </p:pic>
      <p:sp>
        <p:nvSpPr>
          <p:cNvPr id="6" name="Rectangle 5"/>
          <p:cNvSpPr/>
          <p:nvPr/>
        </p:nvSpPr>
        <p:spPr>
          <a:xfrm>
            <a:off x="7199291" y="2038701"/>
            <a:ext cx="3438658" cy="32586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400" dirty="0" smtClean="0"/>
              <a:t>Од 1000 </a:t>
            </a:r>
            <a:r>
              <a:rPr lang="sr-Cyrl-BA" sz="2400" dirty="0"/>
              <a:t>новотестираних особа позитивно на нови вирус је њих </a:t>
            </a:r>
            <a:r>
              <a:rPr lang="sr-Cyrl-BA" sz="2400" dirty="0" smtClean="0"/>
              <a:t>десеторо</a:t>
            </a:r>
            <a:r>
              <a:rPr lang="sr-Latn-RS" sz="2400" dirty="0" smtClean="0"/>
              <a:t>,</a:t>
            </a:r>
            <a:r>
              <a:rPr lang="sr-Cyrl-BA" sz="2400" dirty="0" smtClean="0"/>
              <a:t> од </a:t>
            </a:r>
            <a:r>
              <a:rPr lang="sr-Cyrl-BA" sz="2400" dirty="0"/>
              <a:t>којих је </a:t>
            </a:r>
            <a:r>
              <a:rPr lang="sr-Cyrl-BA" sz="2400" dirty="0" smtClean="0"/>
              <a:t>петоро из </a:t>
            </a:r>
            <a:r>
              <a:rPr lang="sr-Cyrl-BA" sz="2400" dirty="0"/>
              <a:t>Бањалуке, </a:t>
            </a:r>
            <a:r>
              <a:rPr lang="sr-Cyrl-BA" sz="2400" dirty="0" smtClean="0"/>
              <a:t>троје из </a:t>
            </a:r>
            <a:r>
              <a:rPr lang="sr-Cyrl-BA" sz="2400" dirty="0" err="1" smtClean="0"/>
              <a:t>Бијељ</a:t>
            </a:r>
            <a:r>
              <a:rPr lang="sr-Cyrl-RS" sz="2400" dirty="0"/>
              <a:t>и</a:t>
            </a:r>
            <a:r>
              <a:rPr lang="sr-Cyrl-BA" sz="2400" dirty="0" smtClean="0"/>
              <a:t>не </a:t>
            </a:r>
            <a:r>
              <a:rPr lang="sr-Cyrl-BA" sz="2400" dirty="0"/>
              <a:t>и </a:t>
            </a:r>
            <a:r>
              <a:rPr lang="sr-Cyrl-BA" sz="2400" dirty="0" smtClean="0"/>
              <a:t>двоје из </a:t>
            </a:r>
            <a:r>
              <a:rPr lang="sr-Cyrl-BA" sz="2400" dirty="0"/>
              <a:t>Добоја. </a:t>
            </a:r>
            <a:r>
              <a:rPr lang="sr-Cyrl-BA" sz="2400" dirty="0" smtClean="0"/>
              <a:t>Ово је рекордно најмањи број новообољелих од почетка пандемије.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251583" y="5645355"/>
            <a:ext cx="1777285" cy="1043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rgbClr val="FF0000"/>
                </a:solidFill>
              </a:rPr>
              <a:t>СТРАНА: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8"/>
            <a:ext cx="10515600" cy="1325563"/>
          </a:xfrm>
        </p:spPr>
        <p:txBody>
          <a:bodyPr/>
          <a:lstStyle/>
          <a:p>
            <a:pPr algn="ctr"/>
            <a:r>
              <a:rPr lang="sr-Cyrl-BA" dirty="0" smtClean="0"/>
              <a:t>Временска прогноза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0302"/>
            <a:ext cx="4706625" cy="4853054"/>
          </a:xfrm>
        </p:spPr>
      </p:pic>
      <p:sp>
        <p:nvSpPr>
          <p:cNvPr id="5" name="Rectangle 4"/>
          <p:cNvSpPr/>
          <p:nvPr/>
        </p:nvSpPr>
        <p:spPr>
          <a:xfrm>
            <a:off x="6297770" y="2163651"/>
            <a:ext cx="4185633" cy="4146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Данас у Републици Српској топло и промјењиво облачно са температуром од 5</a:t>
            </a:r>
            <a:r>
              <a:rPr lang="en-US" sz="2000" dirty="0"/>
              <a:t> °</a:t>
            </a:r>
            <a:r>
              <a:rPr lang="en-US" sz="2000" dirty="0" smtClean="0"/>
              <a:t>C</a:t>
            </a:r>
            <a:r>
              <a:rPr lang="sr-Cyrl-BA" sz="2000" dirty="0" smtClean="0"/>
              <a:t> јутарња до 18</a:t>
            </a:r>
            <a:r>
              <a:rPr lang="en-US" sz="2000" dirty="0"/>
              <a:t> °</a:t>
            </a:r>
            <a:r>
              <a:rPr lang="en-US" sz="2000" dirty="0" smtClean="0"/>
              <a:t>C</a:t>
            </a:r>
            <a:r>
              <a:rPr lang="sr-Cyrl-BA" sz="2000" dirty="0" smtClean="0"/>
              <a:t> дневна.</a:t>
            </a:r>
          </a:p>
          <a:p>
            <a:r>
              <a:rPr lang="sr-Cyrl-BA" sz="2000" dirty="0" smtClean="0"/>
              <a:t>Најтоплије ће бити у Бањалуци 18</a:t>
            </a:r>
            <a:r>
              <a:rPr lang="en-US" sz="2000" dirty="0"/>
              <a:t> °</a:t>
            </a:r>
            <a:r>
              <a:rPr lang="en-US" sz="2000" dirty="0" smtClean="0"/>
              <a:t>C</a:t>
            </a:r>
            <a:r>
              <a:rPr lang="sr-Cyrl-BA" sz="2000" dirty="0" smtClean="0"/>
              <a:t>, а најхладније у Дервенти 5</a:t>
            </a:r>
            <a:r>
              <a:rPr lang="en-US" sz="2000" dirty="0"/>
              <a:t> °C</a:t>
            </a:r>
            <a:r>
              <a:rPr lang="sr-Latn-BA" sz="2000" dirty="0" smtClean="0"/>
              <a:t>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0084158" y="6053070"/>
            <a:ext cx="1674253" cy="8049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rgbClr val="FF0000"/>
                </a:solidFill>
              </a:rPr>
              <a:t>СТРАНА:4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latin typeface="Arial Black" panose="020B0A04020102020204" pitchFamily="34" charset="0"/>
              </a:rPr>
              <a:t>ОГЛАСИ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1899"/>
            <a:ext cx="10515600" cy="4351338"/>
          </a:xfrm>
        </p:spPr>
        <p:txBody>
          <a:bodyPr/>
          <a:lstStyle/>
          <a:p>
            <a:r>
              <a:rPr lang="sr-Cyrl-BA" dirty="0" smtClean="0"/>
              <a:t>Продајем ауто марке субару имперза. Годиште 2000. Кола су прешла 150 000 километара. Све је исправно. На каросерији се налази неколико мањих оштећења. Цијена је 16 000 КМ.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332" y="2887462"/>
            <a:ext cx="5089659" cy="38681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2800" y="6272011"/>
            <a:ext cx="1219200" cy="4835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rgbClr val="FF0000"/>
                </a:solidFill>
              </a:rPr>
              <a:t>СТРАНА:5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Britannic Bold</vt:lpstr>
      <vt:lpstr>Calibri</vt:lpstr>
      <vt:lpstr>Calibri Light</vt:lpstr>
      <vt:lpstr>Times New Roman</vt:lpstr>
      <vt:lpstr>Office Theme</vt:lpstr>
      <vt:lpstr> СРПСКИ ГЛАСНИК 3.5.2020.  </vt:lpstr>
      <vt:lpstr>PowerPoint Presentation</vt:lpstr>
      <vt:lpstr>УДЕС НА МАГИСТРАЛНОМ ПУТУ БАЊАЛУКА - ДЕРВЕНТА</vt:lpstr>
      <vt:lpstr>БРОЈ НОВООБОЉЕЛИХ ОД КОРОНЕ СЕ СМАЊУЈЕ</vt:lpstr>
      <vt:lpstr>Временска прогноза</vt:lpstr>
      <vt:lpstr>ОГЛАСИ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SRPSKI GLASNIK 3.5.2020.</dc:title>
  <dc:creator>petar</dc:creator>
  <cp:lastModifiedBy>Dragan</cp:lastModifiedBy>
  <cp:revision>26</cp:revision>
  <dcterms:created xsi:type="dcterms:W3CDTF">2020-05-06T16:01:01Z</dcterms:created>
  <dcterms:modified xsi:type="dcterms:W3CDTF">2020-05-12T11:26:08Z</dcterms:modified>
</cp:coreProperties>
</file>