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06252E-4449-4656-AEC6-3D519D8D4A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6E761-3B64-4CC1-808C-E46B5CB01A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4CE00-813F-4053-8B67-EBBD439AFAEB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AB3E5-E853-4341-805D-BC05A1DBB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/>
              <a:t>СПРСКИ ЈЕЗИК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7D98F-4E97-460B-BDEE-AE7B5ABD13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C1C9-2AB1-4E5E-A736-E058547B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547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475D-ACB8-4B21-9C6B-923CE321EF1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/>
              <a:t>СПРСКИ ЈЕЗИК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D97FD-FAC1-443E-9380-B7C9F261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720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9D58E4-C269-4BDD-8AC3-63E07312C267}" type="datetime1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23117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20-12B4-4D23-8AEC-0ED8A0ED431B}" type="datetime1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50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C166-0B21-40B3-86C9-0C4F3EED18E6}" type="datetime1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2887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3A88-DE36-42B1-B21D-D50453FEFFE9}" type="datetime1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63925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B006-F825-4377-83C9-596F0C84A30B}" type="datetime1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04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D68-BA7A-4449-AD31-258A48D6F00F}" type="datetime1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0297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DB1B-BCBE-48FA-BEB0-FE0CAC692B31}" type="datetime1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5209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7B8A-7019-4020-B9B9-1D62A419BE29}" type="datetime1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446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945-2F8D-47ED-8661-955B51542F02}" type="datetime1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81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4766-225A-4EC6-A075-B6F08B6CFF9F}" type="datetime1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86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800-54C9-4CCF-9C91-8A2E5FBAF42E}" type="datetime1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23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429-EAC9-4875-872A-AFFB63A5024C}" type="datetime1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54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FB9CB-2EDC-41FD-8C1F-F25AAD82BA73}" type="datetime1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13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96F-4C2C-4F45-A909-6CF35E6B1648}" type="datetime1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87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EE1-88C7-4F83-A316-68F3FB3F0BCD}" type="datetime1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1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F7E-A497-4927-B13F-4D354BF5EDAA}" type="datetime1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931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E0F-3FD5-46DD-8425-782947002BE1}" type="datetime1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8207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038C9F-8F8A-4D85-AE99-C3D779C5677E}" type="datetime1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D9CD0D0-CF6D-4E91-A867-65F5C13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9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B5D7-583A-4585-B497-08BD7EEB1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i="1" dirty="0"/>
              <a:t>Дијалог и монолог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E3F74-3C39-4E50-A269-3E54C4CB9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407119" y="5097331"/>
            <a:ext cx="2860978" cy="550333"/>
          </a:xfrm>
        </p:spPr>
        <p:txBody>
          <a:bodyPr/>
          <a:lstStyle/>
          <a:p>
            <a:r>
              <a:rPr lang="sr-Cyrl-RS" dirty="0"/>
              <a:t>мИлош мандић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D407B-EA35-4D91-90DF-1163B739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9B9EE-A27A-4F62-ABF0-6D252C12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/>
              <a:t>ДИЈАЛОГ И МОНОЛОГ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42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C8B2-38A4-4A84-8F90-1F3772C6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i="1" dirty="0"/>
              <a:t>Кратки монолог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A23C-D001-4E24-971E-45EEC1B35F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/>
          <a:lstStyle/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 монолог 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заокружена краћа говорна јединица која се односи на сљедеће врсте излагања.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7BB300-15BF-4171-AE9E-34CDA3B36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26288"/>
              </p:ext>
            </p:extLst>
          </p:nvPr>
        </p:nvGraphicFramePr>
        <p:xfrm>
          <a:off x="5923722" y="2063395"/>
          <a:ext cx="5156785" cy="3515769"/>
        </p:xfrm>
        <a:graphic>
          <a:graphicData uri="http://schemas.openxmlformats.org/drawingml/2006/table">
            <a:tbl>
              <a:tblPr/>
              <a:tblGrid>
                <a:gridCol w="1400229">
                  <a:extLst>
                    <a:ext uri="{9D8B030D-6E8A-4147-A177-3AD203B41FA5}">
                      <a16:colId xmlns:a16="http://schemas.microsoft.com/office/drawing/2014/main" val="765487003"/>
                    </a:ext>
                  </a:extLst>
                </a:gridCol>
                <a:gridCol w="3756556">
                  <a:extLst>
                    <a:ext uri="{9D8B030D-6E8A-4147-A177-3AD203B41FA5}">
                      <a16:colId xmlns:a16="http://schemas.microsoft.com/office/drawing/2014/main" val="712248243"/>
                    </a:ext>
                  </a:extLst>
                </a:gridCol>
              </a:tblGrid>
              <a:tr h="621049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ВРСТЕ ИЗЛАГАЊА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ОСОБИНЕ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75302"/>
                  </a:ext>
                </a:extLst>
              </a:tr>
              <a:tr h="399998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1.Уводна ријеч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краћа најава водитеља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556902"/>
                  </a:ext>
                </a:extLst>
              </a:tr>
              <a:tr h="410524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2.Уводно излагање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нешто комплетније излагање од уводне ријечи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373396"/>
                  </a:ext>
                </a:extLst>
              </a:tr>
              <a:tr h="410524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3.Изјава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краће обавјештење о неком догађају које износи одговорна особа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19240"/>
                  </a:ext>
                </a:extLst>
              </a:tr>
              <a:tr h="410524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4.Вијест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краће обавјештење о неком догађају најчешће у виду одговора на питања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4468"/>
                  </a:ext>
                </a:extLst>
              </a:tr>
              <a:tr h="410524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5.Дискусија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излагање о ужем питању у вези са предметом расправе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483530"/>
                  </a:ext>
                </a:extLst>
              </a:tr>
              <a:tr h="42105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6.Коментар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изношење чињеница у прилог одређеном ставу који заступа говорник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798539"/>
                  </a:ext>
                </a:extLst>
              </a:tr>
              <a:tr h="431576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7.Извјештај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кратак опис неког догађаја или активности у оквиру шире расправе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506238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C706F-EF73-4A27-8BB2-B26102A4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3D64CA-FBA0-4C7E-B46C-FD069DAA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67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E703-0DD7-4FB1-B90C-5A930E61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i="1" dirty="0"/>
              <a:t>говор, дужи монолог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79EC-C73E-4C4F-B700-580CF6DAF9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92500"/>
          </a:bodyPr>
          <a:lstStyle/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</a:t>
            </a:r>
            <a:r>
              <a:rPr lang="sr-Cyrl-RS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комплетнија говорна цјелина, односно излагање у виду предавања, реферата, саопштења, извјештаја... Користи се у разним приликама: говори политичког карактера, на научним скуповима, у свечаним приликама...</a:t>
            </a:r>
          </a:p>
          <a:p>
            <a:endParaRPr lang="sr-Cyrl-RS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sr-Cyrl-RS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RS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КРАТАК УВОД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лично представљање, указивање на повод и циљ разговора.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ГЛАВНИ ДИО 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презентовање информација, чињеница и властитих ставова.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ЗАКЉУЧАК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врло кратак резиме говора.</a:t>
            </a:r>
            <a:endParaRPr lang="sr-Cyrl-RS" u="sng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2F32A-0550-457E-9307-CE02DD50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1BC21-B68F-46F6-80D9-1CC33C7B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B0C-02E1-474A-A0C9-AF07C57A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i="1" dirty="0"/>
              <a:t>За радознале ученике</a:t>
            </a:r>
            <a:endParaRPr lang="en-US" i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67C1ED-22DC-4059-87A7-F0757586C0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6788" r="1170" b="24381"/>
          <a:stretch/>
        </p:blipFill>
        <p:spPr>
          <a:xfrm rot="16200000">
            <a:off x="3622078" y="433089"/>
            <a:ext cx="3816627" cy="62369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8DD2D-1554-4B2D-9212-02116330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6D98-6AB1-4A62-9279-5DC4C364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0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7DA3-954F-4578-83D8-0F1378B4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i="1" dirty="0"/>
              <a:t>РЕЗИМЕ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61547-39D8-4364-BCF6-9082E076C0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видови изражавања су </a:t>
            </a:r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ДИЈАЛОЗИ,МОНОЛОЗИ И ПОСЕБНЕ ГОВОРНЕ ВРСТЕ. Дијалози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(разговори,конверзација) су основни облик комуникације међу људима.Циљеви вођења дијалога су: размјена мишљења и информација... Дијеле се на:</a:t>
            </a:r>
            <a:r>
              <a:rPr lang="sr-Cyrl-RS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службени дијалог,интервју,дебате и дијалог о датој теми.</a:t>
            </a:r>
            <a:endParaRPr lang="sr-Cyrl-RS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МОНОЛОЗИ 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представљају излагања упућена саговорнику или аудиторијуму у виду дуже форме. Дијеле се на </a:t>
            </a:r>
            <a:r>
              <a:rPr lang="sr-Cyrl-RS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кратке и дуже монологе.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C5C06-1522-4BDF-B0A4-4E71C48F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3F9E3-B10D-4E46-81CA-358F0A11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FFDA-C85A-4A3C-88BB-3D2238B70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i="1" dirty="0"/>
              <a:t>Хвала на пажњи!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522F5-A4C2-4857-8C83-A503543F1F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0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7746-4C5B-4E48-8694-7E00A7E5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i="1" dirty="0"/>
              <a:t>садржај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BB9BD-64AB-40EE-8548-DB65201A9B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861011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sr-Cyrl-R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ОСНОВНИ ВИДОВИ ГОВОРНОГ ИСТРАЖИВАЊА....... 3</a:t>
            </a:r>
          </a:p>
          <a:p>
            <a:r>
              <a:rPr lang="sr-Cyrl-R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ДИЈАЛОЗИ........ 4</a:t>
            </a:r>
          </a:p>
          <a:p>
            <a:r>
              <a:rPr lang="sr-Cyrl-R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ВРСТЕ ДИЈАЛОГА....... 5, 6, 7, 8</a:t>
            </a:r>
          </a:p>
          <a:p>
            <a:r>
              <a:rPr lang="sr-Cyrl-R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МОНОЛОЗИ........ 9</a:t>
            </a:r>
          </a:p>
          <a:p>
            <a:r>
              <a:rPr lang="sr-Cyrl-R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КРАТКИ МОНОЛОГ......... 10</a:t>
            </a:r>
          </a:p>
          <a:p>
            <a:r>
              <a:rPr lang="sr-Cyrl-R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ГОВОР, ДУЖИ МОНОЛОГ........ 11</a:t>
            </a:r>
          </a:p>
          <a:p>
            <a:r>
              <a:rPr lang="sr-Cyrl-R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РАДОЗНАЛЕ УЧЕНИКЕ...... 12</a:t>
            </a:r>
          </a:p>
          <a:p>
            <a:r>
              <a:rPr lang="sr-Cyrl-R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РЕЗИМЕ....... 13</a:t>
            </a:r>
          </a:p>
          <a:p>
            <a:endParaRPr lang="sr-Cyrl-R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7F9E-AF40-4586-9402-2735450C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57968-D47D-472E-B7DB-041FC40F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/>
              <a:t>ДИЈАЛОГ И МОНОЛОГ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C7C6-037E-4557-852B-034AA5E5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i="1" dirty="0">
                <a:latin typeface="Arial" panose="020B0604020202020204" pitchFamily="34" charset="0"/>
                <a:cs typeface="Arial" panose="020B0604020202020204" pitchFamily="34" charset="0"/>
              </a:rPr>
              <a:t>основни видови говорног изражавања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0C9D-F103-4B28-882E-E35F70EB8A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235" y="2207512"/>
            <a:ext cx="10394707" cy="3311189"/>
          </a:xfrm>
        </p:spPr>
        <p:txBody>
          <a:bodyPr numCol="2"/>
          <a:lstStyle/>
          <a:p>
            <a:pPr marL="0" indent="0">
              <a:buNone/>
            </a:pP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процесу преноса порука посредством говора најчешће се користе сљедећи основни видови саопштавања:</a:t>
            </a:r>
          </a:p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ДИЈАЛОЗИ 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(разговори)</a:t>
            </a:r>
          </a:p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МОНОЛОЗИ 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(кратки монолози и разговори)</a:t>
            </a:r>
          </a:p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ПОСЕБНЕ ГОВОРНЕ ВРСТЕ</a:t>
            </a:r>
            <a:endParaRPr lang="en-US" b="1" u="sng" dirty="0">
              <a:ln w="22225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Шта је дијалог и монолог? Типови, примјери">
            <a:extLst>
              <a:ext uri="{FF2B5EF4-FFF2-40B4-BE49-F238E27FC236}">
                <a16:creationId xmlns:a16="http://schemas.microsoft.com/office/drawing/2014/main" id="{F87508FB-3442-4F5D-AE36-E6C0721F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3" y="2120031"/>
            <a:ext cx="4109864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OLOG - Monolog - Sticker | TeePublic">
            <a:extLst>
              <a:ext uri="{FF2B5EF4-FFF2-40B4-BE49-F238E27FC236}">
                <a16:creationId xmlns:a16="http://schemas.microsoft.com/office/drawing/2014/main" id="{B22D55F8-9188-473B-9C63-4AE81B32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3" y="3901207"/>
            <a:ext cx="4109864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64FD2-0C93-447A-9BC8-39A5B35E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0636C-3BDA-4E91-9CF9-2D79EE77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25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6771-0CBA-4D85-AE21-137374BE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i="1" dirty="0"/>
              <a:t>дијалози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B47DD-F748-4418-A94A-54003F093F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26" y="1738175"/>
            <a:ext cx="10394707" cy="1901005"/>
          </a:xfrm>
        </p:spPr>
        <p:txBody>
          <a:bodyPr/>
          <a:lstStyle/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Дијалози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(разговори,конверзација) су основни облик комуникације међу људима.Најчешћи циљеви вођења дијалога су: размјена мишљења и информација, преговарање, убјеђивање, споразумијевање и сл.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ata DIDAKTA | Sastavi dijalog">
            <a:extLst>
              <a:ext uri="{FF2B5EF4-FFF2-40B4-BE49-F238E27FC236}">
                <a16:creationId xmlns:a16="http://schemas.microsoft.com/office/drawing/2014/main" id="{9A1609AD-22B2-4DAF-9825-08C228596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70" y="3429000"/>
            <a:ext cx="4306956" cy="21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AC7D6-5C6D-4E0F-8AFC-808A566E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072F2-CCF7-4B01-A6F2-1EC76187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/>
              <a:t>ДИЈАЛОГ И МОНОЛОГ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81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9522-5D71-4DB2-A2A7-BD9860D5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i="1" dirty="0"/>
              <a:t>Врсте дијалога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C3CA3-0618-415E-B985-ABAC76987D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70096" cy="2137543"/>
          </a:xfrm>
        </p:spPr>
        <p:txBody>
          <a:bodyPr numCol="2"/>
          <a:lstStyle/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СЛУЖБЕНИ ДИЈАЛОГ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карактерише специфичан службени ток, начин изражавања и основни циљ- споразумијевање.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abrici i Šib: Dijalog važan za stabilnost Zapadnog Balkana ...">
            <a:extLst>
              <a:ext uri="{FF2B5EF4-FFF2-40B4-BE49-F238E27FC236}">
                <a16:creationId xmlns:a16="http://schemas.microsoft.com/office/drawing/2014/main" id="{0A4894E8-E2DB-4A26-B524-58C8E9B70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063396"/>
            <a:ext cx="4986684" cy="29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38DF-4B8A-4C29-98E6-7A057899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52465-1C06-4FD0-A027-E5BEBA43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91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8CF48-DBD8-43B8-A913-9AA71E621E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8481389" cy="4738481"/>
          </a:xfrm>
        </p:spPr>
        <p:txBody>
          <a:bodyPr numCol="2"/>
          <a:lstStyle/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ИНТЕРВЈУ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подразумијева  разговор у коме једна особа пита, а друга одговара, односно износи своје мишљење о неким темама.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ozvani ste na intervju za posao – evo šta je vaš sledeći zadatak ...">
            <a:extLst>
              <a:ext uri="{FF2B5EF4-FFF2-40B4-BE49-F238E27FC236}">
                <a16:creationId xmlns:a16="http://schemas.microsoft.com/office/drawing/2014/main" id="{D01BE5BC-AF29-4F6A-BB23-59717108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1060"/>
            <a:ext cx="3392557" cy="25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ako se pripremiti za Skype intervju - Poslovi Infostud">
            <a:extLst>
              <a:ext uri="{FF2B5EF4-FFF2-40B4-BE49-F238E27FC236}">
                <a16:creationId xmlns:a16="http://schemas.microsoft.com/office/drawing/2014/main" id="{8F961E12-3451-42E1-8890-F159D667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193774"/>
            <a:ext cx="3392557" cy="222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13846-4096-473C-82D5-C5BBADFE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1E29A-B057-46CE-8576-D809D416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07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A596C-30D8-4112-89A2-C0D5DD1824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287" y="1603515"/>
            <a:ext cx="8365435" cy="2504660"/>
          </a:xfrm>
        </p:spPr>
        <p:txBody>
          <a:bodyPr numCol="2"/>
          <a:lstStyle/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ДЕБАТЕ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разговори добрих познавалаца неке теме који често имају и супротне ставове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nsajder debata | Insajder">
            <a:extLst>
              <a:ext uri="{FF2B5EF4-FFF2-40B4-BE49-F238E27FC236}">
                <a16:creationId xmlns:a16="http://schemas.microsoft.com/office/drawing/2014/main" id="{8F413616-62C7-466D-999C-FC5D0DC3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8" y="1338469"/>
            <a:ext cx="3511826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13B86-5072-43A9-A261-819DE66B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D0117-8169-4BC5-9493-DFC6CE33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20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44B80-768A-499A-A098-C2F2C5CDE8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79443"/>
            <a:ext cx="10394707" cy="3311189"/>
          </a:xfrm>
        </p:spPr>
        <p:txBody>
          <a:bodyPr numCol="2"/>
          <a:lstStyle/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ДИЈАЛОГ О ДАТОЈ ТЕМИ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подразумијева разговор о теми која је унапријед јасно дефинисана.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Савет 1: Како написати научни извештај - Друго - 2020">
            <a:extLst>
              <a:ext uri="{FF2B5EF4-FFF2-40B4-BE49-F238E27FC236}">
                <a16:creationId xmlns:a16="http://schemas.microsoft.com/office/drawing/2014/main" id="{9FA3AE1D-DEC5-4883-8EAB-C5BD8C58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07" y="713447"/>
            <a:ext cx="3254653" cy="21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vez sindikata Republike Srpske | Савез синдиката Републике Српске">
            <a:extLst>
              <a:ext uri="{FF2B5EF4-FFF2-40B4-BE49-F238E27FC236}">
                <a16:creationId xmlns:a16="http://schemas.microsoft.com/office/drawing/2014/main" id="{7D7B4171-2261-4F07-9470-B0FE4FCF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54" y="3301032"/>
            <a:ext cx="3254653" cy="20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5BD9F-45D5-4429-A51A-9876AAE7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B9E89-6271-46B5-B586-B525C9B7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E79B-F1B3-474E-AA74-DD55EDEF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i="1" dirty="0"/>
              <a:t>монолози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C6F4C-595E-4019-8545-49DC9D143C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78" y="473136"/>
            <a:ext cx="10394707" cy="3131456"/>
          </a:xfrm>
        </p:spPr>
        <p:txBody>
          <a:bodyPr/>
          <a:lstStyle/>
          <a:p>
            <a:r>
              <a:rPr lang="sr-Cyrl-RS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МОНОЛОЗИ</a:t>
            </a:r>
            <a:r>
              <a:rPr lang="sr-Cyrl-RS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представљају излагања упућена саговорнику или аудиторијуму у виду дуже форме- </a:t>
            </a:r>
            <a:r>
              <a:rPr lang="sr-Cyrl-RS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говора једног лица или кратког монолога.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Monolog, monologue, soliloquy, speaker, speech icon">
            <a:extLst>
              <a:ext uri="{FF2B5EF4-FFF2-40B4-BE49-F238E27FC236}">
                <a16:creationId xmlns:a16="http://schemas.microsoft.com/office/drawing/2014/main" id="{DB1CCD89-916D-4CF2-947A-0FAA0A4A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64" y="2877111"/>
            <a:ext cx="3019632" cy="24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nolog | MODEL UNIVERZALNE IZVRSNOSTI - MUI">
            <a:extLst>
              <a:ext uri="{FF2B5EF4-FFF2-40B4-BE49-F238E27FC236}">
                <a16:creationId xmlns:a16="http://schemas.microsoft.com/office/drawing/2014/main" id="{7FE91582-F4BE-4733-8988-E0854EB3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21" y="2772001"/>
            <a:ext cx="3260034" cy="24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096FB-D14F-4407-8B56-00A8E0F3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0D0-CF6D-4E91-A867-65F5C1379D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A0245-9622-4E65-90DA-A9B21FE1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ДИЈАЛОГ И МОНОЛОГ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4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283</TotalTime>
  <Words>496</Words>
  <Application>Microsoft Office PowerPoint</Application>
  <PresentationFormat>Широки екран</PresentationFormat>
  <Paragraphs>82</Paragraphs>
  <Slides>14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Main Event</vt:lpstr>
      <vt:lpstr>Дијалог и монолог</vt:lpstr>
      <vt:lpstr>садржај</vt:lpstr>
      <vt:lpstr>основни видови говорног изражавања</vt:lpstr>
      <vt:lpstr>дијалози</vt:lpstr>
      <vt:lpstr>Врсте дијалога</vt:lpstr>
      <vt:lpstr>PowerPoint презентација</vt:lpstr>
      <vt:lpstr>PowerPoint презентација</vt:lpstr>
      <vt:lpstr>PowerPoint презентација</vt:lpstr>
      <vt:lpstr>монолози</vt:lpstr>
      <vt:lpstr>Кратки монолог</vt:lpstr>
      <vt:lpstr>говор, дужи монолог</vt:lpstr>
      <vt:lpstr>За радознале ученике</vt:lpstr>
      <vt:lpstr>РЕЗИМЕ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Дијалог и монолог</dc:title>
  <dc:creator>Cvijeta Mandic</dc:creator>
  <cp:lastModifiedBy>Sanja D</cp:lastModifiedBy>
  <cp:revision>20</cp:revision>
  <dcterms:created xsi:type="dcterms:W3CDTF">2020-05-17T11:26:04Z</dcterms:created>
  <dcterms:modified xsi:type="dcterms:W3CDTF">2022-02-03T21:06:05Z</dcterms:modified>
</cp:coreProperties>
</file>