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JetBrains Mono" panose="020B0604020202020204" charset="0"/>
      <p:regular r:id="rId20"/>
      <p:bold r:id="rId21"/>
      <p:italic r:id="rId22"/>
      <p:boldItalic r:id="rId23"/>
    </p:embeddedFont>
    <p:embeddedFont>
      <p:font typeface="Roboto Condensed Light" panose="02000000000000000000" pitchFamily="2" charset="0"/>
      <p:regular r:id="rId24"/>
      <p:italic r:id="rId25"/>
    </p:embeddedFont>
    <p:embeddedFont>
      <p:font typeface="Song Myung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6799975" y="-592350"/>
            <a:ext cx="2531799" cy="271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-392676" y="-330501"/>
            <a:ext cx="2375502" cy="254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363725" y="305350"/>
            <a:ext cx="8433300" cy="4519200"/>
          </a:xfrm>
          <a:prstGeom prst="plaque">
            <a:avLst>
              <a:gd name="adj" fmla="val 6853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137200" y="1335113"/>
            <a:ext cx="48696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ong Myung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ong Myung"/>
              <a:buNone/>
              <a:defRPr sz="5200">
                <a:latin typeface="Song Myung"/>
                <a:ea typeface="Song Myung"/>
                <a:cs typeface="Song Myung"/>
                <a:sym typeface="Song Myung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ong Myung"/>
              <a:buNone/>
              <a:defRPr sz="5200">
                <a:latin typeface="Song Myung"/>
                <a:ea typeface="Song Myung"/>
                <a:cs typeface="Song Myung"/>
                <a:sym typeface="Song Myung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ong Myung"/>
              <a:buNone/>
              <a:defRPr sz="5200">
                <a:latin typeface="Song Myung"/>
                <a:ea typeface="Song Myung"/>
                <a:cs typeface="Song Myung"/>
                <a:sym typeface="Song Myung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ong Myung"/>
              <a:buNone/>
              <a:defRPr sz="5200">
                <a:latin typeface="Song Myung"/>
                <a:ea typeface="Song Myung"/>
                <a:cs typeface="Song Myung"/>
                <a:sym typeface="Song Myung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ong Myung"/>
              <a:buNone/>
              <a:defRPr sz="5200">
                <a:latin typeface="Song Myung"/>
                <a:ea typeface="Song Myung"/>
                <a:cs typeface="Song Myung"/>
                <a:sym typeface="Song Myung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ong Myung"/>
              <a:buNone/>
              <a:defRPr sz="5200">
                <a:latin typeface="Song Myung"/>
                <a:ea typeface="Song Myung"/>
                <a:cs typeface="Song Myung"/>
                <a:sym typeface="Song Myung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ong Myung"/>
              <a:buNone/>
              <a:defRPr sz="5200">
                <a:latin typeface="Song Myung"/>
                <a:ea typeface="Song Myung"/>
                <a:cs typeface="Song Myung"/>
                <a:sym typeface="Song Myung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Song Myung"/>
              <a:buNone/>
              <a:defRPr sz="5200">
                <a:latin typeface="Song Myung"/>
                <a:ea typeface="Song Myung"/>
                <a:cs typeface="Song Myung"/>
                <a:sym typeface="Song Myung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865150" y="3165525"/>
            <a:ext cx="34137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sp>
          <p:nvSpPr>
            <p:cNvPr id="15" name="Google Shape;15;p2"/>
            <p:cNvSpPr/>
            <p:nvPr/>
          </p:nvSpPr>
          <p:spPr>
            <a:xfrm>
              <a:off x="156600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6976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156600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10800000" flipH="1">
              <a:off x="66976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532999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8956927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8532999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8956927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1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10800000" flipH="1">
            <a:off x="6575277" y="2457546"/>
            <a:ext cx="2680274" cy="27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-77374" y="-115450"/>
            <a:ext cx="2501438" cy="257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1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grpSp>
          <p:nvGrpSpPr>
            <p:cNvPr id="162" name="Google Shape;162;p11"/>
            <p:cNvGrpSpPr/>
            <p:nvPr/>
          </p:nvGrpSpPr>
          <p:grpSpPr>
            <a:xfrm>
              <a:off x="66976" y="49023"/>
              <a:ext cx="9010049" cy="5036577"/>
              <a:chOff x="66976" y="49023"/>
              <a:chExt cx="9010049" cy="5036577"/>
            </a:xfrm>
          </p:grpSpPr>
          <p:sp>
            <p:nvSpPr>
              <p:cNvPr id="163" name="Google Shape;163;p11"/>
              <p:cNvSpPr/>
              <p:nvPr/>
            </p:nvSpPr>
            <p:spPr>
              <a:xfrm>
                <a:off x="156600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>
                <a:off x="66976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rot="10800000" flipH="1">
                <a:off x="156600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rot="10800000" flipH="1">
                <a:off x="66976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8532999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8956927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rot="10800000">
                <a:off x="8532999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rot="10800000">
                <a:off x="8956927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" name="Google Shape;171;p11"/>
            <p:cNvSpPr/>
            <p:nvPr/>
          </p:nvSpPr>
          <p:spPr>
            <a:xfrm>
              <a:off x="363725" y="305350"/>
              <a:ext cx="8433300" cy="4519200"/>
            </a:xfrm>
            <a:prstGeom prst="plaque">
              <a:avLst>
                <a:gd name="adj" fmla="val 685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subTitle" idx="1"/>
          </p:nvPr>
        </p:nvSpPr>
        <p:spPr>
          <a:xfrm>
            <a:off x="5262000" y="2181300"/>
            <a:ext cx="31620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2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10800000" flipH="1">
            <a:off x="6161349" y="2410125"/>
            <a:ext cx="3104224" cy="31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 rot="10800000" flipH="1">
            <a:off x="-613422" y="620473"/>
            <a:ext cx="3042676" cy="3129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2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grpSp>
          <p:nvGrpSpPr>
            <p:cNvPr id="178" name="Google Shape;178;p12"/>
            <p:cNvGrpSpPr/>
            <p:nvPr/>
          </p:nvGrpSpPr>
          <p:grpSpPr>
            <a:xfrm>
              <a:off x="66976" y="49023"/>
              <a:ext cx="9010049" cy="5036577"/>
              <a:chOff x="66976" y="49023"/>
              <a:chExt cx="9010049" cy="5036577"/>
            </a:xfrm>
          </p:grpSpPr>
          <p:sp>
            <p:nvSpPr>
              <p:cNvPr id="179" name="Google Shape;179;p12"/>
              <p:cNvSpPr/>
              <p:nvPr/>
            </p:nvSpPr>
            <p:spPr>
              <a:xfrm>
                <a:off x="156600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2"/>
              <p:cNvSpPr/>
              <p:nvPr/>
            </p:nvSpPr>
            <p:spPr>
              <a:xfrm>
                <a:off x="66976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2"/>
              <p:cNvSpPr/>
              <p:nvPr/>
            </p:nvSpPr>
            <p:spPr>
              <a:xfrm rot="10800000" flipH="1">
                <a:off x="156600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2"/>
              <p:cNvSpPr/>
              <p:nvPr/>
            </p:nvSpPr>
            <p:spPr>
              <a:xfrm rot="10800000" flipH="1">
                <a:off x="66976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2"/>
              <p:cNvSpPr/>
              <p:nvPr/>
            </p:nvSpPr>
            <p:spPr>
              <a:xfrm flipH="1">
                <a:off x="8532999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2"/>
              <p:cNvSpPr/>
              <p:nvPr/>
            </p:nvSpPr>
            <p:spPr>
              <a:xfrm flipH="1">
                <a:off x="8956927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2"/>
              <p:cNvSpPr/>
              <p:nvPr/>
            </p:nvSpPr>
            <p:spPr>
              <a:xfrm rot="10800000">
                <a:off x="8532999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2"/>
              <p:cNvSpPr/>
              <p:nvPr/>
            </p:nvSpPr>
            <p:spPr>
              <a:xfrm rot="10800000">
                <a:off x="8956927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" name="Google Shape;187;p12"/>
            <p:cNvSpPr/>
            <p:nvPr/>
          </p:nvSpPr>
          <p:spPr>
            <a:xfrm>
              <a:off x="363725" y="305350"/>
              <a:ext cx="8433300" cy="4519200"/>
            </a:xfrm>
            <a:prstGeom prst="plaque">
              <a:avLst>
                <a:gd name="adj" fmla="val 685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12"/>
          <p:cNvSpPr txBox="1">
            <a:spLocks noGrp="1"/>
          </p:cNvSpPr>
          <p:nvPr>
            <p:ph type="body" idx="1"/>
          </p:nvPr>
        </p:nvSpPr>
        <p:spPr>
          <a:xfrm>
            <a:off x="2182924" y="2116375"/>
            <a:ext cx="6081900" cy="22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2182924" y="784025"/>
            <a:ext cx="46203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BODY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3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7040526" y="3440300"/>
            <a:ext cx="2285552" cy="23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278830" y="-257851"/>
            <a:ext cx="1997675" cy="2054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13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sp>
          <p:nvSpPr>
            <p:cNvPr id="194" name="Google Shape;194;p13"/>
            <p:cNvSpPr/>
            <p:nvPr/>
          </p:nvSpPr>
          <p:spPr>
            <a:xfrm>
              <a:off x="156600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66976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 rot="10800000" flipH="1">
              <a:off x="156600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 rot="10800000" flipH="1">
              <a:off x="66976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 flipH="1">
              <a:off x="8532999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 flipH="1">
              <a:off x="8956927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 rot="10800000">
              <a:off x="8532999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 rot="10800000">
              <a:off x="8956927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363725" y="305350"/>
            <a:ext cx="8433300" cy="4519200"/>
          </a:xfrm>
          <a:prstGeom prst="plaque">
            <a:avLst>
              <a:gd name="adj" fmla="val 6853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4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10800000" flipH="1">
            <a:off x="6575277" y="2457546"/>
            <a:ext cx="2680274" cy="27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-77374" y="-115450"/>
            <a:ext cx="2501438" cy="257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14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grpSp>
          <p:nvGrpSpPr>
            <p:cNvPr id="207" name="Google Shape;207;p14"/>
            <p:cNvGrpSpPr/>
            <p:nvPr/>
          </p:nvGrpSpPr>
          <p:grpSpPr>
            <a:xfrm>
              <a:off x="66976" y="49023"/>
              <a:ext cx="9010049" cy="5036577"/>
              <a:chOff x="66976" y="49023"/>
              <a:chExt cx="9010049" cy="5036577"/>
            </a:xfrm>
          </p:grpSpPr>
          <p:sp>
            <p:nvSpPr>
              <p:cNvPr id="208" name="Google Shape;208;p14"/>
              <p:cNvSpPr/>
              <p:nvPr/>
            </p:nvSpPr>
            <p:spPr>
              <a:xfrm>
                <a:off x="156600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66976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4"/>
              <p:cNvSpPr/>
              <p:nvPr/>
            </p:nvSpPr>
            <p:spPr>
              <a:xfrm rot="10800000" flipH="1">
                <a:off x="156600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4"/>
              <p:cNvSpPr/>
              <p:nvPr/>
            </p:nvSpPr>
            <p:spPr>
              <a:xfrm rot="10800000" flipH="1">
                <a:off x="66976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 flipH="1">
                <a:off x="8532999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 flipH="1">
                <a:off x="8956927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8532999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4"/>
              <p:cNvSpPr/>
              <p:nvPr/>
            </p:nvSpPr>
            <p:spPr>
              <a:xfrm rot="10800000">
                <a:off x="8956927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" name="Google Shape;216;p14"/>
            <p:cNvSpPr/>
            <p:nvPr/>
          </p:nvSpPr>
          <p:spPr>
            <a:xfrm>
              <a:off x="363725" y="305350"/>
              <a:ext cx="8433300" cy="4519200"/>
            </a:xfrm>
            <a:prstGeom prst="plaque">
              <a:avLst>
                <a:gd name="adj" fmla="val 685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7040526" y="3440300"/>
            <a:ext cx="2285552" cy="23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-278830" y="-257851"/>
            <a:ext cx="1997675" cy="205482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720000" y="1099925"/>
            <a:ext cx="7704000" cy="3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sp>
          <p:nvSpPr>
            <p:cNvPr id="29" name="Google Shape;29;p3"/>
            <p:cNvSpPr/>
            <p:nvPr/>
          </p:nvSpPr>
          <p:spPr>
            <a:xfrm>
              <a:off x="156600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66976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rot="10800000" flipH="1">
              <a:off x="156600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10800000" flipH="1">
              <a:off x="66976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8532999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8956927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8532999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10800000">
              <a:off x="8956927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3"/>
          <p:cNvSpPr/>
          <p:nvPr/>
        </p:nvSpPr>
        <p:spPr>
          <a:xfrm>
            <a:off x="363725" y="305350"/>
            <a:ext cx="8433300" cy="4519200"/>
          </a:xfrm>
          <a:prstGeom prst="plaque">
            <a:avLst>
              <a:gd name="adj" fmla="val 6853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10800000" flipH="1">
            <a:off x="6523175" y="-267849"/>
            <a:ext cx="2726698" cy="277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 rot="10800000" flipH="1">
            <a:off x="-50220" y="1863743"/>
            <a:ext cx="3687327" cy="379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4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grpSp>
          <p:nvGrpSpPr>
            <p:cNvPr id="42" name="Google Shape;42;p4"/>
            <p:cNvGrpSpPr/>
            <p:nvPr/>
          </p:nvGrpSpPr>
          <p:grpSpPr>
            <a:xfrm>
              <a:off x="66976" y="49023"/>
              <a:ext cx="9010049" cy="5036577"/>
              <a:chOff x="66976" y="49023"/>
              <a:chExt cx="9010049" cy="5036577"/>
            </a:xfrm>
          </p:grpSpPr>
          <p:sp>
            <p:nvSpPr>
              <p:cNvPr id="43" name="Google Shape;43;p4"/>
              <p:cNvSpPr/>
              <p:nvPr/>
            </p:nvSpPr>
            <p:spPr>
              <a:xfrm>
                <a:off x="156600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66976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10800000" flipH="1">
                <a:off x="156600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10800000" flipH="1">
                <a:off x="66976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 flipH="1">
                <a:off x="8532999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 flipH="1">
                <a:off x="8956927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 rot="10800000">
                <a:off x="8532999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 rot="10800000">
                <a:off x="8956927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" name="Google Shape;51;p4"/>
            <p:cNvSpPr/>
            <p:nvPr/>
          </p:nvSpPr>
          <p:spPr>
            <a:xfrm>
              <a:off x="363725" y="305350"/>
              <a:ext cx="8433300" cy="4519200"/>
            </a:xfrm>
            <a:prstGeom prst="plaque">
              <a:avLst>
                <a:gd name="adj" fmla="val 685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10800000" flipH="1">
            <a:off x="6735726" y="-115450"/>
            <a:ext cx="2285552" cy="23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 rot="10800000" flipH="1">
            <a:off x="-50223" y="-70271"/>
            <a:ext cx="2726874" cy="28048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980737" y="1709975"/>
            <a:ext cx="22554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200">
                <a:solidFill>
                  <a:schemeClr val="accent1"/>
                </a:solidFill>
                <a:latin typeface="Song Myung"/>
                <a:ea typeface="Song Myung"/>
                <a:cs typeface="Song Myung"/>
                <a:sym typeface="Song Myung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1223787" y="2205350"/>
            <a:ext cx="3012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5663837" y="1709975"/>
            <a:ext cx="22554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200">
                <a:solidFill>
                  <a:schemeClr val="accent1"/>
                </a:solidFill>
                <a:latin typeface="Song Myung"/>
                <a:ea typeface="Song Myung"/>
                <a:cs typeface="Song Myung"/>
                <a:sym typeface="Song Myung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4906937" y="2205350"/>
            <a:ext cx="3012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/>
          </p:nvPr>
        </p:nvSpPr>
        <p:spPr>
          <a:xfrm>
            <a:off x="1223787" y="1450300"/>
            <a:ext cx="7806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 idx="6"/>
          </p:nvPr>
        </p:nvSpPr>
        <p:spPr>
          <a:xfrm>
            <a:off x="4906937" y="1339300"/>
            <a:ext cx="7806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7"/>
          </p:nvPr>
        </p:nvSpPr>
        <p:spPr>
          <a:xfrm>
            <a:off x="1980737" y="3292725"/>
            <a:ext cx="22554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200">
                <a:solidFill>
                  <a:schemeClr val="accent1"/>
                </a:solidFill>
                <a:latin typeface="Song Myung"/>
                <a:ea typeface="Song Myung"/>
                <a:cs typeface="Song Myung"/>
                <a:sym typeface="Song Myung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23787" y="3788100"/>
            <a:ext cx="3012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5663837" y="3292725"/>
            <a:ext cx="22554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200">
                <a:solidFill>
                  <a:schemeClr val="accent1"/>
                </a:solidFill>
                <a:latin typeface="Song Myung"/>
                <a:ea typeface="Song Myung"/>
                <a:cs typeface="Song Myung"/>
                <a:sym typeface="Song Myung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ng Myung"/>
              <a:buNone/>
              <a:defRPr sz="2000">
                <a:latin typeface="Song Myung"/>
                <a:ea typeface="Song Myung"/>
                <a:cs typeface="Song Myung"/>
                <a:sym typeface="Song Myung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4906937" y="3788100"/>
            <a:ext cx="3012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 idx="14"/>
          </p:nvPr>
        </p:nvSpPr>
        <p:spPr>
          <a:xfrm>
            <a:off x="1223787" y="2922050"/>
            <a:ext cx="7806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 idx="15"/>
          </p:nvPr>
        </p:nvSpPr>
        <p:spPr>
          <a:xfrm>
            <a:off x="4906937" y="2922050"/>
            <a:ext cx="7806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grpSp>
        <p:nvGrpSpPr>
          <p:cNvPr id="68" name="Google Shape;68;p5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grpSp>
          <p:nvGrpSpPr>
            <p:cNvPr id="69" name="Google Shape;69;p5"/>
            <p:cNvGrpSpPr/>
            <p:nvPr/>
          </p:nvGrpSpPr>
          <p:grpSpPr>
            <a:xfrm>
              <a:off x="66976" y="49023"/>
              <a:ext cx="9010049" cy="5036577"/>
              <a:chOff x="66976" y="49023"/>
              <a:chExt cx="9010049" cy="5036577"/>
            </a:xfrm>
          </p:grpSpPr>
          <p:sp>
            <p:nvSpPr>
              <p:cNvPr id="70" name="Google Shape;70;p5"/>
              <p:cNvSpPr/>
              <p:nvPr/>
            </p:nvSpPr>
            <p:spPr>
              <a:xfrm>
                <a:off x="156600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66976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 rot="10800000" flipH="1">
                <a:off x="156600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 rot="10800000" flipH="1">
                <a:off x="66976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 flipH="1">
                <a:off x="8532999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 flipH="1">
                <a:off x="8956927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 rot="10800000">
                <a:off x="8532999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 rot="10800000">
                <a:off x="8956927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78;p5"/>
            <p:cNvSpPr/>
            <p:nvPr/>
          </p:nvSpPr>
          <p:spPr>
            <a:xfrm>
              <a:off x="363725" y="305350"/>
              <a:ext cx="8433300" cy="4519200"/>
            </a:xfrm>
            <a:prstGeom prst="plaque">
              <a:avLst>
                <a:gd name="adj" fmla="val 685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10800000" flipH="1">
            <a:off x="6523175" y="-267849"/>
            <a:ext cx="2726698" cy="277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 rot="10800000" flipH="1">
            <a:off x="-50220" y="1863743"/>
            <a:ext cx="3687327" cy="379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6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grpSp>
          <p:nvGrpSpPr>
            <p:cNvPr id="83" name="Google Shape;83;p6"/>
            <p:cNvGrpSpPr/>
            <p:nvPr/>
          </p:nvGrpSpPr>
          <p:grpSpPr>
            <a:xfrm>
              <a:off x="66976" y="49023"/>
              <a:ext cx="9010049" cy="5036577"/>
              <a:chOff x="66976" y="49023"/>
              <a:chExt cx="9010049" cy="5036577"/>
            </a:xfrm>
          </p:grpSpPr>
          <p:sp>
            <p:nvSpPr>
              <p:cNvPr id="84" name="Google Shape;84;p6"/>
              <p:cNvSpPr/>
              <p:nvPr/>
            </p:nvSpPr>
            <p:spPr>
              <a:xfrm>
                <a:off x="156600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66976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 rot="10800000" flipH="1">
                <a:off x="156600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 rot="10800000" flipH="1">
                <a:off x="66976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 flipH="1">
                <a:off x="8532999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 flipH="1">
                <a:off x="8956927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 rot="10800000">
                <a:off x="8532999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 rot="10800000">
                <a:off x="8956927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" name="Google Shape;92;p6"/>
            <p:cNvSpPr/>
            <p:nvPr/>
          </p:nvSpPr>
          <p:spPr>
            <a:xfrm>
              <a:off x="363725" y="305350"/>
              <a:ext cx="8433300" cy="4519200"/>
            </a:xfrm>
            <a:prstGeom prst="plaque">
              <a:avLst>
                <a:gd name="adj" fmla="val 685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4047675" y="1917550"/>
            <a:ext cx="32712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ubTitle" idx="1"/>
          </p:nvPr>
        </p:nvSpPr>
        <p:spPr>
          <a:xfrm>
            <a:off x="4047675" y="2624450"/>
            <a:ext cx="31548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title" idx="2"/>
          </p:nvPr>
        </p:nvSpPr>
        <p:spPr>
          <a:xfrm>
            <a:off x="1414725" y="1748850"/>
            <a:ext cx="19467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7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10800000" flipH="1">
            <a:off x="6575277" y="2457546"/>
            <a:ext cx="2680274" cy="27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-5400000">
            <a:off x="-77374" y="1233175"/>
            <a:ext cx="2501438" cy="25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4274097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ubTitle" idx="1"/>
          </p:nvPr>
        </p:nvSpPr>
        <p:spPr>
          <a:xfrm>
            <a:off x="4499847" y="2803075"/>
            <a:ext cx="35937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7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grpSp>
          <p:nvGrpSpPr>
            <p:cNvPr id="102" name="Google Shape;102;p7"/>
            <p:cNvGrpSpPr/>
            <p:nvPr/>
          </p:nvGrpSpPr>
          <p:grpSpPr>
            <a:xfrm>
              <a:off x="66976" y="49023"/>
              <a:ext cx="9010049" cy="5036577"/>
              <a:chOff x="66976" y="49023"/>
              <a:chExt cx="9010049" cy="5036577"/>
            </a:xfrm>
          </p:grpSpPr>
          <p:sp>
            <p:nvSpPr>
              <p:cNvPr id="103" name="Google Shape;103;p7"/>
              <p:cNvSpPr/>
              <p:nvPr/>
            </p:nvSpPr>
            <p:spPr>
              <a:xfrm>
                <a:off x="156600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>
                <a:off x="66976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 rot="10800000" flipH="1">
                <a:off x="156600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 rot="10800000" flipH="1">
                <a:off x="66976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 flipH="1">
                <a:off x="8532999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 flipH="1">
                <a:off x="8956927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7"/>
              <p:cNvSpPr/>
              <p:nvPr/>
            </p:nvSpPr>
            <p:spPr>
              <a:xfrm rot="10800000">
                <a:off x="8532999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rot="10800000">
                <a:off x="8956927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7"/>
            <p:cNvSpPr/>
            <p:nvPr/>
          </p:nvSpPr>
          <p:spPr>
            <a:xfrm>
              <a:off x="363725" y="305350"/>
              <a:ext cx="8433300" cy="4519200"/>
            </a:xfrm>
            <a:prstGeom prst="plaque">
              <a:avLst>
                <a:gd name="adj" fmla="val 685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8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10800000" flipH="1">
            <a:off x="6575277" y="2457546"/>
            <a:ext cx="2680274" cy="27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-77374" y="-115450"/>
            <a:ext cx="2501438" cy="257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8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66976" y="49023"/>
              <a:ext cx="9010049" cy="5036577"/>
              <a:chOff x="66976" y="49023"/>
              <a:chExt cx="9010049" cy="5036577"/>
            </a:xfrm>
          </p:grpSpPr>
          <p:sp>
            <p:nvSpPr>
              <p:cNvPr id="117" name="Google Shape;117;p8"/>
              <p:cNvSpPr/>
              <p:nvPr/>
            </p:nvSpPr>
            <p:spPr>
              <a:xfrm>
                <a:off x="156600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66976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 rot="10800000" flipH="1">
                <a:off x="156600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10800000" flipH="1">
                <a:off x="66976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flipH="1">
                <a:off x="8532999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 flipH="1">
                <a:off x="8956927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 rot="10800000">
                <a:off x="8532999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10800000">
                <a:off x="8956927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25;p8"/>
            <p:cNvSpPr/>
            <p:nvPr/>
          </p:nvSpPr>
          <p:spPr>
            <a:xfrm>
              <a:off x="363725" y="305350"/>
              <a:ext cx="8433300" cy="4519200"/>
            </a:xfrm>
            <a:prstGeom prst="plaque">
              <a:avLst>
                <a:gd name="adj" fmla="val 685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3313800" y="1531575"/>
            <a:ext cx="5110200" cy="2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9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6575277" y="-115450"/>
            <a:ext cx="2680274" cy="27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10800000" flipH="1">
            <a:off x="-77374" y="2641472"/>
            <a:ext cx="2501438" cy="257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9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grpSp>
          <p:nvGrpSpPr>
            <p:cNvPr id="131" name="Google Shape;131;p9"/>
            <p:cNvGrpSpPr/>
            <p:nvPr/>
          </p:nvGrpSpPr>
          <p:grpSpPr>
            <a:xfrm>
              <a:off x="66976" y="49023"/>
              <a:ext cx="9010049" cy="5036577"/>
              <a:chOff x="66976" y="49023"/>
              <a:chExt cx="9010049" cy="5036577"/>
            </a:xfrm>
          </p:grpSpPr>
          <p:sp>
            <p:nvSpPr>
              <p:cNvPr id="132" name="Google Shape;132;p9"/>
              <p:cNvSpPr/>
              <p:nvPr/>
            </p:nvSpPr>
            <p:spPr>
              <a:xfrm>
                <a:off x="156600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9"/>
              <p:cNvSpPr/>
              <p:nvPr/>
            </p:nvSpPr>
            <p:spPr>
              <a:xfrm>
                <a:off x="66976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 rot="10800000" flipH="1">
                <a:off x="156600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 rot="10800000" flipH="1">
                <a:off x="66976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 flipH="1">
                <a:off x="8532999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 flipH="1">
                <a:off x="8956927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 rot="10800000">
                <a:off x="8532999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9"/>
              <p:cNvSpPr/>
              <p:nvPr/>
            </p:nvSpPr>
            <p:spPr>
              <a:xfrm rot="10800000">
                <a:off x="8956927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9"/>
            <p:cNvSpPr/>
            <p:nvPr/>
          </p:nvSpPr>
          <p:spPr>
            <a:xfrm>
              <a:off x="363725" y="305350"/>
              <a:ext cx="8433300" cy="4519200"/>
            </a:xfrm>
            <a:prstGeom prst="plaque">
              <a:avLst>
                <a:gd name="adj" fmla="val 685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819225" y="1489088"/>
            <a:ext cx="38466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>
            <a:off x="825275" y="2711213"/>
            <a:ext cx="384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0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10800000" flipH="1">
            <a:off x="5553138" y="-711329"/>
            <a:ext cx="2680274" cy="27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0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910588" y="3189150"/>
            <a:ext cx="2501438" cy="257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0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grpSp>
          <p:nvGrpSpPr>
            <p:cNvPr id="147" name="Google Shape;147;p10"/>
            <p:cNvGrpSpPr/>
            <p:nvPr/>
          </p:nvGrpSpPr>
          <p:grpSpPr>
            <a:xfrm>
              <a:off x="66976" y="49023"/>
              <a:ext cx="9010049" cy="5036577"/>
              <a:chOff x="66976" y="49023"/>
              <a:chExt cx="9010049" cy="5036577"/>
            </a:xfrm>
          </p:grpSpPr>
          <p:sp>
            <p:nvSpPr>
              <p:cNvPr id="148" name="Google Shape;148;p10"/>
              <p:cNvSpPr/>
              <p:nvPr/>
            </p:nvSpPr>
            <p:spPr>
              <a:xfrm>
                <a:off x="156600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0"/>
              <p:cNvSpPr/>
              <p:nvPr/>
            </p:nvSpPr>
            <p:spPr>
              <a:xfrm>
                <a:off x="66976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0"/>
              <p:cNvSpPr/>
              <p:nvPr/>
            </p:nvSpPr>
            <p:spPr>
              <a:xfrm rot="10800000" flipH="1">
                <a:off x="156600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0"/>
              <p:cNvSpPr/>
              <p:nvPr/>
            </p:nvSpPr>
            <p:spPr>
              <a:xfrm rot="10800000" flipH="1">
                <a:off x="66976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0"/>
              <p:cNvSpPr/>
              <p:nvPr/>
            </p:nvSpPr>
            <p:spPr>
              <a:xfrm flipH="1">
                <a:off x="8532999" y="128792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0"/>
              <p:cNvSpPr/>
              <p:nvPr/>
            </p:nvSpPr>
            <p:spPr>
              <a:xfrm flipH="1">
                <a:off x="8956927" y="49023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0"/>
              <p:cNvSpPr/>
              <p:nvPr/>
            </p:nvSpPr>
            <p:spPr>
              <a:xfrm rot="10800000">
                <a:off x="8532999" y="4560825"/>
                <a:ext cx="454401" cy="445006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93" extrusionOk="0">
                    <a:moveTo>
                      <a:pt x="263" y="50"/>
                    </a:moveTo>
                    <a:cubicBezTo>
                      <a:pt x="290" y="50"/>
                      <a:pt x="318" y="56"/>
                      <a:pt x="345" y="68"/>
                    </a:cubicBezTo>
                    <a:cubicBezTo>
                      <a:pt x="446" y="102"/>
                      <a:pt x="568" y="246"/>
                      <a:pt x="568" y="525"/>
                    </a:cubicBezTo>
                    <a:lnTo>
                      <a:pt x="568" y="547"/>
                    </a:lnTo>
                    <a:lnTo>
                      <a:pt x="546" y="547"/>
                    </a:lnTo>
                    <a:cubicBezTo>
                      <a:pt x="268" y="547"/>
                      <a:pt x="123" y="424"/>
                      <a:pt x="90" y="324"/>
                    </a:cubicBezTo>
                    <a:cubicBezTo>
                      <a:pt x="56" y="246"/>
                      <a:pt x="68" y="179"/>
                      <a:pt x="123" y="112"/>
                    </a:cubicBezTo>
                    <a:lnTo>
                      <a:pt x="134" y="112"/>
                    </a:lnTo>
                    <a:cubicBezTo>
                      <a:pt x="170" y="69"/>
                      <a:pt x="215" y="50"/>
                      <a:pt x="263" y="50"/>
                    </a:cubicBezTo>
                    <a:close/>
                    <a:moveTo>
                      <a:pt x="263" y="0"/>
                    </a:moveTo>
                    <a:cubicBezTo>
                      <a:pt x="206" y="0"/>
                      <a:pt x="151" y="25"/>
                      <a:pt x="100" y="68"/>
                    </a:cubicBezTo>
                    <a:lnTo>
                      <a:pt x="100" y="79"/>
                    </a:lnTo>
                    <a:cubicBezTo>
                      <a:pt x="23" y="157"/>
                      <a:pt x="1" y="246"/>
                      <a:pt x="45" y="346"/>
                    </a:cubicBezTo>
                    <a:cubicBezTo>
                      <a:pt x="100" y="491"/>
                      <a:pt x="301" y="591"/>
                      <a:pt x="546" y="591"/>
                    </a:cubicBezTo>
                    <a:lnTo>
                      <a:pt x="557" y="591"/>
                    </a:lnTo>
                    <a:cubicBezTo>
                      <a:pt x="523" y="925"/>
                      <a:pt x="223" y="948"/>
                      <a:pt x="201" y="948"/>
                    </a:cubicBezTo>
                    <a:cubicBezTo>
                      <a:pt x="190" y="948"/>
                      <a:pt x="179" y="958"/>
                      <a:pt x="179" y="970"/>
                    </a:cubicBezTo>
                    <a:cubicBezTo>
                      <a:pt x="190" y="980"/>
                      <a:pt x="190" y="992"/>
                      <a:pt x="212" y="992"/>
                    </a:cubicBezTo>
                    <a:cubicBezTo>
                      <a:pt x="212" y="992"/>
                      <a:pt x="568" y="970"/>
                      <a:pt x="602" y="591"/>
                    </a:cubicBezTo>
                    <a:cubicBezTo>
                      <a:pt x="991" y="547"/>
                      <a:pt x="1013" y="191"/>
                      <a:pt x="1013" y="191"/>
                    </a:cubicBezTo>
                    <a:cubicBezTo>
                      <a:pt x="1013" y="179"/>
                      <a:pt x="1003" y="168"/>
                      <a:pt x="991" y="168"/>
                    </a:cubicBezTo>
                    <a:cubicBezTo>
                      <a:pt x="988" y="165"/>
                      <a:pt x="985" y="164"/>
                      <a:pt x="982" y="164"/>
                    </a:cubicBezTo>
                    <a:cubicBezTo>
                      <a:pt x="974" y="164"/>
                      <a:pt x="969" y="171"/>
                      <a:pt x="969" y="179"/>
                    </a:cubicBezTo>
                    <a:cubicBezTo>
                      <a:pt x="969" y="201"/>
                      <a:pt x="946" y="502"/>
                      <a:pt x="613" y="535"/>
                    </a:cubicBezTo>
                    <a:lnTo>
                      <a:pt x="613" y="525"/>
                    </a:lnTo>
                    <a:cubicBezTo>
                      <a:pt x="613" y="280"/>
                      <a:pt x="513" y="79"/>
                      <a:pt x="357" y="23"/>
                    </a:cubicBezTo>
                    <a:cubicBezTo>
                      <a:pt x="325" y="7"/>
                      <a:pt x="294" y="0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0"/>
              <p:cNvSpPr/>
              <p:nvPr/>
            </p:nvSpPr>
            <p:spPr>
              <a:xfrm rot="10800000">
                <a:off x="8956927" y="4960120"/>
                <a:ext cx="120098" cy="12548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" extrusionOk="0">
                    <a:moveTo>
                      <a:pt x="134" y="45"/>
                    </a:moveTo>
                    <a:cubicBezTo>
                      <a:pt x="178" y="45"/>
                      <a:pt x="223" y="90"/>
                      <a:pt x="223" y="134"/>
                    </a:cubicBezTo>
                    <a:cubicBezTo>
                      <a:pt x="223" y="191"/>
                      <a:pt x="178" y="223"/>
                      <a:pt x="134" y="223"/>
                    </a:cubicBezTo>
                    <a:cubicBezTo>
                      <a:pt x="89" y="223"/>
                      <a:pt x="45" y="191"/>
                      <a:pt x="45" y="134"/>
                    </a:cubicBezTo>
                    <a:cubicBezTo>
                      <a:pt x="45" y="90"/>
                      <a:pt x="89" y="45"/>
                      <a:pt x="134" y="45"/>
                    </a:cubicBezTo>
                    <a:close/>
                    <a:moveTo>
                      <a:pt x="134" y="1"/>
                    </a:moveTo>
                    <a:cubicBezTo>
                      <a:pt x="56" y="1"/>
                      <a:pt x="0" y="68"/>
                      <a:pt x="0" y="134"/>
                    </a:cubicBezTo>
                    <a:cubicBezTo>
                      <a:pt x="0" y="213"/>
                      <a:pt x="56" y="280"/>
                      <a:pt x="134" y="280"/>
                    </a:cubicBezTo>
                    <a:cubicBezTo>
                      <a:pt x="211" y="280"/>
                      <a:pt x="268" y="213"/>
                      <a:pt x="268" y="134"/>
                    </a:cubicBezTo>
                    <a:cubicBezTo>
                      <a:pt x="268" y="68"/>
                      <a:pt x="21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10"/>
            <p:cNvSpPr/>
            <p:nvPr/>
          </p:nvSpPr>
          <p:spPr>
            <a:xfrm>
              <a:off x="363725" y="305350"/>
              <a:ext cx="8433300" cy="4519200"/>
            </a:xfrm>
            <a:prstGeom prst="plaque">
              <a:avLst>
                <a:gd name="adj" fmla="val 6853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ng Myung"/>
              <a:buNone/>
              <a:defRPr sz="30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ng Myung"/>
              <a:buNone/>
              <a:defRPr sz="30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ng Myung"/>
              <a:buNone/>
              <a:defRPr sz="30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ng Myung"/>
              <a:buNone/>
              <a:defRPr sz="30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ng Myung"/>
              <a:buNone/>
              <a:defRPr sz="30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ng Myung"/>
              <a:buNone/>
              <a:defRPr sz="30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ng Myung"/>
              <a:buNone/>
              <a:defRPr sz="30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ng Myung"/>
              <a:buNone/>
              <a:defRPr sz="30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ng Myung"/>
              <a:buNone/>
              <a:defRPr sz="30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●"/>
              <a:defRPr sz="1600" b="0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○"/>
              <a:defRPr sz="1600" b="0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■"/>
              <a:defRPr sz="1600" b="0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●"/>
              <a:defRPr sz="1600" b="0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○"/>
              <a:defRPr sz="1600" b="0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■"/>
              <a:defRPr sz="1600" b="0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●"/>
              <a:defRPr sz="1600" b="0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○"/>
              <a:defRPr sz="1600" b="0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■"/>
              <a:defRPr sz="1600" b="0" i="0" u="none" strike="noStrike" cap="none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2135094" y="1065778"/>
            <a:ext cx="48696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Црноризац Храбар</a:t>
            </a:r>
            <a:br>
              <a:rPr lang="ru-RU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,,Слово о писменима</a:t>
            </a:r>
            <a:r>
              <a:rPr lang="ru-RU" sz="3200">
                <a:solidFill>
                  <a:schemeClr val="accent1"/>
                </a:solidFill>
              </a:rPr>
              <a:t>“ 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1"/>
          </p:nvPr>
        </p:nvSpPr>
        <p:spPr>
          <a:xfrm>
            <a:off x="2865151" y="2773457"/>
            <a:ext cx="34137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050" dirty="0">
                <a:latin typeface="Times New Roman"/>
                <a:ea typeface="Times New Roman"/>
                <a:cs typeface="Times New Roman"/>
                <a:sym typeface="Times New Roman"/>
              </a:rPr>
              <a:t>Милорад Тубић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050" dirty="0">
                <a:latin typeface="Times New Roman"/>
                <a:ea typeface="Times New Roman"/>
                <a:cs typeface="Times New Roman"/>
                <a:sym typeface="Times New Roman"/>
              </a:rPr>
              <a:t>Ана Марија Николетић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050" dirty="0">
                <a:latin typeface="Times New Roman"/>
                <a:ea typeface="Times New Roman"/>
                <a:cs typeface="Times New Roman"/>
                <a:sym typeface="Times New Roman"/>
              </a:rPr>
              <a:t>Марија Њењић</a:t>
            </a:r>
            <a:endParaRPr sz="10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050" dirty="0">
                <a:latin typeface="Times New Roman"/>
                <a:ea typeface="Times New Roman"/>
                <a:cs typeface="Times New Roman"/>
                <a:sym typeface="Times New Roman"/>
              </a:rPr>
              <a:t>Арсеније Остић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050" dirty="0">
                <a:latin typeface="Times New Roman"/>
                <a:ea typeface="Times New Roman"/>
                <a:cs typeface="Times New Roman"/>
                <a:sym typeface="Times New Roman"/>
              </a:rPr>
              <a:t>Аљоша Остић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050" dirty="0">
                <a:latin typeface="Times New Roman"/>
                <a:ea typeface="Times New Roman"/>
                <a:cs typeface="Times New Roman"/>
                <a:sym typeface="Times New Roman"/>
              </a:rPr>
              <a:t>Андреј Миладиновић</a:t>
            </a:r>
            <a:endParaRPr sz="10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050" dirty="0">
                <a:latin typeface="Times New Roman"/>
                <a:ea typeface="Times New Roman"/>
                <a:cs typeface="Times New Roman"/>
                <a:sym typeface="Times New Roman"/>
              </a:rPr>
              <a:t>Ментор: мр Сања Ђурић, проф.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900" dirty="0">
                <a:latin typeface="Times New Roman"/>
                <a:ea typeface="Times New Roman"/>
                <a:cs typeface="Times New Roman"/>
                <a:sym typeface="Times New Roman"/>
              </a:rPr>
              <a:t>ЈУ ,,Медицинска школа“, Бања Лука</a:t>
            </a:r>
            <a:endParaRPr sz="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4" name="Google Shape;224;p15"/>
          <p:cNvGrpSpPr/>
          <p:nvPr/>
        </p:nvGrpSpPr>
        <p:grpSpPr>
          <a:xfrm>
            <a:off x="3390456" y="427641"/>
            <a:ext cx="2363088" cy="635368"/>
            <a:chOff x="1077203" y="3984570"/>
            <a:chExt cx="2043840" cy="549532"/>
          </a:xfrm>
        </p:grpSpPr>
        <p:sp>
          <p:nvSpPr>
            <p:cNvPr id="225" name="Google Shape;225;p15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15"/>
          <p:cNvGrpSpPr/>
          <p:nvPr/>
        </p:nvGrpSpPr>
        <p:grpSpPr>
          <a:xfrm rot="10800000">
            <a:off x="3390457" y="4167919"/>
            <a:ext cx="2363088" cy="635368"/>
            <a:chOff x="1077203" y="3984570"/>
            <a:chExt cx="2043840" cy="549532"/>
          </a:xfrm>
        </p:grpSpPr>
        <p:sp>
          <p:nvSpPr>
            <p:cNvPr id="237" name="Google Shape;237;p15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8" name="Google Shape;248;p15"/>
          <p:cNvCxnSpPr/>
          <p:nvPr/>
        </p:nvCxnSpPr>
        <p:spPr>
          <a:xfrm>
            <a:off x="2378544" y="2717644"/>
            <a:ext cx="438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49" name="Google Shape;249;p15"/>
          <p:cNvGrpSpPr/>
          <p:nvPr/>
        </p:nvGrpSpPr>
        <p:grpSpPr>
          <a:xfrm>
            <a:off x="-267514" y="2409536"/>
            <a:ext cx="3444129" cy="2457277"/>
            <a:chOff x="4072975" y="3157925"/>
            <a:chExt cx="466425" cy="332775"/>
          </a:xfrm>
        </p:grpSpPr>
        <p:sp>
          <p:nvSpPr>
            <p:cNvPr id="250" name="Google Shape;250;p15"/>
            <p:cNvSpPr/>
            <p:nvPr/>
          </p:nvSpPr>
          <p:spPr>
            <a:xfrm>
              <a:off x="4072975" y="3157925"/>
              <a:ext cx="466425" cy="332775"/>
            </a:xfrm>
            <a:custGeom>
              <a:avLst/>
              <a:gdLst/>
              <a:ahLst/>
              <a:cxnLst/>
              <a:rect l="l" t="t" r="r" b="b"/>
              <a:pathLst>
                <a:path w="18657" h="13311" extrusionOk="0">
                  <a:moveTo>
                    <a:pt x="285" y="1"/>
                  </a:moveTo>
                  <a:cubicBezTo>
                    <a:pt x="251" y="1"/>
                    <a:pt x="212" y="12"/>
                    <a:pt x="167" y="40"/>
                  </a:cubicBezTo>
                  <a:cubicBezTo>
                    <a:pt x="1" y="129"/>
                    <a:pt x="90" y="274"/>
                    <a:pt x="157" y="408"/>
                  </a:cubicBezTo>
                  <a:cubicBezTo>
                    <a:pt x="1659" y="3068"/>
                    <a:pt x="3162" y="5739"/>
                    <a:pt x="4654" y="8411"/>
                  </a:cubicBezTo>
                  <a:cubicBezTo>
                    <a:pt x="4698" y="8834"/>
                    <a:pt x="4865" y="9202"/>
                    <a:pt x="5221" y="9469"/>
                  </a:cubicBezTo>
                  <a:cubicBezTo>
                    <a:pt x="5388" y="9635"/>
                    <a:pt x="5421" y="9836"/>
                    <a:pt x="5377" y="10070"/>
                  </a:cubicBezTo>
                  <a:cubicBezTo>
                    <a:pt x="5229" y="10815"/>
                    <a:pt x="6186" y="11645"/>
                    <a:pt x="6969" y="11645"/>
                  </a:cubicBezTo>
                  <a:cubicBezTo>
                    <a:pt x="7132" y="11645"/>
                    <a:pt x="7288" y="11608"/>
                    <a:pt x="7425" y="11528"/>
                  </a:cubicBezTo>
                  <a:cubicBezTo>
                    <a:pt x="7555" y="11459"/>
                    <a:pt x="7676" y="11433"/>
                    <a:pt x="7801" y="11433"/>
                  </a:cubicBezTo>
                  <a:cubicBezTo>
                    <a:pt x="7881" y="11433"/>
                    <a:pt x="7962" y="11444"/>
                    <a:pt x="8048" y="11461"/>
                  </a:cubicBezTo>
                  <a:cubicBezTo>
                    <a:pt x="10653" y="11928"/>
                    <a:pt x="13257" y="12396"/>
                    <a:pt x="15874" y="12863"/>
                  </a:cubicBezTo>
                  <a:cubicBezTo>
                    <a:pt x="16686" y="13008"/>
                    <a:pt x="17487" y="13153"/>
                    <a:pt x="18300" y="13298"/>
                  </a:cubicBezTo>
                  <a:cubicBezTo>
                    <a:pt x="18341" y="13305"/>
                    <a:pt x="18382" y="13310"/>
                    <a:pt x="18421" y="13310"/>
                  </a:cubicBezTo>
                  <a:cubicBezTo>
                    <a:pt x="18511" y="13310"/>
                    <a:pt x="18588" y="13280"/>
                    <a:pt x="18612" y="13164"/>
                  </a:cubicBezTo>
                  <a:cubicBezTo>
                    <a:pt x="18656" y="12997"/>
                    <a:pt x="18534" y="12930"/>
                    <a:pt x="18367" y="12908"/>
                  </a:cubicBezTo>
                  <a:cubicBezTo>
                    <a:pt x="18211" y="12875"/>
                    <a:pt x="18044" y="12841"/>
                    <a:pt x="17888" y="12796"/>
                  </a:cubicBezTo>
                  <a:cubicBezTo>
                    <a:pt x="17777" y="12719"/>
                    <a:pt x="17632" y="12697"/>
                    <a:pt x="17499" y="12675"/>
                  </a:cubicBezTo>
                  <a:cubicBezTo>
                    <a:pt x="16519" y="12496"/>
                    <a:pt x="15528" y="12318"/>
                    <a:pt x="14549" y="12140"/>
                  </a:cubicBezTo>
                  <a:cubicBezTo>
                    <a:pt x="12790" y="11817"/>
                    <a:pt x="11021" y="11495"/>
                    <a:pt x="9250" y="11171"/>
                  </a:cubicBezTo>
                  <a:cubicBezTo>
                    <a:pt x="8721" y="11082"/>
                    <a:pt x="8200" y="10920"/>
                    <a:pt x="7649" y="10920"/>
                  </a:cubicBezTo>
                  <a:cubicBezTo>
                    <a:pt x="7586" y="10920"/>
                    <a:pt x="7522" y="10922"/>
                    <a:pt x="7459" y="10926"/>
                  </a:cubicBezTo>
                  <a:cubicBezTo>
                    <a:pt x="7281" y="11046"/>
                    <a:pt x="7112" y="11102"/>
                    <a:pt x="6947" y="11102"/>
                  </a:cubicBezTo>
                  <a:cubicBezTo>
                    <a:pt x="6728" y="11102"/>
                    <a:pt x="6517" y="11004"/>
                    <a:pt x="6301" y="10827"/>
                  </a:cubicBezTo>
                  <a:cubicBezTo>
                    <a:pt x="6022" y="10604"/>
                    <a:pt x="5844" y="10370"/>
                    <a:pt x="5911" y="10003"/>
                  </a:cubicBezTo>
                  <a:cubicBezTo>
                    <a:pt x="5923" y="9914"/>
                    <a:pt x="5911" y="9836"/>
                    <a:pt x="5856" y="9758"/>
                  </a:cubicBezTo>
                  <a:cubicBezTo>
                    <a:pt x="5644" y="9368"/>
                    <a:pt x="5433" y="8990"/>
                    <a:pt x="5221" y="8601"/>
                  </a:cubicBezTo>
                  <a:cubicBezTo>
                    <a:pt x="5243" y="8433"/>
                    <a:pt x="5143" y="8289"/>
                    <a:pt x="5077" y="8144"/>
                  </a:cubicBezTo>
                  <a:cubicBezTo>
                    <a:pt x="4931" y="7854"/>
                    <a:pt x="4731" y="7621"/>
                    <a:pt x="4620" y="7320"/>
                  </a:cubicBezTo>
                  <a:cubicBezTo>
                    <a:pt x="3462" y="5194"/>
                    <a:pt x="2260" y="3102"/>
                    <a:pt x="1080" y="987"/>
                  </a:cubicBezTo>
                  <a:cubicBezTo>
                    <a:pt x="1013" y="853"/>
                    <a:pt x="924" y="730"/>
                    <a:pt x="780" y="664"/>
                  </a:cubicBezTo>
                  <a:cubicBezTo>
                    <a:pt x="691" y="519"/>
                    <a:pt x="602" y="363"/>
                    <a:pt x="513" y="208"/>
                  </a:cubicBezTo>
                  <a:cubicBezTo>
                    <a:pt x="454" y="107"/>
                    <a:pt x="389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4150050" y="3368175"/>
              <a:ext cx="53450" cy="69325"/>
            </a:xfrm>
            <a:custGeom>
              <a:avLst/>
              <a:gdLst/>
              <a:ahLst/>
              <a:cxnLst/>
              <a:rect l="l" t="t" r="r" b="b"/>
              <a:pathLst>
                <a:path w="2138" h="2773" extrusionOk="0">
                  <a:moveTo>
                    <a:pt x="1571" y="1"/>
                  </a:moveTo>
                  <a:cubicBezTo>
                    <a:pt x="1059" y="713"/>
                    <a:pt x="557" y="1426"/>
                    <a:pt x="1" y="2205"/>
                  </a:cubicBezTo>
                  <a:cubicBezTo>
                    <a:pt x="220" y="2189"/>
                    <a:pt x="409" y="2131"/>
                    <a:pt x="560" y="2131"/>
                  </a:cubicBezTo>
                  <a:cubicBezTo>
                    <a:pt x="617" y="2131"/>
                    <a:pt x="668" y="2139"/>
                    <a:pt x="713" y="2160"/>
                  </a:cubicBezTo>
                  <a:cubicBezTo>
                    <a:pt x="903" y="2239"/>
                    <a:pt x="758" y="2550"/>
                    <a:pt x="913" y="2773"/>
                  </a:cubicBezTo>
                  <a:cubicBezTo>
                    <a:pt x="1336" y="2183"/>
                    <a:pt x="1737" y="1626"/>
                    <a:pt x="2138" y="1059"/>
                  </a:cubicBezTo>
                  <a:cubicBezTo>
                    <a:pt x="1949" y="703"/>
                    <a:pt x="1759" y="346"/>
                    <a:pt x="1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4092450" y="3174500"/>
              <a:ext cx="124425" cy="169025"/>
            </a:xfrm>
            <a:custGeom>
              <a:avLst/>
              <a:gdLst/>
              <a:ahLst/>
              <a:cxnLst/>
              <a:rect l="l" t="t" r="r" b="b"/>
              <a:pathLst>
                <a:path w="4977" h="6761" extrusionOk="0">
                  <a:moveTo>
                    <a:pt x="1" y="1"/>
                  </a:moveTo>
                  <a:lnTo>
                    <a:pt x="1" y="1"/>
                  </a:lnTo>
                  <a:cubicBezTo>
                    <a:pt x="1258" y="2261"/>
                    <a:pt x="2517" y="4509"/>
                    <a:pt x="3774" y="6758"/>
                  </a:cubicBezTo>
                  <a:cubicBezTo>
                    <a:pt x="3805" y="6760"/>
                    <a:pt x="3835" y="6761"/>
                    <a:pt x="3865" y="6761"/>
                  </a:cubicBezTo>
                  <a:cubicBezTo>
                    <a:pt x="4330" y="6761"/>
                    <a:pt x="4673" y="6524"/>
                    <a:pt x="4976" y="6189"/>
                  </a:cubicBezTo>
                  <a:cubicBezTo>
                    <a:pt x="4019" y="4131"/>
                    <a:pt x="2784" y="2249"/>
                    <a:pt x="1414" y="446"/>
                  </a:cubicBezTo>
                  <a:cubicBezTo>
                    <a:pt x="1359" y="368"/>
                    <a:pt x="1292" y="302"/>
                    <a:pt x="1181" y="268"/>
                  </a:cubicBezTo>
                  <a:cubicBezTo>
                    <a:pt x="791" y="190"/>
                    <a:pt x="402" y="90"/>
                    <a:pt x="1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4160350" y="3158300"/>
              <a:ext cx="359825" cy="319550"/>
            </a:xfrm>
            <a:custGeom>
              <a:avLst/>
              <a:gdLst/>
              <a:ahLst/>
              <a:cxnLst/>
              <a:rect l="l" t="t" r="r" b="b"/>
              <a:pathLst>
                <a:path w="14393" h="12782" extrusionOk="0">
                  <a:moveTo>
                    <a:pt x="3521" y="0"/>
                  </a:moveTo>
                  <a:cubicBezTo>
                    <a:pt x="3510" y="0"/>
                    <a:pt x="3498" y="1"/>
                    <a:pt x="3485" y="3"/>
                  </a:cubicBezTo>
                  <a:cubicBezTo>
                    <a:pt x="3284" y="37"/>
                    <a:pt x="3418" y="237"/>
                    <a:pt x="3429" y="359"/>
                  </a:cubicBezTo>
                  <a:cubicBezTo>
                    <a:pt x="3529" y="1194"/>
                    <a:pt x="3674" y="2040"/>
                    <a:pt x="3752" y="2886"/>
                  </a:cubicBezTo>
                  <a:cubicBezTo>
                    <a:pt x="3952" y="4767"/>
                    <a:pt x="4086" y="6649"/>
                    <a:pt x="3785" y="8541"/>
                  </a:cubicBezTo>
                  <a:cubicBezTo>
                    <a:pt x="3741" y="8797"/>
                    <a:pt x="3719" y="9075"/>
                    <a:pt x="3551" y="9331"/>
                  </a:cubicBezTo>
                  <a:cubicBezTo>
                    <a:pt x="3418" y="8786"/>
                    <a:pt x="3329" y="8274"/>
                    <a:pt x="3195" y="7772"/>
                  </a:cubicBezTo>
                  <a:cubicBezTo>
                    <a:pt x="2505" y="5291"/>
                    <a:pt x="1492" y="2942"/>
                    <a:pt x="424" y="616"/>
                  </a:cubicBezTo>
                  <a:cubicBezTo>
                    <a:pt x="386" y="521"/>
                    <a:pt x="372" y="329"/>
                    <a:pt x="252" y="329"/>
                  </a:cubicBezTo>
                  <a:cubicBezTo>
                    <a:pt x="231" y="329"/>
                    <a:pt x="207" y="335"/>
                    <a:pt x="179" y="348"/>
                  </a:cubicBezTo>
                  <a:cubicBezTo>
                    <a:pt x="1" y="438"/>
                    <a:pt x="179" y="593"/>
                    <a:pt x="212" y="715"/>
                  </a:cubicBezTo>
                  <a:cubicBezTo>
                    <a:pt x="256" y="838"/>
                    <a:pt x="323" y="960"/>
                    <a:pt x="390" y="1094"/>
                  </a:cubicBezTo>
                  <a:cubicBezTo>
                    <a:pt x="1270" y="3053"/>
                    <a:pt x="2094" y="5024"/>
                    <a:pt x="2739" y="7072"/>
                  </a:cubicBezTo>
                  <a:cubicBezTo>
                    <a:pt x="2906" y="7606"/>
                    <a:pt x="3073" y="8151"/>
                    <a:pt x="3095" y="8730"/>
                  </a:cubicBezTo>
                  <a:cubicBezTo>
                    <a:pt x="2984" y="8474"/>
                    <a:pt x="2883" y="8218"/>
                    <a:pt x="2772" y="7973"/>
                  </a:cubicBezTo>
                  <a:cubicBezTo>
                    <a:pt x="2327" y="8029"/>
                    <a:pt x="1938" y="8185"/>
                    <a:pt x="1693" y="8608"/>
                  </a:cubicBezTo>
                  <a:cubicBezTo>
                    <a:pt x="1793" y="9075"/>
                    <a:pt x="2027" y="9476"/>
                    <a:pt x="2338" y="9821"/>
                  </a:cubicBezTo>
                  <a:cubicBezTo>
                    <a:pt x="2850" y="10099"/>
                    <a:pt x="3385" y="10344"/>
                    <a:pt x="3796" y="10767"/>
                  </a:cubicBezTo>
                  <a:cubicBezTo>
                    <a:pt x="3818" y="10789"/>
                    <a:pt x="3841" y="10789"/>
                    <a:pt x="3863" y="10800"/>
                  </a:cubicBezTo>
                  <a:cubicBezTo>
                    <a:pt x="3863" y="10889"/>
                    <a:pt x="3952" y="10923"/>
                    <a:pt x="4019" y="10968"/>
                  </a:cubicBezTo>
                  <a:cubicBezTo>
                    <a:pt x="5945" y="11312"/>
                    <a:pt x="7870" y="11646"/>
                    <a:pt x="9785" y="11992"/>
                  </a:cubicBezTo>
                  <a:cubicBezTo>
                    <a:pt x="11321" y="12259"/>
                    <a:pt x="12857" y="12514"/>
                    <a:pt x="14393" y="12781"/>
                  </a:cubicBezTo>
                  <a:cubicBezTo>
                    <a:pt x="14348" y="12715"/>
                    <a:pt x="14304" y="12637"/>
                    <a:pt x="14259" y="12570"/>
                  </a:cubicBezTo>
                  <a:cubicBezTo>
                    <a:pt x="14004" y="11980"/>
                    <a:pt x="13625" y="11579"/>
                    <a:pt x="12924" y="11480"/>
                  </a:cubicBezTo>
                  <a:cubicBezTo>
                    <a:pt x="12278" y="11391"/>
                    <a:pt x="11655" y="11168"/>
                    <a:pt x="11009" y="11012"/>
                  </a:cubicBezTo>
                  <a:cubicBezTo>
                    <a:pt x="8973" y="10522"/>
                    <a:pt x="6935" y="10033"/>
                    <a:pt x="4843" y="9877"/>
                  </a:cubicBezTo>
                  <a:cubicBezTo>
                    <a:pt x="4805" y="9877"/>
                    <a:pt x="4766" y="9885"/>
                    <a:pt x="4725" y="9885"/>
                  </a:cubicBezTo>
                  <a:cubicBezTo>
                    <a:pt x="4669" y="9885"/>
                    <a:pt x="4611" y="9870"/>
                    <a:pt x="4553" y="9798"/>
                  </a:cubicBezTo>
                  <a:cubicBezTo>
                    <a:pt x="4786" y="9780"/>
                    <a:pt x="5016" y="9771"/>
                    <a:pt x="5243" y="9771"/>
                  </a:cubicBezTo>
                  <a:cubicBezTo>
                    <a:pt x="5965" y="9771"/>
                    <a:pt x="6664" y="9855"/>
                    <a:pt x="7358" y="9966"/>
                  </a:cubicBezTo>
                  <a:cubicBezTo>
                    <a:pt x="9406" y="10277"/>
                    <a:pt x="11410" y="10778"/>
                    <a:pt x="13391" y="11379"/>
                  </a:cubicBezTo>
                  <a:cubicBezTo>
                    <a:pt x="13450" y="11392"/>
                    <a:pt x="13526" y="11439"/>
                    <a:pt x="13594" y="11439"/>
                  </a:cubicBezTo>
                  <a:cubicBezTo>
                    <a:pt x="13643" y="11439"/>
                    <a:pt x="13686" y="11414"/>
                    <a:pt x="13714" y="11334"/>
                  </a:cubicBezTo>
                  <a:cubicBezTo>
                    <a:pt x="13759" y="11190"/>
                    <a:pt x="13603" y="11190"/>
                    <a:pt x="13514" y="11168"/>
                  </a:cubicBezTo>
                  <a:cubicBezTo>
                    <a:pt x="10998" y="10433"/>
                    <a:pt x="8483" y="9754"/>
                    <a:pt x="5856" y="9543"/>
                  </a:cubicBezTo>
                  <a:cubicBezTo>
                    <a:pt x="5830" y="9543"/>
                    <a:pt x="5799" y="9549"/>
                    <a:pt x="5767" y="9549"/>
                  </a:cubicBezTo>
                  <a:cubicBezTo>
                    <a:pt x="5716" y="9549"/>
                    <a:pt x="5665" y="9532"/>
                    <a:pt x="5644" y="9442"/>
                  </a:cubicBezTo>
                  <a:cubicBezTo>
                    <a:pt x="5767" y="9431"/>
                    <a:pt x="5878" y="9409"/>
                    <a:pt x="5989" y="9398"/>
                  </a:cubicBezTo>
                  <a:cubicBezTo>
                    <a:pt x="6425" y="9362"/>
                    <a:pt x="6860" y="9346"/>
                    <a:pt x="7294" y="9346"/>
                  </a:cubicBezTo>
                  <a:cubicBezTo>
                    <a:pt x="8598" y="9346"/>
                    <a:pt x="9893" y="9490"/>
                    <a:pt x="11187" y="9665"/>
                  </a:cubicBezTo>
                  <a:cubicBezTo>
                    <a:pt x="11956" y="9776"/>
                    <a:pt x="12713" y="9921"/>
                    <a:pt x="13480" y="10055"/>
                  </a:cubicBezTo>
                  <a:cubicBezTo>
                    <a:pt x="13523" y="10060"/>
                    <a:pt x="13574" y="10078"/>
                    <a:pt x="13619" y="10078"/>
                  </a:cubicBezTo>
                  <a:cubicBezTo>
                    <a:pt x="13667" y="10078"/>
                    <a:pt x="13708" y="10057"/>
                    <a:pt x="13725" y="9976"/>
                  </a:cubicBezTo>
                  <a:cubicBezTo>
                    <a:pt x="13737" y="9843"/>
                    <a:pt x="13614" y="9854"/>
                    <a:pt x="13536" y="9821"/>
                  </a:cubicBezTo>
                  <a:cubicBezTo>
                    <a:pt x="13502" y="9810"/>
                    <a:pt x="13470" y="9810"/>
                    <a:pt x="13425" y="9798"/>
                  </a:cubicBezTo>
                  <a:cubicBezTo>
                    <a:pt x="11400" y="9416"/>
                    <a:pt x="9364" y="9108"/>
                    <a:pt x="7297" y="9108"/>
                  </a:cubicBezTo>
                  <a:cubicBezTo>
                    <a:pt x="7262" y="9108"/>
                    <a:pt x="7227" y="9108"/>
                    <a:pt x="7192" y="9108"/>
                  </a:cubicBezTo>
                  <a:cubicBezTo>
                    <a:pt x="6735" y="9108"/>
                    <a:pt x="6279" y="9142"/>
                    <a:pt x="5822" y="9153"/>
                  </a:cubicBezTo>
                  <a:cubicBezTo>
                    <a:pt x="5911" y="9086"/>
                    <a:pt x="6000" y="9053"/>
                    <a:pt x="6089" y="9031"/>
                  </a:cubicBezTo>
                  <a:cubicBezTo>
                    <a:pt x="7388" y="8784"/>
                    <a:pt x="8697" y="8704"/>
                    <a:pt x="10013" y="8704"/>
                  </a:cubicBezTo>
                  <a:cubicBezTo>
                    <a:pt x="10186" y="8704"/>
                    <a:pt x="10358" y="8705"/>
                    <a:pt x="10531" y="8708"/>
                  </a:cubicBezTo>
                  <a:cubicBezTo>
                    <a:pt x="11454" y="8719"/>
                    <a:pt x="12379" y="8786"/>
                    <a:pt x="13302" y="8819"/>
                  </a:cubicBezTo>
                  <a:cubicBezTo>
                    <a:pt x="13345" y="8819"/>
                    <a:pt x="13399" y="8837"/>
                    <a:pt x="13445" y="8837"/>
                  </a:cubicBezTo>
                  <a:cubicBezTo>
                    <a:pt x="13494" y="8837"/>
                    <a:pt x="13536" y="8816"/>
                    <a:pt x="13547" y="8730"/>
                  </a:cubicBezTo>
                  <a:cubicBezTo>
                    <a:pt x="13569" y="8602"/>
                    <a:pt x="13509" y="8583"/>
                    <a:pt x="13437" y="8583"/>
                  </a:cubicBezTo>
                  <a:cubicBezTo>
                    <a:pt x="13405" y="8583"/>
                    <a:pt x="13371" y="8587"/>
                    <a:pt x="13340" y="8587"/>
                  </a:cubicBezTo>
                  <a:cubicBezTo>
                    <a:pt x="13331" y="8587"/>
                    <a:pt x="13322" y="8586"/>
                    <a:pt x="13314" y="8586"/>
                  </a:cubicBezTo>
                  <a:cubicBezTo>
                    <a:pt x="13102" y="8563"/>
                    <a:pt x="12891" y="8541"/>
                    <a:pt x="12679" y="8529"/>
                  </a:cubicBezTo>
                  <a:cubicBezTo>
                    <a:pt x="11826" y="8488"/>
                    <a:pt x="10974" y="8456"/>
                    <a:pt x="10125" y="8456"/>
                  </a:cubicBezTo>
                  <a:cubicBezTo>
                    <a:pt x="8691" y="8456"/>
                    <a:pt x="7264" y="8547"/>
                    <a:pt x="5844" y="8841"/>
                  </a:cubicBezTo>
                  <a:cubicBezTo>
                    <a:pt x="5421" y="8930"/>
                    <a:pt x="5010" y="9064"/>
                    <a:pt x="4509" y="9197"/>
                  </a:cubicBezTo>
                  <a:cubicBezTo>
                    <a:pt x="5233" y="8608"/>
                    <a:pt x="5933" y="8129"/>
                    <a:pt x="6657" y="7683"/>
                  </a:cubicBezTo>
                  <a:cubicBezTo>
                    <a:pt x="8338" y="6671"/>
                    <a:pt x="10096" y="5825"/>
                    <a:pt x="11889" y="5057"/>
                  </a:cubicBezTo>
                  <a:cubicBezTo>
                    <a:pt x="11989" y="5012"/>
                    <a:pt x="12189" y="5001"/>
                    <a:pt x="12112" y="4823"/>
                  </a:cubicBezTo>
                  <a:cubicBezTo>
                    <a:pt x="12087" y="4766"/>
                    <a:pt x="12054" y="4746"/>
                    <a:pt x="12017" y="4746"/>
                  </a:cubicBezTo>
                  <a:cubicBezTo>
                    <a:pt x="11953" y="4746"/>
                    <a:pt x="11879" y="4806"/>
                    <a:pt x="11822" y="4834"/>
                  </a:cubicBezTo>
                  <a:cubicBezTo>
                    <a:pt x="10798" y="5246"/>
                    <a:pt x="9796" y="5714"/>
                    <a:pt x="8805" y="6214"/>
                  </a:cubicBezTo>
                  <a:cubicBezTo>
                    <a:pt x="7113" y="7082"/>
                    <a:pt x="5466" y="8029"/>
                    <a:pt x="3974" y="9331"/>
                  </a:cubicBezTo>
                  <a:cubicBezTo>
                    <a:pt x="4130" y="8841"/>
                    <a:pt x="4286" y="8407"/>
                    <a:pt x="4397" y="7973"/>
                  </a:cubicBezTo>
                  <a:cubicBezTo>
                    <a:pt x="4976" y="5569"/>
                    <a:pt x="4998" y="3120"/>
                    <a:pt x="4854" y="671"/>
                  </a:cubicBezTo>
                  <a:cubicBezTo>
                    <a:pt x="4843" y="515"/>
                    <a:pt x="4832" y="359"/>
                    <a:pt x="4820" y="215"/>
                  </a:cubicBezTo>
                  <a:cubicBezTo>
                    <a:pt x="4820" y="148"/>
                    <a:pt x="4810" y="81"/>
                    <a:pt x="4721" y="81"/>
                  </a:cubicBezTo>
                  <a:cubicBezTo>
                    <a:pt x="4642" y="81"/>
                    <a:pt x="4575" y="114"/>
                    <a:pt x="4587" y="215"/>
                  </a:cubicBezTo>
                  <a:cubicBezTo>
                    <a:pt x="4587" y="292"/>
                    <a:pt x="4598" y="371"/>
                    <a:pt x="4598" y="448"/>
                  </a:cubicBezTo>
                  <a:cubicBezTo>
                    <a:pt x="4731" y="2452"/>
                    <a:pt x="4731" y="4455"/>
                    <a:pt x="4442" y="6448"/>
                  </a:cubicBezTo>
                  <a:cubicBezTo>
                    <a:pt x="4409" y="6671"/>
                    <a:pt x="4375" y="6894"/>
                    <a:pt x="4330" y="7116"/>
                  </a:cubicBezTo>
                  <a:cubicBezTo>
                    <a:pt x="4298" y="7327"/>
                    <a:pt x="4253" y="7539"/>
                    <a:pt x="4208" y="7750"/>
                  </a:cubicBezTo>
                  <a:cubicBezTo>
                    <a:pt x="4308" y="5246"/>
                    <a:pt x="4053" y="2786"/>
                    <a:pt x="3663" y="348"/>
                  </a:cubicBezTo>
                  <a:cubicBezTo>
                    <a:pt x="3642" y="233"/>
                    <a:pt x="3699" y="0"/>
                    <a:pt x="3521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4186775" y="3329225"/>
              <a:ext cx="42900" cy="44000"/>
            </a:xfrm>
            <a:custGeom>
              <a:avLst/>
              <a:gdLst/>
              <a:ahLst/>
              <a:cxnLst/>
              <a:rect l="l" t="t" r="r" b="b"/>
              <a:pathLst>
                <a:path w="1716" h="1760" extrusionOk="0">
                  <a:moveTo>
                    <a:pt x="1203" y="0"/>
                  </a:moveTo>
                  <a:cubicBezTo>
                    <a:pt x="814" y="201"/>
                    <a:pt x="424" y="423"/>
                    <a:pt x="1" y="569"/>
                  </a:cubicBezTo>
                  <a:cubicBezTo>
                    <a:pt x="179" y="992"/>
                    <a:pt x="446" y="1358"/>
                    <a:pt x="669" y="1759"/>
                  </a:cubicBezTo>
                  <a:cubicBezTo>
                    <a:pt x="980" y="1481"/>
                    <a:pt x="1371" y="1348"/>
                    <a:pt x="1715" y="1136"/>
                  </a:cubicBezTo>
                  <a:cubicBezTo>
                    <a:pt x="1593" y="735"/>
                    <a:pt x="1448" y="346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4214625" y="3401875"/>
              <a:ext cx="46200" cy="37200"/>
            </a:xfrm>
            <a:custGeom>
              <a:avLst/>
              <a:gdLst/>
              <a:ahLst/>
              <a:cxnLst/>
              <a:rect l="l" t="t" r="r" b="b"/>
              <a:pathLst>
                <a:path w="1848" h="1488" extrusionOk="0">
                  <a:moveTo>
                    <a:pt x="190" y="0"/>
                  </a:moveTo>
                  <a:lnTo>
                    <a:pt x="190" y="0"/>
                  </a:lnTo>
                  <a:cubicBezTo>
                    <a:pt x="0" y="646"/>
                    <a:pt x="89" y="857"/>
                    <a:pt x="769" y="1314"/>
                  </a:cubicBezTo>
                  <a:cubicBezTo>
                    <a:pt x="940" y="1429"/>
                    <a:pt x="1097" y="1488"/>
                    <a:pt x="1254" y="1488"/>
                  </a:cubicBezTo>
                  <a:cubicBezTo>
                    <a:pt x="1444" y="1488"/>
                    <a:pt x="1634" y="1401"/>
                    <a:pt x="1848" y="1225"/>
                  </a:cubicBezTo>
                  <a:cubicBezTo>
                    <a:pt x="1803" y="1136"/>
                    <a:pt x="1759" y="1046"/>
                    <a:pt x="1714" y="968"/>
                  </a:cubicBezTo>
                  <a:cubicBezTo>
                    <a:pt x="1303" y="501"/>
                    <a:pt x="779" y="189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5"/>
          <p:cNvGrpSpPr/>
          <p:nvPr/>
        </p:nvGrpSpPr>
        <p:grpSpPr>
          <a:xfrm flipH="1">
            <a:off x="5967386" y="2409536"/>
            <a:ext cx="3444129" cy="2457277"/>
            <a:chOff x="4072975" y="3157925"/>
            <a:chExt cx="466425" cy="332775"/>
          </a:xfrm>
        </p:grpSpPr>
        <p:sp>
          <p:nvSpPr>
            <p:cNvPr id="257" name="Google Shape;257;p15"/>
            <p:cNvSpPr/>
            <p:nvPr/>
          </p:nvSpPr>
          <p:spPr>
            <a:xfrm>
              <a:off x="4072975" y="3157925"/>
              <a:ext cx="466425" cy="332775"/>
            </a:xfrm>
            <a:custGeom>
              <a:avLst/>
              <a:gdLst/>
              <a:ahLst/>
              <a:cxnLst/>
              <a:rect l="l" t="t" r="r" b="b"/>
              <a:pathLst>
                <a:path w="18657" h="13311" extrusionOk="0">
                  <a:moveTo>
                    <a:pt x="285" y="1"/>
                  </a:moveTo>
                  <a:cubicBezTo>
                    <a:pt x="251" y="1"/>
                    <a:pt x="212" y="12"/>
                    <a:pt x="167" y="40"/>
                  </a:cubicBezTo>
                  <a:cubicBezTo>
                    <a:pt x="1" y="129"/>
                    <a:pt x="90" y="274"/>
                    <a:pt x="157" y="408"/>
                  </a:cubicBezTo>
                  <a:cubicBezTo>
                    <a:pt x="1659" y="3068"/>
                    <a:pt x="3162" y="5739"/>
                    <a:pt x="4654" y="8411"/>
                  </a:cubicBezTo>
                  <a:cubicBezTo>
                    <a:pt x="4698" y="8834"/>
                    <a:pt x="4865" y="9202"/>
                    <a:pt x="5221" y="9469"/>
                  </a:cubicBezTo>
                  <a:cubicBezTo>
                    <a:pt x="5388" y="9635"/>
                    <a:pt x="5421" y="9836"/>
                    <a:pt x="5377" y="10070"/>
                  </a:cubicBezTo>
                  <a:cubicBezTo>
                    <a:pt x="5229" y="10815"/>
                    <a:pt x="6186" y="11645"/>
                    <a:pt x="6969" y="11645"/>
                  </a:cubicBezTo>
                  <a:cubicBezTo>
                    <a:pt x="7132" y="11645"/>
                    <a:pt x="7288" y="11608"/>
                    <a:pt x="7425" y="11528"/>
                  </a:cubicBezTo>
                  <a:cubicBezTo>
                    <a:pt x="7555" y="11459"/>
                    <a:pt x="7676" y="11433"/>
                    <a:pt x="7801" y="11433"/>
                  </a:cubicBezTo>
                  <a:cubicBezTo>
                    <a:pt x="7881" y="11433"/>
                    <a:pt x="7962" y="11444"/>
                    <a:pt x="8048" y="11461"/>
                  </a:cubicBezTo>
                  <a:cubicBezTo>
                    <a:pt x="10653" y="11928"/>
                    <a:pt x="13257" y="12396"/>
                    <a:pt x="15874" y="12863"/>
                  </a:cubicBezTo>
                  <a:cubicBezTo>
                    <a:pt x="16686" y="13008"/>
                    <a:pt x="17487" y="13153"/>
                    <a:pt x="18300" y="13298"/>
                  </a:cubicBezTo>
                  <a:cubicBezTo>
                    <a:pt x="18341" y="13305"/>
                    <a:pt x="18382" y="13310"/>
                    <a:pt x="18421" y="13310"/>
                  </a:cubicBezTo>
                  <a:cubicBezTo>
                    <a:pt x="18511" y="13310"/>
                    <a:pt x="18588" y="13280"/>
                    <a:pt x="18612" y="13164"/>
                  </a:cubicBezTo>
                  <a:cubicBezTo>
                    <a:pt x="18656" y="12997"/>
                    <a:pt x="18534" y="12930"/>
                    <a:pt x="18367" y="12908"/>
                  </a:cubicBezTo>
                  <a:cubicBezTo>
                    <a:pt x="18211" y="12875"/>
                    <a:pt x="18044" y="12841"/>
                    <a:pt x="17888" y="12796"/>
                  </a:cubicBezTo>
                  <a:cubicBezTo>
                    <a:pt x="17777" y="12719"/>
                    <a:pt x="17632" y="12697"/>
                    <a:pt x="17499" y="12675"/>
                  </a:cubicBezTo>
                  <a:cubicBezTo>
                    <a:pt x="16519" y="12496"/>
                    <a:pt x="15528" y="12318"/>
                    <a:pt x="14549" y="12140"/>
                  </a:cubicBezTo>
                  <a:cubicBezTo>
                    <a:pt x="12790" y="11817"/>
                    <a:pt x="11021" y="11495"/>
                    <a:pt x="9250" y="11171"/>
                  </a:cubicBezTo>
                  <a:cubicBezTo>
                    <a:pt x="8721" y="11082"/>
                    <a:pt x="8200" y="10920"/>
                    <a:pt x="7649" y="10920"/>
                  </a:cubicBezTo>
                  <a:cubicBezTo>
                    <a:pt x="7586" y="10920"/>
                    <a:pt x="7522" y="10922"/>
                    <a:pt x="7459" y="10926"/>
                  </a:cubicBezTo>
                  <a:cubicBezTo>
                    <a:pt x="7281" y="11046"/>
                    <a:pt x="7112" y="11102"/>
                    <a:pt x="6947" y="11102"/>
                  </a:cubicBezTo>
                  <a:cubicBezTo>
                    <a:pt x="6728" y="11102"/>
                    <a:pt x="6517" y="11004"/>
                    <a:pt x="6301" y="10827"/>
                  </a:cubicBezTo>
                  <a:cubicBezTo>
                    <a:pt x="6022" y="10604"/>
                    <a:pt x="5844" y="10370"/>
                    <a:pt x="5911" y="10003"/>
                  </a:cubicBezTo>
                  <a:cubicBezTo>
                    <a:pt x="5923" y="9914"/>
                    <a:pt x="5911" y="9836"/>
                    <a:pt x="5856" y="9758"/>
                  </a:cubicBezTo>
                  <a:cubicBezTo>
                    <a:pt x="5644" y="9368"/>
                    <a:pt x="5433" y="8990"/>
                    <a:pt x="5221" y="8601"/>
                  </a:cubicBezTo>
                  <a:cubicBezTo>
                    <a:pt x="5243" y="8433"/>
                    <a:pt x="5143" y="8289"/>
                    <a:pt x="5077" y="8144"/>
                  </a:cubicBezTo>
                  <a:cubicBezTo>
                    <a:pt x="4931" y="7854"/>
                    <a:pt x="4731" y="7621"/>
                    <a:pt x="4620" y="7320"/>
                  </a:cubicBezTo>
                  <a:cubicBezTo>
                    <a:pt x="3462" y="5194"/>
                    <a:pt x="2260" y="3102"/>
                    <a:pt x="1080" y="987"/>
                  </a:cubicBezTo>
                  <a:cubicBezTo>
                    <a:pt x="1013" y="853"/>
                    <a:pt x="924" y="730"/>
                    <a:pt x="780" y="664"/>
                  </a:cubicBezTo>
                  <a:cubicBezTo>
                    <a:pt x="691" y="519"/>
                    <a:pt x="602" y="363"/>
                    <a:pt x="513" y="208"/>
                  </a:cubicBezTo>
                  <a:cubicBezTo>
                    <a:pt x="454" y="107"/>
                    <a:pt x="389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4150050" y="3368175"/>
              <a:ext cx="53450" cy="69325"/>
            </a:xfrm>
            <a:custGeom>
              <a:avLst/>
              <a:gdLst/>
              <a:ahLst/>
              <a:cxnLst/>
              <a:rect l="l" t="t" r="r" b="b"/>
              <a:pathLst>
                <a:path w="2138" h="2773" extrusionOk="0">
                  <a:moveTo>
                    <a:pt x="1571" y="1"/>
                  </a:moveTo>
                  <a:cubicBezTo>
                    <a:pt x="1059" y="713"/>
                    <a:pt x="557" y="1426"/>
                    <a:pt x="1" y="2205"/>
                  </a:cubicBezTo>
                  <a:cubicBezTo>
                    <a:pt x="220" y="2189"/>
                    <a:pt x="409" y="2131"/>
                    <a:pt x="560" y="2131"/>
                  </a:cubicBezTo>
                  <a:cubicBezTo>
                    <a:pt x="617" y="2131"/>
                    <a:pt x="668" y="2139"/>
                    <a:pt x="713" y="2160"/>
                  </a:cubicBezTo>
                  <a:cubicBezTo>
                    <a:pt x="903" y="2239"/>
                    <a:pt x="758" y="2550"/>
                    <a:pt x="913" y="2773"/>
                  </a:cubicBezTo>
                  <a:cubicBezTo>
                    <a:pt x="1336" y="2183"/>
                    <a:pt x="1737" y="1626"/>
                    <a:pt x="2138" y="1059"/>
                  </a:cubicBezTo>
                  <a:cubicBezTo>
                    <a:pt x="1949" y="703"/>
                    <a:pt x="1759" y="346"/>
                    <a:pt x="1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4092450" y="3174500"/>
              <a:ext cx="124425" cy="169025"/>
            </a:xfrm>
            <a:custGeom>
              <a:avLst/>
              <a:gdLst/>
              <a:ahLst/>
              <a:cxnLst/>
              <a:rect l="l" t="t" r="r" b="b"/>
              <a:pathLst>
                <a:path w="4977" h="6761" extrusionOk="0">
                  <a:moveTo>
                    <a:pt x="1" y="1"/>
                  </a:moveTo>
                  <a:lnTo>
                    <a:pt x="1" y="1"/>
                  </a:lnTo>
                  <a:cubicBezTo>
                    <a:pt x="1258" y="2261"/>
                    <a:pt x="2517" y="4509"/>
                    <a:pt x="3774" y="6758"/>
                  </a:cubicBezTo>
                  <a:cubicBezTo>
                    <a:pt x="3805" y="6760"/>
                    <a:pt x="3835" y="6761"/>
                    <a:pt x="3865" y="6761"/>
                  </a:cubicBezTo>
                  <a:cubicBezTo>
                    <a:pt x="4330" y="6761"/>
                    <a:pt x="4673" y="6524"/>
                    <a:pt x="4976" y="6189"/>
                  </a:cubicBezTo>
                  <a:cubicBezTo>
                    <a:pt x="4019" y="4131"/>
                    <a:pt x="2784" y="2249"/>
                    <a:pt x="1414" y="446"/>
                  </a:cubicBezTo>
                  <a:cubicBezTo>
                    <a:pt x="1359" y="368"/>
                    <a:pt x="1292" y="302"/>
                    <a:pt x="1181" y="268"/>
                  </a:cubicBezTo>
                  <a:cubicBezTo>
                    <a:pt x="791" y="190"/>
                    <a:pt x="402" y="90"/>
                    <a:pt x="1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4160350" y="3158300"/>
              <a:ext cx="359825" cy="319550"/>
            </a:xfrm>
            <a:custGeom>
              <a:avLst/>
              <a:gdLst/>
              <a:ahLst/>
              <a:cxnLst/>
              <a:rect l="l" t="t" r="r" b="b"/>
              <a:pathLst>
                <a:path w="14393" h="12782" extrusionOk="0">
                  <a:moveTo>
                    <a:pt x="3521" y="0"/>
                  </a:moveTo>
                  <a:cubicBezTo>
                    <a:pt x="3510" y="0"/>
                    <a:pt x="3498" y="1"/>
                    <a:pt x="3485" y="3"/>
                  </a:cubicBezTo>
                  <a:cubicBezTo>
                    <a:pt x="3284" y="37"/>
                    <a:pt x="3418" y="237"/>
                    <a:pt x="3429" y="359"/>
                  </a:cubicBezTo>
                  <a:cubicBezTo>
                    <a:pt x="3529" y="1194"/>
                    <a:pt x="3674" y="2040"/>
                    <a:pt x="3752" y="2886"/>
                  </a:cubicBezTo>
                  <a:cubicBezTo>
                    <a:pt x="3952" y="4767"/>
                    <a:pt x="4086" y="6649"/>
                    <a:pt x="3785" y="8541"/>
                  </a:cubicBezTo>
                  <a:cubicBezTo>
                    <a:pt x="3741" y="8797"/>
                    <a:pt x="3719" y="9075"/>
                    <a:pt x="3551" y="9331"/>
                  </a:cubicBezTo>
                  <a:cubicBezTo>
                    <a:pt x="3418" y="8786"/>
                    <a:pt x="3329" y="8274"/>
                    <a:pt x="3195" y="7772"/>
                  </a:cubicBezTo>
                  <a:cubicBezTo>
                    <a:pt x="2505" y="5291"/>
                    <a:pt x="1492" y="2942"/>
                    <a:pt x="424" y="616"/>
                  </a:cubicBezTo>
                  <a:cubicBezTo>
                    <a:pt x="386" y="521"/>
                    <a:pt x="372" y="329"/>
                    <a:pt x="252" y="329"/>
                  </a:cubicBezTo>
                  <a:cubicBezTo>
                    <a:pt x="231" y="329"/>
                    <a:pt x="207" y="335"/>
                    <a:pt x="179" y="348"/>
                  </a:cubicBezTo>
                  <a:cubicBezTo>
                    <a:pt x="1" y="438"/>
                    <a:pt x="179" y="593"/>
                    <a:pt x="212" y="715"/>
                  </a:cubicBezTo>
                  <a:cubicBezTo>
                    <a:pt x="256" y="838"/>
                    <a:pt x="323" y="960"/>
                    <a:pt x="390" y="1094"/>
                  </a:cubicBezTo>
                  <a:cubicBezTo>
                    <a:pt x="1270" y="3053"/>
                    <a:pt x="2094" y="5024"/>
                    <a:pt x="2739" y="7072"/>
                  </a:cubicBezTo>
                  <a:cubicBezTo>
                    <a:pt x="2906" y="7606"/>
                    <a:pt x="3073" y="8151"/>
                    <a:pt x="3095" y="8730"/>
                  </a:cubicBezTo>
                  <a:cubicBezTo>
                    <a:pt x="2984" y="8474"/>
                    <a:pt x="2883" y="8218"/>
                    <a:pt x="2772" y="7973"/>
                  </a:cubicBezTo>
                  <a:cubicBezTo>
                    <a:pt x="2327" y="8029"/>
                    <a:pt x="1938" y="8185"/>
                    <a:pt x="1693" y="8608"/>
                  </a:cubicBezTo>
                  <a:cubicBezTo>
                    <a:pt x="1793" y="9075"/>
                    <a:pt x="2027" y="9476"/>
                    <a:pt x="2338" y="9821"/>
                  </a:cubicBezTo>
                  <a:cubicBezTo>
                    <a:pt x="2850" y="10099"/>
                    <a:pt x="3385" y="10344"/>
                    <a:pt x="3796" y="10767"/>
                  </a:cubicBezTo>
                  <a:cubicBezTo>
                    <a:pt x="3818" y="10789"/>
                    <a:pt x="3841" y="10789"/>
                    <a:pt x="3863" y="10800"/>
                  </a:cubicBezTo>
                  <a:cubicBezTo>
                    <a:pt x="3863" y="10889"/>
                    <a:pt x="3952" y="10923"/>
                    <a:pt x="4019" y="10968"/>
                  </a:cubicBezTo>
                  <a:cubicBezTo>
                    <a:pt x="5945" y="11312"/>
                    <a:pt x="7870" y="11646"/>
                    <a:pt x="9785" y="11992"/>
                  </a:cubicBezTo>
                  <a:cubicBezTo>
                    <a:pt x="11321" y="12259"/>
                    <a:pt x="12857" y="12514"/>
                    <a:pt x="14393" y="12781"/>
                  </a:cubicBezTo>
                  <a:cubicBezTo>
                    <a:pt x="14348" y="12715"/>
                    <a:pt x="14304" y="12637"/>
                    <a:pt x="14259" y="12570"/>
                  </a:cubicBezTo>
                  <a:cubicBezTo>
                    <a:pt x="14004" y="11980"/>
                    <a:pt x="13625" y="11579"/>
                    <a:pt x="12924" y="11480"/>
                  </a:cubicBezTo>
                  <a:cubicBezTo>
                    <a:pt x="12278" y="11391"/>
                    <a:pt x="11655" y="11168"/>
                    <a:pt x="11009" y="11012"/>
                  </a:cubicBezTo>
                  <a:cubicBezTo>
                    <a:pt x="8973" y="10522"/>
                    <a:pt x="6935" y="10033"/>
                    <a:pt x="4843" y="9877"/>
                  </a:cubicBezTo>
                  <a:cubicBezTo>
                    <a:pt x="4805" y="9877"/>
                    <a:pt x="4766" y="9885"/>
                    <a:pt x="4725" y="9885"/>
                  </a:cubicBezTo>
                  <a:cubicBezTo>
                    <a:pt x="4669" y="9885"/>
                    <a:pt x="4611" y="9870"/>
                    <a:pt x="4553" y="9798"/>
                  </a:cubicBezTo>
                  <a:cubicBezTo>
                    <a:pt x="4786" y="9780"/>
                    <a:pt x="5016" y="9771"/>
                    <a:pt x="5243" y="9771"/>
                  </a:cubicBezTo>
                  <a:cubicBezTo>
                    <a:pt x="5965" y="9771"/>
                    <a:pt x="6664" y="9855"/>
                    <a:pt x="7358" y="9966"/>
                  </a:cubicBezTo>
                  <a:cubicBezTo>
                    <a:pt x="9406" y="10277"/>
                    <a:pt x="11410" y="10778"/>
                    <a:pt x="13391" y="11379"/>
                  </a:cubicBezTo>
                  <a:cubicBezTo>
                    <a:pt x="13450" y="11392"/>
                    <a:pt x="13526" y="11439"/>
                    <a:pt x="13594" y="11439"/>
                  </a:cubicBezTo>
                  <a:cubicBezTo>
                    <a:pt x="13643" y="11439"/>
                    <a:pt x="13686" y="11414"/>
                    <a:pt x="13714" y="11334"/>
                  </a:cubicBezTo>
                  <a:cubicBezTo>
                    <a:pt x="13759" y="11190"/>
                    <a:pt x="13603" y="11190"/>
                    <a:pt x="13514" y="11168"/>
                  </a:cubicBezTo>
                  <a:cubicBezTo>
                    <a:pt x="10998" y="10433"/>
                    <a:pt x="8483" y="9754"/>
                    <a:pt x="5856" y="9543"/>
                  </a:cubicBezTo>
                  <a:cubicBezTo>
                    <a:pt x="5830" y="9543"/>
                    <a:pt x="5799" y="9549"/>
                    <a:pt x="5767" y="9549"/>
                  </a:cubicBezTo>
                  <a:cubicBezTo>
                    <a:pt x="5716" y="9549"/>
                    <a:pt x="5665" y="9532"/>
                    <a:pt x="5644" y="9442"/>
                  </a:cubicBezTo>
                  <a:cubicBezTo>
                    <a:pt x="5767" y="9431"/>
                    <a:pt x="5878" y="9409"/>
                    <a:pt x="5989" y="9398"/>
                  </a:cubicBezTo>
                  <a:cubicBezTo>
                    <a:pt x="6425" y="9362"/>
                    <a:pt x="6860" y="9346"/>
                    <a:pt x="7294" y="9346"/>
                  </a:cubicBezTo>
                  <a:cubicBezTo>
                    <a:pt x="8598" y="9346"/>
                    <a:pt x="9893" y="9490"/>
                    <a:pt x="11187" y="9665"/>
                  </a:cubicBezTo>
                  <a:cubicBezTo>
                    <a:pt x="11956" y="9776"/>
                    <a:pt x="12713" y="9921"/>
                    <a:pt x="13480" y="10055"/>
                  </a:cubicBezTo>
                  <a:cubicBezTo>
                    <a:pt x="13523" y="10060"/>
                    <a:pt x="13574" y="10078"/>
                    <a:pt x="13619" y="10078"/>
                  </a:cubicBezTo>
                  <a:cubicBezTo>
                    <a:pt x="13667" y="10078"/>
                    <a:pt x="13708" y="10057"/>
                    <a:pt x="13725" y="9976"/>
                  </a:cubicBezTo>
                  <a:cubicBezTo>
                    <a:pt x="13737" y="9843"/>
                    <a:pt x="13614" y="9854"/>
                    <a:pt x="13536" y="9821"/>
                  </a:cubicBezTo>
                  <a:cubicBezTo>
                    <a:pt x="13502" y="9810"/>
                    <a:pt x="13470" y="9810"/>
                    <a:pt x="13425" y="9798"/>
                  </a:cubicBezTo>
                  <a:cubicBezTo>
                    <a:pt x="11400" y="9416"/>
                    <a:pt x="9364" y="9108"/>
                    <a:pt x="7297" y="9108"/>
                  </a:cubicBezTo>
                  <a:cubicBezTo>
                    <a:pt x="7262" y="9108"/>
                    <a:pt x="7227" y="9108"/>
                    <a:pt x="7192" y="9108"/>
                  </a:cubicBezTo>
                  <a:cubicBezTo>
                    <a:pt x="6735" y="9108"/>
                    <a:pt x="6279" y="9142"/>
                    <a:pt x="5822" y="9153"/>
                  </a:cubicBezTo>
                  <a:cubicBezTo>
                    <a:pt x="5911" y="9086"/>
                    <a:pt x="6000" y="9053"/>
                    <a:pt x="6089" y="9031"/>
                  </a:cubicBezTo>
                  <a:cubicBezTo>
                    <a:pt x="7388" y="8784"/>
                    <a:pt x="8697" y="8704"/>
                    <a:pt x="10013" y="8704"/>
                  </a:cubicBezTo>
                  <a:cubicBezTo>
                    <a:pt x="10186" y="8704"/>
                    <a:pt x="10358" y="8705"/>
                    <a:pt x="10531" y="8708"/>
                  </a:cubicBezTo>
                  <a:cubicBezTo>
                    <a:pt x="11454" y="8719"/>
                    <a:pt x="12379" y="8786"/>
                    <a:pt x="13302" y="8819"/>
                  </a:cubicBezTo>
                  <a:cubicBezTo>
                    <a:pt x="13345" y="8819"/>
                    <a:pt x="13399" y="8837"/>
                    <a:pt x="13445" y="8837"/>
                  </a:cubicBezTo>
                  <a:cubicBezTo>
                    <a:pt x="13494" y="8837"/>
                    <a:pt x="13536" y="8816"/>
                    <a:pt x="13547" y="8730"/>
                  </a:cubicBezTo>
                  <a:cubicBezTo>
                    <a:pt x="13569" y="8602"/>
                    <a:pt x="13509" y="8583"/>
                    <a:pt x="13437" y="8583"/>
                  </a:cubicBezTo>
                  <a:cubicBezTo>
                    <a:pt x="13405" y="8583"/>
                    <a:pt x="13371" y="8587"/>
                    <a:pt x="13340" y="8587"/>
                  </a:cubicBezTo>
                  <a:cubicBezTo>
                    <a:pt x="13331" y="8587"/>
                    <a:pt x="13322" y="8586"/>
                    <a:pt x="13314" y="8586"/>
                  </a:cubicBezTo>
                  <a:cubicBezTo>
                    <a:pt x="13102" y="8563"/>
                    <a:pt x="12891" y="8541"/>
                    <a:pt x="12679" y="8529"/>
                  </a:cubicBezTo>
                  <a:cubicBezTo>
                    <a:pt x="11826" y="8488"/>
                    <a:pt x="10974" y="8456"/>
                    <a:pt x="10125" y="8456"/>
                  </a:cubicBezTo>
                  <a:cubicBezTo>
                    <a:pt x="8691" y="8456"/>
                    <a:pt x="7264" y="8547"/>
                    <a:pt x="5844" y="8841"/>
                  </a:cubicBezTo>
                  <a:cubicBezTo>
                    <a:pt x="5421" y="8930"/>
                    <a:pt x="5010" y="9064"/>
                    <a:pt x="4509" y="9197"/>
                  </a:cubicBezTo>
                  <a:cubicBezTo>
                    <a:pt x="5233" y="8608"/>
                    <a:pt x="5933" y="8129"/>
                    <a:pt x="6657" y="7683"/>
                  </a:cubicBezTo>
                  <a:cubicBezTo>
                    <a:pt x="8338" y="6671"/>
                    <a:pt x="10096" y="5825"/>
                    <a:pt x="11889" y="5057"/>
                  </a:cubicBezTo>
                  <a:cubicBezTo>
                    <a:pt x="11989" y="5012"/>
                    <a:pt x="12189" y="5001"/>
                    <a:pt x="12112" y="4823"/>
                  </a:cubicBezTo>
                  <a:cubicBezTo>
                    <a:pt x="12087" y="4766"/>
                    <a:pt x="12054" y="4746"/>
                    <a:pt x="12017" y="4746"/>
                  </a:cubicBezTo>
                  <a:cubicBezTo>
                    <a:pt x="11953" y="4746"/>
                    <a:pt x="11879" y="4806"/>
                    <a:pt x="11822" y="4834"/>
                  </a:cubicBezTo>
                  <a:cubicBezTo>
                    <a:pt x="10798" y="5246"/>
                    <a:pt x="9796" y="5714"/>
                    <a:pt x="8805" y="6214"/>
                  </a:cubicBezTo>
                  <a:cubicBezTo>
                    <a:pt x="7113" y="7082"/>
                    <a:pt x="5466" y="8029"/>
                    <a:pt x="3974" y="9331"/>
                  </a:cubicBezTo>
                  <a:cubicBezTo>
                    <a:pt x="4130" y="8841"/>
                    <a:pt x="4286" y="8407"/>
                    <a:pt x="4397" y="7973"/>
                  </a:cubicBezTo>
                  <a:cubicBezTo>
                    <a:pt x="4976" y="5569"/>
                    <a:pt x="4998" y="3120"/>
                    <a:pt x="4854" y="671"/>
                  </a:cubicBezTo>
                  <a:cubicBezTo>
                    <a:pt x="4843" y="515"/>
                    <a:pt x="4832" y="359"/>
                    <a:pt x="4820" y="215"/>
                  </a:cubicBezTo>
                  <a:cubicBezTo>
                    <a:pt x="4820" y="148"/>
                    <a:pt x="4810" y="81"/>
                    <a:pt x="4721" y="81"/>
                  </a:cubicBezTo>
                  <a:cubicBezTo>
                    <a:pt x="4642" y="81"/>
                    <a:pt x="4575" y="114"/>
                    <a:pt x="4587" y="215"/>
                  </a:cubicBezTo>
                  <a:cubicBezTo>
                    <a:pt x="4587" y="292"/>
                    <a:pt x="4598" y="371"/>
                    <a:pt x="4598" y="448"/>
                  </a:cubicBezTo>
                  <a:cubicBezTo>
                    <a:pt x="4731" y="2452"/>
                    <a:pt x="4731" y="4455"/>
                    <a:pt x="4442" y="6448"/>
                  </a:cubicBezTo>
                  <a:cubicBezTo>
                    <a:pt x="4409" y="6671"/>
                    <a:pt x="4375" y="6894"/>
                    <a:pt x="4330" y="7116"/>
                  </a:cubicBezTo>
                  <a:cubicBezTo>
                    <a:pt x="4298" y="7327"/>
                    <a:pt x="4253" y="7539"/>
                    <a:pt x="4208" y="7750"/>
                  </a:cubicBezTo>
                  <a:cubicBezTo>
                    <a:pt x="4308" y="5246"/>
                    <a:pt x="4053" y="2786"/>
                    <a:pt x="3663" y="348"/>
                  </a:cubicBezTo>
                  <a:cubicBezTo>
                    <a:pt x="3642" y="233"/>
                    <a:pt x="3699" y="0"/>
                    <a:pt x="3521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4186775" y="3329225"/>
              <a:ext cx="42900" cy="44000"/>
            </a:xfrm>
            <a:custGeom>
              <a:avLst/>
              <a:gdLst/>
              <a:ahLst/>
              <a:cxnLst/>
              <a:rect l="l" t="t" r="r" b="b"/>
              <a:pathLst>
                <a:path w="1716" h="1760" extrusionOk="0">
                  <a:moveTo>
                    <a:pt x="1203" y="0"/>
                  </a:moveTo>
                  <a:cubicBezTo>
                    <a:pt x="814" y="201"/>
                    <a:pt x="424" y="423"/>
                    <a:pt x="1" y="569"/>
                  </a:cubicBezTo>
                  <a:cubicBezTo>
                    <a:pt x="179" y="992"/>
                    <a:pt x="446" y="1358"/>
                    <a:pt x="669" y="1759"/>
                  </a:cubicBezTo>
                  <a:cubicBezTo>
                    <a:pt x="980" y="1481"/>
                    <a:pt x="1371" y="1348"/>
                    <a:pt x="1715" y="1136"/>
                  </a:cubicBezTo>
                  <a:cubicBezTo>
                    <a:pt x="1593" y="735"/>
                    <a:pt x="1448" y="346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4214625" y="3401875"/>
              <a:ext cx="46200" cy="37200"/>
            </a:xfrm>
            <a:custGeom>
              <a:avLst/>
              <a:gdLst/>
              <a:ahLst/>
              <a:cxnLst/>
              <a:rect l="l" t="t" r="r" b="b"/>
              <a:pathLst>
                <a:path w="1848" h="1488" extrusionOk="0">
                  <a:moveTo>
                    <a:pt x="190" y="0"/>
                  </a:moveTo>
                  <a:lnTo>
                    <a:pt x="190" y="0"/>
                  </a:lnTo>
                  <a:cubicBezTo>
                    <a:pt x="0" y="646"/>
                    <a:pt x="89" y="857"/>
                    <a:pt x="769" y="1314"/>
                  </a:cubicBezTo>
                  <a:cubicBezTo>
                    <a:pt x="940" y="1429"/>
                    <a:pt x="1097" y="1488"/>
                    <a:pt x="1254" y="1488"/>
                  </a:cubicBezTo>
                  <a:cubicBezTo>
                    <a:pt x="1444" y="1488"/>
                    <a:pt x="1634" y="1401"/>
                    <a:pt x="1848" y="1225"/>
                  </a:cubicBezTo>
                  <a:cubicBezTo>
                    <a:pt x="1803" y="1136"/>
                    <a:pt x="1759" y="1046"/>
                    <a:pt x="1714" y="968"/>
                  </a:cubicBezTo>
                  <a:cubicBezTo>
                    <a:pt x="1303" y="501"/>
                    <a:pt x="779" y="189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24"/>
          <p:cNvGrpSpPr/>
          <p:nvPr/>
        </p:nvGrpSpPr>
        <p:grpSpPr>
          <a:xfrm rot="-2321735">
            <a:off x="1146379" y="1272890"/>
            <a:ext cx="1884570" cy="1950481"/>
            <a:chOff x="5056125" y="3860225"/>
            <a:chExt cx="328950" cy="340450"/>
          </a:xfrm>
        </p:grpSpPr>
        <p:sp>
          <p:nvSpPr>
            <p:cNvPr id="464" name="Google Shape;464;p24"/>
            <p:cNvSpPr/>
            <p:nvPr/>
          </p:nvSpPr>
          <p:spPr>
            <a:xfrm>
              <a:off x="5113450" y="3878600"/>
              <a:ext cx="271625" cy="290675"/>
            </a:xfrm>
            <a:custGeom>
              <a:avLst/>
              <a:gdLst/>
              <a:ahLst/>
              <a:cxnLst/>
              <a:rect l="l" t="t" r="r" b="b"/>
              <a:pathLst>
                <a:path w="10865" h="11627" extrusionOk="0">
                  <a:moveTo>
                    <a:pt x="3263" y="4479"/>
                  </a:moveTo>
                  <a:cubicBezTo>
                    <a:pt x="3402" y="4479"/>
                    <a:pt x="3560" y="4607"/>
                    <a:pt x="3863" y="4851"/>
                  </a:cubicBezTo>
                  <a:cubicBezTo>
                    <a:pt x="4015" y="4971"/>
                    <a:pt x="4134" y="5164"/>
                    <a:pt x="4366" y="5164"/>
                  </a:cubicBezTo>
                  <a:cubicBezTo>
                    <a:pt x="4373" y="5164"/>
                    <a:pt x="4379" y="5163"/>
                    <a:pt x="4386" y="5163"/>
                  </a:cubicBezTo>
                  <a:cubicBezTo>
                    <a:pt x="4408" y="5341"/>
                    <a:pt x="4553" y="5430"/>
                    <a:pt x="4687" y="5542"/>
                  </a:cubicBezTo>
                  <a:cubicBezTo>
                    <a:pt x="5422" y="6132"/>
                    <a:pt x="6145" y="6744"/>
                    <a:pt x="6891" y="7334"/>
                  </a:cubicBezTo>
                  <a:cubicBezTo>
                    <a:pt x="7102" y="7512"/>
                    <a:pt x="7147" y="7657"/>
                    <a:pt x="6968" y="7891"/>
                  </a:cubicBezTo>
                  <a:cubicBezTo>
                    <a:pt x="6657" y="8269"/>
                    <a:pt x="6367" y="8681"/>
                    <a:pt x="6078" y="9081"/>
                  </a:cubicBezTo>
                  <a:cubicBezTo>
                    <a:pt x="5944" y="9276"/>
                    <a:pt x="5874" y="9367"/>
                    <a:pt x="5783" y="9367"/>
                  </a:cubicBezTo>
                  <a:cubicBezTo>
                    <a:pt x="5708" y="9367"/>
                    <a:pt x="5618" y="9303"/>
                    <a:pt x="5466" y="9182"/>
                  </a:cubicBezTo>
                  <a:lnTo>
                    <a:pt x="3429" y="7545"/>
                  </a:lnTo>
                  <a:cubicBezTo>
                    <a:pt x="3273" y="7412"/>
                    <a:pt x="3117" y="7267"/>
                    <a:pt x="2917" y="7211"/>
                  </a:cubicBezTo>
                  <a:cubicBezTo>
                    <a:pt x="2906" y="7089"/>
                    <a:pt x="2795" y="7033"/>
                    <a:pt x="2728" y="6966"/>
                  </a:cubicBezTo>
                  <a:cubicBezTo>
                    <a:pt x="2494" y="6755"/>
                    <a:pt x="2249" y="6577"/>
                    <a:pt x="2004" y="6377"/>
                  </a:cubicBezTo>
                  <a:cubicBezTo>
                    <a:pt x="1826" y="6232"/>
                    <a:pt x="1804" y="6098"/>
                    <a:pt x="1960" y="5909"/>
                  </a:cubicBezTo>
                  <a:cubicBezTo>
                    <a:pt x="2227" y="5608"/>
                    <a:pt x="2461" y="5274"/>
                    <a:pt x="2716" y="4952"/>
                  </a:cubicBezTo>
                  <a:cubicBezTo>
                    <a:pt x="2984" y="4632"/>
                    <a:pt x="3112" y="4479"/>
                    <a:pt x="3263" y="4479"/>
                  </a:cubicBezTo>
                  <a:close/>
                  <a:moveTo>
                    <a:pt x="5755" y="1"/>
                  </a:moveTo>
                  <a:cubicBezTo>
                    <a:pt x="5638" y="1"/>
                    <a:pt x="5598" y="126"/>
                    <a:pt x="5544" y="199"/>
                  </a:cubicBezTo>
                  <a:cubicBezTo>
                    <a:pt x="4809" y="1111"/>
                    <a:pt x="4086" y="2024"/>
                    <a:pt x="3362" y="2937"/>
                  </a:cubicBezTo>
                  <a:cubicBezTo>
                    <a:pt x="2316" y="4262"/>
                    <a:pt x="1292" y="5598"/>
                    <a:pt x="223" y="6911"/>
                  </a:cubicBezTo>
                  <a:cubicBezTo>
                    <a:pt x="123" y="7033"/>
                    <a:pt x="0" y="7156"/>
                    <a:pt x="23" y="7345"/>
                  </a:cubicBezTo>
                  <a:cubicBezTo>
                    <a:pt x="34" y="7401"/>
                    <a:pt x="57" y="7445"/>
                    <a:pt x="101" y="7478"/>
                  </a:cubicBezTo>
                  <a:cubicBezTo>
                    <a:pt x="546" y="7879"/>
                    <a:pt x="1002" y="8247"/>
                    <a:pt x="1470" y="8603"/>
                  </a:cubicBezTo>
                  <a:cubicBezTo>
                    <a:pt x="1522" y="8638"/>
                    <a:pt x="1574" y="8665"/>
                    <a:pt x="1631" y="8665"/>
                  </a:cubicBezTo>
                  <a:cubicBezTo>
                    <a:pt x="1648" y="8665"/>
                    <a:pt x="1664" y="8663"/>
                    <a:pt x="1682" y="8658"/>
                  </a:cubicBezTo>
                  <a:cubicBezTo>
                    <a:pt x="1715" y="8814"/>
                    <a:pt x="1826" y="8915"/>
                    <a:pt x="1937" y="9004"/>
                  </a:cubicBezTo>
                  <a:cubicBezTo>
                    <a:pt x="2961" y="9838"/>
                    <a:pt x="3997" y="10673"/>
                    <a:pt x="5021" y="11497"/>
                  </a:cubicBezTo>
                  <a:cubicBezTo>
                    <a:pt x="5097" y="11554"/>
                    <a:pt x="5164" y="11627"/>
                    <a:pt x="5258" y="11627"/>
                  </a:cubicBezTo>
                  <a:cubicBezTo>
                    <a:pt x="5274" y="11627"/>
                    <a:pt x="5292" y="11624"/>
                    <a:pt x="5310" y="11619"/>
                  </a:cubicBezTo>
                  <a:cubicBezTo>
                    <a:pt x="7124" y="9215"/>
                    <a:pt x="8928" y="6800"/>
                    <a:pt x="10731" y="4396"/>
                  </a:cubicBezTo>
                  <a:cubicBezTo>
                    <a:pt x="10864" y="4217"/>
                    <a:pt x="10831" y="4095"/>
                    <a:pt x="10676" y="3973"/>
                  </a:cubicBezTo>
                  <a:cubicBezTo>
                    <a:pt x="9607" y="3104"/>
                    <a:pt x="8549" y="2225"/>
                    <a:pt x="7481" y="1356"/>
                  </a:cubicBezTo>
                  <a:cubicBezTo>
                    <a:pt x="6946" y="889"/>
                    <a:pt x="6412" y="444"/>
                    <a:pt x="5845" y="21"/>
                  </a:cubicBezTo>
                  <a:cubicBezTo>
                    <a:pt x="5811" y="7"/>
                    <a:pt x="5781" y="1"/>
                    <a:pt x="5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5078950" y="3860225"/>
              <a:ext cx="180625" cy="201750"/>
            </a:xfrm>
            <a:custGeom>
              <a:avLst/>
              <a:gdLst/>
              <a:ahLst/>
              <a:cxnLst/>
              <a:rect l="l" t="t" r="r" b="b"/>
              <a:pathLst>
                <a:path w="7225" h="8070" extrusionOk="0">
                  <a:moveTo>
                    <a:pt x="6062" y="1"/>
                  </a:moveTo>
                  <a:cubicBezTo>
                    <a:pt x="5839" y="1"/>
                    <a:pt x="5640" y="159"/>
                    <a:pt x="5377" y="488"/>
                  </a:cubicBezTo>
                  <a:cubicBezTo>
                    <a:pt x="4720" y="1324"/>
                    <a:pt x="4063" y="2147"/>
                    <a:pt x="3418" y="2982"/>
                  </a:cubicBezTo>
                  <a:cubicBezTo>
                    <a:pt x="2271" y="4429"/>
                    <a:pt x="1136" y="5876"/>
                    <a:pt x="0" y="7323"/>
                  </a:cubicBezTo>
                  <a:cubicBezTo>
                    <a:pt x="0" y="7379"/>
                    <a:pt x="45" y="7424"/>
                    <a:pt x="101" y="7424"/>
                  </a:cubicBezTo>
                  <a:cubicBezTo>
                    <a:pt x="423" y="7424"/>
                    <a:pt x="690" y="7612"/>
                    <a:pt x="969" y="7735"/>
                  </a:cubicBezTo>
                  <a:lnTo>
                    <a:pt x="1036" y="7735"/>
                  </a:lnTo>
                  <a:cubicBezTo>
                    <a:pt x="1158" y="7857"/>
                    <a:pt x="1325" y="7936"/>
                    <a:pt x="1437" y="8069"/>
                  </a:cubicBezTo>
                  <a:cubicBezTo>
                    <a:pt x="2127" y="7189"/>
                    <a:pt x="2805" y="6321"/>
                    <a:pt x="3495" y="5442"/>
                  </a:cubicBezTo>
                  <a:cubicBezTo>
                    <a:pt x="4019" y="4774"/>
                    <a:pt x="4553" y="4106"/>
                    <a:pt x="5088" y="3427"/>
                  </a:cubicBezTo>
                  <a:lnTo>
                    <a:pt x="7225" y="756"/>
                  </a:lnTo>
                  <a:cubicBezTo>
                    <a:pt x="7124" y="644"/>
                    <a:pt x="7013" y="555"/>
                    <a:pt x="6879" y="488"/>
                  </a:cubicBezTo>
                  <a:cubicBezTo>
                    <a:pt x="6835" y="444"/>
                    <a:pt x="6790" y="389"/>
                    <a:pt x="6746" y="344"/>
                  </a:cubicBezTo>
                  <a:cubicBezTo>
                    <a:pt x="6463" y="118"/>
                    <a:pt x="6254" y="1"/>
                    <a:pt x="6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5065875" y="4051800"/>
              <a:ext cx="171150" cy="141775"/>
            </a:xfrm>
            <a:custGeom>
              <a:avLst/>
              <a:gdLst/>
              <a:ahLst/>
              <a:cxnLst/>
              <a:rect l="l" t="t" r="r" b="b"/>
              <a:pathLst>
                <a:path w="6846" h="5671" extrusionOk="0">
                  <a:moveTo>
                    <a:pt x="816" y="1"/>
                  </a:moveTo>
                  <a:cubicBezTo>
                    <a:pt x="732" y="1"/>
                    <a:pt x="655" y="40"/>
                    <a:pt x="590" y="117"/>
                  </a:cubicBezTo>
                  <a:cubicBezTo>
                    <a:pt x="557" y="117"/>
                    <a:pt x="535" y="127"/>
                    <a:pt x="501" y="127"/>
                  </a:cubicBezTo>
                  <a:cubicBezTo>
                    <a:pt x="33" y="439"/>
                    <a:pt x="0" y="785"/>
                    <a:pt x="412" y="1141"/>
                  </a:cubicBezTo>
                  <a:cubicBezTo>
                    <a:pt x="735" y="1430"/>
                    <a:pt x="1080" y="1675"/>
                    <a:pt x="1414" y="1953"/>
                  </a:cubicBezTo>
                  <a:cubicBezTo>
                    <a:pt x="2838" y="3111"/>
                    <a:pt x="4263" y="4280"/>
                    <a:pt x="5700" y="5437"/>
                  </a:cubicBezTo>
                  <a:cubicBezTo>
                    <a:pt x="5824" y="5534"/>
                    <a:pt x="5933" y="5671"/>
                    <a:pt x="6104" y="5671"/>
                  </a:cubicBezTo>
                  <a:cubicBezTo>
                    <a:pt x="6131" y="5671"/>
                    <a:pt x="6159" y="5668"/>
                    <a:pt x="6189" y="5660"/>
                  </a:cubicBezTo>
                  <a:cubicBezTo>
                    <a:pt x="6345" y="5460"/>
                    <a:pt x="6501" y="5248"/>
                    <a:pt x="6657" y="5037"/>
                  </a:cubicBezTo>
                  <a:cubicBezTo>
                    <a:pt x="6724" y="4970"/>
                    <a:pt x="6790" y="4892"/>
                    <a:pt x="6846" y="4814"/>
                  </a:cubicBezTo>
                  <a:cubicBezTo>
                    <a:pt x="4909" y="3244"/>
                    <a:pt x="2984" y="1664"/>
                    <a:pt x="1047" y="94"/>
                  </a:cubicBezTo>
                  <a:cubicBezTo>
                    <a:pt x="968" y="32"/>
                    <a:pt x="889" y="1"/>
                    <a:pt x="816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5154075" y="3985225"/>
              <a:ext cx="142225" cy="131875"/>
            </a:xfrm>
            <a:custGeom>
              <a:avLst/>
              <a:gdLst/>
              <a:ahLst/>
              <a:cxnLst/>
              <a:rect l="l" t="t" r="r" b="b"/>
              <a:pathLst>
                <a:path w="5689" h="5275" extrusionOk="0">
                  <a:moveTo>
                    <a:pt x="1607" y="1"/>
                  </a:moveTo>
                  <a:cubicBezTo>
                    <a:pt x="1527" y="1"/>
                    <a:pt x="1451" y="53"/>
                    <a:pt x="1370" y="163"/>
                  </a:cubicBezTo>
                  <a:cubicBezTo>
                    <a:pt x="969" y="687"/>
                    <a:pt x="557" y="1199"/>
                    <a:pt x="134" y="1711"/>
                  </a:cubicBezTo>
                  <a:cubicBezTo>
                    <a:pt x="1" y="1878"/>
                    <a:pt x="34" y="1989"/>
                    <a:pt x="201" y="2123"/>
                  </a:cubicBezTo>
                  <a:cubicBezTo>
                    <a:pt x="569" y="2412"/>
                    <a:pt x="925" y="2713"/>
                    <a:pt x="1281" y="3013"/>
                  </a:cubicBezTo>
                  <a:cubicBezTo>
                    <a:pt x="2172" y="3737"/>
                    <a:pt x="3073" y="4438"/>
                    <a:pt x="3963" y="5162"/>
                  </a:cubicBezTo>
                  <a:cubicBezTo>
                    <a:pt x="4048" y="5230"/>
                    <a:pt x="4113" y="5274"/>
                    <a:pt x="4177" y="5274"/>
                  </a:cubicBezTo>
                  <a:cubicBezTo>
                    <a:pt x="4238" y="5274"/>
                    <a:pt x="4299" y="5232"/>
                    <a:pt x="4376" y="5128"/>
                  </a:cubicBezTo>
                  <a:cubicBezTo>
                    <a:pt x="4742" y="4583"/>
                    <a:pt x="5143" y="4059"/>
                    <a:pt x="5544" y="3537"/>
                  </a:cubicBezTo>
                  <a:cubicBezTo>
                    <a:pt x="5667" y="3369"/>
                    <a:pt x="5689" y="3270"/>
                    <a:pt x="5489" y="3114"/>
                  </a:cubicBezTo>
                  <a:cubicBezTo>
                    <a:pt x="4587" y="2390"/>
                    <a:pt x="3685" y="1633"/>
                    <a:pt x="2795" y="887"/>
                  </a:cubicBezTo>
                  <a:cubicBezTo>
                    <a:pt x="2472" y="643"/>
                    <a:pt x="2149" y="398"/>
                    <a:pt x="1848" y="131"/>
                  </a:cubicBezTo>
                  <a:cubicBezTo>
                    <a:pt x="1758" y="45"/>
                    <a:pt x="1680" y="1"/>
                    <a:pt x="1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5056125" y="4043575"/>
              <a:ext cx="188975" cy="157100"/>
            </a:xfrm>
            <a:custGeom>
              <a:avLst/>
              <a:gdLst/>
              <a:ahLst/>
              <a:cxnLst/>
              <a:rect l="l" t="t" r="r" b="b"/>
              <a:pathLst>
                <a:path w="7559" h="6284" extrusionOk="0">
                  <a:moveTo>
                    <a:pt x="1198" y="0"/>
                  </a:moveTo>
                  <a:cubicBezTo>
                    <a:pt x="722" y="0"/>
                    <a:pt x="367" y="543"/>
                    <a:pt x="279" y="1002"/>
                  </a:cubicBezTo>
                  <a:cubicBezTo>
                    <a:pt x="235" y="1570"/>
                    <a:pt x="1870" y="2561"/>
                    <a:pt x="2394" y="3083"/>
                  </a:cubicBezTo>
                  <a:cubicBezTo>
                    <a:pt x="2334" y="3164"/>
                    <a:pt x="5952" y="6283"/>
                    <a:pt x="6578" y="6283"/>
                  </a:cubicBezTo>
                  <a:cubicBezTo>
                    <a:pt x="6642" y="6283"/>
                    <a:pt x="6675" y="6250"/>
                    <a:pt x="6668" y="6178"/>
                  </a:cubicBezTo>
                  <a:cubicBezTo>
                    <a:pt x="5155" y="4676"/>
                    <a:pt x="3340" y="3473"/>
                    <a:pt x="1670" y="2026"/>
                  </a:cubicBezTo>
                  <a:cubicBezTo>
                    <a:pt x="1192" y="1559"/>
                    <a:pt x="0" y="1080"/>
                    <a:pt x="1014" y="468"/>
                  </a:cubicBezTo>
                  <a:cubicBezTo>
                    <a:pt x="1064" y="451"/>
                    <a:pt x="1111" y="444"/>
                    <a:pt x="1155" y="444"/>
                  </a:cubicBezTo>
                  <a:cubicBezTo>
                    <a:pt x="1405" y="444"/>
                    <a:pt x="1572" y="682"/>
                    <a:pt x="1771" y="824"/>
                  </a:cubicBezTo>
                  <a:cubicBezTo>
                    <a:pt x="3040" y="1848"/>
                    <a:pt x="4242" y="2839"/>
                    <a:pt x="5511" y="3852"/>
                  </a:cubicBezTo>
                  <a:cubicBezTo>
                    <a:pt x="5855" y="4009"/>
                    <a:pt x="6790" y="5175"/>
                    <a:pt x="7357" y="5175"/>
                  </a:cubicBezTo>
                  <a:cubicBezTo>
                    <a:pt x="7431" y="5175"/>
                    <a:pt x="7499" y="5155"/>
                    <a:pt x="7559" y="5109"/>
                  </a:cubicBezTo>
                  <a:cubicBezTo>
                    <a:pt x="6768" y="4041"/>
                    <a:pt x="5299" y="3284"/>
                    <a:pt x="4230" y="2237"/>
                  </a:cubicBezTo>
                  <a:cubicBezTo>
                    <a:pt x="3273" y="1514"/>
                    <a:pt x="2550" y="735"/>
                    <a:pt x="1593" y="123"/>
                  </a:cubicBezTo>
                  <a:cubicBezTo>
                    <a:pt x="1454" y="37"/>
                    <a:pt x="1322" y="0"/>
                    <a:pt x="1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24"/>
          <p:cNvGrpSpPr/>
          <p:nvPr/>
        </p:nvGrpSpPr>
        <p:grpSpPr>
          <a:xfrm rot="-2321988">
            <a:off x="3643940" y="1290757"/>
            <a:ext cx="1884555" cy="1950465"/>
            <a:chOff x="5056125" y="3860225"/>
            <a:chExt cx="328950" cy="340450"/>
          </a:xfrm>
        </p:grpSpPr>
        <p:sp>
          <p:nvSpPr>
            <p:cNvPr id="470" name="Google Shape;470;p24"/>
            <p:cNvSpPr/>
            <p:nvPr/>
          </p:nvSpPr>
          <p:spPr>
            <a:xfrm>
              <a:off x="5113450" y="3878600"/>
              <a:ext cx="271625" cy="290675"/>
            </a:xfrm>
            <a:custGeom>
              <a:avLst/>
              <a:gdLst/>
              <a:ahLst/>
              <a:cxnLst/>
              <a:rect l="l" t="t" r="r" b="b"/>
              <a:pathLst>
                <a:path w="10865" h="11627" extrusionOk="0">
                  <a:moveTo>
                    <a:pt x="3263" y="4479"/>
                  </a:moveTo>
                  <a:cubicBezTo>
                    <a:pt x="3402" y="4479"/>
                    <a:pt x="3560" y="4607"/>
                    <a:pt x="3863" y="4851"/>
                  </a:cubicBezTo>
                  <a:cubicBezTo>
                    <a:pt x="4015" y="4971"/>
                    <a:pt x="4134" y="5164"/>
                    <a:pt x="4366" y="5164"/>
                  </a:cubicBezTo>
                  <a:cubicBezTo>
                    <a:pt x="4373" y="5164"/>
                    <a:pt x="4379" y="5163"/>
                    <a:pt x="4386" y="5163"/>
                  </a:cubicBezTo>
                  <a:cubicBezTo>
                    <a:pt x="4408" y="5341"/>
                    <a:pt x="4553" y="5430"/>
                    <a:pt x="4687" y="5542"/>
                  </a:cubicBezTo>
                  <a:cubicBezTo>
                    <a:pt x="5422" y="6132"/>
                    <a:pt x="6145" y="6744"/>
                    <a:pt x="6891" y="7334"/>
                  </a:cubicBezTo>
                  <a:cubicBezTo>
                    <a:pt x="7102" y="7512"/>
                    <a:pt x="7147" y="7657"/>
                    <a:pt x="6968" y="7891"/>
                  </a:cubicBezTo>
                  <a:cubicBezTo>
                    <a:pt x="6657" y="8269"/>
                    <a:pt x="6367" y="8681"/>
                    <a:pt x="6078" y="9081"/>
                  </a:cubicBezTo>
                  <a:cubicBezTo>
                    <a:pt x="5944" y="9276"/>
                    <a:pt x="5874" y="9367"/>
                    <a:pt x="5783" y="9367"/>
                  </a:cubicBezTo>
                  <a:cubicBezTo>
                    <a:pt x="5708" y="9367"/>
                    <a:pt x="5618" y="9303"/>
                    <a:pt x="5466" y="9182"/>
                  </a:cubicBezTo>
                  <a:lnTo>
                    <a:pt x="3429" y="7545"/>
                  </a:lnTo>
                  <a:cubicBezTo>
                    <a:pt x="3273" y="7412"/>
                    <a:pt x="3117" y="7267"/>
                    <a:pt x="2917" y="7211"/>
                  </a:cubicBezTo>
                  <a:cubicBezTo>
                    <a:pt x="2906" y="7089"/>
                    <a:pt x="2795" y="7033"/>
                    <a:pt x="2728" y="6966"/>
                  </a:cubicBezTo>
                  <a:cubicBezTo>
                    <a:pt x="2494" y="6755"/>
                    <a:pt x="2249" y="6577"/>
                    <a:pt x="2004" y="6377"/>
                  </a:cubicBezTo>
                  <a:cubicBezTo>
                    <a:pt x="1826" y="6232"/>
                    <a:pt x="1804" y="6098"/>
                    <a:pt x="1960" y="5909"/>
                  </a:cubicBezTo>
                  <a:cubicBezTo>
                    <a:pt x="2227" y="5608"/>
                    <a:pt x="2461" y="5274"/>
                    <a:pt x="2716" y="4952"/>
                  </a:cubicBezTo>
                  <a:cubicBezTo>
                    <a:pt x="2984" y="4632"/>
                    <a:pt x="3112" y="4479"/>
                    <a:pt x="3263" y="4479"/>
                  </a:cubicBezTo>
                  <a:close/>
                  <a:moveTo>
                    <a:pt x="5755" y="1"/>
                  </a:moveTo>
                  <a:cubicBezTo>
                    <a:pt x="5638" y="1"/>
                    <a:pt x="5598" y="126"/>
                    <a:pt x="5544" y="199"/>
                  </a:cubicBezTo>
                  <a:cubicBezTo>
                    <a:pt x="4809" y="1111"/>
                    <a:pt x="4086" y="2024"/>
                    <a:pt x="3362" y="2937"/>
                  </a:cubicBezTo>
                  <a:cubicBezTo>
                    <a:pt x="2316" y="4262"/>
                    <a:pt x="1292" y="5598"/>
                    <a:pt x="223" y="6911"/>
                  </a:cubicBezTo>
                  <a:cubicBezTo>
                    <a:pt x="123" y="7033"/>
                    <a:pt x="0" y="7156"/>
                    <a:pt x="23" y="7345"/>
                  </a:cubicBezTo>
                  <a:cubicBezTo>
                    <a:pt x="34" y="7401"/>
                    <a:pt x="57" y="7445"/>
                    <a:pt x="101" y="7478"/>
                  </a:cubicBezTo>
                  <a:cubicBezTo>
                    <a:pt x="546" y="7879"/>
                    <a:pt x="1002" y="8247"/>
                    <a:pt x="1470" y="8603"/>
                  </a:cubicBezTo>
                  <a:cubicBezTo>
                    <a:pt x="1522" y="8638"/>
                    <a:pt x="1574" y="8665"/>
                    <a:pt x="1631" y="8665"/>
                  </a:cubicBezTo>
                  <a:cubicBezTo>
                    <a:pt x="1648" y="8665"/>
                    <a:pt x="1664" y="8663"/>
                    <a:pt x="1682" y="8658"/>
                  </a:cubicBezTo>
                  <a:cubicBezTo>
                    <a:pt x="1715" y="8814"/>
                    <a:pt x="1826" y="8915"/>
                    <a:pt x="1937" y="9004"/>
                  </a:cubicBezTo>
                  <a:cubicBezTo>
                    <a:pt x="2961" y="9838"/>
                    <a:pt x="3997" y="10673"/>
                    <a:pt x="5021" y="11497"/>
                  </a:cubicBezTo>
                  <a:cubicBezTo>
                    <a:pt x="5097" y="11554"/>
                    <a:pt x="5164" y="11627"/>
                    <a:pt x="5258" y="11627"/>
                  </a:cubicBezTo>
                  <a:cubicBezTo>
                    <a:pt x="5274" y="11627"/>
                    <a:pt x="5292" y="11624"/>
                    <a:pt x="5310" y="11619"/>
                  </a:cubicBezTo>
                  <a:cubicBezTo>
                    <a:pt x="7124" y="9215"/>
                    <a:pt x="8928" y="6800"/>
                    <a:pt x="10731" y="4396"/>
                  </a:cubicBezTo>
                  <a:cubicBezTo>
                    <a:pt x="10864" y="4217"/>
                    <a:pt x="10831" y="4095"/>
                    <a:pt x="10676" y="3973"/>
                  </a:cubicBezTo>
                  <a:cubicBezTo>
                    <a:pt x="9607" y="3104"/>
                    <a:pt x="8549" y="2225"/>
                    <a:pt x="7481" y="1356"/>
                  </a:cubicBezTo>
                  <a:cubicBezTo>
                    <a:pt x="6946" y="889"/>
                    <a:pt x="6412" y="444"/>
                    <a:pt x="5845" y="21"/>
                  </a:cubicBezTo>
                  <a:cubicBezTo>
                    <a:pt x="5811" y="7"/>
                    <a:pt x="5781" y="1"/>
                    <a:pt x="5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5078950" y="3860225"/>
              <a:ext cx="180625" cy="201750"/>
            </a:xfrm>
            <a:custGeom>
              <a:avLst/>
              <a:gdLst/>
              <a:ahLst/>
              <a:cxnLst/>
              <a:rect l="l" t="t" r="r" b="b"/>
              <a:pathLst>
                <a:path w="7225" h="8070" extrusionOk="0">
                  <a:moveTo>
                    <a:pt x="6062" y="1"/>
                  </a:moveTo>
                  <a:cubicBezTo>
                    <a:pt x="5839" y="1"/>
                    <a:pt x="5640" y="159"/>
                    <a:pt x="5377" y="488"/>
                  </a:cubicBezTo>
                  <a:cubicBezTo>
                    <a:pt x="4720" y="1324"/>
                    <a:pt x="4063" y="2147"/>
                    <a:pt x="3418" y="2982"/>
                  </a:cubicBezTo>
                  <a:cubicBezTo>
                    <a:pt x="2271" y="4429"/>
                    <a:pt x="1136" y="5876"/>
                    <a:pt x="0" y="7323"/>
                  </a:cubicBezTo>
                  <a:cubicBezTo>
                    <a:pt x="0" y="7379"/>
                    <a:pt x="45" y="7424"/>
                    <a:pt x="101" y="7424"/>
                  </a:cubicBezTo>
                  <a:cubicBezTo>
                    <a:pt x="423" y="7424"/>
                    <a:pt x="690" y="7612"/>
                    <a:pt x="969" y="7735"/>
                  </a:cubicBezTo>
                  <a:lnTo>
                    <a:pt x="1036" y="7735"/>
                  </a:lnTo>
                  <a:cubicBezTo>
                    <a:pt x="1158" y="7857"/>
                    <a:pt x="1325" y="7936"/>
                    <a:pt x="1437" y="8069"/>
                  </a:cubicBezTo>
                  <a:cubicBezTo>
                    <a:pt x="2127" y="7189"/>
                    <a:pt x="2805" y="6321"/>
                    <a:pt x="3495" y="5442"/>
                  </a:cubicBezTo>
                  <a:cubicBezTo>
                    <a:pt x="4019" y="4774"/>
                    <a:pt x="4553" y="4106"/>
                    <a:pt x="5088" y="3427"/>
                  </a:cubicBezTo>
                  <a:lnTo>
                    <a:pt x="7225" y="756"/>
                  </a:lnTo>
                  <a:cubicBezTo>
                    <a:pt x="7124" y="644"/>
                    <a:pt x="7013" y="555"/>
                    <a:pt x="6879" y="488"/>
                  </a:cubicBezTo>
                  <a:cubicBezTo>
                    <a:pt x="6835" y="444"/>
                    <a:pt x="6790" y="389"/>
                    <a:pt x="6746" y="344"/>
                  </a:cubicBezTo>
                  <a:cubicBezTo>
                    <a:pt x="6463" y="118"/>
                    <a:pt x="6254" y="1"/>
                    <a:pt x="6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5065875" y="4051800"/>
              <a:ext cx="171150" cy="141775"/>
            </a:xfrm>
            <a:custGeom>
              <a:avLst/>
              <a:gdLst/>
              <a:ahLst/>
              <a:cxnLst/>
              <a:rect l="l" t="t" r="r" b="b"/>
              <a:pathLst>
                <a:path w="6846" h="5671" extrusionOk="0">
                  <a:moveTo>
                    <a:pt x="816" y="1"/>
                  </a:moveTo>
                  <a:cubicBezTo>
                    <a:pt x="732" y="1"/>
                    <a:pt x="655" y="40"/>
                    <a:pt x="590" y="117"/>
                  </a:cubicBezTo>
                  <a:cubicBezTo>
                    <a:pt x="557" y="117"/>
                    <a:pt x="535" y="127"/>
                    <a:pt x="501" y="127"/>
                  </a:cubicBezTo>
                  <a:cubicBezTo>
                    <a:pt x="33" y="439"/>
                    <a:pt x="0" y="785"/>
                    <a:pt x="412" y="1141"/>
                  </a:cubicBezTo>
                  <a:cubicBezTo>
                    <a:pt x="735" y="1430"/>
                    <a:pt x="1080" y="1675"/>
                    <a:pt x="1414" y="1953"/>
                  </a:cubicBezTo>
                  <a:cubicBezTo>
                    <a:pt x="2838" y="3111"/>
                    <a:pt x="4263" y="4280"/>
                    <a:pt x="5700" y="5437"/>
                  </a:cubicBezTo>
                  <a:cubicBezTo>
                    <a:pt x="5824" y="5534"/>
                    <a:pt x="5933" y="5671"/>
                    <a:pt x="6104" y="5671"/>
                  </a:cubicBezTo>
                  <a:cubicBezTo>
                    <a:pt x="6131" y="5671"/>
                    <a:pt x="6159" y="5668"/>
                    <a:pt x="6189" y="5660"/>
                  </a:cubicBezTo>
                  <a:cubicBezTo>
                    <a:pt x="6345" y="5460"/>
                    <a:pt x="6501" y="5248"/>
                    <a:pt x="6657" y="5037"/>
                  </a:cubicBezTo>
                  <a:cubicBezTo>
                    <a:pt x="6724" y="4970"/>
                    <a:pt x="6790" y="4892"/>
                    <a:pt x="6846" y="4814"/>
                  </a:cubicBezTo>
                  <a:cubicBezTo>
                    <a:pt x="4909" y="3244"/>
                    <a:pt x="2984" y="1664"/>
                    <a:pt x="1047" y="94"/>
                  </a:cubicBezTo>
                  <a:cubicBezTo>
                    <a:pt x="968" y="32"/>
                    <a:pt x="889" y="1"/>
                    <a:pt x="816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5154075" y="3985225"/>
              <a:ext cx="142225" cy="131875"/>
            </a:xfrm>
            <a:custGeom>
              <a:avLst/>
              <a:gdLst/>
              <a:ahLst/>
              <a:cxnLst/>
              <a:rect l="l" t="t" r="r" b="b"/>
              <a:pathLst>
                <a:path w="5689" h="5275" extrusionOk="0">
                  <a:moveTo>
                    <a:pt x="1607" y="1"/>
                  </a:moveTo>
                  <a:cubicBezTo>
                    <a:pt x="1527" y="1"/>
                    <a:pt x="1451" y="53"/>
                    <a:pt x="1370" y="163"/>
                  </a:cubicBezTo>
                  <a:cubicBezTo>
                    <a:pt x="969" y="687"/>
                    <a:pt x="557" y="1199"/>
                    <a:pt x="134" y="1711"/>
                  </a:cubicBezTo>
                  <a:cubicBezTo>
                    <a:pt x="1" y="1878"/>
                    <a:pt x="34" y="1989"/>
                    <a:pt x="201" y="2123"/>
                  </a:cubicBezTo>
                  <a:cubicBezTo>
                    <a:pt x="569" y="2412"/>
                    <a:pt x="925" y="2713"/>
                    <a:pt x="1281" y="3013"/>
                  </a:cubicBezTo>
                  <a:cubicBezTo>
                    <a:pt x="2172" y="3737"/>
                    <a:pt x="3073" y="4438"/>
                    <a:pt x="3963" y="5162"/>
                  </a:cubicBezTo>
                  <a:cubicBezTo>
                    <a:pt x="4048" y="5230"/>
                    <a:pt x="4113" y="5274"/>
                    <a:pt x="4177" y="5274"/>
                  </a:cubicBezTo>
                  <a:cubicBezTo>
                    <a:pt x="4238" y="5274"/>
                    <a:pt x="4299" y="5232"/>
                    <a:pt x="4376" y="5128"/>
                  </a:cubicBezTo>
                  <a:cubicBezTo>
                    <a:pt x="4742" y="4583"/>
                    <a:pt x="5143" y="4059"/>
                    <a:pt x="5544" y="3537"/>
                  </a:cubicBezTo>
                  <a:cubicBezTo>
                    <a:pt x="5667" y="3369"/>
                    <a:pt x="5689" y="3270"/>
                    <a:pt x="5489" y="3114"/>
                  </a:cubicBezTo>
                  <a:cubicBezTo>
                    <a:pt x="4587" y="2390"/>
                    <a:pt x="3685" y="1633"/>
                    <a:pt x="2795" y="887"/>
                  </a:cubicBezTo>
                  <a:cubicBezTo>
                    <a:pt x="2472" y="643"/>
                    <a:pt x="2149" y="398"/>
                    <a:pt x="1848" y="131"/>
                  </a:cubicBezTo>
                  <a:cubicBezTo>
                    <a:pt x="1758" y="45"/>
                    <a:pt x="1680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5056125" y="4043575"/>
              <a:ext cx="188975" cy="157100"/>
            </a:xfrm>
            <a:custGeom>
              <a:avLst/>
              <a:gdLst/>
              <a:ahLst/>
              <a:cxnLst/>
              <a:rect l="l" t="t" r="r" b="b"/>
              <a:pathLst>
                <a:path w="7559" h="6284" extrusionOk="0">
                  <a:moveTo>
                    <a:pt x="1198" y="0"/>
                  </a:moveTo>
                  <a:cubicBezTo>
                    <a:pt x="722" y="0"/>
                    <a:pt x="367" y="543"/>
                    <a:pt x="279" y="1002"/>
                  </a:cubicBezTo>
                  <a:cubicBezTo>
                    <a:pt x="235" y="1570"/>
                    <a:pt x="1870" y="2561"/>
                    <a:pt x="2394" y="3083"/>
                  </a:cubicBezTo>
                  <a:cubicBezTo>
                    <a:pt x="2334" y="3164"/>
                    <a:pt x="5952" y="6283"/>
                    <a:pt x="6578" y="6283"/>
                  </a:cubicBezTo>
                  <a:cubicBezTo>
                    <a:pt x="6642" y="6283"/>
                    <a:pt x="6675" y="6250"/>
                    <a:pt x="6668" y="6178"/>
                  </a:cubicBezTo>
                  <a:cubicBezTo>
                    <a:pt x="5155" y="4676"/>
                    <a:pt x="3340" y="3473"/>
                    <a:pt x="1670" y="2026"/>
                  </a:cubicBezTo>
                  <a:cubicBezTo>
                    <a:pt x="1192" y="1559"/>
                    <a:pt x="0" y="1080"/>
                    <a:pt x="1014" y="468"/>
                  </a:cubicBezTo>
                  <a:cubicBezTo>
                    <a:pt x="1064" y="451"/>
                    <a:pt x="1111" y="444"/>
                    <a:pt x="1155" y="444"/>
                  </a:cubicBezTo>
                  <a:cubicBezTo>
                    <a:pt x="1405" y="444"/>
                    <a:pt x="1572" y="682"/>
                    <a:pt x="1771" y="824"/>
                  </a:cubicBezTo>
                  <a:cubicBezTo>
                    <a:pt x="3040" y="1848"/>
                    <a:pt x="4242" y="2839"/>
                    <a:pt x="5511" y="3852"/>
                  </a:cubicBezTo>
                  <a:cubicBezTo>
                    <a:pt x="5855" y="4009"/>
                    <a:pt x="6790" y="5175"/>
                    <a:pt x="7357" y="5175"/>
                  </a:cubicBezTo>
                  <a:cubicBezTo>
                    <a:pt x="7431" y="5175"/>
                    <a:pt x="7499" y="5155"/>
                    <a:pt x="7559" y="5109"/>
                  </a:cubicBezTo>
                  <a:cubicBezTo>
                    <a:pt x="6768" y="4041"/>
                    <a:pt x="5299" y="3284"/>
                    <a:pt x="4230" y="2237"/>
                  </a:cubicBezTo>
                  <a:cubicBezTo>
                    <a:pt x="3273" y="1514"/>
                    <a:pt x="2550" y="735"/>
                    <a:pt x="1593" y="123"/>
                  </a:cubicBezTo>
                  <a:cubicBezTo>
                    <a:pt x="1454" y="37"/>
                    <a:pt x="1322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24"/>
          <p:cNvGrpSpPr/>
          <p:nvPr/>
        </p:nvGrpSpPr>
        <p:grpSpPr>
          <a:xfrm rot="-2321988">
            <a:off x="6236764" y="1259725"/>
            <a:ext cx="1884555" cy="1950465"/>
            <a:chOff x="5056125" y="3860225"/>
            <a:chExt cx="328950" cy="340450"/>
          </a:xfrm>
        </p:grpSpPr>
        <p:sp>
          <p:nvSpPr>
            <p:cNvPr id="476" name="Google Shape;476;p24"/>
            <p:cNvSpPr/>
            <p:nvPr/>
          </p:nvSpPr>
          <p:spPr>
            <a:xfrm>
              <a:off x="5113450" y="3878600"/>
              <a:ext cx="271625" cy="290675"/>
            </a:xfrm>
            <a:custGeom>
              <a:avLst/>
              <a:gdLst/>
              <a:ahLst/>
              <a:cxnLst/>
              <a:rect l="l" t="t" r="r" b="b"/>
              <a:pathLst>
                <a:path w="10865" h="11627" extrusionOk="0">
                  <a:moveTo>
                    <a:pt x="3263" y="4479"/>
                  </a:moveTo>
                  <a:cubicBezTo>
                    <a:pt x="3402" y="4479"/>
                    <a:pt x="3560" y="4607"/>
                    <a:pt x="3863" y="4851"/>
                  </a:cubicBezTo>
                  <a:cubicBezTo>
                    <a:pt x="4015" y="4971"/>
                    <a:pt x="4134" y="5164"/>
                    <a:pt x="4366" y="5164"/>
                  </a:cubicBezTo>
                  <a:cubicBezTo>
                    <a:pt x="4373" y="5164"/>
                    <a:pt x="4379" y="5163"/>
                    <a:pt x="4386" y="5163"/>
                  </a:cubicBezTo>
                  <a:cubicBezTo>
                    <a:pt x="4408" y="5341"/>
                    <a:pt x="4553" y="5430"/>
                    <a:pt x="4687" y="5542"/>
                  </a:cubicBezTo>
                  <a:cubicBezTo>
                    <a:pt x="5422" y="6132"/>
                    <a:pt x="6145" y="6744"/>
                    <a:pt x="6891" y="7334"/>
                  </a:cubicBezTo>
                  <a:cubicBezTo>
                    <a:pt x="7102" y="7512"/>
                    <a:pt x="7147" y="7657"/>
                    <a:pt x="6968" y="7891"/>
                  </a:cubicBezTo>
                  <a:cubicBezTo>
                    <a:pt x="6657" y="8269"/>
                    <a:pt x="6367" y="8681"/>
                    <a:pt x="6078" y="9081"/>
                  </a:cubicBezTo>
                  <a:cubicBezTo>
                    <a:pt x="5944" y="9276"/>
                    <a:pt x="5874" y="9367"/>
                    <a:pt x="5783" y="9367"/>
                  </a:cubicBezTo>
                  <a:cubicBezTo>
                    <a:pt x="5708" y="9367"/>
                    <a:pt x="5618" y="9303"/>
                    <a:pt x="5466" y="9182"/>
                  </a:cubicBezTo>
                  <a:lnTo>
                    <a:pt x="3429" y="7545"/>
                  </a:lnTo>
                  <a:cubicBezTo>
                    <a:pt x="3273" y="7412"/>
                    <a:pt x="3117" y="7267"/>
                    <a:pt x="2917" y="7211"/>
                  </a:cubicBezTo>
                  <a:cubicBezTo>
                    <a:pt x="2906" y="7089"/>
                    <a:pt x="2795" y="7033"/>
                    <a:pt x="2728" y="6966"/>
                  </a:cubicBezTo>
                  <a:cubicBezTo>
                    <a:pt x="2494" y="6755"/>
                    <a:pt x="2249" y="6577"/>
                    <a:pt x="2004" y="6377"/>
                  </a:cubicBezTo>
                  <a:cubicBezTo>
                    <a:pt x="1826" y="6232"/>
                    <a:pt x="1804" y="6098"/>
                    <a:pt x="1960" y="5909"/>
                  </a:cubicBezTo>
                  <a:cubicBezTo>
                    <a:pt x="2227" y="5608"/>
                    <a:pt x="2461" y="5274"/>
                    <a:pt x="2716" y="4952"/>
                  </a:cubicBezTo>
                  <a:cubicBezTo>
                    <a:pt x="2984" y="4632"/>
                    <a:pt x="3112" y="4479"/>
                    <a:pt x="3263" y="4479"/>
                  </a:cubicBezTo>
                  <a:close/>
                  <a:moveTo>
                    <a:pt x="5755" y="1"/>
                  </a:moveTo>
                  <a:cubicBezTo>
                    <a:pt x="5638" y="1"/>
                    <a:pt x="5598" y="126"/>
                    <a:pt x="5544" y="199"/>
                  </a:cubicBezTo>
                  <a:cubicBezTo>
                    <a:pt x="4809" y="1111"/>
                    <a:pt x="4086" y="2024"/>
                    <a:pt x="3362" y="2937"/>
                  </a:cubicBezTo>
                  <a:cubicBezTo>
                    <a:pt x="2316" y="4262"/>
                    <a:pt x="1292" y="5598"/>
                    <a:pt x="223" y="6911"/>
                  </a:cubicBezTo>
                  <a:cubicBezTo>
                    <a:pt x="123" y="7033"/>
                    <a:pt x="0" y="7156"/>
                    <a:pt x="23" y="7345"/>
                  </a:cubicBezTo>
                  <a:cubicBezTo>
                    <a:pt x="34" y="7401"/>
                    <a:pt x="57" y="7445"/>
                    <a:pt x="101" y="7478"/>
                  </a:cubicBezTo>
                  <a:cubicBezTo>
                    <a:pt x="546" y="7879"/>
                    <a:pt x="1002" y="8247"/>
                    <a:pt x="1470" y="8603"/>
                  </a:cubicBezTo>
                  <a:cubicBezTo>
                    <a:pt x="1522" y="8638"/>
                    <a:pt x="1574" y="8665"/>
                    <a:pt x="1631" y="8665"/>
                  </a:cubicBezTo>
                  <a:cubicBezTo>
                    <a:pt x="1648" y="8665"/>
                    <a:pt x="1664" y="8663"/>
                    <a:pt x="1682" y="8658"/>
                  </a:cubicBezTo>
                  <a:cubicBezTo>
                    <a:pt x="1715" y="8814"/>
                    <a:pt x="1826" y="8915"/>
                    <a:pt x="1937" y="9004"/>
                  </a:cubicBezTo>
                  <a:cubicBezTo>
                    <a:pt x="2961" y="9838"/>
                    <a:pt x="3997" y="10673"/>
                    <a:pt x="5021" y="11497"/>
                  </a:cubicBezTo>
                  <a:cubicBezTo>
                    <a:pt x="5097" y="11554"/>
                    <a:pt x="5164" y="11627"/>
                    <a:pt x="5258" y="11627"/>
                  </a:cubicBezTo>
                  <a:cubicBezTo>
                    <a:pt x="5274" y="11627"/>
                    <a:pt x="5292" y="11624"/>
                    <a:pt x="5310" y="11619"/>
                  </a:cubicBezTo>
                  <a:cubicBezTo>
                    <a:pt x="7124" y="9215"/>
                    <a:pt x="8928" y="6800"/>
                    <a:pt x="10731" y="4396"/>
                  </a:cubicBezTo>
                  <a:cubicBezTo>
                    <a:pt x="10864" y="4217"/>
                    <a:pt x="10831" y="4095"/>
                    <a:pt x="10676" y="3973"/>
                  </a:cubicBezTo>
                  <a:cubicBezTo>
                    <a:pt x="9607" y="3104"/>
                    <a:pt x="8549" y="2225"/>
                    <a:pt x="7481" y="1356"/>
                  </a:cubicBezTo>
                  <a:cubicBezTo>
                    <a:pt x="6946" y="889"/>
                    <a:pt x="6412" y="444"/>
                    <a:pt x="5845" y="21"/>
                  </a:cubicBezTo>
                  <a:cubicBezTo>
                    <a:pt x="5811" y="7"/>
                    <a:pt x="5781" y="1"/>
                    <a:pt x="5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5078950" y="3860225"/>
              <a:ext cx="180625" cy="201750"/>
            </a:xfrm>
            <a:custGeom>
              <a:avLst/>
              <a:gdLst/>
              <a:ahLst/>
              <a:cxnLst/>
              <a:rect l="l" t="t" r="r" b="b"/>
              <a:pathLst>
                <a:path w="7225" h="8070" extrusionOk="0">
                  <a:moveTo>
                    <a:pt x="6062" y="1"/>
                  </a:moveTo>
                  <a:cubicBezTo>
                    <a:pt x="5839" y="1"/>
                    <a:pt x="5640" y="159"/>
                    <a:pt x="5377" y="488"/>
                  </a:cubicBezTo>
                  <a:cubicBezTo>
                    <a:pt x="4720" y="1324"/>
                    <a:pt x="4063" y="2147"/>
                    <a:pt x="3418" y="2982"/>
                  </a:cubicBezTo>
                  <a:cubicBezTo>
                    <a:pt x="2271" y="4429"/>
                    <a:pt x="1136" y="5876"/>
                    <a:pt x="0" y="7323"/>
                  </a:cubicBezTo>
                  <a:cubicBezTo>
                    <a:pt x="0" y="7379"/>
                    <a:pt x="45" y="7424"/>
                    <a:pt x="101" y="7424"/>
                  </a:cubicBezTo>
                  <a:cubicBezTo>
                    <a:pt x="423" y="7424"/>
                    <a:pt x="690" y="7612"/>
                    <a:pt x="969" y="7735"/>
                  </a:cubicBezTo>
                  <a:lnTo>
                    <a:pt x="1036" y="7735"/>
                  </a:lnTo>
                  <a:cubicBezTo>
                    <a:pt x="1158" y="7857"/>
                    <a:pt x="1325" y="7936"/>
                    <a:pt x="1437" y="8069"/>
                  </a:cubicBezTo>
                  <a:cubicBezTo>
                    <a:pt x="2127" y="7189"/>
                    <a:pt x="2805" y="6321"/>
                    <a:pt x="3495" y="5442"/>
                  </a:cubicBezTo>
                  <a:cubicBezTo>
                    <a:pt x="4019" y="4774"/>
                    <a:pt x="4553" y="4106"/>
                    <a:pt x="5088" y="3427"/>
                  </a:cubicBezTo>
                  <a:lnTo>
                    <a:pt x="7225" y="756"/>
                  </a:lnTo>
                  <a:cubicBezTo>
                    <a:pt x="7124" y="644"/>
                    <a:pt x="7013" y="555"/>
                    <a:pt x="6879" y="488"/>
                  </a:cubicBezTo>
                  <a:cubicBezTo>
                    <a:pt x="6835" y="444"/>
                    <a:pt x="6790" y="389"/>
                    <a:pt x="6746" y="344"/>
                  </a:cubicBezTo>
                  <a:cubicBezTo>
                    <a:pt x="6463" y="118"/>
                    <a:pt x="6254" y="1"/>
                    <a:pt x="6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5065875" y="4051800"/>
              <a:ext cx="171150" cy="141775"/>
            </a:xfrm>
            <a:custGeom>
              <a:avLst/>
              <a:gdLst/>
              <a:ahLst/>
              <a:cxnLst/>
              <a:rect l="l" t="t" r="r" b="b"/>
              <a:pathLst>
                <a:path w="6846" h="5671" extrusionOk="0">
                  <a:moveTo>
                    <a:pt x="816" y="1"/>
                  </a:moveTo>
                  <a:cubicBezTo>
                    <a:pt x="732" y="1"/>
                    <a:pt x="655" y="40"/>
                    <a:pt x="590" y="117"/>
                  </a:cubicBezTo>
                  <a:cubicBezTo>
                    <a:pt x="557" y="117"/>
                    <a:pt x="535" y="127"/>
                    <a:pt x="501" y="127"/>
                  </a:cubicBezTo>
                  <a:cubicBezTo>
                    <a:pt x="33" y="439"/>
                    <a:pt x="0" y="785"/>
                    <a:pt x="412" y="1141"/>
                  </a:cubicBezTo>
                  <a:cubicBezTo>
                    <a:pt x="735" y="1430"/>
                    <a:pt x="1080" y="1675"/>
                    <a:pt x="1414" y="1953"/>
                  </a:cubicBezTo>
                  <a:cubicBezTo>
                    <a:pt x="2838" y="3111"/>
                    <a:pt x="4263" y="4280"/>
                    <a:pt x="5700" y="5437"/>
                  </a:cubicBezTo>
                  <a:cubicBezTo>
                    <a:pt x="5824" y="5534"/>
                    <a:pt x="5933" y="5671"/>
                    <a:pt x="6104" y="5671"/>
                  </a:cubicBezTo>
                  <a:cubicBezTo>
                    <a:pt x="6131" y="5671"/>
                    <a:pt x="6159" y="5668"/>
                    <a:pt x="6189" y="5660"/>
                  </a:cubicBezTo>
                  <a:cubicBezTo>
                    <a:pt x="6345" y="5460"/>
                    <a:pt x="6501" y="5248"/>
                    <a:pt x="6657" y="5037"/>
                  </a:cubicBezTo>
                  <a:cubicBezTo>
                    <a:pt x="6724" y="4970"/>
                    <a:pt x="6790" y="4892"/>
                    <a:pt x="6846" y="4814"/>
                  </a:cubicBezTo>
                  <a:cubicBezTo>
                    <a:pt x="4909" y="3244"/>
                    <a:pt x="2984" y="1664"/>
                    <a:pt x="1047" y="94"/>
                  </a:cubicBezTo>
                  <a:cubicBezTo>
                    <a:pt x="968" y="32"/>
                    <a:pt x="889" y="1"/>
                    <a:pt x="816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5154075" y="3985225"/>
              <a:ext cx="142225" cy="131875"/>
            </a:xfrm>
            <a:custGeom>
              <a:avLst/>
              <a:gdLst/>
              <a:ahLst/>
              <a:cxnLst/>
              <a:rect l="l" t="t" r="r" b="b"/>
              <a:pathLst>
                <a:path w="5689" h="5275" extrusionOk="0">
                  <a:moveTo>
                    <a:pt x="1607" y="1"/>
                  </a:moveTo>
                  <a:cubicBezTo>
                    <a:pt x="1527" y="1"/>
                    <a:pt x="1451" y="53"/>
                    <a:pt x="1370" y="163"/>
                  </a:cubicBezTo>
                  <a:cubicBezTo>
                    <a:pt x="969" y="687"/>
                    <a:pt x="557" y="1199"/>
                    <a:pt x="134" y="1711"/>
                  </a:cubicBezTo>
                  <a:cubicBezTo>
                    <a:pt x="1" y="1878"/>
                    <a:pt x="34" y="1989"/>
                    <a:pt x="201" y="2123"/>
                  </a:cubicBezTo>
                  <a:cubicBezTo>
                    <a:pt x="569" y="2412"/>
                    <a:pt x="925" y="2713"/>
                    <a:pt x="1281" y="3013"/>
                  </a:cubicBezTo>
                  <a:cubicBezTo>
                    <a:pt x="2172" y="3737"/>
                    <a:pt x="3073" y="4438"/>
                    <a:pt x="3963" y="5162"/>
                  </a:cubicBezTo>
                  <a:cubicBezTo>
                    <a:pt x="4048" y="5230"/>
                    <a:pt x="4113" y="5274"/>
                    <a:pt x="4177" y="5274"/>
                  </a:cubicBezTo>
                  <a:cubicBezTo>
                    <a:pt x="4238" y="5274"/>
                    <a:pt x="4299" y="5232"/>
                    <a:pt x="4376" y="5128"/>
                  </a:cubicBezTo>
                  <a:cubicBezTo>
                    <a:pt x="4742" y="4583"/>
                    <a:pt x="5143" y="4059"/>
                    <a:pt x="5544" y="3537"/>
                  </a:cubicBezTo>
                  <a:cubicBezTo>
                    <a:pt x="5667" y="3369"/>
                    <a:pt x="5689" y="3270"/>
                    <a:pt x="5489" y="3114"/>
                  </a:cubicBezTo>
                  <a:cubicBezTo>
                    <a:pt x="4587" y="2390"/>
                    <a:pt x="3685" y="1633"/>
                    <a:pt x="2795" y="887"/>
                  </a:cubicBezTo>
                  <a:cubicBezTo>
                    <a:pt x="2472" y="643"/>
                    <a:pt x="2149" y="398"/>
                    <a:pt x="1848" y="131"/>
                  </a:cubicBezTo>
                  <a:cubicBezTo>
                    <a:pt x="1758" y="45"/>
                    <a:pt x="1680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5056125" y="4043575"/>
              <a:ext cx="188975" cy="157100"/>
            </a:xfrm>
            <a:custGeom>
              <a:avLst/>
              <a:gdLst/>
              <a:ahLst/>
              <a:cxnLst/>
              <a:rect l="l" t="t" r="r" b="b"/>
              <a:pathLst>
                <a:path w="7559" h="6284" extrusionOk="0">
                  <a:moveTo>
                    <a:pt x="1198" y="0"/>
                  </a:moveTo>
                  <a:cubicBezTo>
                    <a:pt x="722" y="0"/>
                    <a:pt x="367" y="543"/>
                    <a:pt x="279" y="1002"/>
                  </a:cubicBezTo>
                  <a:cubicBezTo>
                    <a:pt x="235" y="1570"/>
                    <a:pt x="1870" y="2561"/>
                    <a:pt x="2394" y="3083"/>
                  </a:cubicBezTo>
                  <a:cubicBezTo>
                    <a:pt x="2334" y="3164"/>
                    <a:pt x="5952" y="6283"/>
                    <a:pt x="6578" y="6283"/>
                  </a:cubicBezTo>
                  <a:cubicBezTo>
                    <a:pt x="6642" y="6283"/>
                    <a:pt x="6675" y="6250"/>
                    <a:pt x="6668" y="6178"/>
                  </a:cubicBezTo>
                  <a:cubicBezTo>
                    <a:pt x="5155" y="4676"/>
                    <a:pt x="3340" y="3473"/>
                    <a:pt x="1670" y="2026"/>
                  </a:cubicBezTo>
                  <a:cubicBezTo>
                    <a:pt x="1192" y="1559"/>
                    <a:pt x="0" y="1080"/>
                    <a:pt x="1014" y="468"/>
                  </a:cubicBezTo>
                  <a:cubicBezTo>
                    <a:pt x="1064" y="451"/>
                    <a:pt x="1111" y="444"/>
                    <a:pt x="1155" y="444"/>
                  </a:cubicBezTo>
                  <a:cubicBezTo>
                    <a:pt x="1405" y="444"/>
                    <a:pt x="1572" y="682"/>
                    <a:pt x="1771" y="824"/>
                  </a:cubicBezTo>
                  <a:cubicBezTo>
                    <a:pt x="3040" y="1848"/>
                    <a:pt x="4242" y="2839"/>
                    <a:pt x="5511" y="3852"/>
                  </a:cubicBezTo>
                  <a:cubicBezTo>
                    <a:pt x="5855" y="4009"/>
                    <a:pt x="6790" y="5175"/>
                    <a:pt x="7357" y="5175"/>
                  </a:cubicBezTo>
                  <a:cubicBezTo>
                    <a:pt x="7431" y="5175"/>
                    <a:pt x="7499" y="5155"/>
                    <a:pt x="7559" y="5109"/>
                  </a:cubicBezTo>
                  <a:cubicBezTo>
                    <a:pt x="6768" y="4041"/>
                    <a:pt x="5299" y="3284"/>
                    <a:pt x="4230" y="2237"/>
                  </a:cubicBezTo>
                  <a:cubicBezTo>
                    <a:pt x="3273" y="1514"/>
                    <a:pt x="2550" y="735"/>
                    <a:pt x="1593" y="123"/>
                  </a:cubicBezTo>
                  <a:cubicBezTo>
                    <a:pt x="1454" y="37"/>
                    <a:pt x="1322" y="0"/>
                    <a:pt x="1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Текст се састоји из три дијела:</a:t>
            </a: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2" name="Google Shape;482;p24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3" name="Google Shape;483;p24"/>
          <p:cNvSpPr txBox="1">
            <a:spLocks noGrp="1"/>
          </p:cNvSpPr>
          <p:nvPr>
            <p:ph type="subTitle" idx="4294967295"/>
          </p:nvPr>
        </p:nvSpPr>
        <p:spPr>
          <a:xfrm>
            <a:off x="1498650" y="3279775"/>
            <a:ext cx="12219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JetBrains Mono"/>
              <a:buNone/>
            </a:pPr>
            <a:r>
              <a:rPr lang="ru-RU" sz="22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rPr>
              <a:t>1.</a:t>
            </a:r>
            <a:endParaRPr sz="2200" b="0" i="0" u="none" strike="noStrike" cap="none">
              <a:solidFill>
                <a:schemeClr val="dk1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484" name="Google Shape;484;p24"/>
          <p:cNvSpPr txBox="1">
            <a:spLocks noGrp="1"/>
          </p:cNvSpPr>
          <p:nvPr>
            <p:ph type="subTitle" idx="4294967295"/>
          </p:nvPr>
        </p:nvSpPr>
        <p:spPr>
          <a:xfrm>
            <a:off x="1010249" y="3740766"/>
            <a:ext cx="21987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JetBrains Mono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Историјско — језички дио, са образованим карактером;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5" name="Google Shape;485;p24"/>
          <p:cNvCxnSpPr/>
          <p:nvPr/>
        </p:nvCxnSpPr>
        <p:spPr>
          <a:xfrm>
            <a:off x="941700" y="3686775"/>
            <a:ext cx="2335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6" name="Google Shape;486;p24"/>
          <p:cNvSpPr txBox="1">
            <a:spLocks noGrp="1"/>
          </p:cNvSpPr>
          <p:nvPr>
            <p:ph type="subTitle" idx="4294967295"/>
          </p:nvPr>
        </p:nvSpPr>
        <p:spPr>
          <a:xfrm>
            <a:off x="4033487" y="3279775"/>
            <a:ext cx="12219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JetBrains Mono"/>
              <a:buNone/>
            </a:pPr>
            <a:r>
              <a:rPr lang="ru-RU" sz="22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rPr>
              <a:t>2.</a:t>
            </a:r>
            <a:endParaRPr sz="2200" b="0" i="0" u="none" strike="noStrike" cap="none">
              <a:solidFill>
                <a:schemeClr val="dk1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487" name="Google Shape;487;p24"/>
          <p:cNvSpPr txBox="1">
            <a:spLocks noGrp="1"/>
          </p:cNvSpPr>
          <p:nvPr>
            <p:ph type="subTitle" idx="4294967295"/>
          </p:nvPr>
        </p:nvSpPr>
        <p:spPr>
          <a:xfrm>
            <a:off x="3545087" y="3775150"/>
            <a:ext cx="21987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JetBrains Mono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Полемички — у виду питања и одговора;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8" name="Google Shape;488;p24"/>
          <p:cNvCxnSpPr/>
          <p:nvPr/>
        </p:nvCxnSpPr>
        <p:spPr>
          <a:xfrm>
            <a:off x="3476537" y="3686775"/>
            <a:ext cx="2335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24"/>
          <p:cNvSpPr txBox="1">
            <a:spLocks noGrp="1"/>
          </p:cNvSpPr>
          <p:nvPr>
            <p:ph type="subTitle" idx="4294967295"/>
          </p:nvPr>
        </p:nvSpPr>
        <p:spPr>
          <a:xfrm>
            <a:off x="6568325" y="3279775"/>
            <a:ext cx="12219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JetBrains Mono"/>
              <a:buNone/>
            </a:pPr>
            <a:r>
              <a:rPr lang="ru-RU" sz="2200" b="0" i="0" u="none" strike="noStrike" cap="none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rPr>
              <a:t>3.</a:t>
            </a:r>
            <a:endParaRPr sz="2200" b="0" i="0" u="none" strike="noStrike" cap="none">
              <a:solidFill>
                <a:schemeClr val="dk1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490" name="Google Shape;490;p24"/>
          <p:cNvSpPr txBox="1">
            <a:spLocks noGrp="1"/>
          </p:cNvSpPr>
          <p:nvPr>
            <p:ph type="subTitle" idx="4294967295"/>
          </p:nvPr>
        </p:nvSpPr>
        <p:spPr>
          <a:xfrm>
            <a:off x="6079925" y="3775150"/>
            <a:ext cx="21987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JetBrains Mono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Закључак — у коме изражава своју љубав и понос.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1" name="Google Shape;491;p24"/>
          <p:cNvCxnSpPr/>
          <p:nvPr/>
        </p:nvCxnSpPr>
        <p:spPr>
          <a:xfrm>
            <a:off x="6011375" y="3686775"/>
            <a:ext cx="2335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92" name="Google Shape;492;p24"/>
          <p:cNvCxnSpPr/>
          <p:nvPr/>
        </p:nvCxnSpPr>
        <p:spPr>
          <a:xfrm>
            <a:off x="1071375" y="3686775"/>
            <a:ext cx="10335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p24"/>
          <p:cNvCxnSpPr/>
          <p:nvPr/>
        </p:nvCxnSpPr>
        <p:spPr>
          <a:xfrm>
            <a:off x="3605600" y="3686775"/>
            <a:ext cx="6771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p24"/>
          <p:cNvCxnSpPr/>
          <p:nvPr/>
        </p:nvCxnSpPr>
        <p:spPr>
          <a:xfrm>
            <a:off x="6143925" y="3686775"/>
            <a:ext cx="3477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359530" y="820768"/>
            <a:ext cx="5945395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4800" dirty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 У првом дијелу су представљене три етапе развоја писмености Словена</a:t>
            </a:r>
            <a:r>
              <a:rPr lang="sr-Latn-RS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127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Прва етапа је када су Словени били многобошци и када нису имали своје писмо већ су користили црте и резе</a:t>
            </a:r>
            <a:r>
              <a:rPr lang="sr-Latn-RS" sz="14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Друга етапа је када су Словени почели да се крштавају, да прихватају хришћанство, али нису имали своје писмо, већ су користили страна слова: грчко и латинично (римско)</a:t>
            </a:r>
            <a:r>
              <a:rPr lang="sr-Latn-RS" sz="14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Трећа етапа је стварање словенске писмености Ћирила и Методиј</a:t>
            </a:r>
            <a:r>
              <a:rPr lang="sr-Latn-RS" sz="1400" dirty="0">
                <a:latin typeface="Times New Roman"/>
                <a:ea typeface="Times New Roman"/>
                <a:cs typeface="Times New Roman"/>
                <a:sym typeface="Times New Roman"/>
              </a:rPr>
              <a:t>a,</a:t>
            </a: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 Ћирилова појава представљена је као чудо Божије. Створио је глагољицу са 38 слова, од којих су 24 настала по узору на грчко писмо, а 14 је измислио сам, по звучном систему словенског језика.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6"/>
          <p:cNvSpPr/>
          <p:nvPr/>
        </p:nvSpPr>
        <p:spPr>
          <a:xfrm>
            <a:off x="1867327" y="526963"/>
            <a:ext cx="5717568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0" i="0" u="none" strike="noStrike" cap="none">
                <a:solidFill>
                  <a:srgbClr val="653B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</a:t>
            </a:r>
            <a:r>
              <a:rPr lang="ru-RU" sz="1400" b="0" i="0" u="none" strike="noStrike" cap="none">
                <a:solidFill>
                  <a:srgbClr val="653B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другом дијелу Црноризац полемише са својим непријатељима по класичном систему: теза, антитеза, синтеза. Теза је питање, антитеза је одговор, а синтеза је закључак. Он се зауставља на три питања</a:t>
            </a:r>
            <a:r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2440111" y="1927290"/>
            <a:ext cx="4572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Зашто је у словенском алфабету број слова 38, а не 24 као у грчком?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Зашто су потребне словенске књиге и словенско писмо?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</a:t>
            </a:r>
            <a:r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Ко је створио ваша писма?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6" name="Google Shape;5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57037">
            <a:off x="6133129" y="2636569"/>
            <a:ext cx="2349309" cy="208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7"/>
          <p:cNvSpPr txBox="1">
            <a:spLocks noGrp="1"/>
          </p:cNvSpPr>
          <p:nvPr>
            <p:ph type="subTitle" idx="1"/>
          </p:nvPr>
        </p:nvSpPr>
        <p:spPr>
          <a:xfrm>
            <a:off x="4927218" y="1817558"/>
            <a:ext cx="3491582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r>
              <a:rPr lang="ru-RU" sz="4800">
                <a:latin typeface="Times New Roman"/>
                <a:ea typeface="Times New Roman"/>
                <a:cs typeface="Times New Roman"/>
                <a:sym typeface="Times New Roman"/>
              </a:rPr>
              <a:t>III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 трећем дијелу је истакнута љубав словенских писаца према ствараоцима словенске писмености, истичући да су спремни да чувају, штите и настављају своје дјело, као што је то чинио и аутор овог текста.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2" name="Google Shape;512;p27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3" name="Google Shape;513;p27"/>
          <p:cNvSpPr/>
          <p:nvPr/>
        </p:nvSpPr>
        <p:spPr>
          <a:xfrm>
            <a:off x="2531688" y="1546225"/>
            <a:ext cx="2034000" cy="2699700"/>
          </a:xfrm>
          <a:prstGeom prst="roundRect">
            <a:avLst>
              <a:gd name="adj" fmla="val 755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7"/>
          <p:cNvSpPr/>
          <p:nvPr/>
        </p:nvSpPr>
        <p:spPr>
          <a:xfrm>
            <a:off x="3515688" y="1612075"/>
            <a:ext cx="66000" cy="6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p27"/>
          <p:cNvPicPr preferRelativeResize="0"/>
          <p:nvPr/>
        </p:nvPicPr>
        <p:blipFill rotWithShape="1">
          <a:blip r:embed="rId3">
            <a:alphaModFix/>
          </a:blip>
          <a:srcRect t="10734" b="10728"/>
          <a:stretch/>
        </p:blipFill>
        <p:spPr>
          <a:xfrm>
            <a:off x="2662050" y="1743775"/>
            <a:ext cx="1773301" cy="237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8"/>
          <p:cNvSpPr txBox="1">
            <a:spLocks noGrp="1"/>
          </p:cNvSpPr>
          <p:nvPr>
            <p:ph type="title"/>
          </p:nvPr>
        </p:nvSpPr>
        <p:spPr>
          <a:xfrm>
            <a:off x="2182925" y="784025"/>
            <a:ext cx="47487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Који је значај ове филолошке расправе? </a:t>
            </a: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Google Shape;521;p28"/>
          <p:cNvSpPr txBox="1">
            <a:spLocks noGrp="1"/>
          </p:cNvSpPr>
          <p:nvPr>
            <p:ph type="body" idx="1"/>
          </p:nvPr>
        </p:nvSpPr>
        <p:spPr>
          <a:xfrm>
            <a:off x="2182924" y="2116375"/>
            <a:ext cx="6081900" cy="22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Значај ове расправе је у томе што је то прва словенска филолошка расправа, која се обраћа и домаћим противницима, убјеђујући их у довољност старословенског језика и писма, и њихову равнопрвност са другим великим језицима и писмима. Највећи број аргумената из овог дјела односи се на критику величања великих или старих језика, показивање сличности и разлика између словенског и грчког писма.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22" name="Google Shape;522;p28"/>
          <p:cNvCxnSpPr/>
          <p:nvPr/>
        </p:nvCxnSpPr>
        <p:spPr>
          <a:xfrm>
            <a:off x="2192124" y="1895175"/>
            <a:ext cx="5999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23" name="Google Shape;523;p28"/>
          <p:cNvGrpSpPr/>
          <p:nvPr/>
        </p:nvGrpSpPr>
        <p:grpSpPr>
          <a:xfrm>
            <a:off x="892128" y="912799"/>
            <a:ext cx="869016" cy="707209"/>
            <a:chOff x="5882795" y="2890751"/>
            <a:chExt cx="337168" cy="274378"/>
          </a:xfrm>
        </p:grpSpPr>
        <p:sp>
          <p:nvSpPr>
            <p:cNvPr id="524" name="Google Shape;524;p28"/>
            <p:cNvSpPr/>
            <p:nvPr/>
          </p:nvSpPr>
          <p:spPr>
            <a:xfrm>
              <a:off x="5914456" y="3038575"/>
              <a:ext cx="284725" cy="63277"/>
            </a:xfrm>
            <a:custGeom>
              <a:avLst/>
              <a:gdLst/>
              <a:ahLst/>
              <a:cxnLst/>
              <a:rect l="l" t="t" r="r" b="b"/>
              <a:pathLst>
                <a:path w="6412" h="1425" extrusionOk="0">
                  <a:moveTo>
                    <a:pt x="712" y="0"/>
                  </a:moveTo>
                  <a:cubicBezTo>
                    <a:pt x="312" y="0"/>
                    <a:pt x="0" y="312"/>
                    <a:pt x="0" y="713"/>
                  </a:cubicBezTo>
                  <a:cubicBezTo>
                    <a:pt x="0" y="901"/>
                    <a:pt x="78" y="1079"/>
                    <a:pt x="200" y="1213"/>
                  </a:cubicBezTo>
                  <a:cubicBezTo>
                    <a:pt x="334" y="1347"/>
                    <a:pt x="512" y="1425"/>
                    <a:pt x="712" y="1425"/>
                  </a:cubicBezTo>
                  <a:lnTo>
                    <a:pt x="6412" y="1425"/>
                  </a:lnTo>
                  <a:lnTo>
                    <a:pt x="64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6051357" y="3038575"/>
              <a:ext cx="147824" cy="63277"/>
            </a:xfrm>
            <a:custGeom>
              <a:avLst/>
              <a:gdLst/>
              <a:ahLst/>
              <a:cxnLst/>
              <a:rect l="l" t="t" r="r" b="b"/>
              <a:pathLst>
                <a:path w="3329" h="1425" extrusionOk="0">
                  <a:moveTo>
                    <a:pt x="1" y="0"/>
                  </a:moveTo>
                  <a:lnTo>
                    <a:pt x="1" y="1425"/>
                  </a:lnTo>
                  <a:lnTo>
                    <a:pt x="3329" y="1425"/>
                  </a:lnTo>
                  <a:lnTo>
                    <a:pt x="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5882795" y="3006915"/>
              <a:ext cx="337167" cy="126599"/>
            </a:xfrm>
            <a:custGeom>
              <a:avLst/>
              <a:gdLst/>
              <a:ahLst/>
              <a:cxnLst/>
              <a:rect l="l" t="t" r="r" b="b"/>
              <a:pathLst>
                <a:path w="7593" h="2851" extrusionOk="0">
                  <a:moveTo>
                    <a:pt x="1425" y="1"/>
                  </a:moveTo>
                  <a:cubicBezTo>
                    <a:pt x="1025" y="1"/>
                    <a:pt x="669" y="157"/>
                    <a:pt x="413" y="412"/>
                  </a:cubicBezTo>
                  <a:cubicBezTo>
                    <a:pt x="156" y="669"/>
                    <a:pt x="1" y="1025"/>
                    <a:pt x="1" y="1426"/>
                  </a:cubicBezTo>
                  <a:cubicBezTo>
                    <a:pt x="1" y="2205"/>
                    <a:pt x="636" y="2850"/>
                    <a:pt x="1425" y="2850"/>
                  </a:cubicBezTo>
                  <a:lnTo>
                    <a:pt x="7236" y="2850"/>
                  </a:lnTo>
                  <a:cubicBezTo>
                    <a:pt x="7336" y="2850"/>
                    <a:pt x="7426" y="2806"/>
                    <a:pt x="7492" y="2739"/>
                  </a:cubicBezTo>
                  <a:cubicBezTo>
                    <a:pt x="7559" y="2672"/>
                    <a:pt x="7592" y="2583"/>
                    <a:pt x="7592" y="2494"/>
                  </a:cubicBezTo>
                  <a:cubicBezTo>
                    <a:pt x="7592" y="2294"/>
                    <a:pt x="7436" y="2138"/>
                    <a:pt x="7236" y="2138"/>
                  </a:cubicBezTo>
                  <a:lnTo>
                    <a:pt x="1425" y="2138"/>
                  </a:lnTo>
                  <a:cubicBezTo>
                    <a:pt x="1025" y="2138"/>
                    <a:pt x="713" y="1815"/>
                    <a:pt x="713" y="1426"/>
                  </a:cubicBezTo>
                  <a:cubicBezTo>
                    <a:pt x="713" y="1025"/>
                    <a:pt x="1025" y="713"/>
                    <a:pt x="1425" y="713"/>
                  </a:cubicBezTo>
                  <a:lnTo>
                    <a:pt x="7236" y="713"/>
                  </a:lnTo>
                  <a:cubicBezTo>
                    <a:pt x="7336" y="713"/>
                    <a:pt x="7426" y="669"/>
                    <a:pt x="7492" y="602"/>
                  </a:cubicBezTo>
                  <a:cubicBezTo>
                    <a:pt x="7559" y="535"/>
                    <a:pt x="7592" y="446"/>
                    <a:pt x="7592" y="357"/>
                  </a:cubicBezTo>
                  <a:cubicBezTo>
                    <a:pt x="7592" y="157"/>
                    <a:pt x="7436" y="1"/>
                    <a:pt x="72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6051357" y="3101808"/>
              <a:ext cx="168606" cy="31705"/>
            </a:xfrm>
            <a:custGeom>
              <a:avLst/>
              <a:gdLst/>
              <a:ahLst/>
              <a:cxnLst/>
              <a:rect l="l" t="t" r="r" b="b"/>
              <a:pathLst>
                <a:path w="3797" h="714" extrusionOk="0">
                  <a:moveTo>
                    <a:pt x="1" y="1"/>
                  </a:moveTo>
                  <a:lnTo>
                    <a:pt x="1" y="713"/>
                  </a:lnTo>
                  <a:lnTo>
                    <a:pt x="3440" y="713"/>
                  </a:lnTo>
                  <a:cubicBezTo>
                    <a:pt x="3540" y="713"/>
                    <a:pt x="3630" y="669"/>
                    <a:pt x="3696" y="602"/>
                  </a:cubicBezTo>
                  <a:cubicBezTo>
                    <a:pt x="3763" y="535"/>
                    <a:pt x="3796" y="446"/>
                    <a:pt x="3796" y="357"/>
                  </a:cubicBezTo>
                  <a:cubicBezTo>
                    <a:pt x="3796" y="157"/>
                    <a:pt x="3640" y="1"/>
                    <a:pt x="3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6051357" y="3006915"/>
              <a:ext cx="168606" cy="31705"/>
            </a:xfrm>
            <a:custGeom>
              <a:avLst/>
              <a:gdLst/>
              <a:ahLst/>
              <a:cxnLst/>
              <a:rect l="l" t="t" r="r" b="b"/>
              <a:pathLst>
                <a:path w="3797" h="714" extrusionOk="0">
                  <a:moveTo>
                    <a:pt x="1" y="1"/>
                  </a:moveTo>
                  <a:lnTo>
                    <a:pt x="1" y="713"/>
                  </a:lnTo>
                  <a:lnTo>
                    <a:pt x="3440" y="713"/>
                  </a:lnTo>
                  <a:cubicBezTo>
                    <a:pt x="3540" y="713"/>
                    <a:pt x="3630" y="669"/>
                    <a:pt x="3696" y="602"/>
                  </a:cubicBezTo>
                  <a:cubicBezTo>
                    <a:pt x="3763" y="535"/>
                    <a:pt x="3796" y="446"/>
                    <a:pt x="3796" y="357"/>
                  </a:cubicBezTo>
                  <a:cubicBezTo>
                    <a:pt x="3796" y="157"/>
                    <a:pt x="3640" y="1"/>
                    <a:pt x="3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5940655" y="2922367"/>
              <a:ext cx="216030" cy="52975"/>
            </a:xfrm>
            <a:custGeom>
              <a:avLst/>
              <a:gdLst/>
              <a:ahLst/>
              <a:cxnLst/>
              <a:rect l="l" t="t" r="r" b="b"/>
              <a:pathLst>
                <a:path w="4865" h="1193" extrusionOk="0">
                  <a:moveTo>
                    <a:pt x="0" y="1"/>
                  </a:moveTo>
                  <a:lnTo>
                    <a:pt x="0" y="1192"/>
                  </a:lnTo>
                  <a:lnTo>
                    <a:pt x="4275" y="1192"/>
                  </a:lnTo>
                  <a:cubicBezTo>
                    <a:pt x="4597" y="1192"/>
                    <a:pt x="4864" y="925"/>
                    <a:pt x="4864" y="591"/>
                  </a:cubicBezTo>
                  <a:cubicBezTo>
                    <a:pt x="4864" y="436"/>
                    <a:pt x="4797" y="280"/>
                    <a:pt x="4698" y="179"/>
                  </a:cubicBezTo>
                  <a:cubicBezTo>
                    <a:pt x="4586" y="68"/>
                    <a:pt x="4441" y="1"/>
                    <a:pt x="4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6051357" y="2922367"/>
              <a:ext cx="105329" cy="52975"/>
            </a:xfrm>
            <a:custGeom>
              <a:avLst/>
              <a:gdLst/>
              <a:ahLst/>
              <a:cxnLst/>
              <a:rect l="l" t="t" r="r" b="b"/>
              <a:pathLst>
                <a:path w="2372" h="1193" extrusionOk="0">
                  <a:moveTo>
                    <a:pt x="1" y="1"/>
                  </a:moveTo>
                  <a:lnTo>
                    <a:pt x="1" y="1192"/>
                  </a:lnTo>
                  <a:lnTo>
                    <a:pt x="1782" y="1192"/>
                  </a:lnTo>
                  <a:cubicBezTo>
                    <a:pt x="2104" y="1192"/>
                    <a:pt x="2371" y="925"/>
                    <a:pt x="2371" y="591"/>
                  </a:cubicBezTo>
                  <a:cubicBezTo>
                    <a:pt x="2371" y="436"/>
                    <a:pt x="2304" y="280"/>
                    <a:pt x="2205" y="179"/>
                  </a:cubicBezTo>
                  <a:cubicBezTo>
                    <a:pt x="2093" y="68"/>
                    <a:pt x="1948" y="1"/>
                    <a:pt x="17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5914456" y="2890751"/>
              <a:ext cx="273846" cy="116208"/>
            </a:xfrm>
            <a:custGeom>
              <a:avLst/>
              <a:gdLst/>
              <a:ahLst/>
              <a:cxnLst/>
              <a:rect l="l" t="t" r="r" b="b"/>
              <a:pathLst>
                <a:path w="6167" h="2617" extrusionOk="0">
                  <a:moveTo>
                    <a:pt x="356" y="1"/>
                  </a:moveTo>
                  <a:cubicBezTo>
                    <a:pt x="257" y="1"/>
                    <a:pt x="167" y="45"/>
                    <a:pt x="101" y="101"/>
                  </a:cubicBezTo>
                  <a:cubicBezTo>
                    <a:pt x="34" y="168"/>
                    <a:pt x="0" y="257"/>
                    <a:pt x="0" y="357"/>
                  </a:cubicBezTo>
                  <a:cubicBezTo>
                    <a:pt x="0" y="557"/>
                    <a:pt x="156" y="713"/>
                    <a:pt x="356" y="713"/>
                  </a:cubicBezTo>
                  <a:lnTo>
                    <a:pt x="4865" y="713"/>
                  </a:lnTo>
                  <a:cubicBezTo>
                    <a:pt x="5031" y="713"/>
                    <a:pt x="5176" y="780"/>
                    <a:pt x="5288" y="891"/>
                  </a:cubicBezTo>
                  <a:cubicBezTo>
                    <a:pt x="5387" y="992"/>
                    <a:pt x="5454" y="1148"/>
                    <a:pt x="5454" y="1303"/>
                  </a:cubicBezTo>
                  <a:cubicBezTo>
                    <a:pt x="5454" y="1637"/>
                    <a:pt x="5187" y="1904"/>
                    <a:pt x="4865" y="1904"/>
                  </a:cubicBezTo>
                  <a:lnTo>
                    <a:pt x="356" y="1904"/>
                  </a:lnTo>
                  <a:cubicBezTo>
                    <a:pt x="257" y="1904"/>
                    <a:pt x="167" y="1937"/>
                    <a:pt x="101" y="2004"/>
                  </a:cubicBezTo>
                  <a:cubicBezTo>
                    <a:pt x="34" y="2071"/>
                    <a:pt x="0" y="2160"/>
                    <a:pt x="0" y="2261"/>
                  </a:cubicBezTo>
                  <a:cubicBezTo>
                    <a:pt x="0" y="2449"/>
                    <a:pt x="156" y="2617"/>
                    <a:pt x="356" y="2617"/>
                  </a:cubicBezTo>
                  <a:lnTo>
                    <a:pt x="4865" y="2617"/>
                  </a:lnTo>
                  <a:cubicBezTo>
                    <a:pt x="5588" y="2617"/>
                    <a:pt x="6167" y="2026"/>
                    <a:pt x="6167" y="1303"/>
                  </a:cubicBezTo>
                  <a:cubicBezTo>
                    <a:pt x="6167" y="591"/>
                    <a:pt x="5588" y="1"/>
                    <a:pt x="4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6051357" y="2890751"/>
              <a:ext cx="136945" cy="116208"/>
            </a:xfrm>
            <a:custGeom>
              <a:avLst/>
              <a:gdLst/>
              <a:ahLst/>
              <a:cxnLst/>
              <a:rect l="l" t="t" r="r" b="b"/>
              <a:pathLst>
                <a:path w="3084" h="2617" extrusionOk="0">
                  <a:moveTo>
                    <a:pt x="1" y="1"/>
                  </a:moveTo>
                  <a:lnTo>
                    <a:pt x="1" y="713"/>
                  </a:lnTo>
                  <a:lnTo>
                    <a:pt x="1782" y="713"/>
                  </a:lnTo>
                  <a:cubicBezTo>
                    <a:pt x="1948" y="713"/>
                    <a:pt x="2093" y="780"/>
                    <a:pt x="2205" y="891"/>
                  </a:cubicBezTo>
                  <a:cubicBezTo>
                    <a:pt x="2304" y="992"/>
                    <a:pt x="2371" y="1148"/>
                    <a:pt x="2371" y="1303"/>
                  </a:cubicBezTo>
                  <a:cubicBezTo>
                    <a:pt x="2371" y="1637"/>
                    <a:pt x="2104" y="1904"/>
                    <a:pt x="1782" y="1904"/>
                  </a:cubicBezTo>
                  <a:lnTo>
                    <a:pt x="1" y="1904"/>
                  </a:lnTo>
                  <a:lnTo>
                    <a:pt x="1" y="2617"/>
                  </a:lnTo>
                  <a:lnTo>
                    <a:pt x="1782" y="2617"/>
                  </a:lnTo>
                  <a:cubicBezTo>
                    <a:pt x="2505" y="2617"/>
                    <a:pt x="3084" y="2026"/>
                    <a:pt x="3084" y="1303"/>
                  </a:cubicBezTo>
                  <a:cubicBezTo>
                    <a:pt x="3084" y="591"/>
                    <a:pt x="2505" y="1"/>
                    <a:pt x="1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5967831" y="3070680"/>
              <a:ext cx="61856" cy="94449"/>
            </a:xfrm>
            <a:custGeom>
              <a:avLst/>
              <a:gdLst/>
              <a:ahLst/>
              <a:cxnLst/>
              <a:rect l="l" t="t" r="r" b="b"/>
              <a:pathLst>
                <a:path w="1393" h="2127" extrusionOk="0">
                  <a:moveTo>
                    <a:pt x="223" y="0"/>
                  </a:moveTo>
                  <a:cubicBezTo>
                    <a:pt x="101" y="0"/>
                    <a:pt x="0" y="101"/>
                    <a:pt x="0" y="223"/>
                  </a:cubicBezTo>
                  <a:lnTo>
                    <a:pt x="0" y="1904"/>
                  </a:lnTo>
                  <a:cubicBezTo>
                    <a:pt x="0" y="1982"/>
                    <a:pt x="45" y="2060"/>
                    <a:pt x="123" y="2105"/>
                  </a:cubicBezTo>
                  <a:cubicBezTo>
                    <a:pt x="149" y="2118"/>
                    <a:pt x="181" y="2124"/>
                    <a:pt x="214" y="2124"/>
                  </a:cubicBezTo>
                  <a:cubicBezTo>
                    <a:pt x="264" y="2124"/>
                    <a:pt x="316" y="2109"/>
                    <a:pt x="356" y="2082"/>
                  </a:cubicBezTo>
                  <a:lnTo>
                    <a:pt x="690" y="1826"/>
                  </a:lnTo>
                  <a:lnTo>
                    <a:pt x="1036" y="2082"/>
                  </a:lnTo>
                  <a:cubicBezTo>
                    <a:pt x="1069" y="2105"/>
                    <a:pt x="1125" y="2127"/>
                    <a:pt x="1169" y="2127"/>
                  </a:cubicBezTo>
                  <a:cubicBezTo>
                    <a:pt x="1202" y="2127"/>
                    <a:pt x="1236" y="2115"/>
                    <a:pt x="1269" y="2105"/>
                  </a:cubicBezTo>
                  <a:cubicBezTo>
                    <a:pt x="1348" y="2060"/>
                    <a:pt x="1392" y="1982"/>
                    <a:pt x="1392" y="1904"/>
                  </a:cubicBezTo>
                  <a:lnTo>
                    <a:pt x="1392" y="223"/>
                  </a:lnTo>
                  <a:cubicBezTo>
                    <a:pt x="1392" y="101"/>
                    <a:pt x="1291" y="0"/>
                    <a:pt x="1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6091" y="556623"/>
            <a:ext cx="5335819" cy="4046175"/>
          </a:xfrm>
          <a:prstGeom prst="rect">
            <a:avLst/>
          </a:prstGeom>
          <a:noFill/>
          <a:ln w="76200" cap="flat" cmpd="sng">
            <a:solidFill>
              <a:srgbClr val="C38D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Извори: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44" name="Google Shape;544;p30"/>
          <p:cNvGrpSpPr/>
          <p:nvPr/>
        </p:nvGrpSpPr>
        <p:grpSpPr>
          <a:xfrm>
            <a:off x="5188144" y="2946902"/>
            <a:ext cx="3230656" cy="1527268"/>
            <a:chOff x="4797875" y="4771000"/>
            <a:chExt cx="1491600" cy="705175"/>
          </a:xfrm>
        </p:grpSpPr>
        <p:sp>
          <p:nvSpPr>
            <p:cNvPr id="545" name="Google Shape;545;p30"/>
            <p:cNvSpPr/>
            <p:nvPr/>
          </p:nvSpPr>
          <p:spPr>
            <a:xfrm>
              <a:off x="5543675" y="4773750"/>
              <a:ext cx="709075" cy="223225"/>
            </a:xfrm>
            <a:custGeom>
              <a:avLst/>
              <a:gdLst/>
              <a:ahLst/>
              <a:cxnLst/>
              <a:rect l="l" t="t" r="r" b="b"/>
              <a:pathLst>
                <a:path w="28363" h="8929" extrusionOk="0">
                  <a:moveTo>
                    <a:pt x="12026" y="0"/>
                  </a:moveTo>
                  <a:cubicBezTo>
                    <a:pt x="10269" y="0"/>
                    <a:pt x="8537" y="205"/>
                    <a:pt x="6968" y="725"/>
                  </a:cubicBezTo>
                  <a:cubicBezTo>
                    <a:pt x="2004" y="2361"/>
                    <a:pt x="0" y="5800"/>
                    <a:pt x="0" y="5800"/>
                  </a:cubicBezTo>
                  <a:lnTo>
                    <a:pt x="0" y="8929"/>
                  </a:lnTo>
                  <a:lnTo>
                    <a:pt x="28362" y="8929"/>
                  </a:lnTo>
                  <a:lnTo>
                    <a:pt x="25000" y="2673"/>
                  </a:lnTo>
                  <a:cubicBezTo>
                    <a:pt x="23214" y="1990"/>
                    <a:pt x="17499" y="0"/>
                    <a:pt x="12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5540625" y="4771000"/>
              <a:ext cx="643100" cy="149725"/>
            </a:xfrm>
            <a:custGeom>
              <a:avLst/>
              <a:gdLst/>
              <a:ahLst/>
              <a:cxnLst/>
              <a:rect l="l" t="t" r="r" b="b"/>
              <a:pathLst>
                <a:path w="25724" h="5989" extrusionOk="0">
                  <a:moveTo>
                    <a:pt x="12155" y="0"/>
                  </a:moveTo>
                  <a:cubicBezTo>
                    <a:pt x="10998" y="0"/>
                    <a:pt x="9828" y="78"/>
                    <a:pt x="8671" y="300"/>
                  </a:cubicBezTo>
                  <a:cubicBezTo>
                    <a:pt x="8381" y="345"/>
                    <a:pt x="8104" y="423"/>
                    <a:pt x="7814" y="490"/>
                  </a:cubicBezTo>
                  <a:cubicBezTo>
                    <a:pt x="7535" y="567"/>
                    <a:pt x="7258" y="646"/>
                    <a:pt x="6979" y="735"/>
                  </a:cubicBezTo>
                  <a:lnTo>
                    <a:pt x="6155" y="1035"/>
                  </a:lnTo>
                  <a:lnTo>
                    <a:pt x="5343" y="1381"/>
                  </a:lnTo>
                  <a:cubicBezTo>
                    <a:pt x="4285" y="1881"/>
                    <a:pt x="3283" y="2504"/>
                    <a:pt x="2382" y="3251"/>
                  </a:cubicBezTo>
                  <a:cubicBezTo>
                    <a:pt x="1915" y="3617"/>
                    <a:pt x="1492" y="4018"/>
                    <a:pt x="1091" y="4441"/>
                  </a:cubicBezTo>
                  <a:cubicBezTo>
                    <a:pt x="690" y="4876"/>
                    <a:pt x="322" y="5321"/>
                    <a:pt x="0" y="5833"/>
                  </a:cubicBezTo>
                  <a:lnTo>
                    <a:pt x="256" y="5989"/>
                  </a:lnTo>
                  <a:cubicBezTo>
                    <a:pt x="545" y="5510"/>
                    <a:pt x="924" y="5064"/>
                    <a:pt x="1302" y="4641"/>
                  </a:cubicBezTo>
                  <a:cubicBezTo>
                    <a:pt x="1692" y="4219"/>
                    <a:pt x="2115" y="3829"/>
                    <a:pt x="2560" y="3462"/>
                  </a:cubicBezTo>
                  <a:cubicBezTo>
                    <a:pt x="3439" y="2739"/>
                    <a:pt x="4419" y="2115"/>
                    <a:pt x="5454" y="1625"/>
                  </a:cubicBezTo>
                  <a:lnTo>
                    <a:pt x="6244" y="1280"/>
                  </a:lnTo>
                  <a:lnTo>
                    <a:pt x="7057" y="980"/>
                  </a:lnTo>
                  <a:cubicBezTo>
                    <a:pt x="7335" y="891"/>
                    <a:pt x="7602" y="812"/>
                    <a:pt x="7881" y="735"/>
                  </a:cubicBezTo>
                  <a:cubicBezTo>
                    <a:pt x="8159" y="668"/>
                    <a:pt x="8437" y="590"/>
                    <a:pt x="8727" y="545"/>
                  </a:cubicBezTo>
                  <a:cubicBezTo>
                    <a:pt x="9851" y="323"/>
                    <a:pt x="11008" y="234"/>
                    <a:pt x="12155" y="234"/>
                  </a:cubicBezTo>
                  <a:cubicBezTo>
                    <a:pt x="12190" y="233"/>
                    <a:pt x="12225" y="233"/>
                    <a:pt x="12260" y="233"/>
                  </a:cubicBezTo>
                  <a:cubicBezTo>
                    <a:pt x="14540" y="233"/>
                    <a:pt x="16808" y="575"/>
                    <a:pt x="19023" y="1069"/>
                  </a:cubicBezTo>
                  <a:cubicBezTo>
                    <a:pt x="21283" y="1569"/>
                    <a:pt x="23509" y="2237"/>
                    <a:pt x="25657" y="3083"/>
                  </a:cubicBezTo>
                  <a:lnTo>
                    <a:pt x="25724" y="2917"/>
                  </a:lnTo>
                  <a:cubicBezTo>
                    <a:pt x="23564" y="2059"/>
                    <a:pt x="21338" y="1381"/>
                    <a:pt x="19067" y="868"/>
                  </a:cubicBezTo>
                  <a:cubicBezTo>
                    <a:pt x="16808" y="356"/>
                    <a:pt x="14493" y="0"/>
                    <a:pt x="12155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5542275" y="4792375"/>
              <a:ext cx="653425" cy="136425"/>
            </a:xfrm>
            <a:custGeom>
              <a:avLst/>
              <a:gdLst/>
              <a:ahLst/>
              <a:cxnLst/>
              <a:rect l="l" t="t" r="r" b="b"/>
              <a:pathLst>
                <a:path w="26137" h="5457" extrusionOk="0">
                  <a:moveTo>
                    <a:pt x="12223" y="1"/>
                  </a:moveTo>
                  <a:cubicBezTo>
                    <a:pt x="11142" y="1"/>
                    <a:pt x="10053" y="72"/>
                    <a:pt x="8973" y="269"/>
                  </a:cubicBezTo>
                  <a:lnTo>
                    <a:pt x="8538" y="347"/>
                  </a:lnTo>
                  <a:lnTo>
                    <a:pt x="8115" y="447"/>
                  </a:lnTo>
                  <a:cubicBezTo>
                    <a:pt x="7826" y="503"/>
                    <a:pt x="7548" y="603"/>
                    <a:pt x="7269" y="692"/>
                  </a:cubicBezTo>
                  <a:cubicBezTo>
                    <a:pt x="6991" y="781"/>
                    <a:pt x="6724" y="892"/>
                    <a:pt x="6445" y="993"/>
                  </a:cubicBezTo>
                  <a:cubicBezTo>
                    <a:pt x="6178" y="1104"/>
                    <a:pt x="5911" y="1216"/>
                    <a:pt x="5644" y="1338"/>
                  </a:cubicBezTo>
                  <a:cubicBezTo>
                    <a:pt x="4587" y="1817"/>
                    <a:pt x="3585" y="2418"/>
                    <a:pt x="2638" y="3086"/>
                  </a:cubicBezTo>
                  <a:cubicBezTo>
                    <a:pt x="2160" y="3420"/>
                    <a:pt x="1703" y="3776"/>
                    <a:pt x="1258" y="4143"/>
                  </a:cubicBezTo>
                  <a:cubicBezTo>
                    <a:pt x="825" y="4521"/>
                    <a:pt x="390" y="4911"/>
                    <a:pt x="1" y="5345"/>
                  </a:cubicBezTo>
                  <a:lnTo>
                    <a:pt x="123" y="5456"/>
                  </a:lnTo>
                  <a:cubicBezTo>
                    <a:pt x="524" y="5055"/>
                    <a:pt x="958" y="4677"/>
                    <a:pt x="1403" y="4310"/>
                  </a:cubicBezTo>
                  <a:cubicBezTo>
                    <a:pt x="1849" y="3954"/>
                    <a:pt x="2305" y="3608"/>
                    <a:pt x="2784" y="3297"/>
                  </a:cubicBezTo>
                  <a:cubicBezTo>
                    <a:pt x="3729" y="2663"/>
                    <a:pt x="4731" y="2095"/>
                    <a:pt x="5789" y="1649"/>
                  </a:cubicBezTo>
                  <a:cubicBezTo>
                    <a:pt x="6045" y="1538"/>
                    <a:pt x="6312" y="1427"/>
                    <a:pt x="6579" y="1327"/>
                  </a:cubicBezTo>
                  <a:cubicBezTo>
                    <a:pt x="6846" y="1238"/>
                    <a:pt x="7113" y="1137"/>
                    <a:pt x="7392" y="1048"/>
                  </a:cubicBezTo>
                  <a:cubicBezTo>
                    <a:pt x="7659" y="981"/>
                    <a:pt x="7926" y="892"/>
                    <a:pt x="8204" y="837"/>
                  </a:cubicBezTo>
                  <a:lnTo>
                    <a:pt x="8627" y="748"/>
                  </a:lnTo>
                  <a:lnTo>
                    <a:pt x="9039" y="681"/>
                  </a:lnTo>
                  <a:cubicBezTo>
                    <a:pt x="9894" y="554"/>
                    <a:pt x="10763" y="498"/>
                    <a:pt x="11629" y="498"/>
                  </a:cubicBezTo>
                  <a:cubicBezTo>
                    <a:pt x="11902" y="498"/>
                    <a:pt x="12174" y="503"/>
                    <a:pt x="12445" y="514"/>
                  </a:cubicBezTo>
                  <a:cubicBezTo>
                    <a:pt x="14727" y="581"/>
                    <a:pt x="17009" y="926"/>
                    <a:pt x="19246" y="1404"/>
                  </a:cubicBezTo>
                  <a:cubicBezTo>
                    <a:pt x="20371" y="1639"/>
                    <a:pt x="21484" y="1916"/>
                    <a:pt x="22585" y="2217"/>
                  </a:cubicBezTo>
                  <a:cubicBezTo>
                    <a:pt x="23688" y="2518"/>
                    <a:pt x="24789" y="2851"/>
                    <a:pt x="25858" y="3219"/>
                  </a:cubicBezTo>
                  <a:lnTo>
                    <a:pt x="26137" y="2418"/>
                  </a:lnTo>
                  <a:cubicBezTo>
                    <a:pt x="25012" y="2062"/>
                    <a:pt x="23899" y="1761"/>
                    <a:pt x="22775" y="1483"/>
                  </a:cubicBezTo>
                  <a:cubicBezTo>
                    <a:pt x="21650" y="1204"/>
                    <a:pt x="20515" y="959"/>
                    <a:pt x="19380" y="737"/>
                  </a:cubicBezTo>
                  <a:cubicBezTo>
                    <a:pt x="17098" y="314"/>
                    <a:pt x="14783" y="24"/>
                    <a:pt x="12456" y="2"/>
                  </a:cubicBezTo>
                  <a:cubicBezTo>
                    <a:pt x="12379" y="1"/>
                    <a:pt x="12301" y="1"/>
                    <a:pt x="12223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5541175" y="4820175"/>
              <a:ext cx="660925" cy="119475"/>
            </a:xfrm>
            <a:custGeom>
              <a:avLst/>
              <a:gdLst/>
              <a:ahLst/>
              <a:cxnLst/>
              <a:rect l="l" t="t" r="r" b="b"/>
              <a:pathLst>
                <a:path w="26437" h="4779" extrusionOk="0">
                  <a:moveTo>
                    <a:pt x="11928" y="1"/>
                  </a:moveTo>
                  <a:cubicBezTo>
                    <a:pt x="11073" y="1"/>
                    <a:pt x="10220" y="41"/>
                    <a:pt x="9373" y="148"/>
                  </a:cubicBezTo>
                  <a:cubicBezTo>
                    <a:pt x="9228" y="159"/>
                    <a:pt x="9083" y="193"/>
                    <a:pt x="8938" y="215"/>
                  </a:cubicBezTo>
                  <a:cubicBezTo>
                    <a:pt x="8794" y="237"/>
                    <a:pt x="8649" y="259"/>
                    <a:pt x="8515" y="292"/>
                  </a:cubicBezTo>
                  <a:lnTo>
                    <a:pt x="8082" y="381"/>
                  </a:lnTo>
                  <a:lnTo>
                    <a:pt x="7659" y="504"/>
                  </a:lnTo>
                  <a:cubicBezTo>
                    <a:pt x="7380" y="582"/>
                    <a:pt x="7113" y="693"/>
                    <a:pt x="6835" y="782"/>
                  </a:cubicBezTo>
                  <a:cubicBezTo>
                    <a:pt x="6568" y="883"/>
                    <a:pt x="6301" y="994"/>
                    <a:pt x="6033" y="1094"/>
                  </a:cubicBezTo>
                  <a:cubicBezTo>
                    <a:pt x="4965" y="1539"/>
                    <a:pt x="3929" y="2063"/>
                    <a:pt x="2927" y="2630"/>
                  </a:cubicBezTo>
                  <a:cubicBezTo>
                    <a:pt x="1915" y="3209"/>
                    <a:pt x="946" y="3821"/>
                    <a:pt x="0" y="4500"/>
                  </a:cubicBezTo>
                  <a:lnTo>
                    <a:pt x="211" y="4779"/>
                  </a:lnTo>
                  <a:cubicBezTo>
                    <a:pt x="2059" y="3443"/>
                    <a:pt x="4052" y="2285"/>
                    <a:pt x="6145" y="1383"/>
                  </a:cubicBezTo>
                  <a:cubicBezTo>
                    <a:pt x="6412" y="1272"/>
                    <a:pt x="6679" y="1161"/>
                    <a:pt x="6946" y="1061"/>
                  </a:cubicBezTo>
                  <a:cubicBezTo>
                    <a:pt x="7213" y="972"/>
                    <a:pt x="7480" y="861"/>
                    <a:pt x="7748" y="782"/>
                  </a:cubicBezTo>
                  <a:lnTo>
                    <a:pt x="8159" y="671"/>
                  </a:lnTo>
                  <a:lnTo>
                    <a:pt x="8571" y="571"/>
                  </a:lnTo>
                  <a:cubicBezTo>
                    <a:pt x="8705" y="537"/>
                    <a:pt x="8849" y="515"/>
                    <a:pt x="8983" y="493"/>
                  </a:cubicBezTo>
                  <a:cubicBezTo>
                    <a:pt x="9128" y="471"/>
                    <a:pt x="9272" y="448"/>
                    <a:pt x="9406" y="426"/>
                  </a:cubicBezTo>
                  <a:cubicBezTo>
                    <a:pt x="10334" y="308"/>
                    <a:pt x="11270" y="264"/>
                    <a:pt x="12201" y="264"/>
                  </a:cubicBezTo>
                  <a:cubicBezTo>
                    <a:pt x="12409" y="264"/>
                    <a:pt x="12616" y="266"/>
                    <a:pt x="12823" y="270"/>
                  </a:cubicBezTo>
                  <a:cubicBezTo>
                    <a:pt x="15116" y="337"/>
                    <a:pt x="17398" y="638"/>
                    <a:pt x="19658" y="1016"/>
                  </a:cubicBezTo>
                  <a:cubicBezTo>
                    <a:pt x="21917" y="1395"/>
                    <a:pt x="24165" y="1885"/>
                    <a:pt x="26392" y="2463"/>
                  </a:cubicBezTo>
                  <a:lnTo>
                    <a:pt x="26436" y="2296"/>
                  </a:lnTo>
                  <a:cubicBezTo>
                    <a:pt x="24210" y="1695"/>
                    <a:pt x="21962" y="1205"/>
                    <a:pt x="19702" y="794"/>
                  </a:cubicBezTo>
                  <a:cubicBezTo>
                    <a:pt x="17432" y="404"/>
                    <a:pt x="15139" y="92"/>
                    <a:pt x="12834" y="15"/>
                  </a:cubicBezTo>
                  <a:cubicBezTo>
                    <a:pt x="12532" y="6"/>
                    <a:pt x="12230" y="1"/>
                    <a:pt x="11928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5541725" y="4843600"/>
              <a:ext cx="670675" cy="106075"/>
            </a:xfrm>
            <a:custGeom>
              <a:avLst/>
              <a:gdLst/>
              <a:ahLst/>
              <a:cxnLst/>
              <a:rect l="l" t="t" r="r" b="b"/>
              <a:pathLst>
                <a:path w="26827" h="4243" extrusionOk="0">
                  <a:moveTo>
                    <a:pt x="13299" y="1"/>
                  </a:moveTo>
                  <a:cubicBezTo>
                    <a:pt x="13248" y="1"/>
                    <a:pt x="13197" y="1"/>
                    <a:pt x="13146" y="1"/>
                  </a:cubicBezTo>
                  <a:cubicBezTo>
                    <a:pt x="11988" y="23"/>
                    <a:pt x="10831" y="112"/>
                    <a:pt x="9685" y="268"/>
                  </a:cubicBezTo>
                  <a:cubicBezTo>
                    <a:pt x="8538" y="436"/>
                    <a:pt x="7402" y="691"/>
                    <a:pt x="6289" y="1037"/>
                  </a:cubicBezTo>
                  <a:cubicBezTo>
                    <a:pt x="4075" y="1715"/>
                    <a:pt x="1982" y="2729"/>
                    <a:pt x="1" y="3897"/>
                  </a:cubicBezTo>
                  <a:lnTo>
                    <a:pt x="201" y="4242"/>
                  </a:lnTo>
                  <a:cubicBezTo>
                    <a:pt x="2171" y="3107"/>
                    <a:pt x="4253" y="2128"/>
                    <a:pt x="6423" y="1482"/>
                  </a:cubicBezTo>
                  <a:cubicBezTo>
                    <a:pt x="7514" y="1148"/>
                    <a:pt x="8627" y="914"/>
                    <a:pt x="9751" y="758"/>
                  </a:cubicBezTo>
                  <a:cubicBezTo>
                    <a:pt x="10875" y="614"/>
                    <a:pt x="12011" y="535"/>
                    <a:pt x="13146" y="535"/>
                  </a:cubicBezTo>
                  <a:cubicBezTo>
                    <a:pt x="15417" y="535"/>
                    <a:pt x="17687" y="792"/>
                    <a:pt x="19948" y="1159"/>
                  </a:cubicBezTo>
                  <a:cubicBezTo>
                    <a:pt x="22207" y="1515"/>
                    <a:pt x="24444" y="1982"/>
                    <a:pt x="26715" y="2395"/>
                  </a:cubicBezTo>
                  <a:lnTo>
                    <a:pt x="26827" y="1749"/>
                  </a:lnTo>
                  <a:cubicBezTo>
                    <a:pt x="24566" y="1359"/>
                    <a:pt x="22318" y="914"/>
                    <a:pt x="20037" y="569"/>
                  </a:cubicBezTo>
                  <a:cubicBezTo>
                    <a:pt x="17816" y="231"/>
                    <a:pt x="15563" y="1"/>
                    <a:pt x="13299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5541175" y="4870325"/>
              <a:ext cx="680125" cy="88800"/>
            </a:xfrm>
            <a:custGeom>
              <a:avLst/>
              <a:gdLst/>
              <a:ahLst/>
              <a:cxnLst/>
              <a:rect l="l" t="t" r="r" b="b"/>
              <a:pathLst>
                <a:path w="27205" h="3552" extrusionOk="0">
                  <a:moveTo>
                    <a:pt x="15351" y="0"/>
                  </a:moveTo>
                  <a:cubicBezTo>
                    <a:pt x="14720" y="0"/>
                    <a:pt x="14089" y="15"/>
                    <a:pt x="13457" y="45"/>
                  </a:cubicBezTo>
                  <a:cubicBezTo>
                    <a:pt x="11154" y="156"/>
                    <a:pt x="8849" y="435"/>
                    <a:pt x="6590" y="947"/>
                  </a:cubicBezTo>
                  <a:cubicBezTo>
                    <a:pt x="4330" y="1459"/>
                    <a:pt x="2126" y="2172"/>
                    <a:pt x="0" y="3095"/>
                  </a:cubicBezTo>
                  <a:lnTo>
                    <a:pt x="201" y="3552"/>
                  </a:lnTo>
                  <a:cubicBezTo>
                    <a:pt x="2304" y="2661"/>
                    <a:pt x="4486" y="1971"/>
                    <a:pt x="6712" y="1492"/>
                  </a:cubicBezTo>
                  <a:cubicBezTo>
                    <a:pt x="8938" y="1002"/>
                    <a:pt x="11209" y="747"/>
                    <a:pt x="13491" y="658"/>
                  </a:cubicBezTo>
                  <a:cubicBezTo>
                    <a:pt x="14025" y="634"/>
                    <a:pt x="14559" y="623"/>
                    <a:pt x="15094" y="623"/>
                  </a:cubicBezTo>
                  <a:cubicBezTo>
                    <a:pt x="16837" y="623"/>
                    <a:pt x="18586" y="743"/>
                    <a:pt x="20314" y="947"/>
                  </a:cubicBezTo>
                  <a:cubicBezTo>
                    <a:pt x="21449" y="1069"/>
                    <a:pt x="22574" y="1259"/>
                    <a:pt x="23698" y="1482"/>
                  </a:cubicBezTo>
                  <a:lnTo>
                    <a:pt x="27082" y="2093"/>
                  </a:lnTo>
                  <a:lnTo>
                    <a:pt x="27205" y="1392"/>
                  </a:lnTo>
                  <a:lnTo>
                    <a:pt x="23809" y="802"/>
                  </a:lnTo>
                  <a:cubicBezTo>
                    <a:pt x="22685" y="591"/>
                    <a:pt x="21539" y="413"/>
                    <a:pt x="20392" y="290"/>
                  </a:cubicBezTo>
                  <a:cubicBezTo>
                    <a:pt x="18716" y="104"/>
                    <a:pt x="17034" y="0"/>
                    <a:pt x="15351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5542550" y="4891475"/>
              <a:ext cx="687925" cy="77125"/>
            </a:xfrm>
            <a:custGeom>
              <a:avLst/>
              <a:gdLst/>
              <a:ahLst/>
              <a:cxnLst/>
              <a:rect l="l" t="t" r="r" b="b"/>
              <a:pathLst>
                <a:path w="27517" h="3085" extrusionOk="0">
                  <a:moveTo>
                    <a:pt x="14625" y="1"/>
                  </a:moveTo>
                  <a:cubicBezTo>
                    <a:pt x="14299" y="1"/>
                    <a:pt x="13973" y="4"/>
                    <a:pt x="13647" y="12"/>
                  </a:cubicBezTo>
                  <a:cubicBezTo>
                    <a:pt x="11310" y="67"/>
                    <a:pt x="8994" y="368"/>
                    <a:pt x="6713" y="824"/>
                  </a:cubicBezTo>
                  <a:cubicBezTo>
                    <a:pt x="4431" y="1292"/>
                    <a:pt x="2194" y="1927"/>
                    <a:pt x="1" y="2672"/>
                  </a:cubicBezTo>
                  <a:lnTo>
                    <a:pt x="134" y="3084"/>
                  </a:lnTo>
                  <a:cubicBezTo>
                    <a:pt x="2327" y="2372"/>
                    <a:pt x="4554" y="1782"/>
                    <a:pt x="6813" y="1359"/>
                  </a:cubicBezTo>
                  <a:cubicBezTo>
                    <a:pt x="9073" y="936"/>
                    <a:pt x="11366" y="680"/>
                    <a:pt x="13659" y="658"/>
                  </a:cubicBezTo>
                  <a:cubicBezTo>
                    <a:pt x="13782" y="657"/>
                    <a:pt x="13906" y="656"/>
                    <a:pt x="14029" y="656"/>
                  </a:cubicBezTo>
                  <a:cubicBezTo>
                    <a:pt x="16200" y="656"/>
                    <a:pt x="18378" y="837"/>
                    <a:pt x="20538" y="1069"/>
                  </a:cubicBezTo>
                  <a:cubicBezTo>
                    <a:pt x="22831" y="1326"/>
                    <a:pt x="25124" y="1660"/>
                    <a:pt x="27428" y="1937"/>
                  </a:cubicBezTo>
                  <a:lnTo>
                    <a:pt x="27517" y="1081"/>
                  </a:lnTo>
                  <a:cubicBezTo>
                    <a:pt x="25224" y="847"/>
                    <a:pt x="22931" y="546"/>
                    <a:pt x="20615" y="324"/>
                  </a:cubicBezTo>
                  <a:cubicBezTo>
                    <a:pt x="18633" y="141"/>
                    <a:pt x="16634" y="1"/>
                    <a:pt x="14625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5543950" y="4919600"/>
              <a:ext cx="694875" cy="56225"/>
            </a:xfrm>
            <a:custGeom>
              <a:avLst/>
              <a:gdLst/>
              <a:ahLst/>
              <a:cxnLst/>
              <a:rect l="l" t="t" r="r" b="b"/>
              <a:pathLst>
                <a:path w="27795" h="2249" extrusionOk="0">
                  <a:moveTo>
                    <a:pt x="13825" y="0"/>
                  </a:moveTo>
                  <a:cubicBezTo>
                    <a:pt x="13247" y="0"/>
                    <a:pt x="12656" y="11"/>
                    <a:pt x="12067" y="33"/>
                  </a:cubicBezTo>
                  <a:cubicBezTo>
                    <a:pt x="11488" y="67"/>
                    <a:pt x="10898" y="100"/>
                    <a:pt x="10319" y="156"/>
                  </a:cubicBezTo>
                  <a:cubicBezTo>
                    <a:pt x="9161" y="245"/>
                    <a:pt x="7993" y="389"/>
                    <a:pt x="6835" y="568"/>
                  </a:cubicBezTo>
                  <a:cubicBezTo>
                    <a:pt x="4531" y="913"/>
                    <a:pt x="2238" y="1425"/>
                    <a:pt x="1" y="2081"/>
                  </a:cubicBezTo>
                  <a:lnTo>
                    <a:pt x="45" y="2249"/>
                  </a:lnTo>
                  <a:cubicBezTo>
                    <a:pt x="2294" y="1614"/>
                    <a:pt x="4564" y="1124"/>
                    <a:pt x="6868" y="790"/>
                  </a:cubicBezTo>
                  <a:cubicBezTo>
                    <a:pt x="8026" y="624"/>
                    <a:pt x="9183" y="490"/>
                    <a:pt x="10341" y="401"/>
                  </a:cubicBezTo>
                  <a:cubicBezTo>
                    <a:pt x="10920" y="356"/>
                    <a:pt x="11499" y="323"/>
                    <a:pt x="12077" y="300"/>
                  </a:cubicBezTo>
                  <a:cubicBezTo>
                    <a:pt x="12511" y="284"/>
                    <a:pt x="12938" y="274"/>
                    <a:pt x="13363" y="274"/>
                  </a:cubicBezTo>
                  <a:cubicBezTo>
                    <a:pt x="13517" y="274"/>
                    <a:pt x="13671" y="275"/>
                    <a:pt x="13825" y="278"/>
                  </a:cubicBezTo>
                  <a:cubicBezTo>
                    <a:pt x="16151" y="300"/>
                    <a:pt x="18467" y="512"/>
                    <a:pt x="20794" y="690"/>
                  </a:cubicBezTo>
                  <a:lnTo>
                    <a:pt x="27762" y="1269"/>
                  </a:lnTo>
                  <a:lnTo>
                    <a:pt x="27795" y="891"/>
                  </a:lnTo>
                  <a:lnTo>
                    <a:pt x="20816" y="367"/>
                  </a:lnTo>
                  <a:cubicBezTo>
                    <a:pt x="18501" y="201"/>
                    <a:pt x="16163" y="11"/>
                    <a:pt x="13825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5543100" y="4944625"/>
              <a:ext cx="704925" cy="42050"/>
            </a:xfrm>
            <a:custGeom>
              <a:avLst/>
              <a:gdLst/>
              <a:ahLst/>
              <a:cxnLst/>
              <a:rect l="l" t="t" r="r" b="b"/>
              <a:pathLst>
                <a:path w="28197" h="1682" extrusionOk="0">
                  <a:moveTo>
                    <a:pt x="14472" y="0"/>
                  </a:moveTo>
                  <a:cubicBezTo>
                    <a:pt x="14342" y="0"/>
                    <a:pt x="14212" y="0"/>
                    <a:pt x="14082" y="1"/>
                  </a:cubicBezTo>
                  <a:cubicBezTo>
                    <a:pt x="9363" y="12"/>
                    <a:pt x="4654" y="446"/>
                    <a:pt x="1" y="1270"/>
                  </a:cubicBezTo>
                  <a:lnTo>
                    <a:pt x="79" y="1681"/>
                  </a:lnTo>
                  <a:cubicBezTo>
                    <a:pt x="4698" y="825"/>
                    <a:pt x="9385" y="357"/>
                    <a:pt x="14082" y="290"/>
                  </a:cubicBezTo>
                  <a:cubicBezTo>
                    <a:pt x="14370" y="288"/>
                    <a:pt x="14657" y="286"/>
                    <a:pt x="14945" y="286"/>
                  </a:cubicBezTo>
                  <a:cubicBezTo>
                    <a:pt x="19356" y="286"/>
                    <a:pt x="23775" y="594"/>
                    <a:pt x="28185" y="813"/>
                  </a:cubicBezTo>
                  <a:lnTo>
                    <a:pt x="28196" y="647"/>
                  </a:lnTo>
                  <a:cubicBezTo>
                    <a:pt x="23628" y="376"/>
                    <a:pt x="19060" y="0"/>
                    <a:pt x="14472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5543400" y="4966000"/>
              <a:ext cx="714075" cy="28200"/>
            </a:xfrm>
            <a:custGeom>
              <a:avLst/>
              <a:gdLst/>
              <a:ahLst/>
              <a:cxnLst/>
              <a:rect l="l" t="t" r="r" b="b"/>
              <a:pathLst>
                <a:path w="28563" h="1128" extrusionOk="0">
                  <a:moveTo>
                    <a:pt x="20258" y="0"/>
                  </a:moveTo>
                  <a:cubicBezTo>
                    <a:pt x="18262" y="0"/>
                    <a:pt x="16266" y="23"/>
                    <a:pt x="14270" y="70"/>
                  </a:cubicBezTo>
                  <a:cubicBezTo>
                    <a:pt x="9506" y="181"/>
                    <a:pt x="4753" y="403"/>
                    <a:pt x="0" y="660"/>
                  </a:cubicBezTo>
                  <a:lnTo>
                    <a:pt x="23" y="1127"/>
                  </a:lnTo>
                  <a:cubicBezTo>
                    <a:pt x="4775" y="949"/>
                    <a:pt x="9529" y="804"/>
                    <a:pt x="14281" y="771"/>
                  </a:cubicBezTo>
                  <a:cubicBezTo>
                    <a:pt x="15082" y="764"/>
                    <a:pt x="15882" y="760"/>
                    <a:pt x="16681" y="760"/>
                  </a:cubicBezTo>
                  <a:cubicBezTo>
                    <a:pt x="18258" y="760"/>
                    <a:pt x="19832" y="775"/>
                    <a:pt x="21405" y="804"/>
                  </a:cubicBezTo>
                  <a:cubicBezTo>
                    <a:pt x="23776" y="860"/>
                    <a:pt x="26158" y="949"/>
                    <a:pt x="28529" y="1027"/>
                  </a:cubicBezTo>
                  <a:lnTo>
                    <a:pt x="28563" y="114"/>
                  </a:lnTo>
                  <a:cubicBezTo>
                    <a:pt x="26181" y="70"/>
                    <a:pt x="23799" y="14"/>
                    <a:pt x="21417" y="3"/>
                  </a:cubicBezTo>
                  <a:cubicBezTo>
                    <a:pt x="21030" y="1"/>
                    <a:pt x="20644" y="0"/>
                    <a:pt x="20258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5543675" y="4994725"/>
              <a:ext cx="722700" cy="4475"/>
            </a:xfrm>
            <a:custGeom>
              <a:avLst/>
              <a:gdLst/>
              <a:ahLst/>
              <a:cxnLst/>
              <a:rect l="l" t="t" r="r" b="b"/>
              <a:pathLst>
                <a:path w="28908" h="179" extrusionOk="0">
                  <a:moveTo>
                    <a:pt x="0" y="1"/>
                  </a:moveTo>
                  <a:lnTo>
                    <a:pt x="0" y="179"/>
                  </a:lnTo>
                  <a:lnTo>
                    <a:pt x="28908" y="179"/>
                  </a:lnTo>
                  <a:lnTo>
                    <a:pt x="28908" y="1"/>
                  </a:ln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4835725" y="4773750"/>
              <a:ext cx="708800" cy="223225"/>
            </a:xfrm>
            <a:custGeom>
              <a:avLst/>
              <a:gdLst/>
              <a:ahLst/>
              <a:cxnLst/>
              <a:rect l="l" t="t" r="r" b="b"/>
              <a:pathLst>
                <a:path w="28352" h="8929" extrusionOk="0">
                  <a:moveTo>
                    <a:pt x="16326" y="0"/>
                  </a:moveTo>
                  <a:cubicBezTo>
                    <a:pt x="10853" y="0"/>
                    <a:pt x="5138" y="1990"/>
                    <a:pt x="3352" y="2673"/>
                  </a:cubicBezTo>
                  <a:lnTo>
                    <a:pt x="1" y="8929"/>
                  </a:lnTo>
                  <a:lnTo>
                    <a:pt x="28352" y="8929"/>
                  </a:lnTo>
                  <a:lnTo>
                    <a:pt x="28352" y="5800"/>
                  </a:lnTo>
                  <a:cubicBezTo>
                    <a:pt x="28352" y="5800"/>
                    <a:pt x="26359" y="2361"/>
                    <a:pt x="21384" y="725"/>
                  </a:cubicBezTo>
                  <a:cubicBezTo>
                    <a:pt x="19815" y="205"/>
                    <a:pt x="18083" y="0"/>
                    <a:pt x="16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4904475" y="4771000"/>
              <a:ext cx="643400" cy="149725"/>
            </a:xfrm>
            <a:custGeom>
              <a:avLst/>
              <a:gdLst/>
              <a:ahLst/>
              <a:cxnLst/>
              <a:rect l="l" t="t" r="r" b="b"/>
              <a:pathLst>
                <a:path w="25736" h="5989" extrusionOk="0">
                  <a:moveTo>
                    <a:pt x="13569" y="0"/>
                  </a:moveTo>
                  <a:cubicBezTo>
                    <a:pt x="11231" y="0"/>
                    <a:pt x="8928" y="356"/>
                    <a:pt x="6657" y="868"/>
                  </a:cubicBezTo>
                  <a:cubicBezTo>
                    <a:pt x="4386" y="1381"/>
                    <a:pt x="2160" y="2059"/>
                    <a:pt x="0" y="2917"/>
                  </a:cubicBezTo>
                  <a:lnTo>
                    <a:pt x="67" y="3083"/>
                  </a:lnTo>
                  <a:cubicBezTo>
                    <a:pt x="2215" y="2237"/>
                    <a:pt x="4441" y="1569"/>
                    <a:pt x="6701" y="1069"/>
                  </a:cubicBezTo>
                  <a:cubicBezTo>
                    <a:pt x="8926" y="575"/>
                    <a:pt x="11195" y="233"/>
                    <a:pt x="13464" y="233"/>
                  </a:cubicBezTo>
                  <a:cubicBezTo>
                    <a:pt x="13499" y="233"/>
                    <a:pt x="13534" y="233"/>
                    <a:pt x="13569" y="234"/>
                  </a:cubicBezTo>
                  <a:cubicBezTo>
                    <a:pt x="14726" y="234"/>
                    <a:pt x="15873" y="323"/>
                    <a:pt x="17009" y="545"/>
                  </a:cubicBezTo>
                  <a:cubicBezTo>
                    <a:pt x="17287" y="590"/>
                    <a:pt x="17565" y="668"/>
                    <a:pt x="17843" y="735"/>
                  </a:cubicBezTo>
                  <a:cubicBezTo>
                    <a:pt x="18122" y="812"/>
                    <a:pt x="18400" y="891"/>
                    <a:pt x="18667" y="980"/>
                  </a:cubicBezTo>
                  <a:lnTo>
                    <a:pt x="19480" y="1280"/>
                  </a:lnTo>
                  <a:lnTo>
                    <a:pt x="20270" y="1625"/>
                  </a:lnTo>
                  <a:cubicBezTo>
                    <a:pt x="21305" y="2115"/>
                    <a:pt x="22285" y="2739"/>
                    <a:pt x="23175" y="3462"/>
                  </a:cubicBezTo>
                  <a:cubicBezTo>
                    <a:pt x="23621" y="3829"/>
                    <a:pt x="24032" y="4219"/>
                    <a:pt x="24422" y="4641"/>
                  </a:cubicBezTo>
                  <a:cubicBezTo>
                    <a:pt x="24811" y="5064"/>
                    <a:pt x="25179" y="5510"/>
                    <a:pt x="25468" y="5989"/>
                  </a:cubicBezTo>
                  <a:lnTo>
                    <a:pt x="25735" y="5833"/>
                  </a:lnTo>
                  <a:cubicBezTo>
                    <a:pt x="25412" y="5321"/>
                    <a:pt x="25034" y="4876"/>
                    <a:pt x="24633" y="4441"/>
                  </a:cubicBezTo>
                  <a:cubicBezTo>
                    <a:pt x="24232" y="4018"/>
                    <a:pt x="23809" y="3617"/>
                    <a:pt x="23353" y="3251"/>
                  </a:cubicBezTo>
                  <a:cubicBezTo>
                    <a:pt x="22441" y="2504"/>
                    <a:pt x="21439" y="1881"/>
                    <a:pt x="20381" y="1381"/>
                  </a:cubicBezTo>
                  <a:lnTo>
                    <a:pt x="19580" y="1035"/>
                  </a:lnTo>
                  <a:lnTo>
                    <a:pt x="18756" y="735"/>
                  </a:lnTo>
                  <a:cubicBezTo>
                    <a:pt x="18478" y="646"/>
                    <a:pt x="18189" y="567"/>
                    <a:pt x="17910" y="490"/>
                  </a:cubicBezTo>
                  <a:cubicBezTo>
                    <a:pt x="17620" y="423"/>
                    <a:pt x="17343" y="345"/>
                    <a:pt x="17053" y="300"/>
                  </a:cubicBezTo>
                  <a:cubicBezTo>
                    <a:pt x="15906" y="78"/>
                    <a:pt x="14738" y="0"/>
                    <a:pt x="13569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4892775" y="4792375"/>
              <a:ext cx="653425" cy="136425"/>
            </a:xfrm>
            <a:custGeom>
              <a:avLst/>
              <a:gdLst/>
              <a:ahLst/>
              <a:cxnLst/>
              <a:rect l="l" t="t" r="r" b="b"/>
              <a:pathLst>
                <a:path w="26137" h="5457" extrusionOk="0">
                  <a:moveTo>
                    <a:pt x="13905" y="1"/>
                  </a:moveTo>
                  <a:cubicBezTo>
                    <a:pt x="13827" y="1"/>
                    <a:pt x="13748" y="1"/>
                    <a:pt x="13670" y="2"/>
                  </a:cubicBezTo>
                  <a:cubicBezTo>
                    <a:pt x="11343" y="24"/>
                    <a:pt x="9028" y="314"/>
                    <a:pt x="6757" y="737"/>
                  </a:cubicBezTo>
                  <a:cubicBezTo>
                    <a:pt x="5611" y="959"/>
                    <a:pt x="4476" y="1204"/>
                    <a:pt x="3351" y="1483"/>
                  </a:cubicBezTo>
                  <a:cubicBezTo>
                    <a:pt x="2227" y="1761"/>
                    <a:pt x="1114" y="2062"/>
                    <a:pt x="1" y="2418"/>
                  </a:cubicBezTo>
                  <a:lnTo>
                    <a:pt x="268" y="3219"/>
                  </a:lnTo>
                  <a:cubicBezTo>
                    <a:pt x="1337" y="2851"/>
                    <a:pt x="2438" y="2518"/>
                    <a:pt x="3541" y="2217"/>
                  </a:cubicBezTo>
                  <a:cubicBezTo>
                    <a:pt x="4654" y="1916"/>
                    <a:pt x="5767" y="1639"/>
                    <a:pt x="6880" y="1404"/>
                  </a:cubicBezTo>
                  <a:cubicBezTo>
                    <a:pt x="9128" y="926"/>
                    <a:pt x="11399" y="581"/>
                    <a:pt x="13681" y="514"/>
                  </a:cubicBezTo>
                  <a:cubicBezTo>
                    <a:pt x="13952" y="503"/>
                    <a:pt x="14224" y="498"/>
                    <a:pt x="14497" y="498"/>
                  </a:cubicBezTo>
                  <a:cubicBezTo>
                    <a:pt x="15363" y="498"/>
                    <a:pt x="16232" y="554"/>
                    <a:pt x="17087" y="681"/>
                  </a:cubicBezTo>
                  <a:lnTo>
                    <a:pt x="17510" y="748"/>
                  </a:lnTo>
                  <a:lnTo>
                    <a:pt x="17922" y="837"/>
                  </a:lnTo>
                  <a:cubicBezTo>
                    <a:pt x="18200" y="892"/>
                    <a:pt x="18467" y="981"/>
                    <a:pt x="18746" y="1048"/>
                  </a:cubicBezTo>
                  <a:cubicBezTo>
                    <a:pt x="19013" y="1137"/>
                    <a:pt x="19280" y="1238"/>
                    <a:pt x="19547" y="1327"/>
                  </a:cubicBezTo>
                  <a:cubicBezTo>
                    <a:pt x="19814" y="1427"/>
                    <a:pt x="20081" y="1538"/>
                    <a:pt x="20349" y="1649"/>
                  </a:cubicBezTo>
                  <a:cubicBezTo>
                    <a:pt x="21395" y="2095"/>
                    <a:pt x="22397" y="2663"/>
                    <a:pt x="23354" y="3297"/>
                  </a:cubicBezTo>
                  <a:cubicBezTo>
                    <a:pt x="23821" y="3608"/>
                    <a:pt x="24289" y="3954"/>
                    <a:pt x="24734" y="4310"/>
                  </a:cubicBezTo>
                  <a:cubicBezTo>
                    <a:pt x="25179" y="4677"/>
                    <a:pt x="25613" y="5055"/>
                    <a:pt x="26003" y="5456"/>
                  </a:cubicBezTo>
                  <a:lnTo>
                    <a:pt x="26137" y="5345"/>
                  </a:lnTo>
                  <a:cubicBezTo>
                    <a:pt x="25736" y="4911"/>
                    <a:pt x="25313" y="4521"/>
                    <a:pt x="24868" y="4143"/>
                  </a:cubicBezTo>
                  <a:cubicBezTo>
                    <a:pt x="24433" y="3776"/>
                    <a:pt x="23966" y="3420"/>
                    <a:pt x="23498" y="3086"/>
                  </a:cubicBezTo>
                  <a:cubicBezTo>
                    <a:pt x="22553" y="2418"/>
                    <a:pt x="21539" y="1817"/>
                    <a:pt x="20482" y="1338"/>
                  </a:cubicBezTo>
                  <a:cubicBezTo>
                    <a:pt x="20215" y="1216"/>
                    <a:pt x="19948" y="1104"/>
                    <a:pt x="19681" y="993"/>
                  </a:cubicBezTo>
                  <a:cubicBezTo>
                    <a:pt x="19414" y="892"/>
                    <a:pt x="19135" y="781"/>
                    <a:pt x="18857" y="692"/>
                  </a:cubicBezTo>
                  <a:cubicBezTo>
                    <a:pt x="18578" y="603"/>
                    <a:pt x="18300" y="503"/>
                    <a:pt x="18011" y="447"/>
                  </a:cubicBezTo>
                  <a:lnTo>
                    <a:pt x="17588" y="347"/>
                  </a:lnTo>
                  <a:lnTo>
                    <a:pt x="17153" y="269"/>
                  </a:lnTo>
                  <a:cubicBezTo>
                    <a:pt x="16084" y="72"/>
                    <a:pt x="14995" y="1"/>
                    <a:pt x="13905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4886100" y="4820175"/>
              <a:ext cx="660925" cy="119475"/>
            </a:xfrm>
            <a:custGeom>
              <a:avLst/>
              <a:gdLst/>
              <a:ahLst/>
              <a:cxnLst/>
              <a:rect l="l" t="t" r="r" b="b"/>
              <a:pathLst>
                <a:path w="26437" h="4779" extrusionOk="0">
                  <a:moveTo>
                    <a:pt x="14509" y="1"/>
                  </a:moveTo>
                  <a:cubicBezTo>
                    <a:pt x="14207" y="1"/>
                    <a:pt x="13905" y="6"/>
                    <a:pt x="13603" y="15"/>
                  </a:cubicBezTo>
                  <a:cubicBezTo>
                    <a:pt x="11298" y="92"/>
                    <a:pt x="9017" y="404"/>
                    <a:pt x="6746" y="794"/>
                  </a:cubicBezTo>
                  <a:cubicBezTo>
                    <a:pt x="4475" y="1205"/>
                    <a:pt x="2227" y="1695"/>
                    <a:pt x="1" y="2296"/>
                  </a:cubicBezTo>
                  <a:lnTo>
                    <a:pt x="56" y="2463"/>
                  </a:lnTo>
                  <a:cubicBezTo>
                    <a:pt x="2272" y="1885"/>
                    <a:pt x="4520" y="1395"/>
                    <a:pt x="6779" y="1016"/>
                  </a:cubicBezTo>
                  <a:cubicBezTo>
                    <a:pt x="9039" y="638"/>
                    <a:pt x="11321" y="337"/>
                    <a:pt x="13614" y="270"/>
                  </a:cubicBezTo>
                  <a:cubicBezTo>
                    <a:pt x="13823" y="266"/>
                    <a:pt x="14032" y="264"/>
                    <a:pt x="14241" y="264"/>
                  </a:cubicBezTo>
                  <a:cubicBezTo>
                    <a:pt x="15178" y="264"/>
                    <a:pt x="16112" y="308"/>
                    <a:pt x="17031" y="426"/>
                  </a:cubicBezTo>
                  <a:cubicBezTo>
                    <a:pt x="17176" y="448"/>
                    <a:pt x="17309" y="471"/>
                    <a:pt x="17454" y="493"/>
                  </a:cubicBezTo>
                  <a:cubicBezTo>
                    <a:pt x="17599" y="515"/>
                    <a:pt x="17732" y="537"/>
                    <a:pt x="17877" y="571"/>
                  </a:cubicBezTo>
                  <a:lnTo>
                    <a:pt x="18289" y="671"/>
                  </a:lnTo>
                  <a:lnTo>
                    <a:pt x="18689" y="782"/>
                  </a:lnTo>
                  <a:cubicBezTo>
                    <a:pt x="18968" y="861"/>
                    <a:pt x="19235" y="972"/>
                    <a:pt x="19502" y="1061"/>
                  </a:cubicBezTo>
                  <a:cubicBezTo>
                    <a:pt x="19770" y="1161"/>
                    <a:pt x="20025" y="1272"/>
                    <a:pt x="20292" y="1383"/>
                  </a:cubicBezTo>
                  <a:cubicBezTo>
                    <a:pt x="22397" y="2285"/>
                    <a:pt x="24389" y="3443"/>
                    <a:pt x="26236" y="4779"/>
                  </a:cubicBezTo>
                  <a:lnTo>
                    <a:pt x="26437" y="4500"/>
                  </a:lnTo>
                  <a:cubicBezTo>
                    <a:pt x="25502" y="3821"/>
                    <a:pt x="24522" y="3209"/>
                    <a:pt x="23520" y="2630"/>
                  </a:cubicBezTo>
                  <a:cubicBezTo>
                    <a:pt x="22519" y="2063"/>
                    <a:pt x="21484" y="1539"/>
                    <a:pt x="20415" y="1094"/>
                  </a:cubicBezTo>
                  <a:cubicBezTo>
                    <a:pt x="20148" y="994"/>
                    <a:pt x="19881" y="883"/>
                    <a:pt x="19602" y="782"/>
                  </a:cubicBezTo>
                  <a:cubicBezTo>
                    <a:pt x="19324" y="693"/>
                    <a:pt x="19057" y="582"/>
                    <a:pt x="18778" y="504"/>
                  </a:cubicBezTo>
                  <a:lnTo>
                    <a:pt x="18355" y="381"/>
                  </a:lnTo>
                  <a:lnTo>
                    <a:pt x="17933" y="292"/>
                  </a:lnTo>
                  <a:cubicBezTo>
                    <a:pt x="17788" y="259"/>
                    <a:pt x="17643" y="237"/>
                    <a:pt x="17499" y="215"/>
                  </a:cubicBezTo>
                  <a:cubicBezTo>
                    <a:pt x="17354" y="193"/>
                    <a:pt x="17220" y="159"/>
                    <a:pt x="17076" y="148"/>
                  </a:cubicBezTo>
                  <a:cubicBezTo>
                    <a:pt x="16220" y="41"/>
                    <a:pt x="15365" y="1"/>
                    <a:pt x="14509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4876100" y="4843600"/>
              <a:ext cx="670650" cy="106075"/>
            </a:xfrm>
            <a:custGeom>
              <a:avLst/>
              <a:gdLst/>
              <a:ahLst/>
              <a:cxnLst/>
              <a:rect l="l" t="t" r="r" b="b"/>
              <a:pathLst>
                <a:path w="26826" h="4243" extrusionOk="0">
                  <a:moveTo>
                    <a:pt x="13527" y="1"/>
                  </a:moveTo>
                  <a:cubicBezTo>
                    <a:pt x="11262" y="1"/>
                    <a:pt x="8999" y="231"/>
                    <a:pt x="6778" y="569"/>
                  </a:cubicBezTo>
                  <a:cubicBezTo>
                    <a:pt x="4508" y="914"/>
                    <a:pt x="2249" y="1359"/>
                    <a:pt x="0" y="1749"/>
                  </a:cubicBezTo>
                  <a:lnTo>
                    <a:pt x="111" y="2395"/>
                  </a:lnTo>
                  <a:cubicBezTo>
                    <a:pt x="2371" y="1982"/>
                    <a:pt x="4619" y="1515"/>
                    <a:pt x="6868" y="1159"/>
                  </a:cubicBezTo>
                  <a:cubicBezTo>
                    <a:pt x="9128" y="792"/>
                    <a:pt x="11398" y="535"/>
                    <a:pt x="13669" y="535"/>
                  </a:cubicBezTo>
                  <a:cubicBezTo>
                    <a:pt x="14804" y="535"/>
                    <a:pt x="15940" y="614"/>
                    <a:pt x="17075" y="758"/>
                  </a:cubicBezTo>
                  <a:cubicBezTo>
                    <a:pt x="18188" y="914"/>
                    <a:pt x="19301" y="1148"/>
                    <a:pt x="20392" y="1482"/>
                  </a:cubicBezTo>
                  <a:cubicBezTo>
                    <a:pt x="22574" y="2128"/>
                    <a:pt x="24644" y="3107"/>
                    <a:pt x="26626" y="4242"/>
                  </a:cubicBezTo>
                  <a:lnTo>
                    <a:pt x="26826" y="3897"/>
                  </a:lnTo>
                  <a:cubicBezTo>
                    <a:pt x="24833" y="2729"/>
                    <a:pt x="22740" y="1715"/>
                    <a:pt x="20526" y="1037"/>
                  </a:cubicBezTo>
                  <a:cubicBezTo>
                    <a:pt x="19423" y="691"/>
                    <a:pt x="18288" y="436"/>
                    <a:pt x="17142" y="268"/>
                  </a:cubicBezTo>
                  <a:cubicBezTo>
                    <a:pt x="15995" y="112"/>
                    <a:pt x="14837" y="23"/>
                    <a:pt x="13680" y="1"/>
                  </a:cubicBezTo>
                  <a:cubicBezTo>
                    <a:pt x="13629" y="1"/>
                    <a:pt x="13578" y="1"/>
                    <a:pt x="13527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4866900" y="4870325"/>
              <a:ext cx="680125" cy="88800"/>
            </a:xfrm>
            <a:custGeom>
              <a:avLst/>
              <a:gdLst/>
              <a:ahLst/>
              <a:cxnLst/>
              <a:rect l="l" t="t" r="r" b="b"/>
              <a:pathLst>
                <a:path w="27205" h="3552" extrusionOk="0">
                  <a:moveTo>
                    <a:pt x="11855" y="0"/>
                  </a:moveTo>
                  <a:cubicBezTo>
                    <a:pt x="10172" y="0"/>
                    <a:pt x="8492" y="104"/>
                    <a:pt x="6824" y="290"/>
                  </a:cubicBezTo>
                  <a:cubicBezTo>
                    <a:pt x="5666" y="413"/>
                    <a:pt x="4531" y="591"/>
                    <a:pt x="3396" y="802"/>
                  </a:cubicBezTo>
                  <a:lnTo>
                    <a:pt x="0" y="1392"/>
                  </a:lnTo>
                  <a:lnTo>
                    <a:pt x="123" y="2093"/>
                  </a:lnTo>
                  <a:lnTo>
                    <a:pt x="3507" y="1482"/>
                  </a:lnTo>
                  <a:cubicBezTo>
                    <a:pt x="4642" y="1259"/>
                    <a:pt x="5766" y="1069"/>
                    <a:pt x="6902" y="947"/>
                  </a:cubicBezTo>
                  <a:cubicBezTo>
                    <a:pt x="8631" y="743"/>
                    <a:pt x="10373" y="623"/>
                    <a:pt x="12118" y="623"/>
                  </a:cubicBezTo>
                  <a:cubicBezTo>
                    <a:pt x="12653" y="623"/>
                    <a:pt x="13189" y="634"/>
                    <a:pt x="13725" y="658"/>
                  </a:cubicBezTo>
                  <a:cubicBezTo>
                    <a:pt x="15996" y="747"/>
                    <a:pt x="18278" y="1002"/>
                    <a:pt x="20504" y="1492"/>
                  </a:cubicBezTo>
                  <a:cubicBezTo>
                    <a:pt x="22730" y="1971"/>
                    <a:pt x="24912" y="2661"/>
                    <a:pt x="27004" y="3552"/>
                  </a:cubicBezTo>
                  <a:lnTo>
                    <a:pt x="27205" y="3095"/>
                  </a:lnTo>
                  <a:cubicBezTo>
                    <a:pt x="25090" y="2172"/>
                    <a:pt x="22875" y="1459"/>
                    <a:pt x="20615" y="947"/>
                  </a:cubicBezTo>
                  <a:cubicBezTo>
                    <a:pt x="18356" y="435"/>
                    <a:pt x="16051" y="156"/>
                    <a:pt x="13748" y="45"/>
                  </a:cubicBezTo>
                  <a:cubicBezTo>
                    <a:pt x="13116" y="15"/>
                    <a:pt x="12485" y="0"/>
                    <a:pt x="11855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4857725" y="4891475"/>
              <a:ext cx="688200" cy="77125"/>
            </a:xfrm>
            <a:custGeom>
              <a:avLst/>
              <a:gdLst/>
              <a:ahLst/>
              <a:cxnLst/>
              <a:rect l="l" t="t" r="r" b="b"/>
              <a:pathLst>
                <a:path w="27528" h="3085" extrusionOk="0">
                  <a:moveTo>
                    <a:pt x="12896" y="1"/>
                  </a:moveTo>
                  <a:cubicBezTo>
                    <a:pt x="10894" y="1"/>
                    <a:pt x="8894" y="141"/>
                    <a:pt x="6902" y="324"/>
                  </a:cubicBezTo>
                  <a:cubicBezTo>
                    <a:pt x="4597" y="546"/>
                    <a:pt x="2293" y="847"/>
                    <a:pt x="0" y="1081"/>
                  </a:cubicBezTo>
                  <a:lnTo>
                    <a:pt x="100" y="1937"/>
                  </a:lnTo>
                  <a:cubicBezTo>
                    <a:pt x="2405" y="1660"/>
                    <a:pt x="4686" y="1326"/>
                    <a:pt x="6979" y="1069"/>
                  </a:cubicBezTo>
                  <a:cubicBezTo>
                    <a:pt x="9149" y="837"/>
                    <a:pt x="11318" y="656"/>
                    <a:pt x="13488" y="656"/>
                  </a:cubicBezTo>
                  <a:cubicBezTo>
                    <a:pt x="13611" y="656"/>
                    <a:pt x="13735" y="657"/>
                    <a:pt x="13858" y="658"/>
                  </a:cubicBezTo>
                  <a:cubicBezTo>
                    <a:pt x="16151" y="680"/>
                    <a:pt x="18444" y="936"/>
                    <a:pt x="20704" y="1359"/>
                  </a:cubicBezTo>
                  <a:cubicBezTo>
                    <a:pt x="22963" y="1782"/>
                    <a:pt x="25190" y="2372"/>
                    <a:pt x="27383" y="3084"/>
                  </a:cubicBezTo>
                  <a:lnTo>
                    <a:pt x="27527" y="2672"/>
                  </a:lnTo>
                  <a:cubicBezTo>
                    <a:pt x="25323" y="1927"/>
                    <a:pt x="23086" y="1292"/>
                    <a:pt x="20804" y="824"/>
                  </a:cubicBezTo>
                  <a:cubicBezTo>
                    <a:pt x="18533" y="368"/>
                    <a:pt x="16207" y="67"/>
                    <a:pt x="13870" y="12"/>
                  </a:cubicBezTo>
                  <a:cubicBezTo>
                    <a:pt x="13545" y="4"/>
                    <a:pt x="13221" y="1"/>
                    <a:pt x="12896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4849375" y="4919600"/>
              <a:ext cx="694875" cy="56225"/>
            </a:xfrm>
            <a:custGeom>
              <a:avLst/>
              <a:gdLst/>
              <a:ahLst/>
              <a:cxnLst/>
              <a:rect l="l" t="t" r="r" b="b"/>
              <a:pathLst>
                <a:path w="27795" h="2249" extrusionOk="0">
                  <a:moveTo>
                    <a:pt x="13970" y="0"/>
                  </a:moveTo>
                  <a:cubicBezTo>
                    <a:pt x="11632" y="11"/>
                    <a:pt x="9306" y="201"/>
                    <a:pt x="6979" y="367"/>
                  </a:cubicBezTo>
                  <a:lnTo>
                    <a:pt x="0" y="891"/>
                  </a:lnTo>
                  <a:lnTo>
                    <a:pt x="33" y="1269"/>
                  </a:lnTo>
                  <a:lnTo>
                    <a:pt x="7001" y="690"/>
                  </a:lnTo>
                  <a:cubicBezTo>
                    <a:pt x="9328" y="512"/>
                    <a:pt x="11654" y="300"/>
                    <a:pt x="13970" y="278"/>
                  </a:cubicBezTo>
                  <a:cubicBezTo>
                    <a:pt x="14127" y="275"/>
                    <a:pt x="14283" y="274"/>
                    <a:pt x="14439" y="274"/>
                  </a:cubicBezTo>
                  <a:cubicBezTo>
                    <a:pt x="14868" y="274"/>
                    <a:pt x="15293" y="284"/>
                    <a:pt x="15718" y="300"/>
                  </a:cubicBezTo>
                  <a:cubicBezTo>
                    <a:pt x="16296" y="323"/>
                    <a:pt x="16875" y="356"/>
                    <a:pt x="17454" y="401"/>
                  </a:cubicBezTo>
                  <a:cubicBezTo>
                    <a:pt x="18622" y="490"/>
                    <a:pt x="19780" y="624"/>
                    <a:pt x="20927" y="790"/>
                  </a:cubicBezTo>
                  <a:cubicBezTo>
                    <a:pt x="23231" y="1124"/>
                    <a:pt x="25513" y="1614"/>
                    <a:pt x="27750" y="2249"/>
                  </a:cubicBezTo>
                  <a:lnTo>
                    <a:pt x="27794" y="2081"/>
                  </a:lnTo>
                  <a:cubicBezTo>
                    <a:pt x="25557" y="1425"/>
                    <a:pt x="23275" y="913"/>
                    <a:pt x="20960" y="568"/>
                  </a:cubicBezTo>
                  <a:cubicBezTo>
                    <a:pt x="19802" y="389"/>
                    <a:pt x="18645" y="245"/>
                    <a:pt x="17476" y="156"/>
                  </a:cubicBezTo>
                  <a:cubicBezTo>
                    <a:pt x="16897" y="100"/>
                    <a:pt x="16319" y="67"/>
                    <a:pt x="15728" y="33"/>
                  </a:cubicBezTo>
                  <a:cubicBezTo>
                    <a:pt x="15139" y="11"/>
                    <a:pt x="14560" y="0"/>
                    <a:pt x="13970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4840475" y="4944625"/>
              <a:ext cx="704625" cy="42050"/>
            </a:xfrm>
            <a:custGeom>
              <a:avLst/>
              <a:gdLst/>
              <a:ahLst/>
              <a:cxnLst/>
              <a:rect l="l" t="t" r="r" b="b"/>
              <a:pathLst>
                <a:path w="28185" h="1682" extrusionOk="0">
                  <a:moveTo>
                    <a:pt x="13714" y="0"/>
                  </a:moveTo>
                  <a:cubicBezTo>
                    <a:pt x="9136" y="0"/>
                    <a:pt x="4568" y="376"/>
                    <a:pt x="0" y="647"/>
                  </a:cubicBezTo>
                  <a:lnTo>
                    <a:pt x="11" y="813"/>
                  </a:lnTo>
                  <a:cubicBezTo>
                    <a:pt x="4421" y="594"/>
                    <a:pt x="8831" y="286"/>
                    <a:pt x="13241" y="286"/>
                  </a:cubicBezTo>
                  <a:cubicBezTo>
                    <a:pt x="13528" y="286"/>
                    <a:pt x="13815" y="288"/>
                    <a:pt x="14103" y="290"/>
                  </a:cubicBezTo>
                  <a:cubicBezTo>
                    <a:pt x="18800" y="357"/>
                    <a:pt x="23498" y="825"/>
                    <a:pt x="28106" y="1681"/>
                  </a:cubicBezTo>
                  <a:lnTo>
                    <a:pt x="28184" y="1270"/>
                  </a:lnTo>
                  <a:cubicBezTo>
                    <a:pt x="23542" y="446"/>
                    <a:pt x="18823" y="12"/>
                    <a:pt x="14103" y="1"/>
                  </a:cubicBezTo>
                  <a:cubicBezTo>
                    <a:pt x="13973" y="0"/>
                    <a:pt x="13844" y="0"/>
                    <a:pt x="13714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4831000" y="4966000"/>
              <a:ext cx="713800" cy="28200"/>
            </a:xfrm>
            <a:custGeom>
              <a:avLst/>
              <a:gdLst/>
              <a:ahLst/>
              <a:cxnLst/>
              <a:rect l="l" t="t" r="r" b="b"/>
              <a:pathLst>
                <a:path w="28552" h="1128" extrusionOk="0">
                  <a:moveTo>
                    <a:pt x="8294" y="0"/>
                  </a:moveTo>
                  <a:cubicBezTo>
                    <a:pt x="7908" y="0"/>
                    <a:pt x="7522" y="1"/>
                    <a:pt x="7135" y="3"/>
                  </a:cubicBezTo>
                  <a:cubicBezTo>
                    <a:pt x="4753" y="14"/>
                    <a:pt x="2383" y="70"/>
                    <a:pt x="1" y="114"/>
                  </a:cubicBezTo>
                  <a:lnTo>
                    <a:pt x="23" y="1027"/>
                  </a:lnTo>
                  <a:cubicBezTo>
                    <a:pt x="2394" y="949"/>
                    <a:pt x="4776" y="860"/>
                    <a:pt x="7147" y="804"/>
                  </a:cubicBezTo>
                  <a:cubicBezTo>
                    <a:pt x="8720" y="775"/>
                    <a:pt x="10299" y="760"/>
                    <a:pt x="11876" y="760"/>
                  </a:cubicBezTo>
                  <a:cubicBezTo>
                    <a:pt x="12675" y="760"/>
                    <a:pt x="13473" y="764"/>
                    <a:pt x="14271" y="771"/>
                  </a:cubicBezTo>
                  <a:cubicBezTo>
                    <a:pt x="19023" y="804"/>
                    <a:pt x="23777" y="949"/>
                    <a:pt x="28529" y="1127"/>
                  </a:cubicBezTo>
                  <a:lnTo>
                    <a:pt x="28552" y="660"/>
                  </a:lnTo>
                  <a:cubicBezTo>
                    <a:pt x="23799" y="403"/>
                    <a:pt x="19046" y="181"/>
                    <a:pt x="14282" y="70"/>
                  </a:cubicBezTo>
                  <a:cubicBezTo>
                    <a:pt x="12286" y="23"/>
                    <a:pt x="10290" y="0"/>
                    <a:pt x="8294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4822100" y="4994725"/>
              <a:ext cx="722425" cy="4475"/>
            </a:xfrm>
            <a:custGeom>
              <a:avLst/>
              <a:gdLst/>
              <a:ahLst/>
              <a:cxnLst/>
              <a:rect l="l" t="t" r="r" b="b"/>
              <a:pathLst>
                <a:path w="28897" h="179" extrusionOk="0">
                  <a:moveTo>
                    <a:pt x="1" y="1"/>
                  </a:moveTo>
                  <a:lnTo>
                    <a:pt x="1" y="179"/>
                  </a:lnTo>
                  <a:lnTo>
                    <a:pt x="28897" y="179"/>
                  </a:lnTo>
                  <a:lnTo>
                    <a:pt x="28897" y="1"/>
                  </a:ln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4797875" y="4918750"/>
              <a:ext cx="1491600" cy="99925"/>
            </a:xfrm>
            <a:custGeom>
              <a:avLst/>
              <a:gdLst/>
              <a:ahLst/>
              <a:cxnLst/>
              <a:rect l="l" t="t" r="r" b="b"/>
              <a:pathLst>
                <a:path w="59664" h="3997" extrusionOk="0">
                  <a:moveTo>
                    <a:pt x="29832" y="0"/>
                  </a:moveTo>
                  <a:cubicBezTo>
                    <a:pt x="28162" y="0"/>
                    <a:pt x="26771" y="1214"/>
                    <a:pt x="26493" y="2805"/>
                  </a:cubicBezTo>
                  <a:lnTo>
                    <a:pt x="602" y="2805"/>
                  </a:lnTo>
                  <a:cubicBezTo>
                    <a:pt x="268" y="2805"/>
                    <a:pt x="1" y="3073"/>
                    <a:pt x="1" y="3407"/>
                  </a:cubicBezTo>
                  <a:cubicBezTo>
                    <a:pt x="1" y="3730"/>
                    <a:pt x="268" y="3997"/>
                    <a:pt x="602" y="3997"/>
                  </a:cubicBezTo>
                  <a:lnTo>
                    <a:pt x="27039" y="3997"/>
                  </a:lnTo>
                  <a:cubicBezTo>
                    <a:pt x="27361" y="3997"/>
                    <a:pt x="27628" y="3740"/>
                    <a:pt x="27628" y="3418"/>
                  </a:cubicBezTo>
                  <a:cubicBezTo>
                    <a:pt x="27617" y="2194"/>
                    <a:pt x="28619" y="1192"/>
                    <a:pt x="29832" y="1192"/>
                  </a:cubicBezTo>
                  <a:cubicBezTo>
                    <a:pt x="31057" y="1192"/>
                    <a:pt x="32058" y="2194"/>
                    <a:pt x="32048" y="3418"/>
                  </a:cubicBezTo>
                  <a:cubicBezTo>
                    <a:pt x="32048" y="3740"/>
                    <a:pt x="32315" y="3997"/>
                    <a:pt x="32637" y="3997"/>
                  </a:cubicBezTo>
                  <a:lnTo>
                    <a:pt x="59074" y="3997"/>
                  </a:lnTo>
                  <a:cubicBezTo>
                    <a:pt x="59396" y="3997"/>
                    <a:pt x="59663" y="3730"/>
                    <a:pt x="59663" y="3407"/>
                  </a:cubicBezTo>
                  <a:cubicBezTo>
                    <a:pt x="59663" y="3073"/>
                    <a:pt x="59396" y="2805"/>
                    <a:pt x="59074" y="2805"/>
                  </a:cubicBezTo>
                  <a:lnTo>
                    <a:pt x="33183" y="2805"/>
                  </a:lnTo>
                  <a:cubicBezTo>
                    <a:pt x="32904" y="1214"/>
                    <a:pt x="31513" y="0"/>
                    <a:pt x="298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5473825" y="4948525"/>
              <a:ext cx="140000" cy="70150"/>
            </a:xfrm>
            <a:custGeom>
              <a:avLst/>
              <a:gdLst/>
              <a:ahLst/>
              <a:cxnLst/>
              <a:rect l="l" t="t" r="r" b="b"/>
              <a:pathLst>
                <a:path w="5600" h="2806" extrusionOk="0">
                  <a:moveTo>
                    <a:pt x="2794" y="1"/>
                  </a:moveTo>
                  <a:cubicBezTo>
                    <a:pt x="1581" y="1"/>
                    <a:pt x="579" y="1003"/>
                    <a:pt x="590" y="2227"/>
                  </a:cubicBezTo>
                  <a:cubicBezTo>
                    <a:pt x="590" y="2549"/>
                    <a:pt x="323" y="2806"/>
                    <a:pt x="1" y="2806"/>
                  </a:cubicBezTo>
                  <a:lnTo>
                    <a:pt x="5599" y="2806"/>
                  </a:lnTo>
                  <a:cubicBezTo>
                    <a:pt x="5277" y="2806"/>
                    <a:pt x="5010" y="2549"/>
                    <a:pt x="5010" y="2227"/>
                  </a:cubicBezTo>
                  <a:cubicBezTo>
                    <a:pt x="5020" y="1003"/>
                    <a:pt x="4019" y="1"/>
                    <a:pt x="2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5326600" y="4948250"/>
              <a:ext cx="135575" cy="50100"/>
            </a:xfrm>
            <a:custGeom>
              <a:avLst/>
              <a:gdLst/>
              <a:ahLst/>
              <a:cxnLst/>
              <a:rect l="l" t="t" r="r" b="b"/>
              <a:pathLst>
                <a:path w="5423" h="2004" extrusionOk="0">
                  <a:moveTo>
                    <a:pt x="446" y="0"/>
                  </a:moveTo>
                  <a:cubicBezTo>
                    <a:pt x="201" y="0"/>
                    <a:pt x="1" y="201"/>
                    <a:pt x="1" y="446"/>
                  </a:cubicBezTo>
                  <a:lnTo>
                    <a:pt x="1" y="2004"/>
                  </a:lnTo>
                  <a:lnTo>
                    <a:pt x="5422" y="2004"/>
                  </a:lnTo>
                  <a:lnTo>
                    <a:pt x="5422" y="446"/>
                  </a:lnTo>
                  <a:cubicBezTo>
                    <a:pt x="5422" y="201"/>
                    <a:pt x="5222" y="0"/>
                    <a:pt x="4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5326600" y="4998325"/>
              <a:ext cx="135575" cy="17575"/>
            </a:xfrm>
            <a:custGeom>
              <a:avLst/>
              <a:gdLst/>
              <a:ahLst/>
              <a:cxnLst/>
              <a:rect l="l" t="t" r="r" b="b"/>
              <a:pathLst>
                <a:path w="5423" h="703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491"/>
                    <a:pt x="201" y="703"/>
                    <a:pt x="446" y="703"/>
                  </a:cubicBezTo>
                  <a:lnTo>
                    <a:pt x="4965" y="703"/>
                  </a:lnTo>
                  <a:cubicBezTo>
                    <a:pt x="5222" y="703"/>
                    <a:pt x="5422" y="491"/>
                    <a:pt x="5422" y="246"/>
                  </a:cubicBezTo>
                  <a:lnTo>
                    <a:pt x="54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5356400" y="4943225"/>
              <a:ext cx="75975" cy="55125"/>
            </a:xfrm>
            <a:custGeom>
              <a:avLst/>
              <a:gdLst/>
              <a:ahLst/>
              <a:cxnLst/>
              <a:rect l="l" t="t" r="r" b="b"/>
              <a:pathLst>
                <a:path w="3039" h="2205" extrusionOk="0">
                  <a:moveTo>
                    <a:pt x="0" y="1"/>
                  </a:moveTo>
                  <a:lnTo>
                    <a:pt x="0" y="2205"/>
                  </a:lnTo>
                  <a:lnTo>
                    <a:pt x="3039" y="2205"/>
                  </a:lnTo>
                  <a:lnTo>
                    <a:pt x="30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5370875" y="4955775"/>
              <a:ext cx="47025" cy="30350"/>
            </a:xfrm>
            <a:custGeom>
              <a:avLst/>
              <a:gdLst/>
              <a:ahLst/>
              <a:cxnLst/>
              <a:rect l="l" t="t" r="r" b="b"/>
              <a:pathLst>
                <a:path w="1881" h="1214" extrusionOk="0">
                  <a:moveTo>
                    <a:pt x="0" y="0"/>
                  </a:moveTo>
                  <a:lnTo>
                    <a:pt x="0" y="1213"/>
                  </a:lnTo>
                  <a:lnTo>
                    <a:pt x="1881" y="1213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5356400" y="4998325"/>
              <a:ext cx="75975" cy="22300"/>
            </a:xfrm>
            <a:custGeom>
              <a:avLst/>
              <a:gdLst/>
              <a:ahLst/>
              <a:cxnLst/>
              <a:rect l="l" t="t" r="r" b="b"/>
              <a:pathLst>
                <a:path w="3039" h="892" extrusionOk="0">
                  <a:moveTo>
                    <a:pt x="0" y="1"/>
                  </a:moveTo>
                  <a:lnTo>
                    <a:pt x="0" y="891"/>
                  </a:lnTo>
                  <a:lnTo>
                    <a:pt x="3039" y="891"/>
                  </a:lnTo>
                  <a:lnTo>
                    <a:pt x="30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6114700" y="4974950"/>
              <a:ext cx="32850" cy="40950"/>
            </a:xfrm>
            <a:custGeom>
              <a:avLst/>
              <a:gdLst/>
              <a:ahLst/>
              <a:cxnLst/>
              <a:rect l="l" t="t" r="r" b="b"/>
              <a:pathLst>
                <a:path w="1314" h="1638" extrusionOk="0">
                  <a:moveTo>
                    <a:pt x="0" y="1"/>
                  </a:moveTo>
                  <a:lnTo>
                    <a:pt x="0" y="1638"/>
                  </a:lnTo>
                  <a:lnTo>
                    <a:pt x="1314" y="1638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5695600" y="4974950"/>
              <a:ext cx="41500" cy="40950"/>
            </a:xfrm>
            <a:custGeom>
              <a:avLst/>
              <a:gdLst/>
              <a:ahLst/>
              <a:cxnLst/>
              <a:rect l="l" t="t" r="r" b="b"/>
              <a:pathLst>
                <a:path w="1660" h="1638" extrusionOk="0">
                  <a:moveTo>
                    <a:pt x="1660" y="1"/>
                  </a:moveTo>
                  <a:lnTo>
                    <a:pt x="1" y="513"/>
                  </a:lnTo>
                  <a:lnTo>
                    <a:pt x="1" y="1114"/>
                  </a:lnTo>
                  <a:lnTo>
                    <a:pt x="1660" y="1638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5671400" y="4987750"/>
              <a:ext cx="24225" cy="15075"/>
            </a:xfrm>
            <a:custGeom>
              <a:avLst/>
              <a:gdLst/>
              <a:ahLst/>
              <a:cxnLst/>
              <a:rect l="l" t="t" r="r" b="b"/>
              <a:pathLst>
                <a:path w="969" h="603" extrusionOk="0">
                  <a:moveTo>
                    <a:pt x="969" y="1"/>
                  </a:moveTo>
                  <a:lnTo>
                    <a:pt x="1" y="302"/>
                  </a:lnTo>
                  <a:lnTo>
                    <a:pt x="969" y="602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5737075" y="5006125"/>
              <a:ext cx="377650" cy="9775"/>
            </a:xfrm>
            <a:custGeom>
              <a:avLst/>
              <a:gdLst/>
              <a:ahLst/>
              <a:cxnLst/>
              <a:rect l="l" t="t" r="r" b="b"/>
              <a:pathLst>
                <a:path w="15106" h="391" extrusionOk="0">
                  <a:moveTo>
                    <a:pt x="1" y="1"/>
                  </a:moveTo>
                  <a:lnTo>
                    <a:pt x="1" y="391"/>
                  </a:lnTo>
                  <a:lnTo>
                    <a:pt x="15105" y="391"/>
                  </a:lnTo>
                  <a:lnTo>
                    <a:pt x="15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5737075" y="4974950"/>
              <a:ext cx="377650" cy="9500"/>
            </a:xfrm>
            <a:custGeom>
              <a:avLst/>
              <a:gdLst/>
              <a:ahLst/>
              <a:cxnLst/>
              <a:rect l="l" t="t" r="r" b="b"/>
              <a:pathLst>
                <a:path w="15106" h="380" extrusionOk="0">
                  <a:moveTo>
                    <a:pt x="1" y="1"/>
                  </a:moveTo>
                  <a:lnTo>
                    <a:pt x="1" y="379"/>
                  </a:lnTo>
                  <a:lnTo>
                    <a:pt x="15105" y="379"/>
                  </a:lnTo>
                  <a:lnTo>
                    <a:pt x="151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5737075" y="4984425"/>
              <a:ext cx="377650" cy="21725"/>
            </a:xfrm>
            <a:custGeom>
              <a:avLst/>
              <a:gdLst/>
              <a:ahLst/>
              <a:cxnLst/>
              <a:rect l="l" t="t" r="r" b="b"/>
              <a:pathLst>
                <a:path w="15106" h="869" extrusionOk="0">
                  <a:moveTo>
                    <a:pt x="1" y="0"/>
                  </a:moveTo>
                  <a:lnTo>
                    <a:pt x="1" y="869"/>
                  </a:lnTo>
                  <a:lnTo>
                    <a:pt x="15105" y="869"/>
                  </a:lnTo>
                  <a:lnTo>
                    <a:pt x="15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6147525" y="4974950"/>
              <a:ext cx="20350" cy="40950"/>
            </a:xfrm>
            <a:custGeom>
              <a:avLst/>
              <a:gdLst/>
              <a:ahLst/>
              <a:cxnLst/>
              <a:rect l="l" t="t" r="r" b="b"/>
              <a:pathLst>
                <a:path w="814" h="1638" extrusionOk="0">
                  <a:moveTo>
                    <a:pt x="1" y="1"/>
                  </a:moveTo>
                  <a:lnTo>
                    <a:pt x="1" y="1638"/>
                  </a:lnTo>
                  <a:lnTo>
                    <a:pt x="791" y="1638"/>
                  </a:lnTo>
                  <a:cubicBezTo>
                    <a:pt x="802" y="1638"/>
                    <a:pt x="814" y="1626"/>
                    <a:pt x="814" y="1604"/>
                  </a:cubicBezTo>
                  <a:lnTo>
                    <a:pt x="814" y="23"/>
                  </a:lnTo>
                  <a:cubicBezTo>
                    <a:pt x="814" y="12"/>
                    <a:pt x="802" y="1"/>
                    <a:pt x="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6141700" y="4973575"/>
              <a:ext cx="2500" cy="43450"/>
            </a:xfrm>
            <a:custGeom>
              <a:avLst/>
              <a:gdLst/>
              <a:ahLst/>
              <a:cxnLst/>
              <a:rect l="l" t="t" r="r" b="b"/>
              <a:pathLst>
                <a:path w="100" h="1738" extrusionOk="0">
                  <a:moveTo>
                    <a:pt x="45" y="1"/>
                  </a:moveTo>
                  <a:cubicBezTo>
                    <a:pt x="22" y="1"/>
                    <a:pt x="0" y="23"/>
                    <a:pt x="0" y="56"/>
                  </a:cubicBezTo>
                  <a:lnTo>
                    <a:pt x="0" y="1693"/>
                  </a:lnTo>
                  <a:cubicBezTo>
                    <a:pt x="0" y="1715"/>
                    <a:pt x="22" y="1737"/>
                    <a:pt x="45" y="1737"/>
                  </a:cubicBezTo>
                  <a:cubicBezTo>
                    <a:pt x="78" y="1737"/>
                    <a:pt x="100" y="1715"/>
                    <a:pt x="100" y="1693"/>
                  </a:cubicBezTo>
                  <a:lnTo>
                    <a:pt x="100" y="56"/>
                  </a:lnTo>
                  <a:cubicBezTo>
                    <a:pt x="100" y="23"/>
                    <a:pt x="78" y="1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6133900" y="4973575"/>
              <a:ext cx="2250" cy="43450"/>
            </a:xfrm>
            <a:custGeom>
              <a:avLst/>
              <a:gdLst/>
              <a:ahLst/>
              <a:cxnLst/>
              <a:rect l="l" t="t" r="r" b="b"/>
              <a:pathLst>
                <a:path w="90" h="1738" extrusionOk="0">
                  <a:moveTo>
                    <a:pt x="45" y="1"/>
                  </a:moveTo>
                  <a:cubicBezTo>
                    <a:pt x="23" y="1"/>
                    <a:pt x="1" y="23"/>
                    <a:pt x="1" y="56"/>
                  </a:cubicBezTo>
                  <a:lnTo>
                    <a:pt x="1" y="1693"/>
                  </a:lnTo>
                  <a:cubicBezTo>
                    <a:pt x="1" y="1715"/>
                    <a:pt x="23" y="1737"/>
                    <a:pt x="45" y="1737"/>
                  </a:cubicBezTo>
                  <a:cubicBezTo>
                    <a:pt x="67" y="1737"/>
                    <a:pt x="90" y="1715"/>
                    <a:pt x="90" y="1693"/>
                  </a:cubicBezTo>
                  <a:lnTo>
                    <a:pt x="90" y="56"/>
                  </a:lnTo>
                  <a:cubicBezTo>
                    <a:pt x="90" y="23"/>
                    <a:pt x="67" y="1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6125825" y="4973575"/>
              <a:ext cx="2525" cy="43450"/>
            </a:xfrm>
            <a:custGeom>
              <a:avLst/>
              <a:gdLst/>
              <a:ahLst/>
              <a:cxnLst/>
              <a:rect l="l" t="t" r="r" b="b"/>
              <a:pathLst>
                <a:path w="101" h="1738" extrusionOk="0">
                  <a:moveTo>
                    <a:pt x="56" y="1"/>
                  </a:moveTo>
                  <a:cubicBezTo>
                    <a:pt x="23" y="1"/>
                    <a:pt x="0" y="23"/>
                    <a:pt x="0" y="56"/>
                  </a:cubicBezTo>
                  <a:lnTo>
                    <a:pt x="0" y="1693"/>
                  </a:lnTo>
                  <a:cubicBezTo>
                    <a:pt x="0" y="1715"/>
                    <a:pt x="23" y="1737"/>
                    <a:pt x="56" y="1737"/>
                  </a:cubicBezTo>
                  <a:cubicBezTo>
                    <a:pt x="79" y="1737"/>
                    <a:pt x="101" y="1715"/>
                    <a:pt x="101" y="1693"/>
                  </a:cubicBezTo>
                  <a:lnTo>
                    <a:pt x="101" y="56"/>
                  </a:lnTo>
                  <a:cubicBezTo>
                    <a:pt x="101" y="23"/>
                    <a:pt x="79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6118025" y="4973575"/>
              <a:ext cx="2550" cy="43450"/>
            </a:xfrm>
            <a:custGeom>
              <a:avLst/>
              <a:gdLst/>
              <a:ahLst/>
              <a:cxnLst/>
              <a:rect l="l" t="t" r="r" b="b"/>
              <a:pathLst>
                <a:path w="102" h="1738" extrusionOk="0">
                  <a:moveTo>
                    <a:pt x="45" y="1"/>
                  </a:moveTo>
                  <a:cubicBezTo>
                    <a:pt x="23" y="1"/>
                    <a:pt x="1" y="23"/>
                    <a:pt x="1" y="56"/>
                  </a:cubicBezTo>
                  <a:lnTo>
                    <a:pt x="1" y="1693"/>
                  </a:lnTo>
                  <a:cubicBezTo>
                    <a:pt x="1" y="1715"/>
                    <a:pt x="23" y="1737"/>
                    <a:pt x="45" y="1737"/>
                  </a:cubicBezTo>
                  <a:cubicBezTo>
                    <a:pt x="79" y="1737"/>
                    <a:pt x="101" y="1715"/>
                    <a:pt x="101" y="1693"/>
                  </a:cubicBezTo>
                  <a:lnTo>
                    <a:pt x="101" y="56"/>
                  </a:lnTo>
                  <a:cubicBezTo>
                    <a:pt x="101" y="23"/>
                    <a:pt x="79" y="1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5286525" y="5302225"/>
              <a:ext cx="965950" cy="151125"/>
            </a:xfrm>
            <a:custGeom>
              <a:avLst/>
              <a:gdLst/>
              <a:ahLst/>
              <a:cxnLst/>
              <a:rect l="l" t="t" r="r" b="b"/>
              <a:pathLst>
                <a:path w="38638" h="6045" extrusionOk="0">
                  <a:moveTo>
                    <a:pt x="1" y="0"/>
                  </a:moveTo>
                  <a:lnTo>
                    <a:pt x="1" y="6045"/>
                  </a:lnTo>
                  <a:lnTo>
                    <a:pt x="38393" y="6045"/>
                  </a:lnTo>
                  <a:cubicBezTo>
                    <a:pt x="38526" y="6045"/>
                    <a:pt x="38637" y="5933"/>
                    <a:pt x="38637" y="5800"/>
                  </a:cubicBezTo>
                  <a:lnTo>
                    <a:pt x="38637" y="257"/>
                  </a:lnTo>
                  <a:cubicBezTo>
                    <a:pt x="38637" y="111"/>
                    <a:pt x="38526" y="0"/>
                    <a:pt x="38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5428750" y="5306675"/>
              <a:ext cx="404075" cy="142225"/>
            </a:xfrm>
            <a:custGeom>
              <a:avLst/>
              <a:gdLst/>
              <a:ahLst/>
              <a:cxnLst/>
              <a:rect l="l" t="t" r="r" b="b"/>
              <a:pathLst>
                <a:path w="16163" h="5689" extrusionOk="0">
                  <a:moveTo>
                    <a:pt x="0" y="0"/>
                  </a:moveTo>
                  <a:cubicBezTo>
                    <a:pt x="1381" y="0"/>
                    <a:pt x="2504" y="1247"/>
                    <a:pt x="2504" y="2772"/>
                  </a:cubicBezTo>
                  <a:lnTo>
                    <a:pt x="2504" y="2928"/>
                  </a:lnTo>
                  <a:cubicBezTo>
                    <a:pt x="2504" y="4453"/>
                    <a:pt x="1381" y="5689"/>
                    <a:pt x="0" y="5689"/>
                  </a:cubicBezTo>
                  <a:lnTo>
                    <a:pt x="13669" y="5689"/>
                  </a:lnTo>
                  <a:cubicBezTo>
                    <a:pt x="15050" y="5689"/>
                    <a:pt x="16163" y="4453"/>
                    <a:pt x="16163" y="2928"/>
                  </a:cubicBezTo>
                  <a:lnTo>
                    <a:pt x="16163" y="2772"/>
                  </a:lnTo>
                  <a:cubicBezTo>
                    <a:pt x="16163" y="1247"/>
                    <a:pt x="15050" y="0"/>
                    <a:pt x="13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051525" y="5306675"/>
              <a:ext cx="101600" cy="142225"/>
            </a:xfrm>
            <a:custGeom>
              <a:avLst/>
              <a:gdLst/>
              <a:ahLst/>
              <a:cxnLst/>
              <a:rect l="l" t="t" r="r" b="b"/>
              <a:pathLst>
                <a:path w="4064" h="5689" extrusionOk="0">
                  <a:moveTo>
                    <a:pt x="1" y="0"/>
                  </a:moveTo>
                  <a:cubicBezTo>
                    <a:pt x="1381" y="0"/>
                    <a:pt x="2494" y="1247"/>
                    <a:pt x="2494" y="2772"/>
                  </a:cubicBezTo>
                  <a:lnTo>
                    <a:pt x="2494" y="2928"/>
                  </a:lnTo>
                  <a:cubicBezTo>
                    <a:pt x="2494" y="4453"/>
                    <a:pt x="1381" y="5689"/>
                    <a:pt x="1" y="5689"/>
                  </a:cubicBezTo>
                  <a:lnTo>
                    <a:pt x="1570" y="5689"/>
                  </a:lnTo>
                  <a:cubicBezTo>
                    <a:pt x="2950" y="5689"/>
                    <a:pt x="4063" y="4453"/>
                    <a:pt x="4063" y="2928"/>
                  </a:cubicBezTo>
                  <a:lnTo>
                    <a:pt x="4063" y="2772"/>
                  </a:lnTo>
                  <a:cubicBezTo>
                    <a:pt x="4063" y="1247"/>
                    <a:pt x="2950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5990575" y="5306675"/>
              <a:ext cx="101600" cy="142225"/>
            </a:xfrm>
            <a:custGeom>
              <a:avLst/>
              <a:gdLst/>
              <a:ahLst/>
              <a:cxnLst/>
              <a:rect l="l" t="t" r="r" b="b"/>
              <a:pathLst>
                <a:path w="4064" h="5689" extrusionOk="0">
                  <a:moveTo>
                    <a:pt x="1" y="0"/>
                  </a:moveTo>
                  <a:cubicBezTo>
                    <a:pt x="1381" y="0"/>
                    <a:pt x="2494" y="1247"/>
                    <a:pt x="2494" y="2772"/>
                  </a:cubicBezTo>
                  <a:lnTo>
                    <a:pt x="2494" y="2928"/>
                  </a:lnTo>
                  <a:cubicBezTo>
                    <a:pt x="2494" y="4453"/>
                    <a:pt x="1381" y="5689"/>
                    <a:pt x="1" y="5689"/>
                  </a:cubicBezTo>
                  <a:lnTo>
                    <a:pt x="1571" y="5689"/>
                  </a:lnTo>
                  <a:cubicBezTo>
                    <a:pt x="2951" y="5689"/>
                    <a:pt x="4064" y="4453"/>
                    <a:pt x="4064" y="2928"/>
                  </a:cubicBezTo>
                  <a:lnTo>
                    <a:pt x="4064" y="2772"/>
                  </a:lnTo>
                  <a:cubicBezTo>
                    <a:pt x="4064" y="1247"/>
                    <a:pt x="2951" y="0"/>
                    <a:pt x="1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5485525" y="5377900"/>
              <a:ext cx="766950" cy="75450"/>
            </a:xfrm>
            <a:custGeom>
              <a:avLst/>
              <a:gdLst/>
              <a:ahLst/>
              <a:cxnLst/>
              <a:rect l="l" t="t" r="r" b="b"/>
              <a:pathLst>
                <a:path w="30678" h="3018" extrusionOk="0">
                  <a:moveTo>
                    <a:pt x="245" y="2840"/>
                  </a:moveTo>
                  <a:cubicBezTo>
                    <a:pt x="167" y="2906"/>
                    <a:pt x="78" y="2962"/>
                    <a:pt x="0" y="3018"/>
                  </a:cubicBezTo>
                  <a:lnTo>
                    <a:pt x="2026" y="3018"/>
                  </a:lnTo>
                  <a:cubicBezTo>
                    <a:pt x="2026" y="3018"/>
                    <a:pt x="2014" y="3006"/>
                    <a:pt x="2004" y="3006"/>
                  </a:cubicBezTo>
                  <a:cubicBezTo>
                    <a:pt x="1937" y="2962"/>
                    <a:pt x="1892" y="2906"/>
                    <a:pt x="1848" y="2840"/>
                  </a:cubicBezTo>
                  <a:close/>
                  <a:moveTo>
                    <a:pt x="2583" y="2840"/>
                  </a:moveTo>
                  <a:cubicBezTo>
                    <a:pt x="2538" y="2917"/>
                    <a:pt x="2482" y="2984"/>
                    <a:pt x="2404" y="3018"/>
                  </a:cubicBezTo>
                  <a:lnTo>
                    <a:pt x="3773" y="3018"/>
                  </a:lnTo>
                  <a:cubicBezTo>
                    <a:pt x="3706" y="2984"/>
                    <a:pt x="3640" y="2917"/>
                    <a:pt x="3595" y="2840"/>
                  </a:cubicBezTo>
                  <a:close/>
                  <a:moveTo>
                    <a:pt x="4330" y="2840"/>
                  </a:moveTo>
                  <a:cubicBezTo>
                    <a:pt x="4297" y="2906"/>
                    <a:pt x="4241" y="2962"/>
                    <a:pt x="4185" y="3006"/>
                  </a:cubicBezTo>
                  <a:cubicBezTo>
                    <a:pt x="4174" y="3006"/>
                    <a:pt x="4163" y="3018"/>
                    <a:pt x="4152" y="3018"/>
                  </a:cubicBezTo>
                  <a:lnTo>
                    <a:pt x="6189" y="3018"/>
                  </a:lnTo>
                  <a:cubicBezTo>
                    <a:pt x="6100" y="2962"/>
                    <a:pt x="6022" y="2906"/>
                    <a:pt x="5944" y="2840"/>
                  </a:cubicBezTo>
                  <a:close/>
                  <a:moveTo>
                    <a:pt x="16195" y="1"/>
                  </a:moveTo>
                  <a:lnTo>
                    <a:pt x="16040" y="1403"/>
                  </a:lnTo>
                  <a:cubicBezTo>
                    <a:pt x="15973" y="2027"/>
                    <a:pt x="15706" y="2583"/>
                    <a:pt x="15305" y="3018"/>
                  </a:cubicBezTo>
                  <a:lnTo>
                    <a:pt x="30433" y="3018"/>
                  </a:lnTo>
                  <a:cubicBezTo>
                    <a:pt x="30566" y="3018"/>
                    <a:pt x="30677" y="2906"/>
                    <a:pt x="30677" y="2773"/>
                  </a:cubicBezTo>
                  <a:lnTo>
                    <a:pt x="30677" y="1"/>
                  </a:lnTo>
                  <a:lnTo>
                    <a:pt x="26703" y="1"/>
                  </a:lnTo>
                  <a:lnTo>
                    <a:pt x="26703" y="79"/>
                  </a:lnTo>
                  <a:cubicBezTo>
                    <a:pt x="26703" y="1604"/>
                    <a:pt x="25590" y="2840"/>
                    <a:pt x="24210" y="2840"/>
                  </a:cubicBezTo>
                  <a:lnTo>
                    <a:pt x="22641" y="2840"/>
                  </a:lnTo>
                  <a:cubicBezTo>
                    <a:pt x="24021" y="2840"/>
                    <a:pt x="25134" y="1604"/>
                    <a:pt x="25134" y="79"/>
                  </a:cubicBezTo>
                  <a:lnTo>
                    <a:pt x="25134" y="1"/>
                  </a:lnTo>
                  <a:lnTo>
                    <a:pt x="24266" y="1"/>
                  </a:lnTo>
                  <a:lnTo>
                    <a:pt x="24266" y="79"/>
                  </a:lnTo>
                  <a:cubicBezTo>
                    <a:pt x="24266" y="1604"/>
                    <a:pt x="23153" y="2840"/>
                    <a:pt x="21773" y="2840"/>
                  </a:cubicBezTo>
                  <a:lnTo>
                    <a:pt x="20203" y="2840"/>
                  </a:lnTo>
                  <a:cubicBezTo>
                    <a:pt x="21583" y="2840"/>
                    <a:pt x="22696" y="1604"/>
                    <a:pt x="22696" y="79"/>
                  </a:cubicBezTo>
                  <a:lnTo>
                    <a:pt x="226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5491650" y="5377900"/>
              <a:ext cx="142500" cy="71000"/>
            </a:xfrm>
            <a:custGeom>
              <a:avLst/>
              <a:gdLst/>
              <a:ahLst/>
              <a:cxnLst/>
              <a:rect l="l" t="t" r="r" b="b"/>
              <a:pathLst>
                <a:path w="5700" h="2840" extrusionOk="0">
                  <a:moveTo>
                    <a:pt x="2449" y="1"/>
                  </a:moveTo>
                  <a:cubicBezTo>
                    <a:pt x="2593" y="157"/>
                    <a:pt x="2727" y="312"/>
                    <a:pt x="2850" y="468"/>
                  </a:cubicBezTo>
                  <a:cubicBezTo>
                    <a:pt x="2972" y="312"/>
                    <a:pt x="3105" y="157"/>
                    <a:pt x="3239" y="1"/>
                  </a:cubicBezTo>
                  <a:close/>
                  <a:moveTo>
                    <a:pt x="1714" y="535"/>
                  </a:moveTo>
                  <a:cubicBezTo>
                    <a:pt x="1358" y="1470"/>
                    <a:pt x="757" y="2261"/>
                    <a:pt x="0" y="2840"/>
                  </a:cubicBezTo>
                  <a:lnTo>
                    <a:pt x="1603" y="2840"/>
                  </a:lnTo>
                  <a:cubicBezTo>
                    <a:pt x="1525" y="2695"/>
                    <a:pt x="1514" y="2506"/>
                    <a:pt x="1603" y="2350"/>
                  </a:cubicBezTo>
                  <a:cubicBezTo>
                    <a:pt x="1625" y="2294"/>
                    <a:pt x="1870" y="1826"/>
                    <a:pt x="2293" y="1215"/>
                  </a:cubicBezTo>
                  <a:cubicBezTo>
                    <a:pt x="2115" y="992"/>
                    <a:pt x="1925" y="758"/>
                    <a:pt x="1714" y="535"/>
                  </a:cubicBezTo>
                  <a:close/>
                  <a:moveTo>
                    <a:pt x="2850" y="1994"/>
                  </a:moveTo>
                  <a:cubicBezTo>
                    <a:pt x="2538" y="2472"/>
                    <a:pt x="2348" y="2817"/>
                    <a:pt x="2348" y="2828"/>
                  </a:cubicBezTo>
                  <a:cubicBezTo>
                    <a:pt x="2348" y="2828"/>
                    <a:pt x="2348" y="2840"/>
                    <a:pt x="2338" y="2840"/>
                  </a:cubicBezTo>
                  <a:lnTo>
                    <a:pt x="3350" y="2840"/>
                  </a:lnTo>
                  <a:lnTo>
                    <a:pt x="3350" y="2828"/>
                  </a:lnTo>
                  <a:cubicBezTo>
                    <a:pt x="3339" y="2817"/>
                    <a:pt x="3161" y="2472"/>
                    <a:pt x="2850" y="1994"/>
                  </a:cubicBezTo>
                  <a:close/>
                  <a:moveTo>
                    <a:pt x="3985" y="535"/>
                  </a:moveTo>
                  <a:cubicBezTo>
                    <a:pt x="3773" y="758"/>
                    <a:pt x="3584" y="992"/>
                    <a:pt x="3406" y="1215"/>
                  </a:cubicBezTo>
                  <a:cubicBezTo>
                    <a:pt x="3818" y="1826"/>
                    <a:pt x="4062" y="2294"/>
                    <a:pt x="4096" y="2350"/>
                  </a:cubicBezTo>
                  <a:cubicBezTo>
                    <a:pt x="4174" y="2506"/>
                    <a:pt x="4163" y="2695"/>
                    <a:pt x="4085" y="2840"/>
                  </a:cubicBezTo>
                  <a:lnTo>
                    <a:pt x="5699" y="2840"/>
                  </a:lnTo>
                  <a:cubicBezTo>
                    <a:pt x="4931" y="2261"/>
                    <a:pt x="4330" y="1470"/>
                    <a:pt x="398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6051525" y="5377900"/>
              <a:ext cx="101600" cy="71000"/>
            </a:xfrm>
            <a:custGeom>
              <a:avLst/>
              <a:gdLst/>
              <a:ahLst/>
              <a:cxnLst/>
              <a:rect l="l" t="t" r="r" b="b"/>
              <a:pathLst>
                <a:path w="4064" h="2840" extrusionOk="0">
                  <a:moveTo>
                    <a:pt x="2494" y="1"/>
                  </a:moveTo>
                  <a:lnTo>
                    <a:pt x="2494" y="79"/>
                  </a:lnTo>
                  <a:cubicBezTo>
                    <a:pt x="2494" y="1604"/>
                    <a:pt x="1381" y="2840"/>
                    <a:pt x="1" y="2840"/>
                  </a:cubicBezTo>
                  <a:lnTo>
                    <a:pt x="1570" y="2840"/>
                  </a:lnTo>
                  <a:cubicBezTo>
                    <a:pt x="2950" y="2840"/>
                    <a:pt x="4063" y="1604"/>
                    <a:pt x="4063" y="79"/>
                  </a:cubicBezTo>
                  <a:lnTo>
                    <a:pt x="40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5990575" y="5377900"/>
              <a:ext cx="101600" cy="71000"/>
            </a:xfrm>
            <a:custGeom>
              <a:avLst/>
              <a:gdLst/>
              <a:ahLst/>
              <a:cxnLst/>
              <a:rect l="l" t="t" r="r" b="b"/>
              <a:pathLst>
                <a:path w="4064" h="2840" extrusionOk="0">
                  <a:moveTo>
                    <a:pt x="2494" y="1"/>
                  </a:moveTo>
                  <a:lnTo>
                    <a:pt x="2494" y="79"/>
                  </a:lnTo>
                  <a:cubicBezTo>
                    <a:pt x="2494" y="1604"/>
                    <a:pt x="1381" y="2840"/>
                    <a:pt x="1" y="2840"/>
                  </a:cubicBezTo>
                  <a:lnTo>
                    <a:pt x="1571" y="2840"/>
                  </a:lnTo>
                  <a:cubicBezTo>
                    <a:pt x="2951" y="2840"/>
                    <a:pt x="4064" y="1604"/>
                    <a:pt x="4064" y="79"/>
                  </a:cubicBezTo>
                  <a:lnTo>
                    <a:pt x="40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4910050" y="5159175"/>
              <a:ext cx="787800" cy="143075"/>
            </a:xfrm>
            <a:custGeom>
              <a:avLst/>
              <a:gdLst/>
              <a:ahLst/>
              <a:cxnLst/>
              <a:rect l="l" t="t" r="r" b="b"/>
              <a:pathLst>
                <a:path w="31512" h="5723" extrusionOk="0">
                  <a:moveTo>
                    <a:pt x="2860" y="1"/>
                  </a:moveTo>
                  <a:cubicBezTo>
                    <a:pt x="1280" y="1"/>
                    <a:pt x="0" y="1281"/>
                    <a:pt x="0" y="2862"/>
                  </a:cubicBezTo>
                  <a:cubicBezTo>
                    <a:pt x="0" y="4442"/>
                    <a:pt x="1280" y="5722"/>
                    <a:pt x="2860" y="5722"/>
                  </a:cubicBezTo>
                  <a:lnTo>
                    <a:pt x="31512" y="5722"/>
                  </a:lnTo>
                  <a:lnTo>
                    <a:pt x="31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5319675" y="5183675"/>
              <a:ext cx="84875" cy="94075"/>
            </a:xfrm>
            <a:custGeom>
              <a:avLst/>
              <a:gdLst/>
              <a:ahLst/>
              <a:cxnLst/>
              <a:rect l="l" t="t" r="r" b="b"/>
              <a:pathLst>
                <a:path w="3395" h="3763" extrusionOk="0">
                  <a:moveTo>
                    <a:pt x="0" y="0"/>
                  </a:moveTo>
                  <a:lnTo>
                    <a:pt x="0" y="3763"/>
                  </a:lnTo>
                  <a:lnTo>
                    <a:pt x="3395" y="3763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5517800" y="5183675"/>
              <a:ext cx="31200" cy="94075"/>
            </a:xfrm>
            <a:custGeom>
              <a:avLst/>
              <a:gdLst/>
              <a:ahLst/>
              <a:cxnLst/>
              <a:rect l="l" t="t" r="r" b="b"/>
              <a:pathLst>
                <a:path w="1248" h="3763" extrusionOk="0">
                  <a:moveTo>
                    <a:pt x="0" y="0"/>
                  </a:moveTo>
                  <a:lnTo>
                    <a:pt x="0" y="3763"/>
                  </a:lnTo>
                  <a:lnTo>
                    <a:pt x="1247" y="3763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4970150" y="5183675"/>
              <a:ext cx="316975" cy="94075"/>
            </a:xfrm>
            <a:custGeom>
              <a:avLst/>
              <a:gdLst/>
              <a:ahLst/>
              <a:cxnLst/>
              <a:rect l="l" t="t" r="r" b="b"/>
              <a:pathLst>
                <a:path w="12679" h="3763" extrusionOk="0">
                  <a:moveTo>
                    <a:pt x="167" y="0"/>
                  </a:moveTo>
                  <a:cubicBezTo>
                    <a:pt x="78" y="0"/>
                    <a:pt x="0" y="79"/>
                    <a:pt x="0" y="168"/>
                  </a:cubicBezTo>
                  <a:lnTo>
                    <a:pt x="0" y="3607"/>
                  </a:lnTo>
                  <a:cubicBezTo>
                    <a:pt x="0" y="3696"/>
                    <a:pt x="78" y="3763"/>
                    <a:pt x="167" y="3763"/>
                  </a:cubicBezTo>
                  <a:lnTo>
                    <a:pt x="12678" y="3763"/>
                  </a:lnTo>
                  <a:lnTo>
                    <a:pt x="126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5694500" y="5028400"/>
              <a:ext cx="537375" cy="118550"/>
            </a:xfrm>
            <a:custGeom>
              <a:avLst/>
              <a:gdLst/>
              <a:ahLst/>
              <a:cxnLst/>
              <a:rect l="l" t="t" r="r" b="b"/>
              <a:pathLst>
                <a:path w="21495" h="4742" extrusionOk="0">
                  <a:moveTo>
                    <a:pt x="2371" y="0"/>
                  </a:moveTo>
                  <a:cubicBezTo>
                    <a:pt x="1058" y="0"/>
                    <a:pt x="0" y="1058"/>
                    <a:pt x="0" y="2371"/>
                  </a:cubicBezTo>
                  <a:cubicBezTo>
                    <a:pt x="0" y="3685"/>
                    <a:pt x="1058" y="4742"/>
                    <a:pt x="2371" y="4742"/>
                  </a:cubicBezTo>
                  <a:lnTo>
                    <a:pt x="21495" y="4742"/>
                  </a:lnTo>
                  <a:lnTo>
                    <a:pt x="21495" y="0"/>
                  </a:ln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5722050" y="5056775"/>
              <a:ext cx="509825" cy="4200"/>
            </a:xfrm>
            <a:custGeom>
              <a:avLst/>
              <a:gdLst/>
              <a:ahLst/>
              <a:cxnLst/>
              <a:rect l="l" t="t" r="r" b="b"/>
              <a:pathLst>
                <a:path w="20393" h="168" extrusionOk="0">
                  <a:moveTo>
                    <a:pt x="1" y="0"/>
                  </a:moveTo>
                  <a:lnTo>
                    <a:pt x="1" y="168"/>
                  </a:lnTo>
                  <a:lnTo>
                    <a:pt x="20393" y="168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5712025" y="5075975"/>
              <a:ext cx="519850" cy="4200"/>
            </a:xfrm>
            <a:custGeom>
              <a:avLst/>
              <a:gdLst/>
              <a:ahLst/>
              <a:cxnLst/>
              <a:rect l="l" t="t" r="r" b="b"/>
              <a:pathLst>
                <a:path w="20794" h="168" extrusionOk="0">
                  <a:moveTo>
                    <a:pt x="1" y="1"/>
                  </a:moveTo>
                  <a:lnTo>
                    <a:pt x="1" y="167"/>
                  </a:lnTo>
                  <a:lnTo>
                    <a:pt x="20794" y="167"/>
                  </a:lnTo>
                  <a:lnTo>
                    <a:pt x="207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712025" y="5095175"/>
              <a:ext cx="519850" cy="4200"/>
            </a:xfrm>
            <a:custGeom>
              <a:avLst/>
              <a:gdLst/>
              <a:ahLst/>
              <a:cxnLst/>
              <a:rect l="l" t="t" r="r" b="b"/>
              <a:pathLst>
                <a:path w="20794" h="168" extrusionOk="0">
                  <a:moveTo>
                    <a:pt x="1" y="1"/>
                  </a:moveTo>
                  <a:lnTo>
                    <a:pt x="1" y="168"/>
                  </a:lnTo>
                  <a:lnTo>
                    <a:pt x="20794" y="168"/>
                  </a:lnTo>
                  <a:lnTo>
                    <a:pt x="207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5722050" y="5114400"/>
              <a:ext cx="509825" cy="4175"/>
            </a:xfrm>
            <a:custGeom>
              <a:avLst/>
              <a:gdLst/>
              <a:ahLst/>
              <a:cxnLst/>
              <a:rect l="l" t="t" r="r" b="b"/>
              <a:pathLst>
                <a:path w="20393" h="167" extrusionOk="0">
                  <a:moveTo>
                    <a:pt x="1" y="0"/>
                  </a:moveTo>
                  <a:lnTo>
                    <a:pt x="1" y="167"/>
                  </a:lnTo>
                  <a:lnTo>
                    <a:pt x="20393" y="167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5682250" y="5016150"/>
              <a:ext cx="561025" cy="143050"/>
            </a:xfrm>
            <a:custGeom>
              <a:avLst/>
              <a:gdLst/>
              <a:ahLst/>
              <a:cxnLst/>
              <a:rect l="l" t="t" r="r" b="b"/>
              <a:pathLst>
                <a:path w="22441" h="5722" extrusionOk="0">
                  <a:moveTo>
                    <a:pt x="2861" y="0"/>
                  </a:moveTo>
                  <a:cubicBezTo>
                    <a:pt x="1281" y="0"/>
                    <a:pt x="0" y="1281"/>
                    <a:pt x="0" y="2861"/>
                  </a:cubicBezTo>
                  <a:cubicBezTo>
                    <a:pt x="0" y="4442"/>
                    <a:pt x="1281" y="5722"/>
                    <a:pt x="2861" y="5722"/>
                  </a:cubicBezTo>
                  <a:lnTo>
                    <a:pt x="22441" y="5722"/>
                  </a:lnTo>
                  <a:lnTo>
                    <a:pt x="22441" y="4742"/>
                  </a:lnTo>
                  <a:lnTo>
                    <a:pt x="2861" y="4742"/>
                  </a:lnTo>
                  <a:cubicBezTo>
                    <a:pt x="1826" y="4742"/>
                    <a:pt x="980" y="3896"/>
                    <a:pt x="980" y="2861"/>
                  </a:cubicBezTo>
                  <a:cubicBezTo>
                    <a:pt x="980" y="1826"/>
                    <a:pt x="1826" y="980"/>
                    <a:pt x="2861" y="980"/>
                  </a:cubicBezTo>
                  <a:lnTo>
                    <a:pt x="22441" y="980"/>
                  </a:lnTo>
                  <a:lnTo>
                    <a:pt x="22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5757950" y="5016150"/>
              <a:ext cx="26725" cy="143050"/>
            </a:xfrm>
            <a:custGeom>
              <a:avLst/>
              <a:gdLst/>
              <a:ahLst/>
              <a:cxnLst/>
              <a:rect l="l" t="t" r="r" b="b"/>
              <a:pathLst>
                <a:path w="1069" h="5722" extrusionOk="0">
                  <a:moveTo>
                    <a:pt x="0" y="0"/>
                  </a:moveTo>
                  <a:lnTo>
                    <a:pt x="0" y="5722"/>
                  </a:lnTo>
                  <a:lnTo>
                    <a:pt x="1069" y="5722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5835025" y="5075700"/>
              <a:ext cx="65975" cy="82125"/>
            </a:xfrm>
            <a:custGeom>
              <a:avLst/>
              <a:gdLst/>
              <a:ahLst/>
              <a:cxnLst/>
              <a:rect l="l" t="t" r="r" b="b"/>
              <a:pathLst>
                <a:path w="2639" h="3285" extrusionOk="0">
                  <a:moveTo>
                    <a:pt x="1" y="0"/>
                  </a:moveTo>
                  <a:lnTo>
                    <a:pt x="1" y="3285"/>
                  </a:lnTo>
                  <a:lnTo>
                    <a:pt x="1325" y="2427"/>
                  </a:lnTo>
                  <a:lnTo>
                    <a:pt x="2638" y="3285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5654700" y="5171425"/>
              <a:ext cx="537375" cy="118850"/>
            </a:xfrm>
            <a:custGeom>
              <a:avLst/>
              <a:gdLst/>
              <a:ahLst/>
              <a:cxnLst/>
              <a:rect l="l" t="t" r="r" b="b"/>
              <a:pathLst>
                <a:path w="21495" h="4754" extrusionOk="0">
                  <a:moveTo>
                    <a:pt x="2371" y="0"/>
                  </a:moveTo>
                  <a:cubicBezTo>
                    <a:pt x="1058" y="0"/>
                    <a:pt x="1" y="1069"/>
                    <a:pt x="1" y="2372"/>
                  </a:cubicBezTo>
                  <a:cubicBezTo>
                    <a:pt x="1" y="3685"/>
                    <a:pt x="1058" y="4754"/>
                    <a:pt x="2371" y="4754"/>
                  </a:cubicBezTo>
                  <a:lnTo>
                    <a:pt x="21495" y="4754"/>
                  </a:lnTo>
                  <a:lnTo>
                    <a:pt x="21495" y="0"/>
                  </a:ln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5682250" y="5199800"/>
              <a:ext cx="509825" cy="4475"/>
            </a:xfrm>
            <a:custGeom>
              <a:avLst/>
              <a:gdLst/>
              <a:ahLst/>
              <a:cxnLst/>
              <a:rect l="l" t="t" r="r" b="b"/>
              <a:pathLst>
                <a:path w="20393" h="179" extrusionOk="0">
                  <a:moveTo>
                    <a:pt x="0" y="1"/>
                  </a:moveTo>
                  <a:lnTo>
                    <a:pt x="0" y="179"/>
                  </a:lnTo>
                  <a:lnTo>
                    <a:pt x="20393" y="179"/>
                  </a:lnTo>
                  <a:lnTo>
                    <a:pt x="20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5672225" y="5219025"/>
              <a:ext cx="519850" cy="4475"/>
            </a:xfrm>
            <a:custGeom>
              <a:avLst/>
              <a:gdLst/>
              <a:ahLst/>
              <a:cxnLst/>
              <a:rect l="l" t="t" r="r" b="b"/>
              <a:pathLst>
                <a:path w="20794" h="179" extrusionOk="0">
                  <a:moveTo>
                    <a:pt x="1" y="0"/>
                  </a:moveTo>
                  <a:lnTo>
                    <a:pt x="1" y="178"/>
                  </a:lnTo>
                  <a:lnTo>
                    <a:pt x="20794" y="178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5672225" y="5238200"/>
              <a:ext cx="519850" cy="4500"/>
            </a:xfrm>
            <a:custGeom>
              <a:avLst/>
              <a:gdLst/>
              <a:ahLst/>
              <a:cxnLst/>
              <a:rect l="l" t="t" r="r" b="b"/>
              <a:pathLst>
                <a:path w="20794" h="180" extrusionOk="0">
                  <a:moveTo>
                    <a:pt x="1" y="1"/>
                  </a:moveTo>
                  <a:lnTo>
                    <a:pt x="1" y="179"/>
                  </a:lnTo>
                  <a:lnTo>
                    <a:pt x="20794" y="179"/>
                  </a:lnTo>
                  <a:lnTo>
                    <a:pt x="207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5682250" y="5257425"/>
              <a:ext cx="509825" cy="4475"/>
            </a:xfrm>
            <a:custGeom>
              <a:avLst/>
              <a:gdLst/>
              <a:ahLst/>
              <a:cxnLst/>
              <a:rect l="l" t="t" r="r" b="b"/>
              <a:pathLst>
                <a:path w="20393" h="179" extrusionOk="0">
                  <a:moveTo>
                    <a:pt x="0" y="0"/>
                  </a:moveTo>
                  <a:lnTo>
                    <a:pt x="0" y="179"/>
                  </a:lnTo>
                  <a:lnTo>
                    <a:pt x="20393" y="179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5642475" y="5159175"/>
              <a:ext cx="561025" cy="143075"/>
            </a:xfrm>
            <a:custGeom>
              <a:avLst/>
              <a:gdLst/>
              <a:ahLst/>
              <a:cxnLst/>
              <a:rect l="l" t="t" r="r" b="b"/>
              <a:pathLst>
                <a:path w="22441" h="5723" extrusionOk="0">
                  <a:moveTo>
                    <a:pt x="2860" y="1"/>
                  </a:moveTo>
                  <a:cubicBezTo>
                    <a:pt x="1280" y="1"/>
                    <a:pt x="0" y="1292"/>
                    <a:pt x="0" y="2862"/>
                  </a:cubicBezTo>
                  <a:cubicBezTo>
                    <a:pt x="0" y="4442"/>
                    <a:pt x="1280" y="5722"/>
                    <a:pt x="2860" y="5722"/>
                  </a:cubicBezTo>
                  <a:lnTo>
                    <a:pt x="22440" y="5722"/>
                  </a:lnTo>
                  <a:lnTo>
                    <a:pt x="22440" y="4754"/>
                  </a:lnTo>
                  <a:lnTo>
                    <a:pt x="2860" y="4754"/>
                  </a:lnTo>
                  <a:cubicBezTo>
                    <a:pt x="1814" y="4754"/>
                    <a:pt x="968" y="3908"/>
                    <a:pt x="968" y="2862"/>
                  </a:cubicBezTo>
                  <a:cubicBezTo>
                    <a:pt x="968" y="1826"/>
                    <a:pt x="1814" y="980"/>
                    <a:pt x="2860" y="980"/>
                  </a:cubicBezTo>
                  <a:lnTo>
                    <a:pt x="22440" y="980"/>
                  </a:lnTo>
                  <a:lnTo>
                    <a:pt x="22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5943825" y="5199800"/>
              <a:ext cx="66250" cy="66000"/>
            </a:xfrm>
            <a:custGeom>
              <a:avLst/>
              <a:gdLst/>
              <a:ahLst/>
              <a:cxnLst/>
              <a:rect l="l" t="t" r="r" b="b"/>
              <a:pathLst>
                <a:path w="2650" h="2640" extrusionOk="0">
                  <a:moveTo>
                    <a:pt x="1" y="1"/>
                  </a:moveTo>
                  <a:lnTo>
                    <a:pt x="1" y="2639"/>
                  </a:lnTo>
                  <a:lnTo>
                    <a:pt x="1326" y="1782"/>
                  </a:lnTo>
                  <a:lnTo>
                    <a:pt x="2650" y="2639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4884450" y="5315300"/>
              <a:ext cx="537650" cy="125250"/>
            </a:xfrm>
            <a:custGeom>
              <a:avLst/>
              <a:gdLst/>
              <a:ahLst/>
              <a:cxnLst/>
              <a:rect l="l" t="t" r="r" b="b"/>
              <a:pathLst>
                <a:path w="21506" h="5010" extrusionOk="0">
                  <a:moveTo>
                    <a:pt x="0" y="1"/>
                  </a:moveTo>
                  <a:lnTo>
                    <a:pt x="0" y="5010"/>
                  </a:lnTo>
                  <a:lnTo>
                    <a:pt x="19123" y="5010"/>
                  </a:lnTo>
                  <a:cubicBezTo>
                    <a:pt x="20437" y="5010"/>
                    <a:pt x="21505" y="3885"/>
                    <a:pt x="21505" y="2505"/>
                  </a:cubicBezTo>
                  <a:cubicBezTo>
                    <a:pt x="21505" y="1125"/>
                    <a:pt x="20437" y="1"/>
                    <a:pt x="19123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4884450" y="5345075"/>
              <a:ext cx="509825" cy="4750"/>
            </a:xfrm>
            <a:custGeom>
              <a:avLst/>
              <a:gdLst/>
              <a:ahLst/>
              <a:cxnLst/>
              <a:rect l="l" t="t" r="r" b="b"/>
              <a:pathLst>
                <a:path w="20393" h="190" extrusionOk="0">
                  <a:moveTo>
                    <a:pt x="0" y="0"/>
                  </a:moveTo>
                  <a:lnTo>
                    <a:pt x="0" y="190"/>
                  </a:lnTo>
                  <a:lnTo>
                    <a:pt x="20392" y="190"/>
                  </a:lnTo>
                  <a:lnTo>
                    <a:pt x="203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4884450" y="5365400"/>
              <a:ext cx="519825" cy="4750"/>
            </a:xfrm>
            <a:custGeom>
              <a:avLst/>
              <a:gdLst/>
              <a:ahLst/>
              <a:cxnLst/>
              <a:rect l="l" t="t" r="r" b="b"/>
              <a:pathLst>
                <a:path w="20793" h="190" extrusionOk="0">
                  <a:moveTo>
                    <a:pt x="0" y="0"/>
                  </a:moveTo>
                  <a:lnTo>
                    <a:pt x="0" y="189"/>
                  </a:lnTo>
                  <a:lnTo>
                    <a:pt x="20793" y="189"/>
                  </a:lnTo>
                  <a:lnTo>
                    <a:pt x="207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4884450" y="5385700"/>
              <a:ext cx="519825" cy="4475"/>
            </a:xfrm>
            <a:custGeom>
              <a:avLst/>
              <a:gdLst/>
              <a:ahLst/>
              <a:cxnLst/>
              <a:rect l="l" t="t" r="r" b="b"/>
              <a:pathLst>
                <a:path w="20793" h="179" extrusionOk="0">
                  <a:moveTo>
                    <a:pt x="0" y="0"/>
                  </a:moveTo>
                  <a:lnTo>
                    <a:pt x="0" y="179"/>
                  </a:lnTo>
                  <a:lnTo>
                    <a:pt x="20793" y="179"/>
                  </a:lnTo>
                  <a:lnTo>
                    <a:pt x="207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4884450" y="5406025"/>
              <a:ext cx="509825" cy="4475"/>
            </a:xfrm>
            <a:custGeom>
              <a:avLst/>
              <a:gdLst/>
              <a:ahLst/>
              <a:cxnLst/>
              <a:rect l="l" t="t" r="r" b="b"/>
              <a:pathLst>
                <a:path w="20393" h="179" extrusionOk="0">
                  <a:moveTo>
                    <a:pt x="0" y="0"/>
                  </a:moveTo>
                  <a:lnTo>
                    <a:pt x="0" y="179"/>
                  </a:lnTo>
                  <a:lnTo>
                    <a:pt x="20392" y="179"/>
                  </a:lnTo>
                  <a:lnTo>
                    <a:pt x="203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4873025" y="5302225"/>
              <a:ext cx="561025" cy="151125"/>
            </a:xfrm>
            <a:custGeom>
              <a:avLst/>
              <a:gdLst/>
              <a:ahLst/>
              <a:cxnLst/>
              <a:rect l="l" t="t" r="r" b="b"/>
              <a:pathLst>
                <a:path w="22441" h="6045" extrusionOk="0">
                  <a:moveTo>
                    <a:pt x="0" y="0"/>
                  </a:moveTo>
                  <a:lnTo>
                    <a:pt x="0" y="1036"/>
                  </a:lnTo>
                  <a:lnTo>
                    <a:pt x="19580" y="1036"/>
                  </a:lnTo>
                  <a:cubicBezTo>
                    <a:pt x="20627" y="1036"/>
                    <a:pt x="21472" y="1926"/>
                    <a:pt x="21472" y="3028"/>
                  </a:cubicBezTo>
                  <a:cubicBezTo>
                    <a:pt x="21472" y="4119"/>
                    <a:pt x="20627" y="5009"/>
                    <a:pt x="19580" y="5009"/>
                  </a:cubicBezTo>
                  <a:lnTo>
                    <a:pt x="0" y="5009"/>
                  </a:lnTo>
                  <a:lnTo>
                    <a:pt x="0" y="6045"/>
                  </a:lnTo>
                  <a:lnTo>
                    <a:pt x="19580" y="6045"/>
                  </a:lnTo>
                  <a:cubicBezTo>
                    <a:pt x="21161" y="6045"/>
                    <a:pt x="22440" y="4687"/>
                    <a:pt x="22440" y="3028"/>
                  </a:cubicBezTo>
                  <a:cubicBezTo>
                    <a:pt x="22440" y="1358"/>
                    <a:pt x="21161" y="0"/>
                    <a:pt x="19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4945650" y="5345075"/>
              <a:ext cx="65975" cy="69600"/>
            </a:xfrm>
            <a:custGeom>
              <a:avLst/>
              <a:gdLst/>
              <a:ahLst/>
              <a:cxnLst/>
              <a:rect l="l" t="t" r="r" b="b"/>
              <a:pathLst>
                <a:path w="2639" h="2784" extrusionOk="0">
                  <a:moveTo>
                    <a:pt x="1" y="0"/>
                  </a:moveTo>
                  <a:lnTo>
                    <a:pt x="1" y="2783"/>
                  </a:lnTo>
                  <a:lnTo>
                    <a:pt x="1314" y="1882"/>
                  </a:lnTo>
                  <a:lnTo>
                    <a:pt x="2638" y="2783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4969850" y="5016150"/>
              <a:ext cx="788125" cy="143050"/>
            </a:xfrm>
            <a:custGeom>
              <a:avLst/>
              <a:gdLst/>
              <a:ahLst/>
              <a:cxnLst/>
              <a:rect l="l" t="t" r="r" b="b"/>
              <a:pathLst>
                <a:path w="31525" h="5722" extrusionOk="0">
                  <a:moveTo>
                    <a:pt x="1" y="0"/>
                  </a:moveTo>
                  <a:lnTo>
                    <a:pt x="1" y="5722"/>
                  </a:lnTo>
                  <a:lnTo>
                    <a:pt x="31524" y="5722"/>
                  </a:lnTo>
                  <a:lnTo>
                    <a:pt x="31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5044175" y="5047600"/>
              <a:ext cx="80150" cy="80175"/>
            </a:xfrm>
            <a:custGeom>
              <a:avLst/>
              <a:gdLst/>
              <a:ahLst/>
              <a:cxnLst/>
              <a:rect l="l" t="t" r="r" b="b"/>
              <a:pathLst>
                <a:path w="3206" h="3207" extrusionOk="0">
                  <a:moveTo>
                    <a:pt x="1603" y="1"/>
                  </a:moveTo>
                  <a:cubicBezTo>
                    <a:pt x="713" y="1"/>
                    <a:pt x="0" y="713"/>
                    <a:pt x="0" y="1603"/>
                  </a:cubicBezTo>
                  <a:cubicBezTo>
                    <a:pt x="0" y="2494"/>
                    <a:pt x="713" y="3206"/>
                    <a:pt x="1603" y="3206"/>
                  </a:cubicBezTo>
                  <a:cubicBezTo>
                    <a:pt x="2482" y="3206"/>
                    <a:pt x="3206" y="2494"/>
                    <a:pt x="3206" y="1603"/>
                  </a:cubicBezTo>
                  <a:cubicBezTo>
                    <a:pt x="3206" y="713"/>
                    <a:pt x="2482" y="1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5706175" y="5040625"/>
              <a:ext cx="24525" cy="94100"/>
            </a:xfrm>
            <a:custGeom>
              <a:avLst/>
              <a:gdLst/>
              <a:ahLst/>
              <a:cxnLst/>
              <a:rect l="l" t="t" r="r" b="b"/>
              <a:pathLst>
                <a:path w="981" h="3764" extrusionOk="0">
                  <a:moveTo>
                    <a:pt x="1" y="1"/>
                  </a:moveTo>
                  <a:lnTo>
                    <a:pt x="1" y="3763"/>
                  </a:lnTo>
                  <a:lnTo>
                    <a:pt x="980" y="3763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5187475" y="5040625"/>
              <a:ext cx="486450" cy="94100"/>
            </a:xfrm>
            <a:custGeom>
              <a:avLst/>
              <a:gdLst/>
              <a:ahLst/>
              <a:cxnLst/>
              <a:rect l="l" t="t" r="r" b="b"/>
              <a:pathLst>
                <a:path w="19458" h="3764" extrusionOk="0">
                  <a:moveTo>
                    <a:pt x="1882" y="1"/>
                  </a:moveTo>
                  <a:cubicBezTo>
                    <a:pt x="846" y="1"/>
                    <a:pt x="0" y="847"/>
                    <a:pt x="0" y="1882"/>
                  </a:cubicBezTo>
                  <a:cubicBezTo>
                    <a:pt x="0" y="2917"/>
                    <a:pt x="846" y="3763"/>
                    <a:pt x="1882" y="3763"/>
                  </a:cubicBezTo>
                  <a:lnTo>
                    <a:pt x="19457" y="3763"/>
                  </a:lnTo>
                  <a:lnTo>
                    <a:pt x="194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4969850" y="5087675"/>
              <a:ext cx="788125" cy="71525"/>
            </a:xfrm>
            <a:custGeom>
              <a:avLst/>
              <a:gdLst/>
              <a:ahLst/>
              <a:cxnLst/>
              <a:rect l="l" t="t" r="r" b="b"/>
              <a:pathLst>
                <a:path w="31525" h="2861" extrusionOk="0">
                  <a:moveTo>
                    <a:pt x="1" y="0"/>
                  </a:moveTo>
                  <a:lnTo>
                    <a:pt x="1" y="2861"/>
                  </a:lnTo>
                  <a:lnTo>
                    <a:pt x="31524" y="2861"/>
                  </a:lnTo>
                  <a:lnTo>
                    <a:pt x="31524" y="0"/>
                  </a:lnTo>
                  <a:lnTo>
                    <a:pt x="30433" y="0"/>
                  </a:lnTo>
                  <a:lnTo>
                    <a:pt x="30433" y="1881"/>
                  </a:lnTo>
                  <a:lnTo>
                    <a:pt x="29454" y="1881"/>
                  </a:lnTo>
                  <a:lnTo>
                    <a:pt x="29454" y="0"/>
                  </a:lnTo>
                  <a:lnTo>
                    <a:pt x="28162" y="0"/>
                  </a:lnTo>
                  <a:lnTo>
                    <a:pt x="28162" y="1881"/>
                  </a:lnTo>
                  <a:lnTo>
                    <a:pt x="10587" y="1881"/>
                  </a:lnTo>
                  <a:cubicBezTo>
                    <a:pt x="9551" y="1881"/>
                    <a:pt x="8705" y="1035"/>
                    <a:pt x="8705" y="0"/>
                  </a:cubicBezTo>
                  <a:lnTo>
                    <a:pt x="6179" y="0"/>
                  </a:lnTo>
                  <a:cubicBezTo>
                    <a:pt x="6179" y="891"/>
                    <a:pt x="5455" y="1603"/>
                    <a:pt x="4576" y="1603"/>
                  </a:cubicBezTo>
                  <a:cubicBezTo>
                    <a:pt x="3686" y="1603"/>
                    <a:pt x="2973" y="891"/>
                    <a:pt x="2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044175" y="5087675"/>
              <a:ext cx="80150" cy="40100"/>
            </a:xfrm>
            <a:custGeom>
              <a:avLst/>
              <a:gdLst/>
              <a:ahLst/>
              <a:cxnLst/>
              <a:rect l="l" t="t" r="r" b="b"/>
              <a:pathLst>
                <a:path w="3206" h="1604" extrusionOk="0">
                  <a:moveTo>
                    <a:pt x="0" y="0"/>
                  </a:moveTo>
                  <a:cubicBezTo>
                    <a:pt x="0" y="891"/>
                    <a:pt x="713" y="1603"/>
                    <a:pt x="1603" y="1603"/>
                  </a:cubicBezTo>
                  <a:cubicBezTo>
                    <a:pt x="2482" y="1603"/>
                    <a:pt x="3206" y="891"/>
                    <a:pt x="3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5706175" y="5087675"/>
              <a:ext cx="24525" cy="47050"/>
            </a:xfrm>
            <a:custGeom>
              <a:avLst/>
              <a:gdLst/>
              <a:ahLst/>
              <a:cxnLst/>
              <a:rect l="l" t="t" r="r" b="b"/>
              <a:pathLst>
                <a:path w="981" h="1882" extrusionOk="0">
                  <a:moveTo>
                    <a:pt x="1" y="0"/>
                  </a:moveTo>
                  <a:lnTo>
                    <a:pt x="1" y="1881"/>
                  </a:lnTo>
                  <a:lnTo>
                    <a:pt x="980" y="1881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5187475" y="5087675"/>
              <a:ext cx="486450" cy="47050"/>
            </a:xfrm>
            <a:custGeom>
              <a:avLst/>
              <a:gdLst/>
              <a:ahLst/>
              <a:cxnLst/>
              <a:rect l="l" t="t" r="r" b="b"/>
              <a:pathLst>
                <a:path w="19458" h="1882" extrusionOk="0">
                  <a:moveTo>
                    <a:pt x="0" y="0"/>
                  </a:moveTo>
                  <a:cubicBezTo>
                    <a:pt x="0" y="1035"/>
                    <a:pt x="846" y="1881"/>
                    <a:pt x="1882" y="1881"/>
                  </a:cubicBezTo>
                  <a:lnTo>
                    <a:pt x="19457" y="1881"/>
                  </a:lnTo>
                  <a:lnTo>
                    <a:pt x="19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5528650" y="5285650"/>
              <a:ext cx="384325" cy="168825"/>
            </a:xfrm>
            <a:custGeom>
              <a:avLst/>
              <a:gdLst/>
              <a:ahLst/>
              <a:cxnLst/>
              <a:rect l="l" t="t" r="r" b="b"/>
              <a:pathLst>
                <a:path w="15373" h="6753" extrusionOk="0">
                  <a:moveTo>
                    <a:pt x="14910" y="0"/>
                  </a:moveTo>
                  <a:cubicBezTo>
                    <a:pt x="14886" y="0"/>
                    <a:pt x="14862" y="2"/>
                    <a:pt x="14838" y="7"/>
                  </a:cubicBezTo>
                  <a:cubicBezTo>
                    <a:pt x="14448" y="74"/>
                    <a:pt x="5387" y="1687"/>
                    <a:pt x="4108" y="2055"/>
                  </a:cubicBezTo>
                  <a:cubicBezTo>
                    <a:pt x="1882" y="2678"/>
                    <a:pt x="190" y="5906"/>
                    <a:pt x="123" y="6040"/>
                  </a:cubicBezTo>
                  <a:cubicBezTo>
                    <a:pt x="0" y="6263"/>
                    <a:pt x="67" y="6563"/>
                    <a:pt x="279" y="6696"/>
                  </a:cubicBezTo>
                  <a:cubicBezTo>
                    <a:pt x="346" y="6741"/>
                    <a:pt x="423" y="6752"/>
                    <a:pt x="490" y="6752"/>
                  </a:cubicBezTo>
                  <a:cubicBezTo>
                    <a:pt x="646" y="6752"/>
                    <a:pt x="791" y="6674"/>
                    <a:pt x="868" y="6518"/>
                  </a:cubicBezTo>
                  <a:cubicBezTo>
                    <a:pt x="880" y="6485"/>
                    <a:pt x="2449" y="3513"/>
                    <a:pt x="4319" y="2978"/>
                  </a:cubicBezTo>
                  <a:cubicBezTo>
                    <a:pt x="5566" y="2622"/>
                    <a:pt x="14883" y="975"/>
                    <a:pt x="14972" y="953"/>
                  </a:cubicBezTo>
                  <a:cubicBezTo>
                    <a:pt x="15205" y="920"/>
                    <a:pt x="15372" y="663"/>
                    <a:pt x="15328" y="408"/>
                  </a:cubicBezTo>
                  <a:cubicBezTo>
                    <a:pt x="15298" y="168"/>
                    <a:pt x="15115" y="0"/>
                    <a:pt x="14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5212800" y="5285650"/>
              <a:ext cx="384325" cy="168825"/>
            </a:xfrm>
            <a:custGeom>
              <a:avLst/>
              <a:gdLst/>
              <a:ahLst/>
              <a:cxnLst/>
              <a:rect l="l" t="t" r="r" b="b"/>
              <a:pathLst>
                <a:path w="15373" h="6753" extrusionOk="0">
                  <a:moveTo>
                    <a:pt x="463" y="0"/>
                  </a:moveTo>
                  <a:cubicBezTo>
                    <a:pt x="257" y="0"/>
                    <a:pt x="74" y="168"/>
                    <a:pt x="34" y="408"/>
                  </a:cubicBezTo>
                  <a:cubicBezTo>
                    <a:pt x="1" y="663"/>
                    <a:pt x="157" y="920"/>
                    <a:pt x="390" y="953"/>
                  </a:cubicBezTo>
                  <a:cubicBezTo>
                    <a:pt x="490" y="975"/>
                    <a:pt x="9807" y="2622"/>
                    <a:pt x="11043" y="2978"/>
                  </a:cubicBezTo>
                  <a:cubicBezTo>
                    <a:pt x="12923" y="3513"/>
                    <a:pt x="14482" y="6485"/>
                    <a:pt x="14504" y="6518"/>
                  </a:cubicBezTo>
                  <a:cubicBezTo>
                    <a:pt x="14582" y="6674"/>
                    <a:pt x="14727" y="6752"/>
                    <a:pt x="14872" y="6752"/>
                  </a:cubicBezTo>
                  <a:cubicBezTo>
                    <a:pt x="14949" y="6752"/>
                    <a:pt x="15016" y="6741"/>
                    <a:pt x="15094" y="6696"/>
                  </a:cubicBezTo>
                  <a:cubicBezTo>
                    <a:pt x="15295" y="6563"/>
                    <a:pt x="15372" y="6263"/>
                    <a:pt x="15250" y="6040"/>
                  </a:cubicBezTo>
                  <a:cubicBezTo>
                    <a:pt x="15172" y="5906"/>
                    <a:pt x="13480" y="2678"/>
                    <a:pt x="11265" y="2055"/>
                  </a:cubicBezTo>
                  <a:cubicBezTo>
                    <a:pt x="9974" y="1687"/>
                    <a:pt x="913" y="74"/>
                    <a:pt x="535" y="7"/>
                  </a:cubicBezTo>
                  <a:cubicBezTo>
                    <a:pt x="511" y="2"/>
                    <a:pt x="487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5568150" y="5254650"/>
              <a:ext cx="343975" cy="221525"/>
            </a:xfrm>
            <a:custGeom>
              <a:avLst/>
              <a:gdLst/>
              <a:ahLst/>
              <a:cxnLst/>
              <a:rect l="l" t="t" r="r" b="b"/>
              <a:pathLst>
                <a:path w="13759" h="8861" extrusionOk="0">
                  <a:moveTo>
                    <a:pt x="10731" y="1291"/>
                  </a:moveTo>
                  <a:cubicBezTo>
                    <a:pt x="11054" y="1291"/>
                    <a:pt x="11354" y="1425"/>
                    <a:pt x="11566" y="1670"/>
                  </a:cubicBezTo>
                  <a:cubicBezTo>
                    <a:pt x="11789" y="1903"/>
                    <a:pt x="11889" y="2215"/>
                    <a:pt x="11844" y="2538"/>
                  </a:cubicBezTo>
                  <a:lnTo>
                    <a:pt x="11443" y="6189"/>
                  </a:lnTo>
                  <a:cubicBezTo>
                    <a:pt x="11366" y="6979"/>
                    <a:pt x="10698" y="7569"/>
                    <a:pt x="9907" y="7569"/>
                  </a:cubicBezTo>
                  <a:lnTo>
                    <a:pt x="5856" y="7569"/>
                  </a:lnTo>
                  <a:cubicBezTo>
                    <a:pt x="4019" y="7569"/>
                    <a:pt x="2417" y="6323"/>
                    <a:pt x="1982" y="4530"/>
                  </a:cubicBezTo>
                  <a:lnTo>
                    <a:pt x="1403" y="2160"/>
                  </a:lnTo>
                  <a:cubicBezTo>
                    <a:pt x="1359" y="1948"/>
                    <a:pt x="1403" y="1725"/>
                    <a:pt x="1537" y="1558"/>
                  </a:cubicBezTo>
                  <a:cubicBezTo>
                    <a:pt x="1670" y="1391"/>
                    <a:pt x="1871" y="1291"/>
                    <a:pt x="2083" y="1291"/>
                  </a:cubicBezTo>
                  <a:close/>
                  <a:moveTo>
                    <a:pt x="2083" y="0"/>
                  </a:moveTo>
                  <a:cubicBezTo>
                    <a:pt x="1470" y="0"/>
                    <a:pt x="891" y="278"/>
                    <a:pt x="513" y="757"/>
                  </a:cubicBezTo>
                  <a:cubicBezTo>
                    <a:pt x="134" y="1247"/>
                    <a:pt x="1" y="1870"/>
                    <a:pt x="146" y="2460"/>
                  </a:cubicBezTo>
                  <a:lnTo>
                    <a:pt x="725" y="4831"/>
                  </a:lnTo>
                  <a:cubicBezTo>
                    <a:pt x="1303" y="7213"/>
                    <a:pt x="3418" y="8861"/>
                    <a:pt x="5856" y="8861"/>
                  </a:cubicBezTo>
                  <a:lnTo>
                    <a:pt x="9907" y="8861"/>
                  </a:lnTo>
                  <a:cubicBezTo>
                    <a:pt x="11366" y="8861"/>
                    <a:pt x="12579" y="7780"/>
                    <a:pt x="12735" y="6333"/>
                  </a:cubicBezTo>
                  <a:lnTo>
                    <a:pt x="13135" y="2682"/>
                  </a:lnTo>
                  <a:cubicBezTo>
                    <a:pt x="13147" y="2593"/>
                    <a:pt x="13158" y="2516"/>
                    <a:pt x="13158" y="2427"/>
                  </a:cubicBezTo>
                  <a:lnTo>
                    <a:pt x="13759" y="2427"/>
                  </a:lnTo>
                  <a:lnTo>
                    <a:pt x="13759" y="1124"/>
                  </a:lnTo>
                  <a:lnTo>
                    <a:pt x="12779" y="1124"/>
                  </a:lnTo>
                  <a:cubicBezTo>
                    <a:pt x="12702" y="1013"/>
                    <a:pt x="12623" y="901"/>
                    <a:pt x="12534" y="802"/>
                  </a:cubicBezTo>
                  <a:cubicBezTo>
                    <a:pt x="12078" y="290"/>
                    <a:pt x="11421" y="0"/>
                    <a:pt x="10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5213625" y="5254650"/>
              <a:ext cx="343975" cy="221525"/>
            </a:xfrm>
            <a:custGeom>
              <a:avLst/>
              <a:gdLst/>
              <a:ahLst/>
              <a:cxnLst/>
              <a:rect l="l" t="t" r="r" b="b"/>
              <a:pathLst>
                <a:path w="13759" h="8861" extrusionOk="0">
                  <a:moveTo>
                    <a:pt x="11678" y="1291"/>
                  </a:moveTo>
                  <a:cubicBezTo>
                    <a:pt x="11889" y="1291"/>
                    <a:pt x="12089" y="1391"/>
                    <a:pt x="12223" y="1558"/>
                  </a:cubicBezTo>
                  <a:cubicBezTo>
                    <a:pt x="12356" y="1725"/>
                    <a:pt x="12401" y="1948"/>
                    <a:pt x="12345" y="2160"/>
                  </a:cubicBezTo>
                  <a:lnTo>
                    <a:pt x="11767" y="4530"/>
                  </a:lnTo>
                  <a:cubicBezTo>
                    <a:pt x="11332" y="6323"/>
                    <a:pt x="9741" y="7569"/>
                    <a:pt x="7893" y="7569"/>
                  </a:cubicBezTo>
                  <a:lnTo>
                    <a:pt x="3841" y="7569"/>
                  </a:lnTo>
                  <a:cubicBezTo>
                    <a:pt x="3051" y="7569"/>
                    <a:pt x="2394" y="6979"/>
                    <a:pt x="2305" y="6189"/>
                  </a:cubicBezTo>
                  <a:lnTo>
                    <a:pt x="1904" y="2538"/>
                  </a:lnTo>
                  <a:cubicBezTo>
                    <a:pt x="1871" y="2215"/>
                    <a:pt x="1971" y="1903"/>
                    <a:pt x="2182" y="1670"/>
                  </a:cubicBezTo>
                  <a:cubicBezTo>
                    <a:pt x="2405" y="1425"/>
                    <a:pt x="2694" y="1291"/>
                    <a:pt x="3018" y="1291"/>
                  </a:cubicBezTo>
                  <a:close/>
                  <a:moveTo>
                    <a:pt x="3018" y="0"/>
                  </a:moveTo>
                  <a:cubicBezTo>
                    <a:pt x="2338" y="0"/>
                    <a:pt x="1682" y="290"/>
                    <a:pt x="1214" y="802"/>
                  </a:cubicBezTo>
                  <a:cubicBezTo>
                    <a:pt x="1125" y="901"/>
                    <a:pt x="1047" y="1013"/>
                    <a:pt x="980" y="1124"/>
                  </a:cubicBezTo>
                  <a:lnTo>
                    <a:pt x="1" y="1124"/>
                  </a:lnTo>
                  <a:lnTo>
                    <a:pt x="1" y="2427"/>
                  </a:lnTo>
                  <a:lnTo>
                    <a:pt x="602" y="2427"/>
                  </a:lnTo>
                  <a:cubicBezTo>
                    <a:pt x="602" y="2516"/>
                    <a:pt x="602" y="2593"/>
                    <a:pt x="613" y="2682"/>
                  </a:cubicBezTo>
                  <a:lnTo>
                    <a:pt x="1014" y="6333"/>
                  </a:lnTo>
                  <a:cubicBezTo>
                    <a:pt x="1181" y="7780"/>
                    <a:pt x="2394" y="8861"/>
                    <a:pt x="3841" y="8861"/>
                  </a:cubicBezTo>
                  <a:lnTo>
                    <a:pt x="7893" y="8861"/>
                  </a:lnTo>
                  <a:cubicBezTo>
                    <a:pt x="10342" y="8861"/>
                    <a:pt x="12445" y="7213"/>
                    <a:pt x="13036" y="4831"/>
                  </a:cubicBezTo>
                  <a:lnTo>
                    <a:pt x="13614" y="2460"/>
                  </a:lnTo>
                  <a:cubicBezTo>
                    <a:pt x="13759" y="1870"/>
                    <a:pt x="13625" y="1247"/>
                    <a:pt x="13236" y="757"/>
                  </a:cubicBezTo>
                  <a:cubicBezTo>
                    <a:pt x="12857" y="278"/>
                    <a:pt x="12289" y="0"/>
                    <a:pt x="1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5533375" y="5273825"/>
              <a:ext cx="59025" cy="38725"/>
            </a:xfrm>
            <a:custGeom>
              <a:avLst/>
              <a:gdLst/>
              <a:ahLst/>
              <a:cxnLst/>
              <a:rect l="l" t="t" r="r" b="b"/>
              <a:pathLst>
                <a:path w="2361" h="1549" extrusionOk="0">
                  <a:moveTo>
                    <a:pt x="1" y="1"/>
                  </a:moveTo>
                  <a:lnTo>
                    <a:pt x="1" y="1548"/>
                  </a:lnTo>
                  <a:lnTo>
                    <a:pt x="2360" y="1548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5511675" y="5302225"/>
              <a:ext cx="11150" cy="4475"/>
            </a:xfrm>
            <a:custGeom>
              <a:avLst/>
              <a:gdLst/>
              <a:ahLst/>
              <a:cxnLst/>
              <a:rect l="l" t="t" r="r" b="b"/>
              <a:pathLst>
                <a:path w="446" h="179" extrusionOk="0">
                  <a:moveTo>
                    <a:pt x="0" y="0"/>
                  </a:moveTo>
                  <a:cubicBezTo>
                    <a:pt x="23" y="56"/>
                    <a:pt x="23" y="101"/>
                    <a:pt x="11" y="145"/>
                  </a:cubicBezTo>
                  <a:lnTo>
                    <a:pt x="0" y="178"/>
                  </a:lnTo>
                  <a:lnTo>
                    <a:pt x="446" y="178"/>
                  </a:lnTo>
                  <a:lnTo>
                    <a:pt x="446" y="89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C8A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5503600" y="5306675"/>
              <a:ext cx="19225" cy="38425"/>
            </a:xfrm>
            <a:custGeom>
              <a:avLst/>
              <a:gdLst/>
              <a:ahLst/>
              <a:cxnLst/>
              <a:rect l="l" t="t" r="r" b="b"/>
              <a:pathLst>
                <a:path w="769" h="1537" extrusionOk="0">
                  <a:moveTo>
                    <a:pt x="323" y="0"/>
                  </a:moveTo>
                  <a:lnTo>
                    <a:pt x="0" y="1336"/>
                  </a:lnTo>
                  <a:cubicBezTo>
                    <a:pt x="134" y="1392"/>
                    <a:pt x="267" y="1459"/>
                    <a:pt x="390" y="1536"/>
                  </a:cubicBezTo>
                  <a:lnTo>
                    <a:pt x="746" y="79"/>
                  </a:lnTo>
                  <a:cubicBezTo>
                    <a:pt x="757" y="56"/>
                    <a:pt x="757" y="22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5270675" y="5286925"/>
              <a:ext cx="252150" cy="15325"/>
            </a:xfrm>
            <a:custGeom>
              <a:avLst/>
              <a:gdLst/>
              <a:ahLst/>
              <a:cxnLst/>
              <a:rect l="l" t="t" r="r" b="b"/>
              <a:pathLst>
                <a:path w="10086" h="613" extrusionOk="0">
                  <a:moveTo>
                    <a:pt x="736" y="0"/>
                  </a:moveTo>
                  <a:cubicBezTo>
                    <a:pt x="468" y="0"/>
                    <a:pt x="201" y="100"/>
                    <a:pt x="1" y="278"/>
                  </a:cubicBezTo>
                  <a:cubicBezTo>
                    <a:pt x="268" y="323"/>
                    <a:pt x="568" y="379"/>
                    <a:pt x="869" y="434"/>
                  </a:cubicBezTo>
                  <a:lnTo>
                    <a:pt x="9396" y="434"/>
                  </a:lnTo>
                  <a:cubicBezTo>
                    <a:pt x="9473" y="434"/>
                    <a:pt x="9551" y="468"/>
                    <a:pt x="9596" y="535"/>
                  </a:cubicBezTo>
                  <a:cubicBezTo>
                    <a:pt x="9618" y="557"/>
                    <a:pt x="9629" y="590"/>
                    <a:pt x="9640" y="612"/>
                  </a:cubicBezTo>
                  <a:lnTo>
                    <a:pt x="10086" y="612"/>
                  </a:lnTo>
                  <a:cubicBezTo>
                    <a:pt x="10074" y="490"/>
                    <a:pt x="10019" y="367"/>
                    <a:pt x="9941" y="267"/>
                  </a:cubicBezTo>
                  <a:cubicBezTo>
                    <a:pt x="9807" y="100"/>
                    <a:pt x="9607" y="0"/>
                    <a:pt x="9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5493300" y="5363425"/>
              <a:ext cx="14500" cy="14500"/>
            </a:xfrm>
            <a:custGeom>
              <a:avLst/>
              <a:gdLst/>
              <a:ahLst/>
              <a:cxnLst/>
              <a:rect l="l" t="t" r="r" b="b"/>
              <a:pathLst>
                <a:path w="580" h="580" extrusionOk="0">
                  <a:moveTo>
                    <a:pt x="179" y="1"/>
                  </a:moveTo>
                  <a:lnTo>
                    <a:pt x="167" y="68"/>
                  </a:lnTo>
                  <a:cubicBezTo>
                    <a:pt x="123" y="246"/>
                    <a:pt x="68" y="413"/>
                    <a:pt x="1" y="580"/>
                  </a:cubicBezTo>
                  <a:lnTo>
                    <a:pt x="468" y="580"/>
                  </a:lnTo>
                  <a:cubicBezTo>
                    <a:pt x="501" y="458"/>
                    <a:pt x="546" y="335"/>
                    <a:pt x="580" y="213"/>
                  </a:cubicBezTo>
                  <a:cubicBezTo>
                    <a:pt x="446" y="135"/>
                    <a:pt x="312" y="57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5397300" y="5382650"/>
              <a:ext cx="93800" cy="61250"/>
            </a:xfrm>
            <a:custGeom>
              <a:avLst/>
              <a:gdLst/>
              <a:ahLst/>
              <a:cxnLst/>
              <a:rect l="l" t="t" r="r" b="b"/>
              <a:pathLst>
                <a:path w="3752" h="2450" extrusionOk="0">
                  <a:moveTo>
                    <a:pt x="3752" y="0"/>
                  </a:moveTo>
                  <a:lnTo>
                    <a:pt x="3752" y="0"/>
                  </a:lnTo>
                  <a:cubicBezTo>
                    <a:pt x="3184" y="1203"/>
                    <a:pt x="1959" y="2004"/>
                    <a:pt x="579" y="2015"/>
                  </a:cubicBezTo>
                  <a:lnTo>
                    <a:pt x="568" y="2015"/>
                  </a:lnTo>
                  <a:cubicBezTo>
                    <a:pt x="390" y="2182"/>
                    <a:pt x="200" y="2326"/>
                    <a:pt x="0" y="2449"/>
                  </a:cubicBezTo>
                  <a:lnTo>
                    <a:pt x="546" y="2449"/>
                  </a:lnTo>
                  <a:cubicBezTo>
                    <a:pt x="1692" y="2449"/>
                    <a:pt x="2728" y="1970"/>
                    <a:pt x="3462" y="1180"/>
                  </a:cubicBezTo>
                  <a:cubicBezTo>
                    <a:pt x="3640" y="824"/>
                    <a:pt x="3740" y="423"/>
                    <a:pt x="3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5483850" y="5377900"/>
              <a:ext cx="21175" cy="34275"/>
            </a:xfrm>
            <a:custGeom>
              <a:avLst/>
              <a:gdLst/>
              <a:ahLst/>
              <a:cxnLst/>
              <a:rect l="l" t="t" r="r" b="b"/>
              <a:pathLst>
                <a:path w="847" h="1371" extrusionOk="0">
                  <a:moveTo>
                    <a:pt x="379" y="1"/>
                  </a:moveTo>
                  <a:cubicBezTo>
                    <a:pt x="357" y="68"/>
                    <a:pt x="323" y="124"/>
                    <a:pt x="290" y="190"/>
                  </a:cubicBezTo>
                  <a:cubicBezTo>
                    <a:pt x="278" y="613"/>
                    <a:pt x="178" y="1014"/>
                    <a:pt x="0" y="1370"/>
                  </a:cubicBezTo>
                  <a:cubicBezTo>
                    <a:pt x="367" y="980"/>
                    <a:pt x="657" y="524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5262350" y="5328100"/>
              <a:ext cx="30625" cy="99375"/>
            </a:xfrm>
            <a:custGeom>
              <a:avLst/>
              <a:gdLst/>
              <a:ahLst/>
              <a:cxnLst/>
              <a:rect l="l" t="t" r="r" b="b"/>
              <a:pathLst>
                <a:path w="1225" h="3975" extrusionOk="0">
                  <a:moveTo>
                    <a:pt x="0" y="1"/>
                  </a:moveTo>
                  <a:lnTo>
                    <a:pt x="77" y="679"/>
                  </a:lnTo>
                  <a:lnTo>
                    <a:pt x="512" y="679"/>
                  </a:lnTo>
                  <a:lnTo>
                    <a:pt x="434" y="1"/>
                  </a:lnTo>
                  <a:close/>
                  <a:moveTo>
                    <a:pt x="100" y="869"/>
                  </a:moveTo>
                  <a:lnTo>
                    <a:pt x="167" y="1492"/>
                  </a:lnTo>
                  <a:lnTo>
                    <a:pt x="601" y="1492"/>
                  </a:lnTo>
                  <a:lnTo>
                    <a:pt x="534" y="869"/>
                  </a:lnTo>
                  <a:close/>
                  <a:moveTo>
                    <a:pt x="189" y="1681"/>
                  </a:moveTo>
                  <a:lnTo>
                    <a:pt x="256" y="2304"/>
                  </a:lnTo>
                  <a:lnTo>
                    <a:pt x="690" y="2304"/>
                  </a:lnTo>
                  <a:lnTo>
                    <a:pt x="623" y="1681"/>
                  </a:lnTo>
                  <a:close/>
                  <a:moveTo>
                    <a:pt x="278" y="2483"/>
                  </a:moveTo>
                  <a:lnTo>
                    <a:pt x="345" y="3117"/>
                  </a:lnTo>
                  <a:lnTo>
                    <a:pt x="779" y="3117"/>
                  </a:lnTo>
                  <a:lnTo>
                    <a:pt x="712" y="2483"/>
                  </a:lnTo>
                  <a:close/>
                  <a:moveTo>
                    <a:pt x="367" y="3296"/>
                  </a:moveTo>
                  <a:cubicBezTo>
                    <a:pt x="401" y="3551"/>
                    <a:pt x="490" y="3785"/>
                    <a:pt x="634" y="3974"/>
                  </a:cubicBezTo>
                  <a:lnTo>
                    <a:pt x="1224" y="3974"/>
                  </a:lnTo>
                  <a:cubicBezTo>
                    <a:pt x="1012" y="3818"/>
                    <a:pt x="857" y="3573"/>
                    <a:pt x="801" y="3296"/>
                  </a:cubicBezTo>
                  <a:close/>
                </a:path>
              </a:pathLst>
            </a:custGeom>
            <a:solidFill>
              <a:srgbClr val="D4C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5264275" y="5345075"/>
              <a:ext cx="11450" cy="4750"/>
            </a:xfrm>
            <a:custGeom>
              <a:avLst/>
              <a:gdLst/>
              <a:ahLst/>
              <a:cxnLst/>
              <a:rect l="l" t="t" r="r" b="b"/>
              <a:pathLst>
                <a:path w="458" h="190" extrusionOk="0">
                  <a:moveTo>
                    <a:pt x="0" y="0"/>
                  </a:moveTo>
                  <a:lnTo>
                    <a:pt x="23" y="190"/>
                  </a:lnTo>
                  <a:lnTo>
                    <a:pt x="457" y="19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5266500" y="5365400"/>
              <a:ext cx="11450" cy="4750"/>
            </a:xfrm>
            <a:custGeom>
              <a:avLst/>
              <a:gdLst/>
              <a:ahLst/>
              <a:cxnLst/>
              <a:rect l="l" t="t" r="r" b="b"/>
              <a:pathLst>
                <a:path w="458" h="190" extrusionOk="0">
                  <a:moveTo>
                    <a:pt x="1" y="0"/>
                  </a:moveTo>
                  <a:lnTo>
                    <a:pt x="23" y="189"/>
                  </a:lnTo>
                  <a:lnTo>
                    <a:pt x="457" y="18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5268725" y="5385700"/>
              <a:ext cx="11450" cy="4475"/>
            </a:xfrm>
            <a:custGeom>
              <a:avLst/>
              <a:gdLst/>
              <a:ahLst/>
              <a:cxnLst/>
              <a:rect l="l" t="t" r="r" b="b"/>
              <a:pathLst>
                <a:path w="458" h="179" extrusionOk="0">
                  <a:moveTo>
                    <a:pt x="1" y="0"/>
                  </a:moveTo>
                  <a:lnTo>
                    <a:pt x="23" y="179"/>
                  </a:lnTo>
                  <a:lnTo>
                    <a:pt x="457" y="179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5270950" y="5406025"/>
              <a:ext cx="11450" cy="4475"/>
            </a:xfrm>
            <a:custGeom>
              <a:avLst/>
              <a:gdLst/>
              <a:ahLst/>
              <a:cxnLst/>
              <a:rect l="l" t="t" r="r" b="b"/>
              <a:pathLst>
                <a:path w="458" h="179" extrusionOk="0">
                  <a:moveTo>
                    <a:pt x="1" y="0"/>
                  </a:moveTo>
                  <a:lnTo>
                    <a:pt x="12" y="134"/>
                  </a:lnTo>
                  <a:cubicBezTo>
                    <a:pt x="12" y="156"/>
                    <a:pt x="23" y="167"/>
                    <a:pt x="23" y="179"/>
                  </a:cubicBezTo>
                  <a:lnTo>
                    <a:pt x="457" y="179"/>
                  </a:lnTo>
                  <a:cubicBezTo>
                    <a:pt x="457" y="156"/>
                    <a:pt x="446" y="122"/>
                    <a:pt x="446" y="90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5261225" y="5316425"/>
              <a:ext cx="150300" cy="127475"/>
            </a:xfrm>
            <a:custGeom>
              <a:avLst/>
              <a:gdLst/>
              <a:ahLst/>
              <a:cxnLst/>
              <a:rect l="l" t="t" r="r" b="b"/>
              <a:pathLst>
                <a:path w="6012" h="5099" extrusionOk="0">
                  <a:moveTo>
                    <a:pt x="0" y="0"/>
                  </a:moveTo>
                  <a:lnTo>
                    <a:pt x="0" y="67"/>
                  </a:lnTo>
                  <a:lnTo>
                    <a:pt x="45" y="468"/>
                  </a:lnTo>
                  <a:lnTo>
                    <a:pt x="479" y="468"/>
                  </a:lnTo>
                  <a:lnTo>
                    <a:pt x="434" y="78"/>
                  </a:lnTo>
                  <a:cubicBezTo>
                    <a:pt x="278" y="55"/>
                    <a:pt x="134" y="23"/>
                    <a:pt x="0" y="0"/>
                  </a:cubicBezTo>
                  <a:close/>
                  <a:moveTo>
                    <a:pt x="679" y="4441"/>
                  </a:moveTo>
                  <a:cubicBezTo>
                    <a:pt x="958" y="4842"/>
                    <a:pt x="1425" y="5098"/>
                    <a:pt x="1937" y="5098"/>
                  </a:cubicBezTo>
                  <a:lnTo>
                    <a:pt x="5443" y="5098"/>
                  </a:lnTo>
                  <a:cubicBezTo>
                    <a:pt x="5643" y="4975"/>
                    <a:pt x="5833" y="4831"/>
                    <a:pt x="6011" y="4664"/>
                  </a:cubicBezTo>
                  <a:lnTo>
                    <a:pt x="1937" y="4664"/>
                  </a:lnTo>
                  <a:cubicBezTo>
                    <a:pt x="1692" y="4664"/>
                    <a:pt x="1458" y="4586"/>
                    <a:pt x="1269" y="4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5260925" y="5293875"/>
              <a:ext cx="252450" cy="74875"/>
            </a:xfrm>
            <a:custGeom>
              <a:avLst/>
              <a:gdLst/>
              <a:ahLst/>
              <a:cxnLst/>
              <a:rect l="l" t="t" r="r" b="b"/>
              <a:pathLst>
                <a:path w="10098" h="2995" extrusionOk="0">
                  <a:moveTo>
                    <a:pt x="391" y="0"/>
                  </a:moveTo>
                  <a:lnTo>
                    <a:pt x="290" y="101"/>
                  </a:lnTo>
                  <a:cubicBezTo>
                    <a:pt x="102" y="312"/>
                    <a:pt x="1" y="568"/>
                    <a:pt x="1" y="846"/>
                  </a:cubicBezTo>
                  <a:cubicBezTo>
                    <a:pt x="1" y="858"/>
                    <a:pt x="1" y="880"/>
                    <a:pt x="12" y="902"/>
                  </a:cubicBezTo>
                  <a:cubicBezTo>
                    <a:pt x="146" y="925"/>
                    <a:pt x="290" y="957"/>
                    <a:pt x="446" y="980"/>
                  </a:cubicBezTo>
                  <a:lnTo>
                    <a:pt x="446" y="925"/>
                  </a:lnTo>
                  <a:cubicBezTo>
                    <a:pt x="424" y="724"/>
                    <a:pt x="480" y="534"/>
                    <a:pt x="614" y="390"/>
                  </a:cubicBezTo>
                  <a:cubicBezTo>
                    <a:pt x="747" y="234"/>
                    <a:pt x="925" y="156"/>
                    <a:pt x="1126" y="156"/>
                  </a:cubicBezTo>
                  <a:lnTo>
                    <a:pt x="1259" y="156"/>
                  </a:lnTo>
                  <a:cubicBezTo>
                    <a:pt x="958" y="101"/>
                    <a:pt x="658" y="45"/>
                    <a:pt x="391" y="0"/>
                  </a:cubicBezTo>
                  <a:close/>
                  <a:moveTo>
                    <a:pt x="9707" y="1848"/>
                  </a:moveTo>
                  <a:lnTo>
                    <a:pt x="9474" y="2783"/>
                  </a:lnTo>
                  <a:cubicBezTo>
                    <a:pt x="9607" y="2839"/>
                    <a:pt x="9741" y="2917"/>
                    <a:pt x="9875" y="2995"/>
                  </a:cubicBezTo>
                  <a:lnTo>
                    <a:pt x="9875" y="2961"/>
                  </a:lnTo>
                  <a:lnTo>
                    <a:pt x="10097" y="2048"/>
                  </a:lnTo>
                  <a:cubicBezTo>
                    <a:pt x="9974" y="1971"/>
                    <a:pt x="9841" y="1904"/>
                    <a:pt x="9707" y="1848"/>
                  </a:cubicBezTo>
                  <a:close/>
                </a:path>
              </a:pathLst>
            </a:custGeom>
            <a:solidFill>
              <a:srgbClr val="908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5268175" y="5286925"/>
              <a:ext cx="254650" cy="17550"/>
            </a:xfrm>
            <a:custGeom>
              <a:avLst/>
              <a:gdLst/>
              <a:ahLst/>
              <a:cxnLst/>
              <a:rect l="l" t="t" r="r" b="b"/>
              <a:pathLst>
                <a:path w="10186" h="702" extrusionOk="0">
                  <a:moveTo>
                    <a:pt x="836" y="0"/>
                  </a:moveTo>
                  <a:cubicBezTo>
                    <a:pt x="646" y="0"/>
                    <a:pt x="468" y="46"/>
                    <a:pt x="309" y="134"/>
                  </a:cubicBezTo>
                  <a:lnTo>
                    <a:pt x="309" y="134"/>
                  </a:lnTo>
                  <a:cubicBezTo>
                    <a:pt x="470" y="47"/>
                    <a:pt x="653" y="0"/>
                    <a:pt x="836" y="0"/>
                  </a:cubicBezTo>
                  <a:close/>
                  <a:moveTo>
                    <a:pt x="309" y="134"/>
                  </a:moveTo>
                  <a:cubicBezTo>
                    <a:pt x="234" y="173"/>
                    <a:pt x="164" y="222"/>
                    <a:pt x="101" y="278"/>
                  </a:cubicBezTo>
                  <a:lnTo>
                    <a:pt x="87" y="292"/>
                  </a:lnTo>
                  <a:lnTo>
                    <a:pt x="87" y="292"/>
                  </a:lnTo>
                  <a:cubicBezTo>
                    <a:pt x="156" y="230"/>
                    <a:pt x="230" y="177"/>
                    <a:pt x="309" y="134"/>
                  </a:cubicBezTo>
                  <a:close/>
                  <a:moveTo>
                    <a:pt x="10041" y="267"/>
                  </a:moveTo>
                  <a:lnTo>
                    <a:pt x="10041" y="267"/>
                  </a:lnTo>
                  <a:cubicBezTo>
                    <a:pt x="10068" y="302"/>
                    <a:pt x="10092" y="339"/>
                    <a:pt x="10113" y="378"/>
                  </a:cubicBezTo>
                  <a:lnTo>
                    <a:pt x="10113" y="378"/>
                  </a:lnTo>
                  <a:cubicBezTo>
                    <a:pt x="10093" y="339"/>
                    <a:pt x="10069" y="302"/>
                    <a:pt x="10041" y="267"/>
                  </a:cubicBezTo>
                  <a:close/>
                  <a:moveTo>
                    <a:pt x="87" y="292"/>
                  </a:moveTo>
                  <a:cubicBezTo>
                    <a:pt x="57" y="319"/>
                    <a:pt x="28" y="348"/>
                    <a:pt x="0" y="379"/>
                  </a:cubicBezTo>
                  <a:lnTo>
                    <a:pt x="87" y="292"/>
                  </a:lnTo>
                  <a:close/>
                  <a:moveTo>
                    <a:pt x="10113" y="378"/>
                  </a:moveTo>
                  <a:cubicBezTo>
                    <a:pt x="10163" y="477"/>
                    <a:pt x="10186" y="589"/>
                    <a:pt x="10186" y="701"/>
                  </a:cubicBezTo>
                  <a:lnTo>
                    <a:pt x="10186" y="612"/>
                  </a:lnTo>
                  <a:cubicBezTo>
                    <a:pt x="10178" y="532"/>
                    <a:pt x="10152" y="452"/>
                    <a:pt x="10113" y="378"/>
                  </a:cubicBezTo>
                  <a:close/>
                </a:path>
              </a:pathLst>
            </a:custGeom>
            <a:solidFill>
              <a:srgbClr val="908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407050" y="5302225"/>
              <a:ext cx="105200" cy="30925"/>
            </a:xfrm>
            <a:custGeom>
              <a:avLst/>
              <a:gdLst/>
              <a:ahLst/>
              <a:cxnLst/>
              <a:rect l="l" t="t" r="r" b="b"/>
              <a:pathLst>
                <a:path w="4208" h="1237" extrusionOk="0">
                  <a:moveTo>
                    <a:pt x="0" y="0"/>
                  </a:moveTo>
                  <a:lnTo>
                    <a:pt x="267" y="724"/>
                  </a:lnTo>
                  <a:cubicBezTo>
                    <a:pt x="1302" y="913"/>
                    <a:pt x="2215" y="1103"/>
                    <a:pt x="2827" y="1236"/>
                  </a:cubicBezTo>
                  <a:cubicBezTo>
                    <a:pt x="2371" y="591"/>
                    <a:pt x="1670" y="178"/>
                    <a:pt x="868" y="178"/>
                  </a:cubicBezTo>
                  <a:lnTo>
                    <a:pt x="4185" y="178"/>
                  </a:lnTo>
                  <a:lnTo>
                    <a:pt x="4196" y="145"/>
                  </a:lnTo>
                  <a:cubicBezTo>
                    <a:pt x="4208" y="101"/>
                    <a:pt x="4208" y="56"/>
                    <a:pt x="4185" y="0"/>
                  </a:cubicBezTo>
                  <a:close/>
                </a:path>
              </a:pathLst>
            </a:custGeom>
            <a:solidFill>
              <a:srgbClr val="C8A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5428750" y="5306675"/>
              <a:ext cx="82950" cy="33400"/>
            </a:xfrm>
            <a:custGeom>
              <a:avLst/>
              <a:gdLst/>
              <a:ahLst/>
              <a:cxnLst/>
              <a:rect l="l" t="t" r="r" b="b"/>
              <a:pathLst>
                <a:path w="3318" h="1336" extrusionOk="0">
                  <a:moveTo>
                    <a:pt x="0" y="0"/>
                  </a:moveTo>
                  <a:cubicBezTo>
                    <a:pt x="802" y="0"/>
                    <a:pt x="1503" y="413"/>
                    <a:pt x="1959" y="1058"/>
                  </a:cubicBezTo>
                  <a:cubicBezTo>
                    <a:pt x="2260" y="1113"/>
                    <a:pt x="2482" y="1169"/>
                    <a:pt x="2627" y="1214"/>
                  </a:cubicBezTo>
                  <a:cubicBezTo>
                    <a:pt x="2749" y="1247"/>
                    <a:pt x="2872" y="1291"/>
                    <a:pt x="2994" y="1336"/>
                  </a:cubicBezTo>
                  <a:lnTo>
                    <a:pt x="33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5405375" y="5297775"/>
              <a:ext cx="106325" cy="4475"/>
            </a:xfrm>
            <a:custGeom>
              <a:avLst/>
              <a:gdLst/>
              <a:ahLst/>
              <a:cxnLst/>
              <a:rect l="l" t="t" r="r" b="b"/>
              <a:pathLst>
                <a:path w="4253" h="179" extrusionOk="0">
                  <a:moveTo>
                    <a:pt x="0" y="0"/>
                  </a:moveTo>
                  <a:lnTo>
                    <a:pt x="67" y="178"/>
                  </a:lnTo>
                  <a:lnTo>
                    <a:pt x="4252" y="178"/>
                  </a:lnTo>
                  <a:cubicBezTo>
                    <a:pt x="4241" y="156"/>
                    <a:pt x="4230" y="123"/>
                    <a:pt x="4208" y="101"/>
                  </a:cubicBezTo>
                  <a:cubicBezTo>
                    <a:pt x="4163" y="34"/>
                    <a:pt x="4085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5427900" y="5347300"/>
              <a:ext cx="63475" cy="30625"/>
            </a:xfrm>
            <a:custGeom>
              <a:avLst/>
              <a:gdLst/>
              <a:ahLst/>
              <a:cxnLst/>
              <a:rect l="l" t="t" r="r" b="b"/>
              <a:pathLst>
                <a:path w="2539" h="1225" extrusionOk="0">
                  <a:moveTo>
                    <a:pt x="1" y="0"/>
                  </a:moveTo>
                  <a:lnTo>
                    <a:pt x="1" y="0"/>
                  </a:lnTo>
                  <a:cubicBezTo>
                    <a:pt x="146" y="334"/>
                    <a:pt x="235" y="713"/>
                    <a:pt x="245" y="1103"/>
                  </a:cubicBezTo>
                  <a:lnTo>
                    <a:pt x="290" y="1225"/>
                  </a:lnTo>
                  <a:lnTo>
                    <a:pt x="2538" y="1225"/>
                  </a:lnTo>
                  <a:lnTo>
                    <a:pt x="2538" y="1147"/>
                  </a:lnTo>
                  <a:cubicBezTo>
                    <a:pt x="2538" y="935"/>
                    <a:pt x="2516" y="724"/>
                    <a:pt x="2472" y="524"/>
                  </a:cubicBezTo>
                  <a:cubicBezTo>
                    <a:pt x="2461" y="524"/>
                    <a:pt x="2449" y="512"/>
                    <a:pt x="2439" y="512"/>
                  </a:cubicBezTo>
                  <a:cubicBezTo>
                    <a:pt x="2105" y="423"/>
                    <a:pt x="1180" y="235"/>
                    <a:pt x="1" y="0"/>
                  </a:cubicBezTo>
                  <a:close/>
                </a:path>
              </a:pathLst>
            </a:custGeom>
            <a:solidFill>
              <a:srgbClr val="C8A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5489675" y="5360375"/>
              <a:ext cx="8100" cy="17550"/>
            </a:xfrm>
            <a:custGeom>
              <a:avLst/>
              <a:gdLst/>
              <a:ahLst/>
              <a:cxnLst/>
              <a:rect l="l" t="t" r="r" b="b"/>
              <a:pathLst>
                <a:path w="324" h="702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201"/>
                    <a:pt x="67" y="412"/>
                    <a:pt x="67" y="624"/>
                  </a:cubicBezTo>
                  <a:lnTo>
                    <a:pt x="67" y="702"/>
                  </a:lnTo>
                  <a:lnTo>
                    <a:pt x="146" y="702"/>
                  </a:lnTo>
                  <a:cubicBezTo>
                    <a:pt x="213" y="535"/>
                    <a:pt x="268" y="368"/>
                    <a:pt x="312" y="190"/>
                  </a:cubicBezTo>
                  <a:lnTo>
                    <a:pt x="324" y="123"/>
                  </a:lnTo>
                  <a:cubicBezTo>
                    <a:pt x="223" y="78"/>
                    <a:pt x="112" y="3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5411750" y="5377900"/>
              <a:ext cx="79625" cy="55125"/>
            </a:xfrm>
            <a:custGeom>
              <a:avLst/>
              <a:gdLst/>
              <a:ahLst/>
              <a:cxnLst/>
              <a:rect l="l" t="t" r="r" b="b"/>
              <a:pathLst>
                <a:path w="3185" h="2205" extrusionOk="0">
                  <a:moveTo>
                    <a:pt x="936" y="1"/>
                  </a:moveTo>
                  <a:lnTo>
                    <a:pt x="1615" y="1804"/>
                  </a:lnTo>
                  <a:cubicBezTo>
                    <a:pt x="1586" y="1819"/>
                    <a:pt x="1557" y="1834"/>
                    <a:pt x="1528" y="1848"/>
                  </a:cubicBezTo>
                  <a:lnTo>
                    <a:pt x="1528" y="1848"/>
                  </a:lnTo>
                  <a:cubicBezTo>
                    <a:pt x="2243" y="1501"/>
                    <a:pt x="2829" y="919"/>
                    <a:pt x="3174" y="190"/>
                  </a:cubicBezTo>
                  <a:cubicBezTo>
                    <a:pt x="3174" y="157"/>
                    <a:pt x="3184" y="112"/>
                    <a:pt x="3184" y="79"/>
                  </a:cubicBezTo>
                  <a:lnTo>
                    <a:pt x="3184" y="1"/>
                  </a:lnTo>
                  <a:close/>
                  <a:moveTo>
                    <a:pt x="1528" y="1848"/>
                  </a:moveTo>
                  <a:cubicBezTo>
                    <a:pt x="1063" y="2074"/>
                    <a:pt x="544" y="2201"/>
                    <a:pt x="1" y="2205"/>
                  </a:cubicBezTo>
                  <a:cubicBezTo>
                    <a:pt x="546" y="2205"/>
                    <a:pt x="1061" y="2077"/>
                    <a:pt x="1528" y="18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5491075" y="5377900"/>
              <a:ext cx="2250" cy="4775"/>
            </a:xfrm>
            <a:custGeom>
              <a:avLst/>
              <a:gdLst/>
              <a:ahLst/>
              <a:cxnLst/>
              <a:rect l="l" t="t" r="r" b="b"/>
              <a:pathLst>
                <a:path w="90" h="191" extrusionOk="0">
                  <a:moveTo>
                    <a:pt x="11" y="1"/>
                  </a:moveTo>
                  <a:lnTo>
                    <a:pt x="11" y="79"/>
                  </a:lnTo>
                  <a:cubicBezTo>
                    <a:pt x="11" y="112"/>
                    <a:pt x="1" y="157"/>
                    <a:pt x="1" y="190"/>
                  </a:cubicBezTo>
                  <a:cubicBezTo>
                    <a:pt x="34" y="124"/>
                    <a:pt x="68" y="68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5423450" y="5346475"/>
              <a:ext cx="10600" cy="28400"/>
            </a:xfrm>
            <a:custGeom>
              <a:avLst/>
              <a:gdLst/>
              <a:ahLst/>
              <a:cxnLst/>
              <a:rect l="l" t="t" r="r" b="b"/>
              <a:pathLst>
                <a:path w="424" h="1136" extrusionOk="0">
                  <a:moveTo>
                    <a:pt x="0" y="0"/>
                  </a:moveTo>
                  <a:lnTo>
                    <a:pt x="423" y="1136"/>
                  </a:lnTo>
                  <a:cubicBezTo>
                    <a:pt x="413" y="746"/>
                    <a:pt x="324" y="367"/>
                    <a:pt x="179" y="33"/>
                  </a:cubicBezTo>
                  <a:cubicBezTo>
                    <a:pt x="123" y="23"/>
                    <a:pt x="67" y="1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5413725" y="5320325"/>
              <a:ext cx="89900" cy="43125"/>
            </a:xfrm>
            <a:custGeom>
              <a:avLst/>
              <a:gdLst/>
              <a:ahLst/>
              <a:cxnLst/>
              <a:rect l="l" t="t" r="r" b="b"/>
              <a:pathLst>
                <a:path w="3596" h="1725" extrusionOk="0">
                  <a:moveTo>
                    <a:pt x="0" y="0"/>
                  </a:moveTo>
                  <a:lnTo>
                    <a:pt x="389" y="1046"/>
                  </a:lnTo>
                  <a:cubicBezTo>
                    <a:pt x="456" y="1057"/>
                    <a:pt x="512" y="1069"/>
                    <a:pt x="568" y="1079"/>
                  </a:cubicBezTo>
                  <a:cubicBezTo>
                    <a:pt x="1747" y="1314"/>
                    <a:pt x="2672" y="1502"/>
                    <a:pt x="3006" y="1591"/>
                  </a:cubicBezTo>
                  <a:cubicBezTo>
                    <a:pt x="3016" y="1591"/>
                    <a:pt x="3028" y="1603"/>
                    <a:pt x="3039" y="1603"/>
                  </a:cubicBezTo>
                  <a:cubicBezTo>
                    <a:pt x="3150" y="1636"/>
                    <a:pt x="3261" y="1680"/>
                    <a:pt x="3362" y="1725"/>
                  </a:cubicBezTo>
                  <a:lnTo>
                    <a:pt x="3595" y="790"/>
                  </a:lnTo>
                  <a:cubicBezTo>
                    <a:pt x="3473" y="745"/>
                    <a:pt x="3350" y="701"/>
                    <a:pt x="3228" y="668"/>
                  </a:cubicBezTo>
                  <a:cubicBezTo>
                    <a:pt x="3083" y="623"/>
                    <a:pt x="2861" y="567"/>
                    <a:pt x="2560" y="512"/>
                  </a:cubicBezTo>
                  <a:cubicBezTo>
                    <a:pt x="1948" y="379"/>
                    <a:pt x="1035" y="189"/>
                    <a:pt x="0" y="0"/>
                  </a:cubicBezTo>
                  <a:close/>
                </a:path>
              </a:pathLst>
            </a:custGeom>
            <a:solidFill>
              <a:srgbClr val="908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5318250" y="5297775"/>
              <a:ext cx="28700" cy="4475"/>
            </a:xfrm>
            <a:custGeom>
              <a:avLst/>
              <a:gdLst/>
              <a:ahLst/>
              <a:cxnLst/>
              <a:rect l="l" t="t" r="r" b="b"/>
              <a:pathLst>
                <a:path w="1148" h="179" extrusionOk="0">
                  <a:moveTo>
                    <a:pt x="1" y="0"/>
                  </a:moveTo>
                  <a:lnTo>
                    <a:pt x="68" y="178"/>
                  </a:lnTo>
                  <a:lnTo>
                    <a:pt x="1148" y="178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5319925" y="5302225"/>
              <a:ext cx="29250" cy="5875"/>
            </a:xfrm>
            <a:custGeom>
              <a:avLst/>
              <a:gdLst/>
              <a:ahLst/>
              <a:cxnLst/>
              <a:rect l="l" t="t" r="r" b="b"/>
              <a:pathLst>
                <a:path w="1170" h="235" extrusionOk="0">
                  <a:moveTo>
                    <a:pt x="1" y="0"/>
                  </a:moveTo>
                  <a:lnTo>
                    <a:pt x="1" y="22"/>
                  </a:lnTo>
                  <a:cubicBezTo>
                    <a:pt x="379" y="89"/>
                    <a:pt x="769" y="168"/>
                    <a:pt x="1170" y="234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5273175" y="5328100"/>
              <a:ext cx="116900" cy="99375"/>
            </a:xfrm>
            <a:custGeom>
              <a:avLst/>
              <a:gdLst/>
              <a:ahLst/>
              <a:cxnLst/>
              <a:rect l="l" t="t" r="r" b="b"/>
              <a:pathLst>
                <a:path w="4676" h="3975" extrusionOk="0">
                  <a:moveTo>
                    <a:pt x="1" y="1"/>
                  </a:moveTo>
                  <a:lnTo>
                    <a:pt x="79" y="679"/>
                  </a:lnTo>
                  <a:lnTo>
                    <a:pt x="1403" y="679"/>
                  </a:lnTo>
                  <a:lnTo>
                    <a:pt x="1158" y="1"/>
                  </a:lnTo>
                  <a:close/>
                  <a:moveTo>
                    <a:pt x="2261" y="34"/>
                  </a:moveTo>
                  <a:lnTo>
                    <a:pt x="2506" y="679"/>
                  </a:lnTo>
                  <a:lnTo>
                    <a:pt x="3585" y="679"/>
                  </a:lnTo>
                  <a:lnTo>
                    <a:pt x="3429" y="246"/>
                  </a:lnTo>
                  <a:cubicBezTo>
                    <a:pt x="3040" y="179"/>
                    <a:pt x="2650" y="100"/>
                    <a:pt x="2261" y="34"/>
                  </a:cubicBezTo>
                  <a:close/>
                  <a:moveTo>
                    <a:pt x="101" y="869"/>
                  </a:moveTo>
                  <a:lnTo>
                    <a:pt x="168" y="1492"/>
                  </a:lnTo>
                  <a:lnTo>
                    <a:pt x="1715" y="1492"/>
                  </a:lnTo>
                  <a:lnTo>
                    <a:pt x="1482" y="869"/>
                  </a:lnTo>
                  <a:close/>
                  <a:moveTo>
                    <a:pt x="2572" y="869"/>
                  </a:moveTo>
                  <a:lnTo>
                    <a:pt x="2806" y="1492"/>
                  </a:lnTo>
                  <a:lnTo>
                    <a:pt x="3897" y="1492"/>
                  </a:lnTo>
                  <a:lnTo>
                    <a:pt x="3663" y="869"/>
                  </a:lnTo>
                  <a:close/>
                  <a:moveTo>
                    <a:pt x="190" y="1681"/>
                  </a:moveTo>
                  <a:lnTo>
                    <a:pt x="257" y="2304"/>
                  </a:lnTo>
                  <a:lnTo>
                    <a:pt x="2016" y="2304"/>
                  </a:lnTo>
                  <a:lnTo>
                    <a:pt x="1782" y="1681"/>
                  </a:lnTo>
                  <a:close/>
                  <a:moveTo>
                    <a:pt x="2884" y="1681"/>
                  </a:moveTo>
                  <a:lnTo>
                    <a:pt x="3117" y="2304"/>
                  </a:lnTo>
                  <a:lnTo>
                    <a:pt x="4198" y="2304"/>
                  </a:lnTo>
                  <a:lnTo>
                    <a:pt x="3963" y="1681"/>
                  </a:lnTo>
                  <a:close/>
                  <a:moveTo>
                    <a:pt x="279" y="2483"/>
                  </a:moveTo>
                  <a:lnTo>
                    <a:pt x="346" y="3117"/>
                  </a:lnTo>
                  <a:lnTo>
                    <a:pt x="2316" y="3117"/>
                  </a:lnTo>
                  <a:lnTo>
                    <a:pt x="2083" y="2483"/>
                  </a:lnTo>
                  <a:close/>
                  <a:moveTo>
                    <a:pt x="3184" y="2483"/>
                  </a:moveTo>
                  <a:lnTo>
                    <a:pt x="3418" y="3117"/>
                  </a:lnTo>
                  <a:lnTo>
                    <a:pt x="4498" y="3117"/>
                  </a:lnTo>
                  <a:lnTo>
                    <a:pt x="4264" y="2483"/>
                  </a:lnTo>
                  <a:close/>
                  <a:moveTo>
                    <a:pt x="368" y="3296"/>
                  </a:moveTo>
                  <a:cubicBezTo>
                    <a:pt x="424" y="3573"/>
                    <a:pt x="579" y="3818"/>
                    <a:pt x="791" y="3974"/>
                  </a:cubicBezTo>
                  <a:lnTo>
                    <a:pt x="2639" y="3974"/>
                  </a:lnTo>
                  <a:lnTo>
                    <a:pt x="2383" y="3296"/>
                  </a:lnTo>
                  <a:close/>
                  <a:moveTo>
                    <a:pt x="3485" y="3296"/>
                  </a:moveTo>
                  <a:lnTo>
                    <a:pt x="3730" y="3974"/>
                  </a:lnTo>
                  <a:cubicBezTo>
                    <a:pt x="4086" y="3941"/>
                    <a:pt x="4409" y="3808"/>
                    <a:pt x="4676" y="3607"/>
                  </a:cubicBezTo>
                  <a:lnTo>
                    <a:pt x="4564" y="3296"/>
                  </a:lnTo>
                  <a:close/>
                </a:path>
              </a:pathLst>
            </a:custGeom>
            <a:solidFill>
              <a:srgbClr val="D4C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5275150" y="5345075"/>
              <a:ext cx="89625" cy="4750"/>
            </a:xfrm>
            <a:custGeom>
              <a:avLst/>
              <a:gdLst/>
              <a:ahLst/>
              <a:cxnLst/>
              <a:rect l="l" t="t" r="r" b="b"/>
              <a:pathLst>
                <a:path w="3585" h="190" extrusionOk="0">
                  <a:moveTo>
                    <a:pt x="0" y="0"/>
                  </a:moveTo>
                  <a:lnTo>
                    <a:pt x="22" y="190"/>
                  </a:lnTo>
                  <a:lnTo>
                    <a:pt x="1403" y="190"/>
                  </a:lnTo>
                  <a:lnTo>
                    <a:pt x="1324" y="0"/>
                  </a:lnTo>
                  <a:close/>
                  <a:moveTo>
                    <a:pt x="2427" y="0"/>
                  </a:moveTo>
                  <a:lnTo>
                    <a:pt x="2493" y="190"/>
                  </a:lnTo>
                  <a:lnTo>
                    <a:pt x="3584" y="190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5277375" y="5365400"/>
              <a:ext cx="94900" cy="4750"/>
            </a:xfrm>
            <a:custGeom>
              <a:avLst/>
              <a:gdLst/>
              <a:ahLst/>
              <a:cxnLst/>
              <a:rect l="l" t="t" r="r" b="b"/>
              <a:pathLst>
                <a:path w="3796" h="190" extrusionOk="0">
                  <a:moveTo>
                    <a:pt x="0" y="0"/>
                  </a:moveTo>
                  <a:lnTo>
                    <a:pt x="22" y="189"/>
                  </a:lnTo>
                  <a:lnTo>
                    <a:pt x="1614" y="189"/>
                  </a:lnTo>
                  <a:lnTo>
                    <a:pt x="1547" y="0"/>
                  </a:lnTo>
                  <a:close/>
                  <a:moveTo>
                    <a:pt x="2638" y="0"/>
                  </a:moveTo>
                  <a:lnTo>
                    <a:pt x="2716" y="189"/>
                  </a:lnTo>
                  <a:lnTo>
                    <a:pt x="3795" y="1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5279600" y="5385700"/>
              <a:ext cx="100200" cy="4475"/>
            </a:xfrm>
            <a:custGeom>
              <a:avLst/>
              <a:gdLst/>
              <a:ahLst/>
              <a:cxnLst/>
              <a:rect l="l" t="t" r="r" b="b"/>
              <a:pathLst>
                <a:path w="4008" h="179" extrusionOk="0">
                  <a:moveTo>
                    <a:pt x="0" y="0"/>
                  </a:moveTo>
                  <a:lnTo>
                    <a:pt x="22" y="179"/>
                  </a:lnTo>
                  <a:lnTo>
                    <a:pt x="1826" y="179"/>
                  </a:lnTo>
                  <a:lnTo>
                    <a:pt x="1759" y="0"/>
                  </a:lnTo>
                  <a:close/>
                  <a:moveTo>
                    <a:pt x="2860" y="0"/>
                  </a:moveTo>
                  <a:lnTo>
                    <a:pt x="2927" y="179"/>
                  </a:lnTo>
                  <a:lnTo>
                    <a:pt x="4007" y="179"/>
                  </a:lnTo>
                  <a:lnTo>
                    <a:pt x="3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5281825" y="5406025"/>
              <a:ext cx="105475" cy="4475"/>
            </a:xfrm>
            <a:custGeom>
              <a:avLst/>
              <a:gdLst/>
              <a:ahLst/>
              <a:cxnLst/>
              <a:rect l="l" t="t" r="r" b="b"/>
              <a:pathLst>
                <a:path w="4219" h="179" extrusionOk="0">
                  <a:moveTo>
                    <a:pt x="0" y="0"/>
                  </a:moveTo>
                  <a:lnTo>
                    <a:pt x="11" y="90"/>
                  </a:lnTo>
                  <a:cubicBezTo>
                    <a:pt x="11" y="122"/>
                    <a:pt x="22" y="156"/>
                    <a:pt x="22" y="179"/>
                  </a:cubicBezTo>
                  <a:lnTo>
                    <a:pt x="2037" y="179"/>
                  </a:lnTo>
                  <a:lnTo>
                    <a:pt x="1970" y="0"/>
                  </a:lnTo>
                  <a:close/>
                  <a:moveTo>
                    <a:pt x="3072" y="0"/>
                  </a:moveTo>
                  <a:lnTo>
                    <a:pt x="3139" y="179"/>
                  </a:lnTo>
                  <a:lnTo>
                    <a:pt x="4218" y="179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5272075" y="5318350"/>
              <a:ext cx="123575" cy="114675"/>
            </a:xfrm>
            <a:custGeom>
              <a:avLst/>
              <a:gdLst/>
              <a:ahLst/>
              <a:cxnLst/>
              <a:rect l="l" t="t" r="r" b="b"/>
              <a:pathLst>
                <a:path w="4943" h="4587" extrusionOk="0">
                  <a:moveTo>
                    <a:pt x="0" y="1"/>
                  </a:moveTo>
                  <a:lnTo>
                    <a:pt x="45" y="391"/>
                  </a:lnTo>
                  <a:lnTo>
                    <a:pt x="1202" y="391"/>
                  </a:lnTo>
                  <a:lnTo>
                    <a:pt x="1125" y="201"/>
                  </a:lnTo>
                  <a:cubicBezTo>
                    <a:pt x="724" y="134"/>
                    <a:pt x="346" y="68"/>
                    <a:pt x="0" y="1"/>
                  </a:cubicBezTo>
                  <a:close/>
                  <a:moveTo>
                    <a:pt x="835" y="4364"/>
                  </a:moveTo>
                  <a:cubicBezTo>
                    <a:pt x="1024" y="4509"/>
                    <a:pt x="1258" y="4587"/>
                    <a:pt x="1503" y="4587"/>
                  </a:cubicBezTo>
                  <a:lnTo>
                    <a:pt x="2761" y="4587"/>
                  </a:lnTo>
                  <a:lnTo>
                    <a:pt x="2683" y="4364"/>
                  </a:lnTo>
                  <a:close/>
                  <a:moveTo>
                    <a:pt x="4720" y="3997"/>
                  </a:moveTo>
                  <a:cubicBezTo>
                    <a:pt x="4453" y="4198"/>
                    <a:pt x="4130" y="4331"/>
                    <a:pt x="3774" y="4364"/>
                  </a:cubicBezTo>
                  <a:lnTo>
                    <a:pt x="3863" y="4587"/>
                  </a:lnTo>
                  <a:lnTo>
                    <a:pt x="4942" y="4587"/>
                  </a:lnTo>
                  <a:lnTo>
                    <a:pt x="4720" y="39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5271500" y="5297775"/>
              <a:ext cx="87425" cy="36475"/>
            </a:xfrm>
            <a:custGeom>
              <a:avLst/>
              <a:gdLst/>
              <a:ahLst/>
              <a:cxnLst/>
              <a:rect l="l" t="t" r="r" b="b"/>
              <a:pathLst>
                <a:path w="3497" h="1459" extrusionOk="0">
                  <a:moveTo>
                    <a:pt x="703" y="0"/>
                  </a:moveTo>
                  <a:cubicBezTo>
                    <a:pt x="502" y="0"/>
                    <a:pt x="324" y="78"/>
                    <a:pt x="191" y="234"/>
                  </a:cubicBezTo>
                  <a:cubicBezTo>
                    <a:pt x="57" y="378"/>
                    <a:pt x="1" y="568"/>
                    <a:pt x="23" y="769"/>
                  </a:cubicBezTo>
                  <a:lnTo>
                    <a:pt x="23" y="824"/>
                  </a:lnTo>
                  <a:cubicBezTo>
                    <a:pt x="369" y="891"/>
                    <a:pt x="747" y="957"/>
                    <a:pt x="1148" y="1024"/>
                  </a:cubicBezTo>
                  <a:lnTo>
                    <a:pt x="769" y="0"/>
                  </a:lnTo>
                  <a:close/>
                  <a:moveTo>
                    <a:pt x="1938" y="200"/>
                  </a:moveTo>
                  <a:lnTo>
                    <a:pt x="2328" y="1247"/>
                  </a:lnTo>
                  <a:cubicBezTo>
                    <a:pt x="2717" y="1313"/>
                    <a:pt x="3107" y="1392"/>
                    <a:pt x="3496" y="1459"/>
                  </a:cubicBezTo>
                  <a:lnTo>
                    <a:pt x="3107" y="412"/>
                  </a:lnTo>
                  <a:cubicBezTo>
                    <a:pt x="2706" y="346"/>
                    <a:pt x="2316" y="267"/>
                    <a:pt x="1938" y="200"/>
                  </a:cubicBezTo>
                  <a:close/>
                </a:path>
              </a:pathLst>
            </a:custGeom>
            <a:solidFill>
              <a:srgbClr val="908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5411500" y="5433000"/>
              <a:ext cx="275" cy="25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5411200" y="543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5362525" y="5302225"/>
              <a:ext cx="51225" cy="18125"/>
            </a:xfrm>
            <a:custGeom>
              <a:avLst/>
              <a:gdLst/>
              <a:ahLst/>
              <a:cxnLst/>
              <a:rect l="l" t="t" r="r" b="b"/>
              <a:pathLst>
                <a:path w="2049" h="725" extrusionOk="0">
                  <a:moveTo>
                    <a:pt x="0" y="0"/>
                  </a:moveTo>
                  <a:cubicBezTo>
                    <a:pt x="679" y="0"/>
                    <a:pt x="1302" y="257"/>
                    <a:pt x="1792" y="668"/>
                  </a:cubicBezTo>
                  <a:cubicBezTo>
                    <a:pt x="1881" y="690"/>
                    <a:pt x="1970" y="702"/>
                    <a:pt x="2048" y="724"/>
                  </a:cubicBezTo>
                  <a:lnTo>
                    <a:pt x="1781" y="0"/>
                  </a:lnTo>
                  <a:close/>
                </a:path>
              </a:pathLst>
            </a:custGeom>
            <a:solidFill>
              <a:srgbClr val="B8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5345275" y="5297775"/>
              <a:ext cx="61800" cy="4475"/>
            </a:xfrm>
            <a:custGeom>
              <a:avLst/>
              <a:gdLst/>
              <a:ahLst/>
              <a:cxnLst/>
              <a:rect l="l" t="t" r="r" b="b"/>
              <a:pathLst>
                <a:path w="2472" h="179" extrusionOk="0">
                  <a:moveTo>
                    <a:pt x="0" y="0"/>
                  </a:moveTo>
                  <a:lnTo>
                    <a:pt x="67" y="178"/>
                  </a:lnTo>
                  <a:lnTo>
                    <a:pt x="2471" y="178"/>
                  </a:lnTo>
                  <a:lnTo>
                    <a:pt x="2404" y="0"/>
                  </a:lnTo>
                  <a:close/>
                </a:path>
              </a:pathLst>
            </a:custGeom>
            <a:solidFill>
              <a:srgbClr val="C3A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5346925" y="5302225"/>
              <a:ext cx="60400" cy="16700"/>
            </a:xfrm>
            <a:custGeom>
              <a:avLst/>
              <a:gdLst/>
              <a:ahLst/>
              <a:cxnLst/>
              <a:rect l="l" t="t" r="r" b="b"/>
              <a:pathLst>
                <a:path w="2416" h="668" extrusionOk="0">
                  <a:moveTo>
                    <a:pt x="1" y="0"/>
                  </a:moveTo>
                  <a:lnTo>
                    <a:pt x="90" y="234"/>
                  </a:lnTo>
                  <a:cubicBezTo>
                    <a:pt x="869" y="379"/>
                    <a:pt x="1671" y="534"/>
                    <a:pt x="2416" y="668"/>
                  </a:cubicBezTo>
                  <a:cubicBezTo>
                    <a:pt x="1926" y="257"/>
                    <a:pt x="1303" y="0"/>
                    <a:pt x="624" y="0"/>
                  </a:cubicBezTo>
                  <a:close/>
                </a:path>
              </a:pathLst>
            </a:custGeom>
            <a:solidFill>
              <a:srgbClr val="AE8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5434025" y="5374850"/>
              <a:ext cx="1125" cy="3075"/>
            </a:xfrm>
            <a:custGeom>
              <a:avLst/>
              <a:gdLst/>
              <a:ahLst/>
              <a:cxnLst/>
              <a:rect l="l" t="t" r="r" b="b"/>
              <a:pathLst>
                <a:path w="45" h="123" extrusionOk="0">
                  <a:moveTo>
                    <a:pt x="0" y="1"/>
                  </a:moveTo>
                  <a:lnTo>
                    <a:pt x="0" y="123"/>
                  </a:lnTo>
                  <a:lnTo>
                    <a:pt x="45" y="1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5411500" y="5377900"/>
              <a:ext cx="40650" cy="55125"/>
            </a:xfrm>
            <a:custGeom>
              <a:avLst/>
              <a:gdLst/>
              <a:ahLst/>
              <a:cxnLst/>
              <a:rect l="l" t="t" r="r" b="b"/>
              <a:pathLst>
                <a:path w="1626" h="2205" extrusionOk="0">
                  <a:moveTo>
                    <a:pt x="901" y="1"/>
                  </a:moveTo>
                  <a:cubicBezTo>
                    <a:pt x="901" y="869"/>
                    <a:pt x="557" y="1660"/>
                    <a:pt x="0" y="2205"/>
                  </a:cubicBezTo>
                  <a:lnTo>
                    <a:pt x="11" y="2205"/>
                  </a:lnTo>
                  <a:cubicBezTo>
                    <a:pt x="590" y="2205"/>
                    <a:pt x="1136" y="2060"/>
                    <a:pt x="1625" y="1804"/>
                  </a:cubicBezTo>
                  <a:lnTo>
                    <a:pt x="946" y="1"/>
                  </a:lnTo>
                  <a:close/>
                </a:path>
              </a:pathLst>
            </a:custGeom>
            <a:solidFill>
              <a:srgbClr val="B59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5358900" y="5334225"/>
              <a:ext cx="50950" cy="84075"/>
            </a:xfrm>
            <a:custGeom>
              <a:avLst/>
              <a:gdLst/>
              <a:ahLst/>
              <a:cxnLst/>
              <a:rect l="l" t="t" r="r" b="b"/>
              <a:pathLst>
                <a:path w="2038" h="3363" extrusionOk="0">
                  <a:moveTo>
                    <a:pt x="0" y="1"/>
                  </a:moveTo>
                  <a:lnTo>
                    <a:pt x="156" y="434"/>
                  </a:lnTo>
                  <a:lnTo>
                    <a:pt x="1414" y="434"/>
                  </a:lnTo>
                  <a:lnTo>
                    <a:pt x="1414" y="624"/>
                  </a:lnTo>
                  <a:lnTo>
                    <a:pt x="234" y="624"/>
                  </a:lnTo>
                  <a:lnTo>
                    <a:pt x="468" y="1247"/>
                  </a:lnTo>
                  <a:lnTo>
                    <a:pt x="1815" y="1247"/>
                  </a:lnTo>
                  <a:lnTo>
                    <a:pt x="1815" y="1436"/>
                  </a:lnTo>
                  <a:lnTo>
                    <a:pt x="534" y="1436"/>
                  </a:lnTo>
                  <a:lnTo>
                    <a:pt x="769" y="2059"/>
                  </a:lnTo>
                  <a:lnTo>
                    <a:pt x="1815" y="2059"/>
                  </a:lnTo>
                  <a:lnTo>
                    <a:pt x="1815" y="2238"/>
                  </a:lnTo>
                  <a:lnTo>
                    <a:pt x="835" y="2238"/>
                  </a:lnTo>
                  <a:lnTo>
                    <a:pt x="1069" y="2872"/>
                  </a:lnTo>
                  <a:lnTo>
                    <a:pt x="1414" y="2872"/>
                  </a:lnTo>
                  <a:lnTo>
                    <a:pt x="1414" y="3051"/>
                  </a:lnTo>
                  <a:lnTo>
                    <a:pt x="1135" y="3051"/>
                  </a:lnTo>
                  <a:lnTo>
                    <a:pt x="1247" y="3362"/>
                  </a:lnTo>
                  <a:cubicBezTo>
                    <a:pt x="1726" y="2994"/>
                    <a:pt x="2037" y="2405"/>
                    <a:pt x="2037" y="1748"/>
                  </a:cubicBezTo>
                  <a:cubicBezTo>
                    <a:pt x="2037" y="1158"/>
                    <a:pt x="1793" y="624"/>
                    <a:pt x="1403" y="268"/>
                  </a:cubicBezTo>
                  <a:cubicBezTo>
                    <a:pt x="947" y="179"/>
                    <a:pt x="468" y="90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5362775" y="5345075"/>
              <a:ext cx="31500" cy="4750"/>
            </a:xfrm>
            <a:custGeom>
              <a:avLst/>
              <a:gdLst/>
              <a:ahLst/>
              <a:cxnLst/>
              <a:rect l="l" t="t" r="r" b="b"/>
              <a:pathLst>
                <a:path w="1260" h="190" extrusionOk="0">
                  <a:moveTo>
                    <a:pt x="1" y="0"/>
                  </a:moveTo>
                  <a:lnTo>
                    <a:pt x="79" y="190"/>
                  </a:lnTo>
                  <a:lnTo>
                    <a:pt x="1259" y="190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5370575" y="5365400"/>
              <a:ext cx="33700" cy="4750"/>
            </a:xfrm>
            <a:custGeom>
              <a:avLst/>
              <a:gdLst/>
              <a:ahLst/>
              <a:cxnLst/>
              <a:rect l="l" t="t" r="r" b="b"/>
              <a:pathLst>
                <a:path w="1348" h="190" extrusionOk="0">
                  <a:moveTo>
                    <a:pt x="1" y="0"/>
                  </a:moveTo>
                  <a:lnTo>
                    <a:pt x="67" y="189"/>
                  </a:lnTo>
                  <a:lnTo>
                    <a:pt x="1348" y="189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5378100" y="5385700"/>
              <a:ext cx="26175" cy="4475"/>
            </a:xfrm>
            <a:custGeom>
              <a:avLst/>
              <a:gdLst/>
              <a:ahLst/>
              <a:cxnLst/>
              <a:rect l="l" t="t" r="r" b="b"/>
              <a:pathLst>
                <a:path w="1047" h="179" extrusionOk="0">
                  <a:moveTo>
                    <a:pt x="1" y="0"/>
                  </a:moveTo>
                  <a:lnTo>
                    <a:pt x="67" y="179"/>
                  </a:lnTo>
                  <a:lnTo>
                    <a:pt x="1047" y="179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5385600" y="5406025"/>
              <a:ext cx="8675" cy="4475"/>
            </a:xfrm>
            <a:custGeom>
              <a:avLst/>
              <a:gdLst/>
              <a:ahLst/>
              <a:cxnLst/>
              <a:rect l="l" t="t" r="r" b="b"/>
              <a:pathLst>
                <a:path w="347" h="179" extrusionOk="0">
                  <a:moveTo>
                    <a:pt x="1" y="0"/>
                  </a:moveTo>
                  <a:lnTo>
                    <a:pt x="67" y="179"/>
                  </a:lnTo>
                  <a:lnTo>
                    <a:pt x="346" y="17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5390050" y="5340900"/>
              <a:ext cx="44000" cy="92125"/>
            </a:xfrm>
            <a:custGeom>
              <a:avLst/>
              <a:gdLst/>
              <a:ahLst/>
              <a:cxnLst/>
              <a:rect l="l" t="t" r="r" b="b"/>
              <a:pathLst>
                <a:path w="1760" h="3685" extrusionOk="0">
                  <a:moveTo>
                    <a:pt x="157" y="1"/>
                  </a:moveTo>
                  <a:lnTo>
                    <a:pt x="157" y="1"/>
                  </a:lnTo>
                  <a:cubicBezTo>
                    <a:pt x="547" y="357"/>
                    <a:pt x="791" y="891"/>
                    <a:pt x="791" y="1481"/>
                  </a:cubicBezTo>
                  <a:cubicBezTo>
                    <a:pt x="791" y="2138"/>
                    <a:pt x="480" y="2727"/>
                    <a:pt x="1" y="3095"/>
                  </a:cubicBezTo>
                  <a:lnTo>
                    <a:pt x="223" y="3685"/>
                  </a:lnTo>
                  <a:lnTo>
                    <a:pt x="858" y="3685"/>
                  </a:lnTo>
                  <a:cubicBezTo>
                    <a:pt x="1415" y="3140"/>
                    <a:pt x="1759" y="2349"/>
                    <a:pt x="1759" y="1481"/>
                  </a:cubicBezTo>
                  <a:lnTo>
                    <a:pt x="1759" y="1359"/>
                  </a:lnTo>
                  <a:lnTo>
                    <a:pt x="1336" y="223"/>
                  </a:lnTo>
                  <a:cubicBezTo>
                    <a:pt x="970" y="145"/>
                    <a:pt x="569" y="78"/>
                    <a:pt x="157" y="1"/>
                  </a:cubicBezTo>
                  <a:close/>
                </a:path>
              </a:pathLst>
            </a:custGeom>
            <a:solidFill>
              <a:srgbClr val="AE8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5349150" y="5308075"/>
              <a:ext cx="74325" cy="38425"/>
            </a:xfrm>
            <a:custGeom>
              <a:avLst/>
              <a:gdLst/>
              <a:ahLst/>
              <a:cxnLst/>
              <a:rect l="l" t="t" r="r" b="b"/>
              <a:pathLst>
                <a:path w="2973" h="1537" extrusionOk="0">
                  <a:moveTo>
                    <a:pt x="1" y="0"/>
                  </a:moveTo>
                  <a:lnTo>
                    <a:pt x="390" y="1047"/>
                  </a:lnTo>
                  <a:cubicBezTo>
                    <a:pt x="858" y="1136"/>
                    <a:pt x="1337" y="1225"/>
                    <a:pt x="1793" y="1314"/>
                  </a:cubicBezTo>
                  <a:cubicBezTo>
                    <a:pt x="2205" y="1391"/>
                    <a:pt x="2606" y="1458"/>
                    <a:pt x="2972" y="1536"/>
                  </a:cubicBezTo>
                  <a:lnTo>
                    <a:pt x="2583" y="490"/>
                  </a:lnTo>
                  <a:cubicBezTo>
                    <a:pt x="2505" y="468"/>
                    <a:pt x="2416" y="456"/>
                    <a:pt x="2327" y="434"/>
                  </a:cubicBezTo>
                  <a:cubicBezTo>
                    <a:pt x="1582" y="300"/>
                    <a:pt x="780" y="145"/>
                    <a:pt x="1" y="0"/>
                  </a:cubicBezTo>
                  <a:close/>
                </a:path>
              </a:pathLst>
            </a:custGeom>
            <a:solidFill>
              <a:srgbClr val="807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5292400" y="5297775"/>
              <a:ext cx="27550" cy="4475"/>
            </a:xfrm>
            <a:custGeom>
              <a:avLst/>
              <a:gdLst/>
              <a:ahLst/>
              <a:cxnLst/>
              <a:rect l="l" t="t" r="r" b="b"/>
              <a:pathLst>
                <a:path w="1102" h="179" extrusionOk="0">
                  <a:moveTo>
                    <a:pt x="0" y="0"/>
                  </a:moveTo>
                  <a:cubicBezTo>
                    <a:pt x="323" y="56"/>
                    <a:pt x="656" y="123"/>
                    <a:pt x="1002" y="178"/>
                  </a:cubicBezTo>
                  <a:lnTo>
                    <a:pt x="1102" y="178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C3A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5317425" y="5302225"/>
              <a:ext cx="2525" cy="575"/>
            </a:xfrm>
            <a:custGeom>
              <a:avLst/>
              <a:gdLst/>
              <a:ahLst/>
              <a:cxnLst/>
              <a:rect l="l" t="t" r="r" b="b"/>
              <a:pathLst>
                <a:path w="101" h="23" extrusionOk="0">
                  <a:moveTo>
                    <a:pt x="1" y="0"/>
                  </a:moveTo>
                  <a:cubicBezTo>
                    <a:pt x="34" y="12"/>
                    <a:pt x="68" y="22"/>
                    <a:pt x="101" y="22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AE8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5302125" y="5328100"/>
              <a:ext cx="64325" cy="99375"/>
            </a:xfrm>
            <a:custGeom>
              <a:avLst/>
              <a:gdLst/>
              <a:ahLst/>
              <a:cxnLst/>
              <a:rect l="l" t="t" r="r" b="b"/>
              <a:pathLst>
                <a:path w="2573" h="3975" extrusionOk="0">
                  <a:moveTo>
                    <a:pt x="0" y="1"/>
                  </a:moveTo>
                  <a:lnTo>
                    <a:pt x="245" y="679"/>
                  </a:lnTo>
                  <a:lnTo>
                    <a:pt x="1348" y="679"/>
                  </a:lnTo>
                  <a:lnTo>
                    <a:pt x="1103" y="34"/>
                  </a:lnTo>
                  <a:cubicBezTo>
                    <a:pt x="1047" y="23"/>
                    <a:pt x="1002" y="11"/>
                    <a:pt x="947" y="1"/>
                  </a:cubicBezTo>
                  <a:close/>
                  <a:moveTo>
                    <a:pt x="324" y="869"/>
                  </a:moveTo>
                  <a:lnTo>
                    <a:pt x="557" y="1492"/>
                  </a:lnTo>
                  <a:lnTo>
                    <a:pt x="1648" y="1492"/>
                  </a:lnTo>
                  <a:lnTo>
                    <a:pt x="1414" y="869"/>
                  </a:lnTo>
                  <a:close/>
                  <a:moveTo>
                    <a:pt x="624" y="1681"/>
                  </a:moveTo>
                  <a:lnTo>
                    <a:pt x="858" y="2304"/>
                  </a:lnTo>
                  <a:lnTo>
                    <a:pt x="1959" y="2304"/>
                  </a:lnTo>
                  <a:lnTo>
                    <a:pt x="1726" y="1681"/>
                  </a:lnTo>
                  <a:close/>
                  <a:moveTo>
                    <a:pt x="925" y="2483"/>
                  </a:moveTo>
                  <a:lnTo>
                    <a:pt x="1158" y="3117"/>
                  </a:lnTo>
                  <a:lnTo>
                    <a:pt x="2260" y="3117"/>
                  </a:lnTo>
                  <a:lnTo>
                    <a:pt x="2026" y="2483"/>
                  </a:lnTo>
                  <a:close/>
                  <a:moveTo>
                    <a:pt x="1225" y="3296"/>
                  </a:moveTo>
                  <a:lnTo>
                    <a:pt x="1481" y="3974"/>
                  </a:lnTo>
                  <a:lnTo>
                    <a:pt x="2572" y="3974"/>
                  </a:lnTo>
                  <a:lnTo>
                    <a:pt x="2327" y="329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5308250" y="5345075"/>
              <a:ext cx="29250" cy="4750"/>
            </a:xfrm>
            <a:custGeom>
              <a:avLst/>
              <a:gdLst/>
              <a:ahLst/>
              <a:cxnLst/>
              <a:rect l="l" t="t" r="r" b="b"/>
              <a:pathLst>
                <a:path w="1170" h="190" extrusionOk="0">
                  <a:moveTo>
                    <a:pt x="0" y="0"/>
                  </a:moveTo>
                  <a:lnTo>
                    <a:pt x="79" y="190"/>
                  </a:lnTo>
                  <a:lnTo>
                    <a:pt x="1169" y="190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5316025" y="5365400"/>
              <a:ext cx="29275" cy="4750"/>
            </a:xfrm>
            <a:custGeom>
              <a:avLst/>
              <a:gdLst/>
              <a:ahLst/>
              <a:cxnLst/>
              <a:rect l="l" t="t" r="r" b="b"/>
              <a:pathLst>
                <a:path w="1171" h="190" extrusionOk="0">
                  <a:moveTo>
                    <a:pt x="1" y="0"/>
                  </a:moveTo>
                  <a:lnTo>
                    <a:pt x="68" y="189"/>
                  </a:lnTo>
                  <a:lnTo>
                    <a:pt x="1170" y="18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5323550" y="5385700"/>
              <a:ext cx="29250" cy="4475"/>
            </a:xfrm>
            <a:custGeom>
              <a:avLst/>
              <a:gdLst/>
              <a:ahLst/>
              <a:cxnLst/>
              <a:rect l="l" t="t" r="r" b="b"/>
              <a:pathLst>
                <a:path w="1170" h="179" extrusionOk="0">
                  <a:moveTo>
                    <a:pt x="1" y="0"/>
                  </a:moveTo>
                  <a:lnTo>
                    <a:pt x="68" y="179"/>
                  </a:lnTo>
                  <a:lnTo>
                    <a:pt x="1169" y="179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5331050" y="5406025"/>
              <a:ext cx="29275" cy="4475"/>
            </a:xfrm>
            <a:custGeom>
              <a:avLst/>
              <a:gdLst/>
              <a:ahLst/>
              <a:cxnLst/>
              <a:rect l="l" t="t" r="r" b="b"/>
              <a:pathLst>
                <a:path w="1171" h="179" extrusionOk="0">
                  <a:moveTo>
                    <a:pt x="1" y="0"/>
                  </a:moveTo>
                  <a:lnTo>
                    <a:pt x="68" y="179"/>
                  </a:lnTo>
                  <a:lnTo>
                    <a:pt x="1170" y="179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5300175" y="5323375"/>
              <a:ext cx="68500" cy="109650"/>
            </a:xfrm>
            <a:custGeom>
              <a:avLst/>
              <a:gdLst/>
              <a:ahLst/>
              <a:cxnLst/>
              <a:rect l="l" t="t" r="r" b="b"/>
              <a:pathLst>
                <a:path w="2740" h="4386" extrusionOk="0">
                  <a:moveTo>
                    <a:pt x="1" y="0"/>
                  </a:moveTo>
                  <a:lnTo>
                    <a:pt x="78" y="190"/>
                  </a:lnTo>
                  <a:lnTo>
                    <a:pt x="1025" y="190"/>
                  </a:lnTo>
                  <a:cubicBezTo>
                    <a:pt x="669" y="123"/>
                    <a:pt x="335" y="67"/>
                    <a:pt x="1" y="0"/>
                  </a:cubicBezTo>
                  <a:close/>
                  <a:moveTo>
                    <a:pt x="1559" y="4163"/>
                  </a:moveTo>
                  <a:lnTo>
                    <a:pt x="1637" y="4386"/>
                  </a:lnTo>
                  <a:lnTo>
                    <a:pt x="2739" y="4386"/>
                  </a:lnTo>
                  <a:lnTo>
                    <a:pt x="2650" y="4163"/>
                  </a:lnTo>
                  <a:close/>
                </a:path>
              </a:pathLst>
            </a:custGeom>
            <a:solidFill>
              <a:srgbClr val="AE8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5290725" y="5297775"/>
              <a:ext cx="38975" cy="31175"/>
            </a:xfrm>
            <a:custGeom>
              <a:avLst/>
              <a:gdLst/>
              <a:ahLst/>
              <a:cxnLst/>
              <a:rect l="l" t="t" r="r" b="b"/>
              <a:pathLst>
                <a:path w="1559" h="1247" extrusionOk="0">
                  <a:moveTo>
                    <a:pt x="0" y="0"/>
                  </a:moveTo>
                  <a:lnTo>
                    <a:pt x="379" y="1024"/>
                  </a:lnTo>
                  <a:cubicBezTo>
                    <a:pt x="713" y="1091"/>
                    <a:pt x="1047" y="1147"/>
                    <a:pt x="1403" y="1214"/>
                  </a:cubicBezTo>
                  <a:cubicBezTo>
                    <a:pt x="1458" y="1224"/>
                    <a:pt x="1503" y="1236"/>
                    <a:pt x="1559" y="1247"/>
                  </a:cubicBezTo>
                  <a:lnTo>
                    <a:pt x="1169" y="200"/>
                  </a:lnTo>
                  <a:cubicBezTo>
                    <a:pt x="1136" y="200"/>
                    <a:pt x="1102" y="190"/>
                    <a:pt x="1069" y="178"/>
                  </a:cubicBezTo>
                  <a:cubicBezTo>
                    <a:pt x="723" y="123"/>
                    <a:pt x="390" y="56"/>
                    <a:pt x="67" y="0"/>
                  </a:cubicBezTo>
                  <a:close/>
                </a:path>
              </a:pathLst>
            </a:custGeom>
            <a:solidFill>
              <a:srgbClr val="807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5602650" y="5302225"/>
              <a:ext cx="11450" cy="4475"/>
            </a:xfrm>
            <a:custGeom>
              <a:avLst/>
              <a:gdLst/>
              <a:ahLst/>
              <a:cxnLst/>
              <a:rect l="l" t="t" r="r" b="b"/>
              <a:pathLst>
                <a:path w="458" h="179" extrusionOk="0">
                  <a:moveTo>
                    <a:pt x="12" y="0"/>
                  </a:moveTo>
                  <a:cubicBezTo>
                    <a:pt x="1" y="34"/>
                    <a:pt x="1" y="56"/>
                    <a:pt x="1" y="89"/>
                  </a:cubicBezTo>
                  <a:cubicBezTo>
                    <a:pt x="1" y="123"/>
                    <a:pt x="1" y="145"/>
                    <a:pt x="12" y="178"/>
                  </a:cubicBezTo>
                  <a:lnTo>
                    <a:pt x="458" y="178"/>
                  </a:lnTo>
                  <a:lnTo>
                    <a:pt x="446" y="145"/>
                  </a:lnTo>
                  <a:cubicBezTo>
                    <a:pt x="435" y="101"/>
                    <a:pt x="435" y="56"/>
                    <a:pt x="446" y="0"/>
                  </a:cubicBezTo>
                  <a:close/>
                </a:path>
              </a:pathLst>
            </a:custGeom>
            <a:solidFill>
              <a:srgbClr val="C8A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5602950" y="5306675"/>
              <a:ext cx="19225" cy="38425"/>
            </a:xfrm>
            <a:custGeom>
              <a:avLst/>
              <a:gdLst/>
              <a:ahLst/>
              <a:cxnLst/>
              <a:rect l="l" t="t" r="r" b="b"/>
              <a:pathLst>
                <a:path w="769" h="1537" extrusionOk="0">
                  <a:moveTo>
                    <a:pt x="0" y="0"/>
                  </a:moveTo>
                  <a:cubicBezTo>
                    <a:pt x="0" y="22"/>
                    <a:pt x="11" y="56"/>
                    <a:pt x="11" y="79"/>
                  </a:cubicBezTo>
                  <a:lnTo>
                    <a:pt x="367" y="1536"/>
                  </a:lnTo>
                  <a:cubicBezTo>
                    <a:pt x="501" y="1459"/>
                    <a:pt x="634" y="1392"/>
                    <a:pt x="768" y="133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5602950" y="5286925"/>
              <a:ext cx="85725" cy="15325"/>
            </a:xfrm>
            <a:custGeom>
              <a:avLst/>
              <a:gdLst/>
              <a:ahLst/>
              <a:cxnLst/>
              <a:rect l="l" t="t" r="r" b="b"/>
              <a:pathLst>
                <a:path w="3429" h="613" extrusionOk="0">
                  <a:moveTo>
                    <a:pt x="691" y="0"/>
                  </a:moveTo>
                  <a:cubicBezTo>
                    <a:pt x="479" y="0"/>
                    <a:pt x="278" y="100"/>
                    <a:pt x="145" y="267"/>
                  </a:cubicBezTo>
                  <a:cubicBezTo>
                    <a:pt x="56" y="367"/>
                    <a:pt x="11" y="490"/>
                    <a:pt x="0" y="612"/>
                  </a:cubicBezTo>
                  <a:lnTo>
                    <a:pt x="434" y="612"/>
                  </a:lnTo>
                  <a:cubicBezTo>
                    <a:pt x="446" y="590"/>
                    <a:pt x="456" y="557"/>
                    <a:pt x="479" y="535"/>
                  </a:cubicBezTo>
                  <a:cubicBezTo>
                    <a:pt x="535" y="468"/>
                    <a:pt x="602" y="434"/>
                    <a:pt x="691" y="434"/>
                  </a:cubicBezTo>
                  <a:lnTo>
                    <a:pt x="3429" y="434"/>
                  </a:lnTo>
                  <a:cubicBezTo>
                    <a:pt x="3150" y="334"/>
                    <a:pt x="2895" y="189"/>
                    <a:pt x="2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5669725" y="5286925"/>
              <a:ext cx="185075" cy="10875"/>
            </a:xfrm>
            <a:custGeom>
              <a:avLst/>
              <a:gdLst/>
              <a:ahLst/>
              <a:cxnLst/>
              <a:rect l="l" t="t" r="r" b="b"/>
              <a:pathLst>
                <a:path w="7403" h="435" extrusionOk="0">
                  <a:moveTo>
                    <a:pt x="1" y="0"/>
                  </a:moveTo>
                  <a:cubicBezTo>
                    <a:pt x="224" y="189"/>
                    <a:pt x="479" y="334"/>
                    <a:pt x="758" y="434"/>
                  </a:cubicBezTo>
                  <a:lnTo>
                    <a:pt x="6534" y="434"/>
                  </a:lnTo>
                  <a:cubicBezTo>
                    <a:pt x="6846" y="379"/>
                    <a:pt x="7135" y="323"/>
                    <a:pt x="7403" y="278"/>
                  </a:cubicBezTo>
                  <a:cubicBezTo>
                    <a:pt x="7202" y="100"/>
                    <a:pt x="6947" y="0"/>
                    <a:pt x="66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5846975" y="5316425"/>
              <a:ext cx="17575" cy="61500"/>
            </a:xfrm>
            <a:custGeom>
              <a:avLst/>
              <a:gdLst/>
              <a:ahLst/>
              <a:cxnLst/>
              <a:rect l="l" t="t" r="r" b="b"/>
              <a:pathLst>
                <a:path w="703" h="2460" extrusionOk="0">
                  <a:moveTo>
                    <a:pt x="703" y="0"/>
                  </a:moveTo>
                  <a:cubicBezTo>
                    <a:pt x="558" y="23"/>
                    <a:pt x="413" y="55"/>
                    <a:pt x="257" y="78"/>
                  </a:cubicBezTo>
                  <a:lnTo>
                    <a:pt x="1" y="2460"/>
                  </a:lnTo>
                  <a:lnTo>
                    <a:pt x="436" y="2460"/>
                  </a:lnTo>
                  <a:lnTo>
                    <a:pt x="691" y="67"/>
                  </a:lnTo>
                  <a:cubicBezTo>
                    <a:pt x="703" y="45"/>
                    <a:pt x="703" y="23"/>
                    <a:pt x="703" y="0"/>
                  </a:cubicBezTo>
                  <a:close/>
                </a:path>
              </a:pathLst>
            </a:custGeom>
            <a:solidFill>
              <a:srgbClr val="C8A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5617975" y="5363425"/>
              <a:ext cx="14500" cy="14500"/>
            </a:xfrm>
            <a:custGeom>
              <a:avLst/>
              <a:gdLst/>
              <a:ahLst/>
              <a:cxnLst/>
              <a:rect l="l" t="t" r="r" b="b"/>
              <a:pathLst>
                <a:path w="580" h="580" extrusionOk="0">
                  <a:moveTo>
                    <a:pt x="390" y="1"/>
                  </a:moveTo>
                  <a:cubicBezTo>
                    <a:pt x="256" y="57"/>
                    <a:pt x="134" y="135"/>
                    <a:pt x="1" y="213"/>
                  </a:cubicBezTo>
                  <a:cubicBezTo>
                    <a:pt x="33" y="335"/>
                    <a:pt x="67" y="458"/>
                    <a:pt x="112" y="580"/>
                  </a:cubicBezTo>
                  <a:lnTo>
                    <a:pt x="579" y="580"/>
                  </a:lnTo>
                  <a:cubicBezTo>
                    <a:pt x="513" y="413"/>
                    <a:pt x="456" y="246"/>
                    <a:pt x="412" y="68"/>
                  </a:cubicBezTo>
                  <a:lnTo>
                    <a:pt x="3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5793850" y="5377900"/>
              <a:ext cx="64025" cy="66000"/>
            </a:xfrm>
            <a:custGeom>
              <a:avLst/>
              <a:gdLst/>
              <a:ahLst/>
              <a:cxnLst/>
              <a:rect l="l" t="t" r="r" b="b"/>
              <a:pathLst>
                <a:path w="2561" h="2640" extrusionOk="0">
                  <a:moveTo>
                    <a:pt x="2126" y="1"/>
                  </a:moveTo>
                  <a:lnTo>
                    <a:pt x="1992" y="1215"/>
                  </a:lnTo>
                  <a:cubicBezTo>
                    <a:pt x="1926" y="1782"/>
                    <a:pt x="1447" y="2205"/>
                    <a:pt x="879" y="2205"/>
                  </a:cubicBezTo>
                  <a:lnTo>
                    <a:pt x="657" y="2205"/>
                  </a:lnTo>
                  <a:cubicBezTo>
                    <a:pt x="456" y="2383"/>
                    <a:pt x="245" y="2528"/>
                    <a:pt x="0" y="2639"/>
                  </a:cubicBezTo>
                  <a:lnTo>
                    <a:pt x="879" y="2639"/>
                  </a:lnTo>
                  <a:cubicBezTo>
                    <a:pt x="1670" y="2639"/>
                    <a:pt x="2338" y="2049"/>
                    <a:pt x="2415" y="1259"/>
                  </a:cubicBezTo>
                  <a:lnTo>
                    <a:pt x="2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5620750" y="5377900"/>
              <a:ext cx="189525" cy="66000"/>
            </a:xfrm>
            <a:custGeom>
              <a:avLst/>
              <a:gdLst/>
              <a:ahLst/>
              <a:cxnLst/>
              <a:rect l="l" t="t" r="r" b="b"/>
              <a:pathLst>
                <a:path w="7581" h="2640" extrusionOk="0">
                  <a:moveTo>
                    <a:pt x="1" y="1"/>
                  </a:moveTo>
                  <a:cubicBezTo>
                    <a:pt x="568" y="1571"/>
                    <a:pt x="2049" y="2639"/>
                    <a:pt x="3752" y="2639"/>
                  </a:cubicBezTo>
                  <a:lnTo>
                    <a:pt x="6924" y="2639"/>
                  </a:lnTo>
                  <a:cubicBezTo>
                    <a:pt x="7169" y="2528"/>
                    <a:pt x="7380" y="2383"/>
                    <a:pt x="7581" y="2205"/>
                  </a:cubicBezTo>
                  <a:lnTo>
                    <a:pt x="3752" y="2205"/>
                  </a:lnTo>
                  <a:cubicBezTo>
                    <a:pt x="2294" y="2205"/>
                    <a:pt x="1003" y="1326"/>
                    <a:pt x="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5612125" y="5293875"/>
              <a:ext cx="252425" cy="74875"/>
            </a:xfrm>
            <a:custGeom>
              <a:avLst/>
              <a:gdLst/>
              <a:ahLst/>
              <a:cxnLst/>
              <a:rect l="l" t="t" r="r" b="b"/>
              <a:pathLst>
                <a:path w="10097" h="2995" extrusionOk="0">
                  <a:moveTo>
                    <a:pt x="9707" y="0"/>
                  </a:moveTo>
                  <a:cubicBezTo>
                    <a:pt x="9439" y="45"/>
                    <a:pt x="9150" y="101"/>
                    <a:pt x="8838" y="156"/>
                  </a:cubicBezTo>
                  <a:lnTo>
                    <a:pt x="8972" y="156"/>
                  </a:lnTo>
                  <a:cubicBezTo>
                    <a:pt x="9172" y="156"/>
                    <a:pt x="9350" y="234"/>
                    <a:pt x="9484" y="390"/>
                  </a:cubicBezTo>
                  <a:cubicBezTo>
                    <a:pt x="9629" y="534"/>
                    <a:pt x="9684" y="724"/>
                    <a:pt x="9662" y="925"/>
                  </a:cubicBezTo>
                  <a:lnTo>
                    <a:pt x="9651" y="980"/>
                  </a:lnTo>
                  <a:cubicBezTo>
                    <a:pt x="9807" y="957"/>
                    <a:pt x="9952" y="925"/>
                    <a:pt x="10097" y="902"/>
                  </a:cubicBezTo>
                  <a:lnTo>
                    <a:pt x="10097" y="846"/>
                  </a:lnTo>
                  <a:cubicBezTo>
                    <a:pt x="10097" y="568"/>
                    <a:pt x="9996" y="312"/>
                    <a:pt x="9807" y="101"/>
                  </a:cubicBezTo>
                  <a:cubicBezTo>
                    <a:pt x="9785" y="67"/>
                    <a:pt x="9751" y="34"/>
                    <a:pt x="9707" y="0"/>
                  </a:cubicBezTo>
                  <a:close/>
                  <a:moveTo>
                    <a:pt x="401" y="1848"/>
                  </a:moveTo>
                  <a:cubicBezTo>
                    <a:pt x="267" y="1904"/>
                    <a:pt x="134" y="1971"/>
                    <a:pt x="0" y="2048"/>
                  </a:cubicBezTo>
                  <a:lnTo>
                    <a:pt x="223" y="2961"/>
                  </a:lnTo>
                  <a:cubicBezTo>
                    <a:pt x="223" y="2973"/>
                    <a:pt x="235" y="2983"/>
                    <a:pt x="235" y="2995"/>
                  </a:cubicBezTo>
                  <a:cubicBezTo>
                    <a:pt x="368" y="2917"/>
                    <a:pt x="490" y="2839"/>
                    <a:pt x="624" y="2783"/>
                  </a:cubicBezTo>
                  <a:lnTo>
                    <a:pt x="401" y="1848"/>
                  </a:lnTo>
                  <a:close/>
                </a:path>
              </a:pathLst>
            </a:custGeom>
            <a:solidFill>
              <a:srgbClr val="908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5602650" y="5286925"/>
              <a:ext cx="254675" cy="17550"/>
            </a:xfrm>
            <a:custGeom>
              <a:avLst/>
              <a:gdLst/>
              <a:ahLst/>
              <a:cxnLst/>
              <a:rect l="l" t="t" r="r" b="b"/>
              <a:pathLst>
                <a:path w="10187" h="702" extrusionOk="0">
                  <a:moveTo>
                    <a:pt x="9351" y="0"/>
                  </a:moveTo>
                  <a:cubicBezTo>
                    <a:pt x="9630" y="0"/>
                    <a:pt x="9885" y="100"/>
                    <a:pt x="10086" y="278"/>
                  </a:cubicBezTo>
                  <a:cubicBezTo>
                    <a:pt x="10090" y="281"/>
                    <a:pt x="10094" y="284"/>
                    <a:pt x="10098" y="288"/>
                  </a:cubicBezTo>
                  <a:lnTo>
                    <a:pt x="10098" y="288"/>
                  </a:lnTo>
                  <a:cubicBezTo>
                    <a:pt x="9895" y="101"/>
                    <a:pt x="9631" y="0"/>
                    <a:pt x="9351" y="0"/>
                  </a:cubicBezTo>
                  <a:close/>
                  <a:moveTo>
                    <a:pt x="10098" y="288"/>
                  </a:moveTo>
                  <a:cubicBezTo>
                    <a:pt x="10129" y="316"/>
                    <a:pt x="10158" y="346"/>
                    <a:pt x="10186" y="379"/>
                  </a:cubicBezTo>
                  <a:cubicBezTo>
                    <a:pt x="10166" y="348"/>
                    <a:pt x="10136" y="318"/>
                    <a:pt x="10098" y="288"/>
                  </a:cubicBezTo>
                  <a:close/>
                  <a:moveTo>
                    <a:pt x="157" y="267"/>
                  </a:moveTo>
                  <a:cubicBezTo>
                    <a:pt x="97" y="334"/>
                    <a:pt x="57" y="411"/>
                    <a:pt x="35" y="492"/>
                  </a:cubicBezTo>
                  <a:lnTo>
                    <a:pt x="35" y="492"/>
                  </a:lnTo>
                  <a:cubicBezTo>
                    <a:pt x="61" y="410"/>
                    <a:pt x="102" y="334"/>
                    <a:pt x="157" y="267"/>
                  </a:cubicBezTo>
                  <a:close/>
                  <a:moveTo>
                    <a:pt x="35" y="492"/>
                  </a:moveTo>
                  <a:lnTo>
                    <a:pt x="35" y="492"/>
                  </a:lnTo>
                  <a:cubicBezTo>
                    <a:pt x="17" y="545"/>
                    <a:pt x="6" y="600"/>
                    <a:pt x="2" y="656"/>
                  </a:cubicBezTo>
                  <a:lnTo>
                    <a:pt x="2" y="656"/>
                  </a:lnTo>
                  <a:cubicBezTo>
                    <a:pt x="4" y="642"/>
                    <a:pt x="7" y="629"/>
                    <a:pt x="12" y="612"/>
                  </a:cubicBezTo>
                  <a:cubicBezTo>
                    <a:pt x="16" y="572"/>
                    <a:pt x="23" y="531"/>
                    <a:pt x="35" y="492"/>
                  </a:cubicBezTo>
                  <a:close/>
                  <a:moveTo>
                    <a:pt x="2" y="656"/>
                  </a:moveTo>
                  <a:cubicBezTo>
                    <a:pt x="1" y="670"/>
                    <a:pt x="1" y="684"/>
                    <a:pt x="1" y="701"/>
                  </a:cubicBezTo>
                  <a:cubicBezTo>
                    <a:pt x="1" y="686"/>
                    <a:pt x="1" y="671"/>
                    <a:pt x="2" y="656"/>
                  </a:cubicBezTo>
                  <a:close/>
                </a:path>
              </a:pathLst>
            </a:custGeom>
            <a:solidFill>
              <a:srgbClr val="908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5749025" y="5302225"/>
              <a:ext cx="59025" cy="5325"/>
            </a:xfrm>
            <a:custGeom>
              <a:avLst/>
              <a:gdLst/>
              <a:ahLst/>
              <a:cxnLst/>
              <a:rect l="l" t="t" r="r" b="b"/>
              <a:pathLst>
                <a:path w="2361" h="213" extrusionOk="0">
                  <a:moveTo>
                    <a:pt x="1" y="0"/>
                  </a:moveTo>
                  <a:lnTo>
                    <a:pt x="68" y="178"/>
                  </a:lnTo>
                  <a:lnTo>
                    <a:pt x="858" y="178"/>
                  </a:lnTo>
                  <a:cubicBezTo>
                    <a:pt x="980" y="178"/>
                    <a:pt x="1103" y="190"/>
                    <a:pt x="1225" y="212"/>
                  </a:cubicBezTo>
                  <a:cubicBezTo>
                    <a:pt x="1615" y="145"/>
                    <a:pt x="1994" y="67"/>
                    <a:pt x="2361" y="0"/>
                  </a:cubicBezTo>
                  <a:close/>
                </a:path>
              </a:pathLst>
            </a:custGeom>
            <a:solidFill>
              <a:srgbClr val="C8A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5750700" y="5306675"/>
              <a:ext cx="28975" cy="5875"/>
            </a:xfrm>
            <a:custGeom>
              <a:avLst/>
              <a:gdLst/>
              <a:ahLst/>
              <a:cxnLst/>
              <a:rect l="l" t="t" r="r" b="b"/>
              <a:pathLst>
                <a:path w="1159" h="235" extrusionOk="0">
                  <a:moveTo>
                    <a:pt x="1" y="0"/>
                  </a:moveTo>
                  <a:lnTo>
                    <a:pt x="90" y="234"/>
                  </a:lnTo>
                  <a:lnTo>
                    <a:pt x="1158" y="34"/>
                  </a:lnTo>
                  <a:cubicBezTo>
                    <a:pt x="1036" y="12"/>
                    <a:pt x="913" y="0"/>
                    <a:pt x="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5747375" y="5297775"/>
              <a:ext cx="85725" cy="4475"/>
            </a:xfrm>
            <a:custGeom>
              <a:avLst/>
              <a:gdLst/>
              <a:ahLst/>
              <a:cxnLst/>
              <a:rect l="l" t="t" r="r" b="b"/>
              <a:pathLst>
                <a:path w="3429" h="179" extrusionOk="0">
                  <a:moveTo>
                    <a:pt x="0" y="0"/>
                  </a:moveTo>
                  <a:lnTo>
                    <a:pt x="67" y="178"/>
                  </a:lnTo>
                  <a:lnTo>
                    <a:pt x="2427" y="178"/>
                  </a:lnTo>
                  <a:cubicBezTo>
                    <a:pt x="2772" y="123"/>
                    <a:pt x="3106" y="56"/>
                    <a:pt x="34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5661950" y="5302225"/>
              <a:ext cx="28675" cy="4475"/>
            </a:xfrm>
            <a:custGeom>
              <a:avLst/>
              <a:gdLst/>
              <a:ahLst/>
              <a:cxnLst/>
              <a:rect l="l" t="t" r="r" b="b"/>
              <a:pathLst>
                <a:path w="1147" h="179" extrusionOk="0">
                  <a:moveTo>
                    <a:pt x="0" y="0"/>
                  </a:moveTo>
                  <a:lnTo>
                    <a:pt x="67" y="178"/>
                  </a:lnTo>
                  <a:lnTo>
                    <a:pt x="1146" y="178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C8A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5663625" y="5306675"/>
              <a:ext cx="33125" cy="21450"/>
            </a:xfrm>
            <a:custGeom>
              <a:avLst/>
              <a:gdLst/>
              <a:ahLst/>
              <a:cxnLst/>
              <a:rect l="l" t="t" r="r" b="b"/>
              <a:pathLst>
                <a:path w="1325" h="858" extrusionOk="0">
                  <a:moveTo>
                    <a:pt x="0" y="0"/>
                  </a:moveTo>
                  <a:lnTo>
                    <a:pt x="312" y="858"/>
                  </a:lnTo>
                  <a:cubicBezTo>
                    <a:pt x="623" y="791"/>
                    <a:pt x="968" y="735"/>
                    <a:pt x="1324" y="657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5660275" y="5297775"/>
              <a:ext cx="28675" cy="4475"/>
            </a:xfrm>
            <a:custGeom>
              <a:avLst/>
              <a:gdLst/>
              <a:ahLst/>
              <a:cxnLst/>
              <a:rect l="l" t="t" r="r" b="b"/>
              <a:pathLst>
                <a:path w="1147" h="179" extrusionOk="0">
                  <a:moveTo>
                    <a:pt x="0" y="0"/>
                  </a:moveTo>
                  <a:lnTo>
                    <a:pt x="67" y="178"/>
                  </a:lnTo>
                  <a:lnTo>
                    <a:pt x="1147" y="178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5613525" y="5302225"/>
              <a:ext cx="22550" cy="4475"/>
            </a:xfrm>
            <a:custGeom>
              <a:avLst/>
              <a:gdLst/>
              <a:ahLst/>
              <a:cxnLst/>
              <a:rect l="l" t="t" r="r" b="b"/>
              <a:pathLst>
                <a:path w="902" h="179" extrusionOk="0">
                  <a:moveTo>
                    <a:pt x="11" y="0"/>
                  </a:moveTo>
                  <a:cubicBezTo>
                    <a:pt x="0" y="56"/>
                    <a:pt x="0" y="101"/>
                    <a:pt x="11" y="145"/>
                  </a:cubicBezTo>
                  <a:lnTo>
                    <a:pt x="23" y="178"/>
                  </a:lnTo>
                  <a:lnTo>
                    <a:pt x="902" y="178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C8A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5614075" y="5306675"/>
              <a:ext cx="32025" cy="33400"/>
            </a:xfrm>
            <a:custGeom>
              <a:avLst/>
              <a:gdLst/>
              <a:ahLst/>
              <a:cxnLst/>
              <a:rect l="l" t="t" r="r" b="b"/>
              <a:pathLst>
                <a:path w="1281" h="1336" extrusionOk="0">
                  <a:moveTo>
                    <a:pt x="1" y="0"/>
                  </a:moveTo>
                  <a:lnTo>
                    <a:pt x="323" y="1336"/>
                  </a:lnTo>
                  <a:cubicBezTo>
                    <a:pt x="446" y="1291"/>
                    <a:pt x="568" y="1247"/>
                    <a:pt x="691" y="1214"/>
                  </a:cubicBezTo>
                  <a:cubicBezTo>
                    <a:pt x="813" y="1180"/>
                    <a:pt x="1013" y="1125"/>
                    <a:pt x="1280" y="1069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5613800" y="5297775"/>
              <a:ext cx="20600" cy="4475"/>
            </a:xfrm>
            <a:custGeom>
              <a:avLst/>
              <a:gdLst/>
              <a:ahLst/>
              <a:cxnLst/>
              <a:rect l="l" t="t" r="r" b="b"/>
              <a:pathLst>
                <a:path w="824" h="179" extrusionOk="0">
                  <a:moveTo>
                    <a:pt x="257" y="0"/>
                  </a:moveTo>
                  <a:cubicBezTo>
                    <a:pt x="168" y="0"/>
                    <a:pt x="101" y="34"/>
                    <a:pt x="45" y="101"/>
                  </a:cubicBezTo>
                  <a:cubicBezTo>
                    <a:pt x="22" y="123"/>
                    <a:pt x="12" y="156"/>
                    <a:pt x="0" y="178"/>
                  </a:cubicBezTo>
                  <a:lnTo>
                    <a:pt x="824" y="17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5813325" y="5318350"/>
              <a:ext cx="40100" cy="59575"/>
            </a:xfrm>
            <a:custGeom>
              <a:avLst/>
              <a:gdLst/>
              <a:ahLst/>
              <a:cxnLst/>
              <a:rect l="l" t="t" r="r" b="b"/>
              <a:pathLst>
                <a:path w="1604" h="2383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1124" y="90"/>
                    <a:pt x="579" y="190"/>
                    <a:pt x="1" y="290"/>
                  </a:cubicBezTo>
                  <a:cubicBezTo>
                    <a:pt x="479" y="802"/>
                    <a:pt x="780" y="1515"/>
                    <a:pt x="780" y="2305"/>
                  </a:cubicBezTo>
                  <a:lnTo>
                    <a:pt x="780" y="2383"/>
                  </a:lnTo>
                  <a:lnTo>
                    <a:pt x="1347" y="2383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rgbClr val="C8A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627700" y="5325600"/>
              <a:ext cx="205125" cy="52325"/>
            </a:xfrm>
            <a:custGeom>
              <a:avLst/>
              <a:gdLst/>
              <a:ahLst/>
              <a:cxnLst/>
              <a:rect l="l" t="t" r="r" b="b"/>
              <a:pathLst>
                <a:path w="8205" h="2093" extrusionOk="0">
                  <a:moveTo>
                    <a:pt x="1069" y="1214"/>
                  </a:moveTo>
                  <a:cubicBezTo>
                    <a:pt x="747" y="1291"/>
                    <a:pt x="502" y="1347"/>
                    <a:pt x="357" y="1380"/>
                  </a:cubicBezTo>
                  <a:cubicBezTo>
                    <a:pt x="235" y="1414"/>
                    <a:pt x="124" y="1459"/>
                    <a:pt x="1" y="1514"/>
                  </a:cubicBezTo>
                  <a:lnTo>
                    <a:pt x="23" y="1581"/>
                  </a:lnTo>
                  <a:cubicBezTo>
                    <a:pt x="67" y="1759"/>
                    <a:pt x="124" y="1926"/>
                    <a:pt x="190" y="2093"/>
                  </a:cubicBezTo>
                  <a:lnTo>
                    <a:pt x="1393" y="2093"/>
                  </a:lnTo>
                  <a:lnTo>
                    <a:pt x="1069" y="1214"/>
                  </a:lnTo>
                  <a:close/>
                  <a:moveTo>
                    <a:pt x="3095" y="813"/>
                  </a:moveTo>
                  <a:cubicBezTo>
                    <a:pt x="2739" y="880"/>
                    <a:pt x="2405" y="947"/>
                    <a:pt x="2093" y="1002"/>
                  </a:cubicBezTo>
                  <a:lnTo>
                    <a:pt x="2494" y="2093"/>
                  </a:lnTo>
                  <a:lnTo>
                    <a:pt x="3574" y="2093"/>
                  </a:lnTo>
                  <a:lnTo>
                    <a:pt x="3095" y="813"/>
                  </a:lnTo>
                  <a:close/>
                  <a:moveTo>
                    <a:pt x="7426" y="0"/>
                  </a:moveTo>
                  <a:cubicBezTo>
                    <a:pt x="6758" y="123"/>
                    <a:pt x="6045" y="257"/>
                    <a:pt x="5344" y="390"/>
                  </a:cubicBezTo>
                  <a:lnTo>
                    <a:pt x="5979" y="2093"/>
                  </a:lnTo>
                  <a:lnTo>
                    <a:pt x="8205" y="2093"/>
                  </a:lnTo>
                  <a:lnTo>
                    <a:pt x="8205" y="2015"/>
                  </a:lnTo>
                  <a:cubicBezTo>
                    <a:pt x="8205" y="1225"/>
                    <a:pt x="7904" y="512"/>
                    <a:pt x="74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810250" y="5377900"/>
              <a:ext cx="36750" cy="55125"/>
            </a:xfrm>
            <a:custGeom>
              <a:avLst/>
              <a:gdLst/>
              <a:ahLst/>
              <a:cxnLst/>
              <a:rect l="l" t="t" r="r" b="b"/>
              <a:pathLst>
                <a:path w="1470" h="2205" extrusionOk="0">
                  <a:moveTo>
                    <a:pt x="903" y="1"/>
                  </a:moveTo>
                  <a:lnTo>
                    <a:pt x="903" y="79"/>
                  </a:lnTo>
                  <a:cubicBezTo>
                    <a:pt x="903" y="936"/>
                    <a:pt x="547" y="1693"/>
                    <a:pt x="1" y="2205"/>
                  </a:cubicBezTo>
                  <a:lnTo>
                    <a:pt x="223" y="2205"/>
                  </a:lnTo>
                  <a:cubicBezTo>
                    <a:pt x="791" y="2205"/>
                    <a:pt x="1270" y="1782"/>
                    <a:pt x="1336" y="1215"/>
                  </a:cubicBezTo>
                  <a:lnTo>
                    <a:pt x="14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632450" y="5377900"/>
              <a:ext cx="200375" cy="55125"/>
            </a:xfrm>
            <a:custGeom>
              <a:avLst/>
              <a:gdLst/>
              <a:ahLst/>
              <a:cxnLst/>
              <a:rect l="l" t="t" r="r" b="b"/>
              <a:pathLst>
                <a:path w="8015" h="2205" extrusionOk="0">
                  <a:moveTo>
                    <a:pt x="0" y="1"/>
                  </a:moveTo>
                  <a:cubicBezTo>
                    <a:pt x="360" y="892"/>
                    <a:pt x="1061" y="1581"/>
                    <a:pt x="1925" y="1937"/>
                  </a:cubicBezTo>
                  <a:lnTo>
                    <a:pt x="1925" y="1937"/>
                  </a:lnTo>
                  <a:lnTo>
                    <a:pt x="1203" y="1"/>
                  </a:lnTo>
                  <a:close/>
                  <a:moveTo>
                    <a:pt x="1925" y="1937"/>
                  </a:moveTo>
                  <a:lnTo>
                    <a:pt x="1926" y="1938"/>
                  </a:lnTo>
                  <a:cubicBezTo>
                    <a:pt x="2075" y="1999"/>
                    <a:pt x="2228" y="2050"/>
                    <a:pt x="2384" y="2090"/>
                  </a:cubicBezTo>
                  <a:lnTo>
                    <a:pt x="2384" y="2090"/>
                  </a:lnTo>
                  <a:cubicBezTo>
                    <a:pt x="2227" y="2049"/>
                    <a:pt x="2074" y="1998"/>
                    <a:pt x="1925" y="1937"/>
                  </a:cubicBezTo>
                  <a:close/>
                  <a:moveTo>
                    <a:pt x="2304" y="1"/>
                  </a:moveTo>
                  <a:lnTo>
                    <a:pt x="3128" y="2194"/>
                  </a:lnTo>
                  <a:cubicBezTo>
                    <a:pt x="2872" y="2187"/>
                    <a:pt x="2624" y="2152"/>
                    <a:pt x="2384" y="2090"/>
                  </a:cubicBezTo>
                  <a:lnTo>
                    <a:pt x="2384" y="2090"/>
                  </a:lnTo>
                  <a:cubicBezTo>
                    <a:pt x="2672" y="2165"/>
                    <a:pt x="2974" y="2205"/>
                    <a:pt x="3284" y="2205"/>
                  </a:cubicBezTo>
                  <a:lnTo>
                    <a:pt x="4208" y="2205"/>
                  </a:lnTo>
                  <a:lnTo>
                    <a:pt x="3384" y="1"/>
                  </a:lnTo>
                  <a:close/>
                  <a:moveTo>
                    <a:pt x="5789" y="1"/>
                  </a:moveTo>
                  <a:lnTo>
                    <a:pt x="6612" y="2205"/>
                  </a:lnTo>
                  <a:lnTo>
                    <a:pt x="7113" y="2205"/>
                  </a:lnTo>
                  <a:cubicBezTo>
                    <a:pt x="7659" y="1693"/>
                    <a:pt x="8015" y="936"/>
                    <a:pt x="8015" y="79"/>
                  </a:cubicBezTo>
                  <a:lnTo>
                    <a:pt x="80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622150" y="5297775"/>
              <a:ext cx="232100" cy="65675"/>
            </a:xfrm>
            <a:custGeom>
              <a:avLst/>
              <a:gdLst/>
              <a:ahLst/>
              <a:cxnLst/>
              <a:rect l="l" t="t" r="r" b="b"/>
              <a:pathLst>
                <a:path w="9284" h="2627" extrusionOk="0">
                  <a:moveTo>
                    <a:pt x="8437" y="0"/>
                  </a:moveTo>
                  <a:cubicBezTo>
                    <a:pt x="8115" y="56"/>
                    <a:pt x="7781" y="123"/>
                    <a:pt x="7436" y="178"/>
                  </a:cubicBezTo>
                  <a:cubicBezTo>
                    <a:pt x="7069" y="245"/>
                    <a:pt x="6690" y="323"/>
                    <a:pt x="6300" y="390"/>
                  </a:cubicBezTo>
                  <a:lnTo>
                    <a:pt x="5232" y="590"/>
                  </a:lnTo>
                  <a:lnTo>
                    <a:pt x="5566" y="1503"/>
                  </a:lnTo>
                  <a:cubicBezTo>
                    <a:pt x="6267" y="1370"/>
                    <a:pt x="6980" y="1236"/>
                    <a:pt x="7648" y="1113"/>
                  </a:cubicBezTo>
                  <a:cubicBezTo>
                    <a:pt x="8226" y="1013"/>
                    <a:pt x="8771" y="913"/>
                    <a:pt x="9250" y="824"/>
                  </a:cubicBezTo>
                  <a:lnTo>
                    <a:pt x="9261" y="769"/>
                  </a:lnTo>
                  <a:cubicBezTo>
                    <a:pt x="9283" y="568"/>
                    <a:pt x="9228" y="378"/>
                    <a:pt x="9083" y="234"/>
                  </a:cubicBezTo>
                  <a:cubicBezTo>
                    <a:pt x="8949" y="78"/>
                    <a:pt x="8771" y="0"/>
                    <a:pt x="8571" y="0"/>
                  </a:cubicBezTo>
                  <a:close/>
                  <a:moveTo>
                    <a:pt x="2983" y="1013"/>
                  </a:moveTo>
                  <a:cubicBezTo>
                    <a:pt x="2627" y="1091"/>
                    <a:pt x="2282" y="1147"/>
                    <a:pt x="1971" y="1214"/>
                  </a:cubicBezTo>
                  <a:lnTo>
                    <a:pt x="2315" y="2115"/>
                  </a:lnTo>
                  <a:cubicBezTo>
                    <a:pt x="2627" y="2060"/>
                    <a:pt x="2961" y="1993"/>
                    <a:pt x="3317" y="1926"/>
                  </a:cubicBezTo>
                  <a:lnTo>
                    <a:pt x="2983" y="1013"/>
                  </a:lnTo>
                  <a:close/>
                  <a:moveTo>
                    <a:pt x="957" y="1425"/>
                  </a:moveTo>
                  <a:cubicBezTo>
                    <a:pt x="690" y="1481"/>
                    <a:pt x="490" y="1536"/>
                    <a:pt x="368" y="1570"/>
                  </a:cubicBezTo>
                  <a:cubicBezTo>
                    <a:pt x="245" y="1603"/>
                    <a:pt x="123" y="1647"/>
                    <a:pt x="0" y="1692"/>
                  </a:cubicBezTo>
                  <a:lnTo>
                    <a:pt x="223" y="2627"/>
                  </a:lnTo>
                  <a:cubicBezTo>
                    <a:pt x="346" y="2572"/>
                    <a:pt x="457" y="2527"/>
                    <a:pt x="579" y="2493"/>
                  </a:cubicBezTo>
                  <a:cubicBezTo>
                    <a:pt x="724" y="2460"/>
                    <a:pt x="969" y="2404"/>
                    <a:pt x="1291" y="2327"/>
                  </a:cubicBezTo>
                  <a:lnTo>
                    <a:pt x="957" y="1425"/>
                  </a:lnTo>
                  <a:close/>
                </a:path>
              </a:pathLst>
            </a:custGeom>
            <a:solidFill>
              <a:srgbClr val="908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697825" y="5300550"/>
              <a:ext cx="16175" cy="1700"/>
            </a:xfrm>
            <a:custGeom>
              <a:avLst/>
              <a:gdLst/>
              <a:ahLst/>
              <a:cxnLst/>
              <a:rect l="l" t="t" r="r" b="b"/>
              <a:pathLst>
                <a:path w="647" h="68" extrusionOk="0">
                  <a:moveTo>
                    <a:pt x="1" y="0"/>
                  </a:moveTo>
                  <a:lnTo>
                    <a:pt x="1" y="67"/>
                  </a:lnTo>
                  <a:lnTo>
                    <a:pt x="646" y="67"/>
                  </a:lnTo>
                  <a:cubicBezTo>
                    <a:pt x="424" y="67"/>
                    <a:pt x="213" y="45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688925" y="5302225"/>
              <a:ext cx="61800" cy="4475"/>
            </a:xfrm>
            <a:custGeom>
              <a:avLst/>
              <a:gdLst/>
              <a:ahLst/>
              <a:cxnLst/>
              <a:rect l="l" t="t" r="r" b="b"/>
              <a:pathLst>
                <a:path w="2472" h="179" extrusionOk="0">
                  <a:moveTo>
                    <a:pt x="1" y="0"/>
                  </a:moveTo>
                  <a:lnTo>
                    <a:pt x="67" y="178"/>
                  </a:lnTo>
                  <a:lnTo>
                    <a:pt x="2472" y="178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B8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690600" y="5306675"/>
              <a:ext cx="62350" cy="16450"/>
            </a:xfrm>
            <a:custGeom>
              <a:avLst/>
              <a:gdLst/>
              <a:ahLst/>
              <a:cxnLst/>
              <a:rect l="l" t="t" r="r" b="b"/>
              <a:pathLst>
                <a:path w="2494" h="658" extrusionOk="0">
                  <a:moveTo>
                    <a:pt x="0" y="0"/>
                  </a:moveTo>
                  <a:lnTo>
                    <a:pt x="245" y="657"/>
                  </a:lnTo>
                  <a:cubicBezTo>
                    <a:pt x="935" y="524"/>
                    <a:pt x="1704" y="379"/>
                    <a:pt x="2494" y="234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AE8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687250" y="5297775"/>
              <a:ext cx="10600" cy="4475"/>
            </a:xfrm>
            <a:custGeom>
              <a:avLst/>
              <a:gdLst/>
              <a:ahLst/>
              <a:cxnLst/>
              <a:rect l="l" t="t" r="r" b="b"/>
              <a:pathLst>
                <a:path w="424" h="179" extrusionOk="0">
                  <a:moveTo>
                    <a:pt x="1" y="0"/>
                  </a:moveTo>
                  <a:lnTo>
                    <a:pt x="68" y="178"/>
                  </a:lnTo>
                  <a:lnTo>
                    <a:pt x="424" y="178"/>
                  </a:lnTo>
                  <a:lnTo>
                    <a:pt x="424" y="111"/>
                  </a:lnTo>
                  <a:cubicBezTo>
                    <a:pt x="302" y="78"/>
                    <a:pt x="179" y="45"/>
                    <a:pt x="57" y="0"/>
                  </a:cubicBezTo>
                  <a:close/>
                </a:path>
              </a:pathLst>
            </a:custGeom>
            <a:solidFill>
              <a:srgbClr val="C3A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5688650" y="5297775"/>
              <a:ext cx="60400" cy="4475"/>
            </a:xfrm>
            <a:custGeom>
              <a:avLst/>
              <a:gdLst/>
              <a:ahLst/>
              <a:cxnLst/>
              <a:rect l="l" t="t" r="r" b="b"/>
              <a:pathLst>
                <a:path w="2416" h="179" extrusionOk="0">
                  <a:moveTo>
                    <a:pt x="1" y="0"/>
                  </a:moveTo>
                  <a:cubicBezTo>
                    <a:pt x="123" y="45"/>
                    <a:pt x="246" y="78"/>
                    <a:pt x="368" y="111"/>
                  </a:cubicBezTo>
                  <a:cubicBezTo>
                    <a:pt x="580" y="156"/>
                    <a:pt x="791" y="178"/>
                    <a:pt x="1013" y="178"/>
                  </a:cubicBezTo>
                  <a:lnTo>
                    <a:pt x="2416" y="17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5705075" y="5335350"/>
              <a:ext cx="72100" cy="42575"/>
            </a:xfrm>
            <a:custGeom>
              <a:avLst/>
              <a:gdLst/>
              <a:ahLst/>
              <a:cxnLst/>
              <a:rect l="l" t="t" r="r" b="b"/>
              <a:pathLst>
                <a:path w="2884" h="1703" extrusionOk="0">
                  <a:moveTo>
                    <a:pt x="2249" y="0"/>
                  </a:moveTo>
                  <a:cubicBezTo>
                    <a:pt x="1469" y="144"/>
                    <a:pt x="702" y="290"/>
                    <a:pt x="0" y="423"/>
                  </a:cubicBezTo>
                  <a:lnTo>
                    <a:pt x="479" y="1703"/>
                  </a:lnTo>
                  <a:lnTo>
                    <a:pt x="2884" y="1703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AE8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5717050" y="5377900"/>
              <a:ext cx="80725" cy="55125"/>
            </a:xfrm>
            <a:custGeom>
              <a:avLst/>
              <a:gdLst/>
              <a:ahLst/>
              <a:cxnLst/>
              <a:rect l="l" t="t" r="r" b="b"/>
              <a:pathLst>
                <a:path w="3229" h="2205" extrusionOk="0">
                  <a:moveTo>
                    <a:pt x="0" y="1"/>
                  </a:moveTo>
                  <a:lnTo>
                    <a:pt x="824" y="2205"/>
                  </a:lnTo>
                  <a:lnTo>
                    <a:pt x="3228" y="2205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AB8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5696725" y="5312525"/>
              <a:ext cx="64575" cy="33425"/>
            </a:xfrm>
            <a:custGeom>
              <a:avLst/>
              <a:gdLst/>
              <a:ahLst/>
              <a:cxnLst/>
              <a:rect l="l" t="t" r="r" b="b"/>
              <a:pathLst>
                <a:path w="2583" h="1337" extrusionOk="0">
                  <a:moveTo>
                    <a:pt x="2249" y="0"/>
                  </a:moveTo>
                  <a:cubicBezTo>
                    <a:pt x="1459" y="145"/>
                    <a:pt x="690" y="290"/>
                    <a:pt x="0" y="423"/>
                  </a:cubicBezTo>
                  <a:lnTo>
                    <a:pt x="334" y="1336"/>
                  </a:lnTo>
                  <a:cubicBezTo>
                    <a:pt x="1036" y="1203"/>
                    <a:pt x="1803" y="1057"/>
                    <a:pt x="2583" y="913"/>
                  </a:cubicBezTo>
                  <a:lnTo>
                    <a:pt x="2249" y="0"/>
                  </a:lnTo>
                  <a:close/>
                </a:path>
              </a:pathLst>
            </a:custGeom>
            <a:solidFill>
              <a:srgbClr val="807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5634375" y="5302225"/>
              <a:ext cx="29275" cy="4475"/>
            </a:xfrm>
            <a:custGeom>
              <a:avLst/>
              <a:gdLst/>
              <a:ahLst/>
              <a:cxnLst/>
              <a:rect l="l" t="t" r="r" b="b"/>
              <a:pathLst>
                <a:path w="1171" h="179" extrusionOk="0">
                  <a:moveTo>
                    <a:pt x="1" y="0"/>
                  </a:moveTo>
                  <a:lnTo>
                    <a:pt x="68" y="178"/>
                  </a:lnTo>
                  <a:lnTo>
                    <a:pt x="1170" y="178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B89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5636050" y="5306675"/>
              <a:ext cx="35375" cy="26725"/>
            </a:xfrm>
            <a:custGeom>
              <a:avLst/>
              <a:gdLst/>
              <a:ahLst/>
              <a:cxnLst/>
              <a:rect l="l" t="t" r="r" b="b"/>
              <a:pathLst>
                <a:path w="1415" h="1069" extrusionOk="0">
                  <a:moveTo>
                    <a:pt x="1" y="0"/>
                  </a:moveTo>
                  <a:lnTo>
                    <a:pt x="401" y="1069"/>
                  </a:lnTo>
                  <a:cubicBezTo>
                    <a:pt x="680" y="1014"/>
                    <a:pt x="1025" y="935"/>
                    <a:pt x="1415" y="858"/>
                  </a:cubicBezTo>
                  <a:lnTo>
                    <a:pt x="1103" y="0"/>
                  </a:lnTo>
                  <a:close/>
                </a:path>
              </a:pathLst>
            </a:custGeom>
            <a:solidFill>
              <a:srgbClr val="AE8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632725" y="5297775"/>
              <a:ext cx="29250" cy="4475"/>
            </a:xfrm>
            <a:custGeom>
              <a:avLst/>
              <a:gdLst/>
              <a:ahLst/>
              <a:cxnLst/>
              <a:rect l="l" t="t" r="r" b="b"/>
              <a:pathLst>
                <a:path w="1170" h="179" extrusionOk="0">
                  <a:moveTo>
                    <a:pt x="0" y="0"/>
                  </a:moveTo>
                  <a:lnTo>
                    <a:pt x="67" y="178"/>
                  </a:lnTo>
                  <a:lnTo>
                    <a:pt x="1169" y="178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C3A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5654425" y="5350625"/>
              <a:ext cx="35650" cy="27300"/>
            </a:xfrm>
            <a:custGeom>
              <a:avLst/>
              <a:gdLst/>
              <a:ahLst/>
              <a:cxnLst/>
              <a:rect l="l" t="t" r="r" b="b"/>
              <a:pathLst>
                <a:path w="1426" h="1092" extrusionOk="0">
                  <a:moveTo>
                    <a:pt x="1024" y="1"/>
                  </a:moveTo>
                  <a:cubicBezTo>
                    <a:pt x="635" y="79"/>
                    <a:pt x="290" y="157"/>
                    <a:pt x="0" y="213"/>
                  </a:cubicBezTo>
                  <a:lnTo>
                    <a:pt x="324" y="1092"/>
                  </a:lnTo>
                  <a:lnTo>
                    <a:pt x="1425" y="1092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rgbClr val="AE8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5662500" y="5377900"/>
              <a:ext cx="48150" cy="54875"/>
            </a:xfrm>
            <a:custGeom>
              <a:avLst/>
              <a:gdLst/>
              <a:ahLst/>
              <a:cxnLst/>
              <a:rect l="l" t="t" r="r" b="b"/>
              <a:pathLst>
                <a:path w="1926" h="2195" extrusionOk="0">
                  <a:moveTo>
                    <a:pt x="1" y="1"/>
                  </a:moveTo>
                  <a:lnTo>
                    <a:pt x="724" y="1938"/>
                  </a:lnTo>
                  <a:cubicBezTo>
                    <a:pt x="1102" y="2093"/>
                    <a:pt x="1503" y="2182"/>
                    <a:pt x="1926" y="2194"/>
                  </a:cubicBezTo>
                  <a:lnTo>
                    <a:pt x="1102" y="1"/>
                  </a:lnTo>
                  <a:close/>
                </a:path>
              </a:pathLst>
            </a:custGeom>
            <a:solidFill>
              <a:srgbClr val="AB8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5646075" y="5328100"/>
              <a:ext cx="33975" cy="27850"/>
            </a:xfrm>
            <a:custGeom>
              <a:avLst/>
              <a:gdLst/>
              <a:ahLst/>
              <a:cxnLst/>
              <a:rect l="l" t="t" r="r" b="b"/>
              <a:pathLst>
                <a:path w="1359" h="1114" extrusionOk="0">
                  <a:moveTo>
                    <a:pt x="1014" y="1"/>
                  </a:moveTo>
                  <a:cubicBezTo>
                    <a:pt x="624" y="78"/>
                    <a:pt x="279" y="157"/>
                    <a:pt x="0" y="212"/>
                  </a:cubicBezTo>
                  <a:lnTo>
                    <a:pt x="334" y="1114"/>
                  </a:lnTo>
                  <a:cubicBezTo>
                    <a:pt x="624" y="1058"/>
                    <a:pt x="969" y="980"/>
                    <a:pt x="1358" y="902"/>
                  </a:cubicBezTo>
                  <a:lnTo>
                    <a:pt x="1014" y="1"/>
                  </a:lnTo>
                  <a:close/>
                </a:path>
              </a:pathLst>
            </a:custGeom>
            <a:solidFill>
              <a:srgbClr val="807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25" name="Google Shape;725;p30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26" name="Google Shape;726;p30"/>
          <p:cNvSpPr txBox="1"/>
          <p:nvPr/>
        </p:nvSpPr>
        <p:spPr>
          <a:xfrm>
            <a:off x="1082050" y="1631837"/>
            <a:ext cx="6347692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https://sr.wikipedia.org/wiki/</a:t>
            </a:r>
            <a:endParaRPr sz="1800" b="0" i="0" u="none" strike="noStrike" cap="non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,,Сказање о писменима“ (превео Томислав Јовановић)</a:t>
            </a:r>
            <a:endParaRPr/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Читанка за други разред средњих стручних школа, Катарина Вучић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1"/>
          <p:cNvSpPr txBox="1">
            <a:spLocks noGrp="1"/>
          </p:cNvSpPr>
          <p:nvPr>
            <p:ph type="title"/>
          </p:nvPr>
        </p:nvSpPr>
        <p:spPr>
          <a:xfrm>
            <a:off x="2019257" y="1469930"/>
            <a:ext cx="5110200" cy="2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-RU" i="1">
                <a:latin typeface="Times New Roman"/>
                <a:ea typeface="Times New Roman"/>
                <a:cs typeface="Times New Roman"/>
                <a:sym typeface="Times New Roman"/>
              </a:rPr>
              <a:t>ХВАЛА НА ПАЖЊИ!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Црноризац Храбар</a:t>
            </a: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6"/>
          <p:cNvSpPr txBox="1">
            <a:spLocks noGrp="1"/>
          </p:cNvSpPr>
          <p:nvPr>
            <p:ph type="body" idx="1"/>
          </p:nvPr>
        </p:nvSpPr>
        <p:spPr>
          <a:xfrm>
            <a:off x="822741" y="257444"/>
            <a:ext cx="7704000" cy="3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Непознати монах и писац најстаријег раздобља словенске писмености и књижевности</a:t>
            </a:r>
            <a:r>
              <a:rPr lang="sr-Latn-RS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Сматра се да је био ученик Ћирила и Методија или њихових ученика Климента и Наума</a:t>
            </a:r>
            <a:r>
              <a:rPr lang="sr-Latn-RS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Црноризац Храбар није право име већ псеудоним који је узео један од монаха, да би избјегао евентуални прогон због свог писања.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 dirty="0"/>
          </a:p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dirty="0"/>
          </a:p>
        </p:txBody>
      </p:sp>
      <p:cxnSp>
        <p:nvCxnSpPr>
          <p:cNvPr id="269" name="Google Shape;269;p16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70" name="Google Shape;270;p16"/>
          <p:cNvSpPr/>
          <p:nvPr/>
        </p:nvSpPr>
        <p:spPr>
          <a:xfrm>
            <a:off x="3339742" y="2496441"/>
            <a:ext cx="4852400" cy="1869896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BB9D85"/>
              </a:gs>
              <a:gs pos="100000">
                <a:srgbClr val="F0D1BC"/>
              </a:gs>
            </a:gsLst>
            <a:lin ang="16200000" scaled="0"/>
          </a:gradFill>
          <a:ln w="9525" cap="flat" cmpd="sng">
            <a:solidFill>
              <a:srgbClr val="B1998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6"/>
          <p:cNvPicPr preferRelativeResize="0"/>
          <p:nvPr/>
        </p:nvPicPr>
        <p:blipFill rotWithShape="1">
          <a:blip r:embed="rId3">
            <a:alphaModFix/>
          </a:blip>
          <a:srcRect t="-7035" b="7035"/>
          <a:stretch/>
        </p:blipFill>
        <p:spPr>
          <a:xfrm>
            <a:off x="668629" y="2496441"/>
            <a:ext cx="2336515" cy="23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6"/>
          <p:cNvSpPr/>
          <p:nvPr/>
        </p:nvSpPr>
        <p:spPr>
          <a:xfrm>
            <a:off x="3620142" y="2876789"/>
            <a:ext cx="4572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>
                <a:solidFill>
                  <a:srgbClr val="755A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ЦРНОРИЗАЦ</a:t>
            </a:r>
            <a:r>
              <a:rPr lang="ru-RU" sz="1100" b="0" i="0" u="none" strike="noStrike" cap="none">
                <a:solidFill>
                  <a:srgbClr val="755A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ЗНАЧИ МОНАХ (ОДЈЕВЕН У ЦРНУ РИЗУ ОДНОСНО У МОНАШКУ ОДЈЕЋУ)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55A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>
                <a:solidFill>
                  <a:srgbClr val="755A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ХРАБАР</a:t>
            </a:r>
            <a:r>
              <a:rPr lang="ru-RU" sz="1100" b="0" i="0" u="none" strike="noStrike" cap="none">
                <a:solidFill>
                  <a:srgbClr val="755A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ЈЕР ЈЕ БИО ОДВАЖАН У ОДБРАНИ СЛОВЕНСКОГ ПИСМА</a:t>
            </a:r>
            <a:endParaRPr sz="1100" b="0" i="0" u="none" strike="noStrike" cap="none">
              <a:solidFill>
                <a:srgbClr val="755A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6714" y="1840866"/>
            <a:ext cx="3042168" cy="269466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 txBox="1"/>
          <p:nvPr/>
        </p:nvSpPr>
        <p:spPr>
          <a:xfrm>
            <a:off x="1181528" y="1864760"/>
            <a:ext cx="34932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Као могуће личности које се крију иза овог имена наводе се бугарски цар </a:t>
            </a:r>
            <a:r>
              <a:rPr lang="ru-RU" sz="20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Симеон, Јован Егзарх и Наум.</a:t>
            </a:r>
            <a:endParaRPr sz="2000" b="0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Теорије о поријеклу </a:t>
            </a: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8"/>
          <p:cNvSpPr txBox="1">
            <a:spLocks noGrp="1"/>
          </p:cNvSpPr>
          <p:nvPr>
            <p:ph type="subTitle" idx="2"/>
          </p:nvPr>
        </p:nvSpPr>
        <p:spPr>
          <a:xfrm>
            <a:off x="1223787" y="2205350"/>
            <a:ext cx="3012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Постоје научни кругови</a:t>
            </a:r>
            <a:r>
              <a:rPr lang="sr-Latn-R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 који тврде да је Црноризац Храбар био један од писаца Преславске школе у Источној Бугарској.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endParaRPr dirty="0"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4"/>
          </p:nvPr>
        </p:nvSpPr>
        <p:spPr>
          <a:xfrm>
            <a:off x="4906937" y="2205350"/>
            <a:ext cx="3012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Други сматрају да је припадао Климентовом кругу Охридске књижевне школе.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idx="5"/>
          </p:nvPr>
        </p:nvSpPr>
        <p:spPr>
          <a:xfrm>
            <a:off x="1223787" y="1450300"/>
            <a:ext cx="7806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ru-RU"/>
              <a:t>01</a:t>
            </a:r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title" idx="6"/>
          </p:nvPr>
        </p:nvSpPr>
        <p:spPr>
          <a:xfrm>
            <a:off x="4906937" y="1339300"/>
            <a:ext cx="7806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ru-RU"/>
              <a:t>02</a:t>
            </a:r>
            <a:endParaRPr/>
          </a:p>
        </p:txBody>
      </p:sp>
      <p:cxnSp>
        <p:nvCxnSpPr>
          <p:cNvPr id="288" name="Google Shape;288;p18"/>
          <p:cNvCxnSpPr/>
          <p:nvPr/>
        </p:nvCxnSpPr>
        <p:spPr>
          <a:xfrm>
            <a:off x="1130813" y="2092950"/>
            <a:ext cx="3200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9" name="Google Shape;289;p18"/>
          <p:cNvCxnSpPr/>
          <p:nvPr/>
        </p:nvCxnSpPr>
        <p:spPr>
          <a:xfrm>
            <a:off x="4812787" y="2092950"/>
            <a:ext cx="3200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0" name="Google Shape;290;p18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9"/>
          <p:cNvGrpSpPr/>
          <p:nvPr/>
        </p:nvGrpSpPr>
        <p:grpSpPr>
          <a:xfrm rot="10800000">
            <a:off x="5916723" y="83986"/>
            <a:ext cx="3444129" cy="2457277"/>
            <a:chOff x="4072975" y="3157925"/>
            <a:chExt cx="466425" cy="332775"/>
          </a:xfrm>
        </p:grpSpPr>
        <p:sp>
          <p:nvSpPr>
            <p:cNvPr id="296" name="Google Shape;296;p19"/>
            <p:cNvSpPr/>
            <p:nvPr/>
          </p:nvSpPr>
          <p:spPr>
            <a:xfrm>
              <a:off x="4072975" y="3157925"/>
              <a:ext cx="466425" cy="332775"/>
            </a:xfrm>
            <a:custGeom>
              <a:avLst/>
              <a:gdLst/>
              <a:ahLst/>
              <a:cxnLst/>
              <a:rect l="l" t="t" r="r" b="b"/>
              <a:pathLst>
                <a:path w="18657" h="13311" extrusionOk="0">
                  <a:moveTo>
                    <a:pt x="285" y="1"/>
                  </a:moveTo>
                  <a:cubicBezTo>
                    <a:pt x="251" y="1"/>
                    <a:pt x="212" y="12"/>
                    <a:pt x="167" y="40"/>
                  </a:cubicBezTo>
                  <a:cubicBezTo>
                    <a:pt x="1" y="129"/>
                    <a:pt x="90" y="274"/>
                    <a:pt x="157" y="408"/>
                  </a:cubicBezTo>
                  <a:cubicBezTo>
                    <a:pt x="1659" y="3068"/>
                    <a:pt x="3162" y="5739"/>
                    <a:pt x="4654" y="8411"/>
                  </a:cubicBezTo>
                  <a:cubicBezTo>
                    <a:pt x="4698" y="8834"/>
                    <a:pt x="4865" y="9202"/>
                    <a:pt x="5221" y="9469"/>
                  </a:cubicBezTo>
                  <a:cubicBezTo>
                    <a:pt x="5388" y="9635"/>
                    <a:pt x="5421" y="9836"/>
                    <a:pt x="5377" y="10070"/>
                  </a:cubicBezTo>
                  <a:cubicBezTo>
                    <a:pt x="5229" y="10815"/>
                    <a:pt x="6186" y="11645"/>
                    <a:pt x="6969" y="11645"/>
                  </a:cubicBezTo>
                  <a:cubicBezTo>
                    <a:pt x="7132" y="11645"/>
                    <a:pt x="7288" y="11608"/>
                    <a:pt x="7425" y="11528"/>
                  </a:cubicBezTo>
                  <a:cubicBezTo>
                    <a:pt x="7555" y="11459"/>
                    <a:pt x="7676" y="11433"/>
                    <a:pt x="7801" y="11433"/>
                  </a:cubicBezTo>
                  <a:cubicBezTo>
                    <a:pt x="7881" y="11433"/>
                    <a:pt x="7962" y="11444"/>
                    <a:pt x="8048" y="11461"/>
                  </a:cubicBezTo>
                  <a:cubicBezTo>
                    <a:pt x="10653" y="11928"/>
                    <a:pt x="13257" y="12396"/>
                    <a:pt x="15874" y="12863"/>
                  </a:cubicBezTo>
                  <a:cubicBezTo>
                    <a:pt x="16686" y="13008"/>
                    <a:pt x="17487" y="13153"/>
                    <a:pt x="18300" y="13298"/>
                  </a:cubicBezTo>
                  <a:cubicBezTo>
                    <a:pt x="18341" y="13305"/>
                    <a:pt x="18382" y="13310"/>
                    <a:pt x="18421" y="13310"/>
                  </a:cubicBezTo>
                  <a:cubicBezTo>
                    <a:pt x="18511" y="13310"/>
                    <a:pt x="18588" y="13280"/>
                    <a:pt x="18612" y="13164"/>
                  </a:cubicBezTo>
                  <a:cubicBezTo>
                    <a:pt x="18656" y="12997"/>
                    <a:pt x="18534" y="12930"/>
                    <a:pt x="18367" y="12908"/>
                  </a:cubicBezTo>
                  <a:cubicBezTo>
                    <a:pt x="18211" y="12875"/>
                    <a:pt x="18044" y="12841"/>
                    <a:pt x="17888" y="12796"/>
                  </a:cubicBezTo>
                  <a:cubicBezTo>
                    <a:pt x="17777" y="12719"/>
                    <a:pt x="17632" y="12697"/>
                    <a:pt x="17499" y="12675"/>
                  </a:cubicBezTo>
                  <a:cubicBezTo>
                    <a:pt x="16519" y="12496"/>
                    <a:pt x="15528" y="12318"/>
                    <a:pt x="14549" y="12140"/>
                  </a:cubicBezTo>
                  <a:cubicBezTo>
                    <a:pt x="12790" y="11817"/>
                    <a:pt x="11021" y="11495"/>
                    <a:pt x="9250" y="11171"/>
                  </a:cubicBezTo>
                  <a:cubicBezTo>
                    <a:pt x="8721" y="11082"/>
                    <a:pt x="8200" y="10920"/>
                    <a:pt x="7649" y="10920"/>
                  </a:cubicBezTo>
                  <a:cubicBezTo>
                    <a:pt x="7586" y="10920"/>
                    <a:pt x="7522" y="10922"/>
                    <a:pt x="7459" y="10926"/>
                  </a:cubicBezTo>
                  <a:cubicBezTo>
                    <a:pt x="7281" y="11046"/>
                    <a:pt x="7112" y="11102"/>
                    <a:pt x="6947" y="11102"/>
                  </a:cubicBezTo>
                  <a:cubicBezTo>
                    <a:pt x="6728" y="11102"/>
                    <a:pt x="6517" y="11004"/>
                    <a:pt x="6301" y="10827"/>
                  </a:cubicBezTo>
                  <a:cubicBezTo>
                    <a:pt x="6022" y="10604"/>
                    <a:pt x="5844" y="10370"/>
                    <a:pt x="5911" y="10003"/>
                  </a:cubicBezTo>
                  <a:cubicBezTo>
                    <a:pt x="5923" y="9914"/>
                    <a:pt x="5911" y="9836"/>
                    <a:pt x="5856" y="9758"/>
                  </a:cubicBezTo>
                  <a:cubicBezTo>
                    <a:pt x="5644" y="9368"/>
                    <a:pt x="5433" y="8990"/>
                    <a:pt x="5221" y="8601"/>
                  </a:cubicBezTo>
                  <a:cubicBezTo>
                    <a:pt x="5243" y="8433"/>
                    <a:pt x="5143" y="8289"/>
                    <a:pt x="5077" y="8144"/>
                  </a:cubicBezTo>
                  <a:cubicBezTo>
                    <a:pt x="4931" y="7854"/>
                    <a:pt x="4731" y="7621"/>
                    <a:pt x="4620" y="7320"/>
                  </a:cubicBezTo>
                  <a:cubicBezTo>
                    <a:pt x="3462" y="5194"/>
                    <a:pt x="2260" y="3102"/>
                    <a:pt x="1080" y="987"/>
                  </a:cubicBezTo>
                  <a:cubicBezTo>
                    <a:pt x="1013" y="853"/>
                    <a:pt x="924" y="730"/>
                    <a:pt x="780" y="664"/>
                  </a:cubicBezTo>
                  <a:cubicBezTo>
                    <a:pt x="691" y="519"/>
                    <a:pt x="602" y="363"/>
                    <a:pt x="513" y="208"/>
                  </a:cubicBezTo>
                  <a:cubicBezTo>
                    <a:pt x="454" y="107"/>
                    <a:pt x="389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4150050" y="3368175"/>
              <a:ext cx="53450" cy="69325"/>
            </a:xfrm>
            <a:custGeom>
              <a:avLst/>
              <a:gdLst/>
              <a:ahLst/>
              <a:cxnLst/>
              <a:rect l="l" t="t" r="r" b="b"/>
              <a:pathLst>
                <a:path w="2138" h="2773" extrusionOk="0">
                  <a:moveTo>
                    <a:pt x="1571" y="1"/>
                  </a:moveTo>
                  <a:cubicBezTo>
                    <a:pt x="1059" y="713"/>
                    <a:pt x="557" y="1426"/>
                    <a:pt x="1" y="2205"/>
                  </a:cubicBezTo>
                  <a:cubicBezTo>
                    <a:pt x="220" y="2189"/>
                    <a:pt x="409" y="2131"/>
                    <a:pt x="560" y="2131"/>
                  </a:cubicBezTo>
                  <a:cubicBezTo>
                    <a:pt x="617" y="2131"/>
                    <a:pt x="668" y="2139"/>
                    <a:pt x="713" y="2160"/>
                  </a:cubicBezTo>
                  <a:cubicBezTo>
                    <a:pt x="903" y="2239"/>
                    <a:pt x="758" y="2550"/>
                    <a:pt x="913" y="2773"/>
                  </a:cubicBezTo>
                  <a:cubicBezTo>
                    <a:pt x="1336" y="2183"/>
                    <a:pt x="1737" y="1626"/>
                    <a:pt x="2138" y="1059"/>
                  </a:cubicBezTo>
                  <a:cubicBezTo>
                    <a:pt x="1949" y="703"/>
                    <a:pt x="1759" y="346"/>
                    <a:pt x="1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4092450" y="3174500"/>
              <a:ext cx="124425" cy="169025"/>
            </a:xfrm>
            <a:custGeom>
              <a:avLst/>
              <a:gdLst/>
              <a:ahLst/>
              <a:cxnLst/>
              <a:rect l="l" t="t" r="r" b="b"/>
              <a:pathLst>
                <a:path w="4977" h="6761" extrusionOk="0">
                  <a:moveTo>
                    <a:pt x="1" y="1"/>
                  </a:moveTo>
                  <a:lnTo>
                    <a:pt x="1" y="1"/>
                  </a:lnTo>
                  <a:cubicBezTo>
                    <a:pt x="1258" y="2261"/>
                    <a:pt x="2517" y="4509"/>
                    <a:pt x="3774" y="6758"/>
                  </a:cubicBezTo>
                  <a:cubicBezTo>
                    <a:pt x="3805" y="6760"/>
                    <a:pt x="3835" y="6761"/>
                    <a:pt x="3865" y="6761"/>
                  </a:cubicBezTo>
                  <a:cubicBezTo>
                    <a:pt x="4330" y="6761"/>
                    <a:pt x="4673" y="6524"/>
                    <a:pt x="4976" y="6189"/>
                  </a:cubicBezTo>
                  <a:cubicBezTo>
                    <a:pt x="4019" y="4131"/>
                    <a:pt x="2784" y="2249"/>
                    <a:pt x="1414" y="446"/>
                  </a:cubicBezTo>
                  <a:cubicBezTo>
                    <a:pt x="1359" y="368"/>
                    <a:pt x="1292" y="302"/>
                    <a:pt x="1181" y="268"/>
                  </a:cubicBezTo>
                  <a:cubicBezTo>
                    <a:pt x="791" y="190"/>
                    <a:pt x="402" y="90"/>
                    <a:pt x="1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4160350" y="3158300"/>
              <a:ext cx="359825" cy="319550"/>
            </a:xfrm>
            <a:custGeom>
              <a:avLst/>
              <a:gdLst/>
              <a:ahLst/>
              <a:cxnLst/>
              <a:rect l="l" t="t" r="r" b="b"/>
              <a:pathLst>
                <a:path w="14393" h="12782" extrusionOk="0">
                  <a:moveTo>
                    <a:pt x="3521" y="0"/>
                  </a:moveTo>
                  <a:cubicBezTo>
                    <a:pt x="3510" y="0"/>
                    <a:pt x="3498" y="1"/>
                    <a:pt x="3485" y="3"/>
                  </a:cubicBezTo>
                  <a:cubicBezTo>
                    <a:pt x="3284" y="37"/>
                    <a:pt x="3418" y="237"/>
                    <a:pt x="3429" y="359"/>
                  </a:cubicBezTo>
                  <a:cubicBezTo>
                    <a:pt x="3529" y="1194"/>
                    <a:pt x="3674" y="2040"/>
                    <a:pt x="3752" y="2886"/>
                  </a:cubicBezTo>
                  <a:cubicBezTo>
                    <a:pt x="3952" y="4767"/>
                    <a:pt x="4086" y="6649"/>
                    <a:pt x="3785" y="8541"/>
                  </a:cubicBezTo>
                  <a:cubicBezTo>
                    <a:pt x="3741" y="8797"/>
                    <a:pt x="3719" y="9075"/>
                    <a:pt x="3551" y="9331"/>
                  </a:cubicBezTo>
                  <a:cubicBezTo>
                    <a:pt x="3418" y="8786"/>
                    <a:pt x="3329" y="8274"/>
                    <a:pt x="3195" y="7772"/>
                  </a:cubicBezTo>
                  <a:cubicBezTo>
                    <a:pt x="2505" y="5291"/>
                    <a:pt x="1492" y="2942"/>
                    <a:pt x="424" y="616"/>
                  </a:cubicBezTo>
                  <a:cubicBezTo>
                    <a:pt x="386" y="521"/>
                    <a:pt x="372" y="329"/>
                    <a:pt x="252" y="329"/>
                  </a:cubicBezTo>
                  <a:cubicBezTo>
                    <a:pt x="231" y="329"/>
                    <a:pt x="207" y="335"/>
                    <a:pt x="179" y="348"/>
                  </a:cubicBezTo>
                  <a:cubicBezTo>
                    <a:pt x="1" y="438"/>
                    <a:pt x="179" y="593"/>
                    <a:pt x="212" y="715"/>
                  </a:cubicBezTo>
                  <a:cubicBezTo>
                    <a:pt x="256" y="838"/>
                    <a:pt x="323" y="960"/>
                    <a:pt x="390" y="1094"/>
                  </a:cubicBezTo>
                  <a:cubicBezTo>
                    <a:pt x="1270" y="3053"/>
                    <a:pt x="2094" y="5024"/>
                    <a:pt x="2739" y="7072"/>
                  </a:cubicBezTo>
                  <a:cubicBezTo>
                    <a:pt x="2906" y="7606"/>
                    <a:pt x="3073" y="8151"/>
                    <a:pt x="3095" y="8730"/>
                  </a:cubicBezTo>
                  <a:cubicBezTo>
                    <a:pt x="2984" y="8474"/>
                    <a:pt x="2883" y="8218"/>
                    <a:pt x="2772" y="7973"/>
                  </a:cubicBezTo>
                  <a:cubicBezTo>
                    <a:pt x="2327" y="8029"/>
                    <a:pt x="1938" y="8185"/>
                    <a:pt x="1693" y="8608"/>
                  </a:cubicBezTo>
                  <a:cubicBezTo>
                    <a:pt x="1793" y="9075"/>
                    <a:pt x="2027" y="9476"/>
                    <a:pt x="2338" y="9821"/>
                  </a:cubicBezTo>
                  <a:cubicBezTo>
                    <a:pt x="2850" y="10099"/>
                    <a:pt x="3385" y="10344"/>
                    <a:pt x="3796" y="10767"/>
                  </a:cubicBezTo>
                  <a:cubicBezTo>
                    <a:pt x="3818" y="10789"/>
                    <a:pt x="3841" y="10789"/>
                    <a:pt x="3863" y="10800"/>
                  </a:cubicBezTo>
                  <a:cubicBezTo>
                    <a:pt x="3863" y="10889"/>
                    <a:pt x="3952" y="10923"/>
                    <a:pt x="4019" y="10968"/>
                  </a:cubicBezTo>
                  <a:cubicBezTo>
                    <a:pt x="5945" y="11312"/>
                    <a:pt x="7870" y="11646"/>
                    <a:pt x="9785" y="11992"/>
                  </a:cubicBezTo>
                  <a:cubicBezTo>
                    <a:pt x="11321" y="12259"/>
                    <a:pt x="12857" y="12514"/>
                    <a:pt x="14393" y="12781"/>
                  </a:cubicBezTo>
                  <a:cubicBezTo>
                    <a:pt x="14348" y="12715"/>
                    <a:pt x="14304" y="12637"/>
                    <a:pt x="14259" y="12570"/>
                  </a:cubicBezTo>
                  <a:cubicBezTo>
                    <a:pt x="14004" y="11980"/>
                    <a:pt x="13625" y="11579"/>
                    <a:pt x="12924" y="11480"/>
                  </a:cubicBezTo>
                  <a:cubicBezTo>
                    <a:pt x="12278" y="11391"/>
                    <a:pt x="11655" y="11168"/>
                    <a:pt x="11009" y="11012"/>
                  </a:cubicBezTo>
                  <a:cubicBezTo>
                    <a:pt x="8973" y="10522"/>
                    <a:pt x="6935" y="10033"/>
                    <a:pt x="4843" y="9877"/>
                  </a:cubicBezTo>
                  <a:cubicBezTo>
                    <a:pt x="4805" y="9877"/>
                    <a:pt x="4766" y="9885"/>
                    <a:pt x="4725" y="9885"/>
                  </a:cubicBezTo>
                  <a:cubicBezTo>
                    <a:pt x="4669" y="9885"/>
                    <a:pt x="4611" y="9870"/>
                    <a:pt x="4553" y="9798"/>
                  </a:cubicBezTo>
                  <a:cubicBezTo>
                    <a:pt x="4786" y="9780"/>
                    <a:pt x="5016" y="9771"/>
                    <a:pt x="5243" y="9771"/>
                  </a:cubicBezTo>
                  <a:cubicBezTo>
                    <a:pt x="5965" y="9771"/>
                    <a:pt x="6664" y="9855"/>
                    <a:pt x="7358" y="9966"/>
                  </a:cubicBezTo>
                  <a:cubicBezTo>
                    <a:pt x="9406" y="10277"/>
                    <a:pt x="11410" y="10778"/>
                    <a:pt x="13391" y="11379"/>
                  </a:cubicBezTo>
                  <a:cubicBezTo>
                    <a:pt x="13450" y="11392"/>
                    <a:pt x="13526" y="11439"/>
                    <a:pt x="13594" y="11439"/>
                  </a:cubicBezTo>
                  <a:cubicBezTo>
                    <a:pt x="13643" y="11439"/>
                    <a:pt x="13686" y="11414"/>
                    <a:pt x="13714" y="11334"/>
                  </a:cubicBezTo>
                  <a:cubicBezTo>
                    <a:pt x="13759" y="11190"/>
                    <a:pt x="13603" y="11190"/>
                    <a:pt x="13514" y="11168"/>
                  </a:cubicBezTo>
                  <a:cubicBezTo>
                    <a:pt x="10998" y="10433"/>
                    <a:pt x="8483" y="9754"/>
                    <a:pt x="5856" y="9543"/>
                  </a:cubicBezTo>
                  <a:cubicBezTo>
                    <a:pt x="5830" y="9543"/>
                    <a:pt x="5799" y="9549"/>
                    <a:pt x="5767" y="9549"/>
                  </a:cubicBezTo>
                  <a:cubicBezTo>
                    <a:pt x="5716" y="9549"/>
                    <a:pt x="5665" y="9532"/>
                    <a:pt x="5644" y="9442"/>
                  </a:cubicBezTo>
                  <a:cubicBezTo>
                    <a:pt x="5767" y="9431"/>
                    <a:pt x="5878" y="9409"/>
                    <a:pt x="5989" y="9398"/>
                  </a:cubicBezTo>
                  <a:cubicBezTo>
                    <a:pt x="6425" y="9362"/>
                    <a:pt x="6860" y="9346"/>
                    <a:pt x="7294" y="9346"/>
                  </a:cubicBezTo>
                  <a:cubicBezTo>
                    <a:pt x="8598" y="9346"/>
                    <a:pt x="9893" y="9490"/>
                    <a:pt x="11187" y="9665"/>
                  </a:cubicBezTo>
                  <a:cubicBezTo>
                    <a:pt x="11956" y="9776"/>
                    <a:pt x="12713" y="9921"/>
                    <a:pt x="13480" y="10055"/>
                  </a:cubicBezTo>
                  <a:cubicBezTo>
                    <a:pt x="13523" y="10060"/>
                    <a:pt x="13574" y="10078"/>
                    <a:pt x="13619" y="10078"/>
                  </a:cubicBezTo>
                  <a:cubicBezTo>
                    <a:pt x="13667" y="10078"/>
                    <a:pt x="13708" y="10057"/>
                    <a:pt x="13725" y="9976"/>
                  </a:cubicBezTo>
                  <a:cubicBezTo>
                    <a:pt x="13737" y="9843"/>
                    <a:pt x="13614" y="9854"/>
                    <a:pt x="13536" y="9821"/>
                  </a:cubicBezTo>
                  <a:cubicBezTo>
                    <a:pt x="13502" y="9810"/>
                    <a:pt x="13470" y="9810"/>
                    <a:pt x="13425" y="9798"/>
                  </a:cubicBezTo>
                  <a:cubicBezTo>
                    <a:pt x="11400" y="9416"/>
                    <a:pt x="9364" y="9108"/>
                    <a:pt x="7297" y="9108"/>
                  </a:cubicBezTo>
                  <a:cubicBezTo>
                    <a:pt x="7262" y="9108"/>
                    <a:pt x="7227" y="9108"/>
                    <a:pt x="7192" y="9108"/>
                  </a:cubicBezTo>
                  <a:cubicBezTo>
                    <a:pt x="6735" y="9108"/>
                    <a:pt x="6279" y="9142"/>
                    <a:pt x="5822" y="9153"/>
                  </a:cubicBezTo>
                  <a:cubicBezTo>
                    <a:pt x="5911" y="9086"/>
                    <a:pt x="6000" y="9053"/>
                    <a:pt x="6089" y="9031"/>
                  </a:cubicBezTo>
                  <a:cubicBezTo>
                    <a:pt x="7388" y="8784"/>
                    <a:pt x="8697" y="8704"/>
                    <a:pt x="10013" y="8704"/>
                  </a:cubicBezTo>
                  <a:cubicBezTo>
                    <a:pt x="10186" y="8704"/>
                    <a:pt x="10358" y="8705"/>
                    <a:pt x="10531" y="8708"/>
                  </a:cubicBezTo>
                  <a:cubicBezTo>
                    <a:pt x="11454" y="8719"/>
                    <a:pt x="12379" y="8786"/>
                    <a:pt x="13302" y="8819"/>
                  </a:cubicBezTo>
                  <a:cubicBezTo>
                    <a:pt x="13345" y="8819"/>
                    <a:pt x="13399" y="8837"/>
                    <a:pt x="13445" y="8837"/>
                  </a:cubicBezTo>
                  <a:cubicBezTo>
                    <a:pt x="13494" y="8837"/>
                    <a:pt x="13536" y="8816"/>
                    <a:pt x="13547" y="8730"/>
                  </a:cubicBezTo>
                  <a:cubicBezTo>
                    <a:pt x="13569" y="8602"/>
                    <a:pt x="13509" y="8583"/>
                    <a:pt x="13437" y="8583"/>
                  </a:cubicBezTo>
                  <a:cubicBezTo>
                    <a:pt x="13405" y="8583"/>
                    <a:pt x="13371" y="8587"/>
                    <a:pt x="13340" y="8587"/>
                  </a:cubicBezTo>
                  <a:cubicBezTo>
                    <a:pt x="13331" y="8587"/>
                    <a:pt x="13322" y="8586"/>
                    <a:pt x="13314" y="8586"/>
                  </a:cubicBezTo>
                  <a:cubicBezTo>
                    <a:pt x="13102" y="8563"/>
                    <a:pt x="12891" y="8541"/>
                    <a:pt x="12679" y="8529"/>
                  </a:cubicBezTo>
                  <a:cubicBezTo>
                    <a:pt x="11826" y="8488"/>
                    <a:pt x="10974" y="8456"/>
                    <a:pt x="10125" y="8456"/>
                  </a:cubicBezTo>
                  <a:cubicBezTo>
                    <a:pt x="8691" y="8456"/>
                    <a:pt x="7264" y="8547"/>
                    <a:pt x="5844" y="8841"/>
                  </a:cubicBezTo>
                  <a:cubicBezTo>
                    <a:pt x="5421" y="8930"/>
                    <a:pt x="5010" y="9064"/>
                    <a:pt x="4509" y="9197"/>
                  </a:cubicBezTo>
                  <a:cubicBezTo>
                    <a:pt x="5233" y="8608"/>
                    <a:pt x="5933" y="8129"/>
                    <a:pt x="6657" y="7683"/>
                  </a:cubicBezTo>
                  <a:cubicBezTo>
                    <a:pt x="8338" y="6671"/>
                    <a:pt x="10096" y="5825"/>
                    <a:pt x="11889" y="5057"/>
                  </a:cubicBezTo>
                  <a:cubicBezTo>
                    <a:pt x="11989" y="5012"/>
                    <a:pt x="12189" y="5001"/>
                    <a:pt x="12112" y="4823"/>
                  </a:cubicBezTo>
                  <a:cubicBezTo>
                    <a:pt x="12087" y="4766"/>
                    <a:pt x="12054" y="4746"/>
                    <a:pt x="12017" y="4746"/>
                  </a:cubicBezTo>
                  <a:cubicBezTo>
                    <a:pt x="11953" y="4746"/>
                    <a:pt x="11879" y="4806"/>
                    <a:pt x="11822" y="4834"/>
                  </a:cubicBezTo>
                  <a:cubicBezTo>
                    <a:pt x="10798" y="5246"/>
                    <a:pt x="9796" y="5714"/>
                    <a:pt x="8805" y="6214"/>
                  </a:cubicBezTo>
                  <a:cubicBezTo>
                    <a:pt x="7113" y="7082"/>
                    <a:pt x="5466" y="8029"/>
                    <a:pt x="3974" y="9331"/>
                  </a:cubicBezTo>
                  <a:cubicBezTo>
                    <a:pt x="4130" y="8841"/>
                    <a:pt x="4286" y="8407"/>
                    <a:pt x="4397" y="7973"/>
                  </a:cubicBezTo>
                  <a:cubicBezTo>
                    <a:pt x="4976" y="5569"/>
                    <a:pt x="4998" y="3120"/>
                    <a:pt x="4854" y="671"/>
                  </a:cubicBezTo>
                  <a:cubicBezTo>
                    <a:pt x="4843" y="515"/>
                    <a:pt x="4832" y="359"/>
                    <a:pt x="4820" y="215"/>
                  </a:cubicBezTo>
                  <a:cubicBezTo>
                    <a:pt x="4820" y="148"/>
                    <a:pt x="4810" y="81"/>
                    <a:pt x="4721" y="81"/>
                  </a:cubicBezTo>
                  <a:cubicBezTo>
                    <a:pt x="4642" y="81"/>
                    <a:pt x="4575" y="114"/>
                    <a:pt x="4587" y="215"/>
                  </a:cubicBezTo>
                  <a:cubicBezTo>
                    <a:pt x="4587" y="292"/>
                    <a:pt x="4598" y="371"/>
                    <a:pt x="4598" y="448"/>
                  </a:cubicBezTo>
                  <a:cubicBezTo>
                    <a:pt x="4731" y="2452"/>
                    <a:pt x="4731" y="4455"/>
                    <a:pt x="4442" y="6448"/>
                  </a:cubicBezTo>
                  <a:cubicBezTo>
                    <a:pt x="4409" y="6671"/>
                    <a:pt x="4375" y="6894"/>
                    <a:pt x="4330" y="7116"/>
                  </a:cubicBezTo>
                  <a:cubicBezTo>
                    <a:pt x="4298" y="7327"/>
                    <a:pt x="4253" y="7539"/>
                    <a:pt x="4208" y="7750"/>
                  </a:cubicBezTo>
                  <a:cubicBezTo>
                    <a:pt x="4308" y="5246"/>
                    <a:pt x="4053" y="2786"/>
                    <a:pt x="3663" y="348"/>
                  </a:cubicBezTo>
                  <a:cubicBezTo>
                    <a:pt x="3642" y="233"/>
                    <a:pt x="3699" y="0"/>
                    <a:pt x="3521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4186775" y="3329225"/>
              <a:ext cx="42900" cy="44000"/>
            </a:xfrm>
            <a:custGeom>
              <a:avLst/>
              <a:gdLst/>
              <a:ahLst/>
              <a:cxnLst/>
              <a:rect l="l" t="t" r="r" b="b"/>
              <a:pathLst>
                <a:path w="1716" h="1760" extrusionOk="0">
                  <a:moveTo>
                    <a:pt x="1203" y="0"/>
                  </a:moveTo>
                  <a:cubicBezTo>
                    <a:pt x="814" y="201"/>
                    <a:pt x="424" y="423"/>
                    <a:pt x="1" y="569"/>
                  </a:cubicBezTo>
                  <a:cubicBezTo>
                    <a:pt x="179" y="992"/>
                    <a:pt x="446" y="1358"/>
                    <a:pt x="669" y="1759"/>
                  </a:cubicBezTo>
                  <a:cubicBezTo>
                    <a:pt x="980" y="1481"/>
                    <a:pt x="1371" y="1348"/>
                    <a:pt x="1715" y="1136"/>
                  </a:cubicBezTo>
                  <a:cubicBezTo>
                    <a:pt x="1593" y="735"/>
                    <a:pt x="1448" y="346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4214625" y="3401875"/>
              <a:ext cx="46200" cy="37200"/>
            </a:xfrm>
            <a:custGeom>
              <a:avLst/>
              <a:gdLst/>
              <a:ahLst/>
              <a:cxnLst/>
              <a:rect l="l" t="t" r="r" b="b"/>
              <a:pathLst>
                <a:path w="1848" h="1488" extrusionOk="0">
                  <a:moveTo>
                    <a:pt x="190" y="0"/>
                  </a:moveTo>
                  <a:lnTo>
                    <a:pt x="190" y="0"/>
                  </a:lnTo>
                  <a:cubicBezTo>
                    <a:pt x="0" y="646"/>
                    <a:pt x="89" y="857"/>
                    <a:pt x="769" y="1314"/>
                  </a:cubicBezTo>
                  <a:cubicBezTo>
                    <a:pt x="940" y="1429"/>
                    <a:pt x="1097" y="1488"/>
                    <a:pt x="1254" y="1488"/>
                  </a:cubicBezTo>
                  <a:cubicBezTo>
                    <a:pt x="1444" y="1488"/>
                    <a:pt x="1634" y="1401"/>
                    <a:pt x="1848" y="1225"/>
                  </a:cubicBezTo>
                  <a:cubicBezTo>
                    <a:pt x="1803" y="1136"/>
                    <a:pt x="1759" y="1046"/>
                    <a:pt x="1714" y="968"/>
                  </a:cubicBezTo>
                  <a:cubicBezTo>
                    <a:pt x="1303" y="501"/>
                    <a:pt x="779" y="189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19"/>
          <p:cNvGrpSpPr/>
          <p:nvPr/>
        </p:nvGrpSpPr>
        <p:grpSpPr>
          <a:xfrm>
            <a:off x="-21514" y="2809130"/>
            <a:ext cx="3165535" cy="2183620"/>
            <a:chOff x="4072975" y="3157925"/>
            <a:chExt cx="466425" cy="332775"/>
          </a:xfrm>
        </p:grpSpPr>
        <p:sp>
          <p:nvSpPr>
            <p:cNvPr id="303" name="Google Shape;303;p19"/>
            <p:cNvSpPr/>
            <p:nvPr/>
          </p:nvSpPr>
          <p:spPr>
            <a:xfrm>
              <a:off x="4072975" y="3157925"/>
              <a:ext cx="466425" cy="332775"/>
            </a:xfrm>
            <a:custGeom>
              <a:avLst/>
              <a:gdLst/>
              <a:ahLst/>
              <a:cxnLst/>
              <a:rect l="l" t="t" r="r" b="b"/>
              <a:pathLst>
                <a:path w="18657" h="13311" extrusionOk="0">
                  <a:moveTo>
                    <a:pt x="285" y="1"/>
                  </a:moveTo>
                  <a:cubicBezTo>
                    <a:pt x="251" y="1"/>
                    <a:pt x="212" y="12"/>
                    <a:pt x="167" y="40"/>
                  </a:cubicBezTo>
                  <a:cubicBezTo>
                    <a:pt x="1" y="129"/>
                    <a:pt x="90" y="274"/>
                    <a:pt x="157" y="408"/>
                  </a:cubicBezTo>
                  <a:cubicBezTo>
                    <a:pt x="1659" y="3068"/>
                    <a:pt x="3162" y="5739"/>
                    <a:pt x="4654" y="8411"/>
                  </a:cubicBezTo>
                  <a:cubicBezTo>
                    <a:pt x="4698" y="8834"/>
                    <a:pt x="4865" y="9202"/>
                    <a:pt x="5221" y="9469"/>
                  </a:cubicBezTo>
                  <a:cubicBezTo>
                    <a:pt x="5388" y="9635"/>
                    <a:pt x="5421" y="9836"/>
                    <a:pt x="5377" y="10070"/>
                  </a:cubicBezTo>
                  <a:cubicBezTo>
                    <a:pt x="5229" y="10815"/>
                    <a:pt x="6186" y="11645"/>
                    <a:pt x="6969" y="11645"/>
                  </a:cubicBezTo>
                  <a:cubicBezTo>
                    <a:pt x="7132" y="11645"/>
                    <a:pt x="7288" y="11608"/>
                    <a:pt x="7425" y="11528"/>
                  </a:cubicBezTo>
                  <a:cubicBezTo>
                    <a:pt x="7555" y="11459"/>
                    <a:pt x="7676" y="11433"/>
                    <a:pt x="7801" y="11433"/>
                  </a:cubicBezTo>
                  <a:cubicBezTo>
                    <a:pt x="7881" y="11433"/>
                    <a:pt x="7962" y="11444"/>
                    <a:pt x="8048" y="11461"/>
                  </a:cubicBezTo>
                  <a:cubicBezTo>
                    <a:pt x="10653" y="11928"/>
                    <a:pt x="13257" y="12396"/>
                    <a:pt x="15874" y="12863"/>
                  </a:cubicBezTo>
                  <a:cubicBezTo>
                    <a:pt x="16686" y="13008"/>
                    <a:pt x="17487" y="13153"/>
                    <a:pt x="18300" y="13298"/>
                  </a:cubicBezTo>
                  <a:cubicBezTo>
                    <a:pt x="18341" y="13305"/>
                    <a:pt x="18382" y="13310"/>
                    <a:pt x="18421" y="13310"/>
                  </a:cubicBezTo>
                  <a:cubicBezTo>
                    <a:pt x="18511" y="13310"/>
                    <a:pt x="18588" y="13280"/>
                    <a:pt x="18612" y="13164"/>
                  </a:cubicBezTo>
                  <a:cubicBezTo>
                    <a:pt x="18656" y="12997"/>
                    <a:pt x="18534" y="12930"/>
                    <a:pt x="18367" y="12908"/>
                  </a:cubicBezTo>
                  <a:cubicBezTo>
                    <a:pt x="18211" y="12875"/>
                    <a:pt x="18044" y="12841"/>
                    <a:pt x="17888" y="12796"/>
                  </a:cubicBezTo>
                  <a:cubicBezTo>
                    <a:pt x="17777" y="12719"/>
                    <a:pt x="17632" y="12697"/>
                    <a:pt x="17499" y="12675"/>
                  </a:cubicBezTo>
                  <a:cubicBezTo>
                    <a:pt x="16519" y="12496"/>
                    <a:pt x="15528" y="12318"/>
                    <a:pt x="14549" y="12140"/>
                  </a:cubicBezTo>
                  <a:cubicBezTo>
                    <a:pt x="12790" y="11817"/>
                    <a:pt x="11021" y="11495"/>
                    <a:pt x="9250" y="11171"/>
                  </a:cubicBezTo>
                  <a:cubicBezTo>
                    <a:pt x="8721" y="11082"/>
                    <a:pt x="8200" y="10920"/>
                    <a:pt x="7649" y="10920"/>
                  </a:cubicBezTo>
                  <a:cubicBezTo>
                    <a:pt x="7586" y="10920"/>
                    <a:pt x="7522" y="10922"/>
                    <a:pt x="7459" y="10926"/>
                  </a:cubicBezTo>
                  <a:cubicBezTo>
                    <a:pt x="7281" y="11046"/>
                    <a:pt x="7112" y="11102"/>
                    <a:pt x="6947" y="11102"/>
                  </a:cubicBezTo>
                  <a:cubicBezTo>
                    <a:pt x="6728" y="11102"/>
                    <a:pt x="6517" y="11004"/>
                    <a:pt x="6301" y="10827"/>
                  </a:cubicBezTo>
                  <a:cubicBezTo>
                    <a:pt x="6022" y="10604"/>
                    <a:pt x="5844" y="10370"/>
                    <a:pt x="5911" y="10003"/>
                  </a:cubicBezTo>
                  <a:cubicBezTo>
                    <a:pt x="5923" y="9914"/>
                    <a:pt x="5911" y="9836"/>
                    <a:pt x="5856" y="9758"/>
                  </a:cubicBezTo>
                  <a:cubicBezTo>
                    <a:pt x="5644" y="9368"/>
                    <a:pt x="5433" y="8990"/>
                    <a:pt x="5221" y="8601"/>
                  </a:cubicBezTo>
                  <a:cubicBezTo>
                    <a:pt x="5243" y="8433"/>
                    <a:pt x="5143" y="8289"/>
                    <a:pt x="5077" y="8144"/>
                  </a:cubicBezTo>
                  <a:cubicBezTo>
                    <a:pt x="4931" y="7854"/>
                    <a:pt x="4731" y="7621"/>
                    <a:pt x="4620" y="7320"/>
                  </a:cubicBezTo>
                  <a:cubicBezTo>
                    <a:pt x="3462" y="5194"/>
                    <a:pt x="2260" y="3102"/>
                    <a:pt x="1080" y="987"/>
                  </a:cubicBezTo>
                  <a:cubicBezTo>
                    <a:pt x="1013" y="853"/>
                    <a:pt x="924" y="730"/>
                    <a:pt x="780" y="664"/>
                  </a:cubicBezTo>
                  <a:cubicBezTo>
                    <a:pt x="691" y="519"/>
                    <a:pt x="602" y="363"/>
                    <a:pt x="513" y="208"/>
                  </a:cubicBezTo>
                  <a:cubicBezTo>
                    <a:pt x="454" y="107"/>
                    <a:pt x="389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4150050" y="3368175"/>
              <a:ext cx="53450" cy="69325"/>
            </a:xfrm>
            <a:custGeom>
              <a:avLst/>
              <a:gdLst/>
              <a:ahLst/>
              <a:cxnLst/>
              <a:rect l="l" t="t" r="r" b="b"/>
              <a:pathLst>
                <a:path w="2138" h="2773" extrusionOk="0">
                  <a:moveTo>
                    <a:pt x="1571" y="1"/>
                  </a:moveTo>
                  <a:cubicBezTo>
                    <a:pt x="1059" y="713"/>
                    <a:pt x="557" y="1426"/>
                    <a:pt x="1" y="2205"/>
                  </a:cubicBezTo>
                  <a:cubicBezTo>
                    <a:pt x="220" y="2189"/>
                    <a:pt x="409" y="2131"/>
                    <a:pt x="560" y="2131"/>
                  </a:cubicBezTo>
                  <a:cubicBezTo>
                    <a:pt x="617" y="2131"/>
                    <a:pt x="668" y="2139"/>
                    <a:pt x="713" y="2160"/>
                  </a:cubicBezTo>
                  <a:cubicBezTo>
                    <a:pt x="903" y="2239"/>
                    <a:pt x="758" y="2550"/>
                    <a:pt x="913" y="2773"/>
                  </a:cubicBezTo>
                  <a:cubicBezTo>
                    <a:pt x="1336" y="2183"/>
                    <a:pt x="1737" y="1626"/>
                    <a:pt x="2138" y="1059"/>
                  </a:cubicBezTo>
                  <a:cubicBezTo>
                    <a:pt x="1949" y="703"/>
                    <a:pt x="1759" y="346"/>
                    <a:pt x="1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4092450" y="3174500"/>
              <a:ext cx="124425" cy="169025"/>
            </a:xfrm>
            <a:custGeom>
              <a:avLst/>
              <a:gdLst/>
              <a:ahLst/>
              <a:cxnLst/>
              <a:rect l="l" t="t" r="r" b="b"/>
              <a:pathLst>
                <a:path w="4977" h="6761" extrusionOk="0">
                  <a:moveTo>
                    <a:pt x="1" y="1"/>
                  </a:moveTo>
                  <a:lnTo>
                    <a:pt x="1" y="1"/>
                  </a:lnTo>
                  <a:cubicBezTo>
                    <a:pt x="1258" y="2261"/>
                    <a:pt x="2517" y="4509"/>
                    <a:pt x="3774" y="6758"/>
                  </a:cubicBezTo>
                  <a:cubicBezTo>
                    <a:pt x="3805" y="6760"/>
                    <a:pt x="3835" y="6761"/>
                    <a:pt x="3865" y="6761"/>
                  </a:cubicBezTo>
                  <a:cubicBezTo>
                    <a:pt x="4330" y="6761"/>
                    <a:pt x="4673" y="6524"/>
                    <a:pt x="4976" y="6189"/>
                  </a:cubicBezTo>
                  <a:cubicBezTo>
                    <a:pt x="4019" y="4131"/>
                    <a:pt x="2784" y="2249"/>
                    <a:pt x="1414" y="446"/>
                  </a:cubicBezTo>
                  <a:cubicBezTo>
                    <a:pt x="1359" y="368"/>
                    <a:pt x="1292" y="302"/>
                    <a:pt x="1181" y="268"/>
                  </a:cubicBezTo>
                  <a:cubicBezTo>
                    <a:pt x="791" y="190"/>
                    <a:pt x="402" y="90"/>
                    <a:pt x="1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4160350" y="3158300"/>
              <a:ext cx="359825" cy="319550"/>
            </a:xfrm>
            <a:custGeom>
              <a:avLst/>
              <a:gdLst/>
              <a:ahLst/>
              <a:cxnLst/>
              <a:rect l="l" t="t" r="r" b="b"/>
              <a:pathLst>
                <a:path w="14393" h="12782" extrusionOk="0">
                  <a:moveTo>
                    <a:pt x="3521" y="0"/>
                  </a:moveTo>
                  <a:cubicBezTo>
                    <a:pt x="3510" y="0"/>
                    <a:pt x="3498" y="1"/>
                    <a:pt x="3485" y="3"/>
                  </a:cubicBezTo>
                  <a:cubicBezTo>
                    <a:pt x="3284" y="37"/>
                    <a:pt x="3418" y="237"/>
                    <a:pt x="3429" y="359"/>
                  </a:cubicBezTo>
                  <a:cubicBezTo>
                    <a:pt x="3529" y="1194"/>
                    <a:pt x="3674" y="2040"/>
                    <a:pt x="3752" y="2886"/>
                  </a:cubicBezTo>
                  <a:cubicBezTo>
                    <a:pt x="3952" y="4767"/>
                    <a:pt x="4086" y="6649"/>
                    <a:pt x="3785" y="8541"/>
                  </a:cubicBezTo>
                  <a:cubicBezTo>
                    <a:pt x="3741" y="8797"/>
                    <a:pt x="3719" y="9075"/>
                    <a:pt x="3551" y="9331"/>
                  </a:cubicBezTo>
                  <a:cubicBezTo>
                    <a:pt x="3418" y="8786"/>
                    <a:pt x="3329" y="8274"/>
                    <a:pt x="3195" y="7772"/>
                  </a:cubicBezTo>
                  <a:cubicBezTo>
                    <a:pt x="2505" y="5291"/>
                    <a:pt x="1492" y="2942"/>
                    <a:pt x="424" y="616"/>
                  </a:cubicBezTo>
                  <a:cubicBezTo>
                    <a:pt x="386" y="521"/>
                    <a:pt x="372" y="329"/>
                    <a:pt x="252" y="329"/>
                  </a:cubicBezTo>
                  <a:cubicBezTo>
                    <a:pt x="231" y="329"/>
                    <a:pt x="207" y="335"/>
                    <a:pt x="179" y="348"/>
                  </a:cubicBezTo>
                  <a:cubicBezTo>
                    <a:pt x="1" y="438"/>
                    <a:pt x="179" y="593"/>
                    <a:pt x="212" y="715"/>
                  </a:cubicBezTo>
                  <a:cubicBezTo>
                    <a:pt x="256" y="838"/>
                    <a:pt x="323" y="960"/>
                    <a:pt x="390" y="1094"/>
                  </a:cubicBezTo>
                  <a:cubicBezTo>
                    <a:pt x="1270" y="3053"/>
                    <a:pt x="2094" y="5024"/>
                    <a:pt x="2739" y="7072"/>
                  </a:cubicBezTo>
                  <a:cubicBezTo>
                    <a:pt x="2906" y="7606"/>
                    <a:pt x="3073" y="8151"/>
                    <a:pt x="3095" y="8730"/>
                  </a:cubicBezTo>
                  <a:cubicBezTo>
                    <a:pt x="2984" y="8474"/>
                    <a:pt x="2883" y="8218"/>
                    <a:pt x="2772" y="7973"/>
                  </a:cubicBezTo>
                  <a:cubicBezTo>
                    <a:pt x="2327" y="8029"/>
                    <a:pt x="1938" y="8185"/>
                    <a:pt x="1693" y="8608"/>
                  </a:cubicBezTo>
                  <a:cubicBezTo>
                    <a:pt x="1793" y="9075"/>
                    <a:pt x="2027" y="9476"/>
                    <a:pt x="2338" y="9821"/>
                  </a:cubicBezTo>
                  <a:cubicBezTo>
                    <a:pt x="2850" y="10099"/>
                    <a:pt x="3385" y="10344"/>
                    <a:pt x="3796" y="10767"/>
                  </a:cubicBezTo>
                  <a:cubicBezTo>
                    <a:pt x="3818" y="10789"/>
                    <a:pt x="3841" y="10789"/>
                    <a:pt x="3863" y="10800"/>
                  </a:cubicBezTo>
                  <a:cubicBezTo>
                    <a:pt x="3863" y="10889"/>
                    <a:pt x="3952" y="10923"/>
                    <a:pt x="4019" y="10968"/>
                  </a:cubicBezTo>
                  <a:cubicBezTo>
                    <a:pt x="5945" y="11312"/>
                    <a:pt x="7870" y="11646"/>
                    <a:pt x="9785" y="11992"/>
                  </a:cubicBezTo>
                  <a:cubicBezTo>
                    <a:pt x="11321" y="12259"/>
                    <a:pt x="12857" y="12514"/>
                    <a:pt x="14393" y="12781"/>
                  </a:cubicBezTo>
                  <a:cubicBezTo>
                    <a:pt x="14348" y="12715"/>
                    <a:pt x="14304" y="12637"/>
                    <a:pt x="14259" y="12570"/>
                  </a:cubicBezTo>
                  <a:cubicBezTo>
                    <a:pt x="14004" y="11980"/>
                    <a:pt x="13625" y="11579"/>
                    <a:pt x="12924" y="11480"/>
                  </a:cubicBezTo>
                  <a:cubicBezTo>
                    <a:pt x="12278" y="11391"/>
                    <a:pt x="11655" y="11168"/>
                    <a:pt x="11009" y="11012"/>
                  </a:cubicBezTo>
                  <a:cubicBezTo>
                    <a:pt x="8973" y="10522"/>
                    <a:pt x="6935" y="10033"/>
                    <a:pt x="4843" y="9877"/>
                  </a:cubicBezTo>
                  <a:cubicBezTo>
                    <a:pt x="4805" y="9877"/>
                    <a:pt x="4766" y="9885"/>
                    <a:pt x="4725" y="9885"/>
                  </a:cubicBezTo>
                  <a:cubicBezTo>
                    <a:pt x="4669" y="9885"/>
                    <a:pt x="4611" y="9870"/>
                    <a:pt x="4553" y="9798"/>
                  </a:cubicBezTo>
                  <a:cubicBezTo>
                    <a:pt x="4786" y="9780"/>
                    <a:pt x="5016" y="9771"/>
                    <a:pt x="5243" y="9771"/>
                  </a:cubicBezTo>
                  <a:cubicBezTo>
                    <a:pt x="5965" y="9771"/>
                    <a:pt x="6664" y="9855"/>
                    <a:pt x="7358" y="9966"/>
                  </a:cubicBezTo>
                  <a:cubicBezTo>
                    <a:pt x="9406" y="10277"/>
                    <a:pt x="11410" y="10778"/>
                    <a:pt x="13391" y="11379"/>
                  </a:cubicBezTo>
                  <a:cubicBezTo>
                    <a:pt x="13450" y="11392"/>
                    <a:pt x="13526" y="11439"/>
                    <a:pt x="13594" y="11439"/>
                  </a:cubicBezTo>
                  <a:cubicBezTo>
                    <a:pt x="13643" y="11439"/>
                    <a:pt x="13686" y="11414"/>
                    <a:pt x="13714" y="11334"/>
                  </a:cubicBezTo>
                  <a:cubicBezTo>
                    <a:pt x="13759" y="11190"/>
                    <a:pt x="13603" y="11190"/>
                    <a:pt x="13514" y="11168"/>
                  </a:cubicBezTo>
                  <a:cubicBezTo>
                    <a:pt x="10998" y="10433"/>
                    <a:pt x="8483" y="9754"/>
                    <a:pt x="5856" y="9543"/>
                  </a:cubicBezTo>
                  <a:cubicBezTo>
                    <a:pt x="5830" y="9543"/>
                    <a:pt x="5799" y="9549"/>
                    <a:pt x="5767" y="9549"/>
                  </a:cubicBezTo>
                  <a:cubicBezTo>
                    <a:pt x="5716" y="9549"/>
                    <a:pt x="5665" y="9532"/>
                    <a:pt x="5644" y="9442"/>
                  </a:cubicBezTo>
                  <a:cubicBezTo>
                    <a:pt x="5767" y="9431"/>
                    <a:pt x="5878" y="9409"/>
                    <a:pt x="5989" y="9398"/>
                  </a:cubicBezTo>
                  <a:cubicBezTo>
                    <a:pt x="6425" y="9362"/>
                    <a:pt x="6860" y="9346"/>
                    <a:pt x="7294" y="9346"/>
                  </a:cubicBezTo>
                  <a:cubicBezTo>
                    <a:pt x="8598" y="9346"/>
                    <a:pt x="9893" y="9490"/>
                    <a:pt x="11187" y="9665"/>
                  </a:cubicBezTo>
                  <a:cubicBezTo>
                    <a:pt x="11956" y="9776"/>
                    <a:pt x="12713" y="9921"/>
                    <a:pt x="13480" y="10055"/>
                  </a:cubicBezTo>
                  <a:cubicBezTo>
                    <a:pt x="13523" y="10060"/>
                    <a:pt x="13574" y="10078"/>
                    <a:pt x="13619" y="10078"/>
                  </a:cubicBezTo>
                  <a:cubicBezTo>
                    <a:pt x="13667" y="10078"/>
                    <a:pt x="13708" y="10057"/>
                    <a:pt x="13725" y="9976"/>
                  </a:cubicBezTo>
                  <a:cubicBezTo>
                    <a:pt x="13737" y="9843"/>
                    <a:pt x="13614" y="9854"/>
                    <a:pt x="13536" y="9821"/>
                  </a:cubicBezTo>
                  <a:cubicBezTo>
                    <a:pt x="13502" y="9810"/>
                    <a:pt x="13470" y="9810"/>
                    <a:pt x="13425" y="9798"/>
                  </a:cubicBezTo>
                  <a:cubicBezTo>
                    <a:pt x="11400" y="9416"/>
                    <a:pt x="9364" y="9108"/>
                    <a:pt x="7297" y="9108"/>
                  </a:cubicBezTo>
                  <a:cubicBezTo>
                    <a:pt x="7262" y="9108"/>
                    <a:pt x="7227" y="9108"/>
                    <a:pt x="7192" y="9108"/>
                  </a:cubicBezTo>
                  <a:cubicBezTo>
                    <a:pt x="6735" y="9108"/>
                    <a:pt x="6279" y="9142"/>
                    <a:pt x="5822" y="9153"/>
                  </a:cubicBezTo>
                  <a:cubicBezTo>
                    <a:pt x="5911" y="9086"/>
                    <a:pt x="6000" y="9053"/>
                    <a:pt x="6089" y="9031"/>
                  </a:cubicBezTo>
                  <a:cubicBezTo>
                    <a:pt x="7388" y="8784"/>
                    <a:pt x="8697" y="8704"/>
                    <a:pt x="10013" y="8704"/>
                  </a:cubicBezTo>
                  <a:cubicBezTo>
                    <a:pt x="10186" y="8704"/>
                    <a:pt x="10358" y="8705"/>
                    <a:pt x="10531" y="8708"/>
                  </a:cubicBezTo>
                  <a:cubicBezTo>
                    <a:pt x="11454" y="8719"/>
                    <a:pt x="12379" y="8786"/>
                    <a:pt x="13302" y="8819"/>
                  </a:cubicBezTo>
                  <a:cubicBezTo>
                    <a:pt x="13345" y="8819"/>
                    <a:pt x="13399" y="8837"/>
                    <a:pt x="13445" y="8837"/>
                  </a:cubicBezTo>
                  <a:cubicBezTo>
                    <a:pt x="13494" y="8837"/>
                    <a:pt x="13536" y="8816"/>
                    <a:pt x="13547" y="8730"/>
                  </a:cubicBezTo>
                  <a:cubicBezTo>
                    <a:pt x="13569" y="8602"/>
                    <a:pt x="13509" y="8583"/>
                    <a:pt x="13437" y="8583"/>
                  </a:cubicBezTo>
                  <a:cubicBezTo>
                    <a:pt x="13405" y="8583"/>
                    <a:pt x="13371" y="8587"/>
                    <a:pt x="13340" y="8587"/>
                  </a:cubicBezTo>
                  <a:cubicBezTo>
                    <a:pt x="13331" y="8587"/>
                    <a:pt x="13322" y="8586"/>
                    <a:pt x="13314" y="8586"/>
                  </a:cubicBezTo>
                  <a:cubicBezTo>
                    <a:pt x="13102" y="8563"/>
                    <a:pt x="12891" y="8541"/>
                    <a:pt x="12679" y="8529"/>
                  </a:cubicBezTo>
                  <a:cubicBezTo>
                    <a:pt x="11826" y="8488"/>
                    <a:pt x="10974" y="8456"/>
                    <a:pt x="10125" y="8456"/>
                  </a:cubicBezTo>
                  <a:cubicBezTo>
                    <a:pt x="8691" y="8456"/>
                    <a:pt x="7264" y="8547"/>
                    <a:pt x="5844" y="8841"/>
                  </a:cubicBezTo>
                  <a:cubicBezTo>
                    <a:pt x="5421" y="8930"/>
                    <a:pt x="5010" y="9064"/>
                    <a:pt x="4509" y="9197"/>
                  </a:cubicBezTo>
                  <a:cubicBezTo>
                    <a:pt x="5233" y="8608"/>
                    <a:pt x="5933" y="8129"/>
                    <a:pt x="6657" y="7683"/>
                  </a:cubicBezTo>
                  <a:cubicBezTo>
                    <a:pt x="8338" y="6671"/>
                    <a:pt x="10096" y="5825"/>
                    <a:pt x="11889" y="5057"/>
                  </a:cubicBezTo>
                  <a:cubicBezTo>
                    <a:pt x="11989" y="5012"/>
                    <a:pt x="12189" y="5001"/>
                    <a:pt x="12112" y="4823"/>
                  </a:cubicBezTo>
                  <a:cubicBezTo>
                    <a:pt x="12087" y="4766"/>
                    <a:pt x="12054" y="4746"/>
                    <a:pt x="12017" y="4746"/>
                  </a:cubicBezTo>
                  <a:cubicBezTo>
                    <a:pt x="11953" y="4746"/>
                    <a:pt x="11879" y="4806"/>
                    <a:pt x="11822" y="4834"/>
                  </a:cubicBezTo>
                  <a:cubicBezTo>
                    <a:pt x="10798" y="5246"/>
                    <a:pt x="9796" y="5714"/>
                    <a:pt x="8805" y="6214"/>
                  </a:cubicBezTo>
                  <a:cubicBezTo>
                    <a:pt x="7113" y="7082"/>
                    <a:pt x="5466" y="8029"/>
                    <a:pt x="3974" y="9331"/>
                  </a:cubicBezTo>
                  <a:cubicBezTo>
                    <a:pt x="4130" y="8841"/>
                    <a:pt x="4286" y="8407"/>
                    <a:pt x="4397" y="7973"/>
                  </a:cubicBezTo>
                  <a:cubicBezTo>
                    <a:pt x="4976" y="5569"/>
                    <a:pt x="4998" y="3120"/>
                    <a:pt x="4854" y="671"/>
                  </a:cubicBezTo>
                  <a:cubicBezTo>
                    <a:pt x="4843" y="515"/>
                    <a:pt x="4832" y="359"/>
                    <a:pt x="4820" y="215"/>
                  </a:cubicBezTo>
                  <a:cubicBezTo>
                    <a:pt x="4820" y="148"/>
                    <a:pt x="4810" y="81"/>
                    <a:pt x="4721" y="81"/>
                  </a:cubicBezTo>
                  <a:cubicBezTo>
                    <a:pt x="4642" y="81"/>
                    <a:pt x="4575" y="114"/>
                    <a:pt x="4587" y="215"/>
                  </a:cubicBezTo>
                  <a:cubicBezTo>
                    <a:pt x="4587" y="292"/>
                    <a:pt x="4598" y="371"/>
                    <a:pt x="4598" y="448"/>
                  </a:cubicBezTo>
                  <a:cubicBezTo>
                    <a:pt x="4731" y="2452"/>
                    <a:pt x="4731" y="4455"/>
                    <a:pt x="4442" y="6448"/>
                  </a:cubicBezTo>
                  <a:cubicBezTo>
                    <a:pt x="4409" y="6671"/>
                    <a:pt x="4375" y="6894"/>
                    <a:pt x="4330" y="7116"/>
                  </a:cubicBezTo>
                  <a:cubicBezTo>
                    <a:pt x="4298" y="7327"/>
                    <a:pt x="4253" y="7539"/>
                    <a:pt x="4208" y="7750"/>
                  </a:cubicBezTo>
                  <a:cubicBezTo>
                    <a:pt x="4308" y="5246"/>
                    <a:pt x="4053" y="2786"/>
                    <a:pt x="3663" y="348"/>
                  </a:cubicBezTo>
                  <a:cubicBezTo>
                    <a:pt x="3642" y="233"/>
                    <a:pt x="3699" y="0"/>
                    <a:pt x="3521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4186775" y="3329225"/>
              <a:ext cx="42900" cy="44000"/>
            </a:xfrm>
            <a:custGeom>
              <a:avLst/>
              <a:gdLst/>
              <a:ahLst/>
              <a:cxnLst/>
              <a:rect l="l" t="t" r="r" b="b"/>
              <a:pathLst>
                <a:path w="1716" h="1760" extrusionOk="0">
                  <a:moveTo>
                    <a:pt x="1203" y="0"/>
                  </a:moveTo>
                  <a:cubicBezTo>
                    <a:pt x="814" y="201"/>
                    <a:pt x="424" y="423"/>
                    <a:pt x="1" y="569"/>
                  </a:cubicBezTo>
                  <a:cubicBezTo>
                    <a:pt x="179" y="992"/>
                    <a:pt x="446" y="1358"/>
                    <a:pt x="669" y="1759"/>
                  </a:cubicBezTo>
                  <a:cubicBezTo>
                    <a:pt x="980" y="1481"/>
                    <a:pt x="1371" y="1348"/>
                    <a:pt x="1715" y="1136"/>
                  </a:cubicBezTo>
                  <a:cubicBezTo>
                    <a:pt x="1593" y="735"/>
                    <a:pt x="1448" y="346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4214625" y="3401875"/>
              <a:ext cx="46200" cy="37200"/>
            </a:xfrm>
            <a:custGeom>
              <a:avLst/>
              <a:gdLst/>
              <a:ahLst/>
              <a:cxnLst/>
              <a:rect l="l" t="t" r="r" b="b"/>
              <a:pathLst>
                <a:path w="1848" h="1488" extrusionOk="0">
                  <a:moveTo>
                    <a:pt x="190" y="0"/>
                  </a:moveTo>
                  <a:lnTo>
                    <a:pt x="190" y="0"/>
                  </a:lnTo>
                  <a:cubicBezTo>
                    <a:pt x="0" y="646"/>
                    <a:pt x="89" y="857"/>
                    <a:pt x="769" y="1314"/>
                  </a:cubicBezTo>
                  <a:cubicBezTo>
                    <a:pt x="940" y="1429"/>
                    <a:pt x="1097" y="1488"/>
                    <a:pt x="1254" y="1488"/>
                  </a:cubicBezTo>
                  <a:cubicBezTo>
                    <a:pt x="1444" y="1488"/>
                    <a:pt x="1634" y="1401"/>
                    <a:pt x="1848" y="1225"/>
                  </a:cubicBezTo>
                  <a:cubicBezTo>
                    <a:pt x="1803" y="1136"/>
                    <a:pt x="1759" y="1046"/>
                    <a:pt x="1714" y="968"/>
                  </a:cubicBezTo>
                  <a:cubicBezTo>
                    <a:pt x="1303" y="501"/>
                    <a:pt x="779" y="189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19"/>
          <p:cNvSpPr/>
          <p:nvPr/>
        </p:nvSpPr>
        <p:spPr>
          <a:xfrm>
            <a:off x="864334" y="1462893"/>
            <a:ext cx="717960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ru-RU" sz="1400" b="0" i="0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Аутор је прве филолошке расправе на старословенском језику, познате у око 60 бугарских, руских и српских преписа, која у српској редакцији носи назив </a:t>
            </a:r>
            <a:r>
              <a:rPr lang="ru-RU" sz="1400" b="0" i="1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 о писменима</a:t>
            </a:r>
            <a:r>
              <a:rPr lang="sr-Latn-RS" sz="1400" b="0" i="1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b="0" i="0" u="none" strike="noStrike" cap="none" dirty="0">
              <a:solidFill>
                <a:srgbClr val="4327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ru-RU" sz="1400" b="0" i="0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 много жара али научним аргументима брани словенску азбуку од напада Грка</a:t>
            </a:r>
            <a:r>
              <a:rPr lang="sr-Latn-RS" sz="1400" b="0" i="0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ru-RU" sz="1400" b="0" i="0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4327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ru-RU" sz="1400" b="0" i="0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Добар познавалац историје грчког језика и писма</a:t>
            </a:r>
            <a:r>
              <a:rPr lang="sr-Latn-RS" sz="1400" b="0" i="0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ru-RU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4327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ru-RU" sz="1400" b="0" i="0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Храбар многим грчким филолозима, између осталих, седамдесеторици преводилаца Старог завјета (верзије познате под називом </a:t>
            </a:r>
            <a:r>
              <a:rPr lang="ru-RU" sz="1400" b="0" i="1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Септуагинта</a:t>
            </a:r>
            <a:r>
              <a:rPr lang="ru-RU" sz="1400" b="0" i="0" u="none" strike="noStrike" cap="none" dirty="0">
                <a:solidFill>
                  <a:srgbClr val="432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супротставља двојицу словенских просветитеља, Ћирила и Методија, истичући њихову улогу у културном, духовном и историјском развоју Словена. </a:t>
            </a:r>
            <a:endParaRPr sz="1400" b="0" i="0" u="none" strike="noStrike" cap="none" dirty="0">
              <a:solidFill>
                <a:srgbClr val="4327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20"/>
          <p:cNvGrpSpPr/>
          <p:nvPr/>
        </p:nvGrpSpPr>
        <p:grpSpPr>
          <a:xfrm>
            <a:off x="3096653" y="368172"/>
            <a:ext cx="2578100" cy="693179"/>
            <a:chOff x="1077203" y="3984570"/>
            <a:chExt cx="2043840" cy="549532"/>
          </a:xfrm>
        </p:grpSpPr>
        <p:sp>
          <p:nvSpPr>
            <p:cNvPr id="315" name="Google Shape;315;p20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20"/>
          <p:cNvGrpSpPr/>
          <p:nvPr/>
        </p:nvGrpSpPr>
        <p:grpSpPr>
          <a:xfrm rot="10800000">
            <a:off x="3132613" y="4040833"/>
            <a:ext cx="2578100" cy="693179"/>
            <a:chOff x="1077203" y="3984570"/>
            <a:chExt cx="2043840" cy="549532"/>
          </a:xfrm>
        </p:grpSpPr>
        <p:sp>
          <p:nvSpPr>
            <p:cNvPr id="327" name="Google Shape;327;p20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20"/>
          <p:cNvSpPr/>
          <p:nvPr/>
        </p:nvSpPr>
        <p:spPr>
          <a:xfrm>
            <a:off x="755016" y="1119630"/>
            <a:ext cx="747445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0" i="1" u="none" strike="noStrike" cap="none">
                <a:solidFill>
                  <a:srgbClr val="00000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,,</a:t>
            </a:r>
            <a:r>
              <a:rPr lang="ru-RU" sz="1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Пређе Словени не имађаху књига, него по цртама и резама читаху и гатаху, будући погани. Крстивши се, римским и грчким писменима мучаху се писати словенску реч без правила.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Потом човекољубац Бог, који управља свим и не оставља човечјега рода без разума, него све приводи разуму и спасењу, помиловав род словенски, посла им светога Константина филозофа, названа Ћирила, мужа праведна и истинита. И створи им писмена тридесет и осам, неки по облику грчких писмена и нека по словенској речи.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Ако ли упиташ словенске писмене људе, говорећи: „Ко вам је писмена учинио и књиге превео?“- то сви знају , и, одговоривши, рећи ће: ,,Свети Константин филозоф, названи Ћирил, тајн нам писмена начини и књиге преведе, и Методије, брат његов.“ И ако упиташ :„У које време?“- и то знају и рећи ће: “У времену Михаила, цара грчког, и Бориса, кнеза бугарског, и Растица, кнеза моравског, и Коцеља, кнеза блатанског, године од створења света 6371. “</a:t>
            </a:r>
            <a:endParaRPr sz="14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1"/>
          <p:cNvGrpSpPr/>
          <p:nvPr/>
        </p:nvGrpSpPr>
        <p:grpSpPr>
          <a:xfrm>
            <a:off x="3096653" y="368172"/>
            <a:ext cx="2578100" cy="693179"/>
            <a:chOff x="1077203" y="3984570"/>
            <a:chExt cx="2043840" cy="549532"/>
          </a:xfrm>
        </p:grpSpPr>
        <p:sp>
          <p:nvSpPr>
            <p:cNvPr id="344" name="Google Shape;344;p21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21"/>
          <p:cNvGrpSpPr/>
          <p:nvPr/>
        </p:nvGrpSpPr>
        <p:grpSpPr>
          <a:xfrm rot="10800000">
            <a:off x="3132613" y="4040833"/>
            <a:ext cx="2578100" cy="693179"/>
            <a:chOff x="1077203" y="3984570"/>
            <a:chExt cx="2043840" cy="549532"/>
          </a:xfrm>
        </p:grpSpPr>
        <p:sp>
          <p:nvSpPr>
            <p:cNvPr id="356" name="Google Shape;356;p21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21"/>
          <p:cNvSpPr/>
          <p:nvPr/>
        </p:nvSpPr>
        <p:spPr>
          <a:xfrm>
            <a:off x="1641410" y="1494378"/>
            <a:ext cx="592305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,,</a:t>
            </a:r>
            <a:r>
              <a:rPr lang="ru-RU" sz="1600" b="0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Прѣждє оубѡ словѣнє нє имѣхѫ книгъ, нѫ чрътами и рѣзами чьтѣхѫ и гатаахѫ, погани сѫщє. кръстившє жє сѧ, римъсками и гръчьскыми писмєны нѫждаахѫ сѧ (писати) словѣнску рѣчь бєз оустроєниа ... ащє ли въпросиши словѣнскы букарѧ глаголѧ кто вы писмєна створилъ єсть или книгы прѣложилъ, то вьси вѣдѧть. и отвѣщавшє рєкѫть. святыи костантинъ философъ, нарицаємыи кирълъ. тъ намь писмєна створи и книгы прѣложи. и мєѳодиє братъ єго.“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>
            <a:spLocks noGrp="1"/>
          </p:cNvSpPr>
          <p:nvPr>
            <p:ph type="title"/>
          </p:nvPr>
        </p:nvSpPr>
        <p:spPr>
          <a:xfrm>
            <a:off x="3313747" y="1554415"/>
            <a:ext cx="5110200" cy="2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-RU" sz="16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словенској традицији данас је познато око осамдесетак преписа овог списа, међу којима има и српских. На веома разложан начин говори се о словенском најстаријем писму уз сталне паралеле са традицијом грчког језика. Полемички тонови окренути су онима</a:t>
            </a:r>
            <a:r>
              <a:rPr lang="sr-Latn-RS" sz="16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16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који нису благонаклоно гледали на постојање богослужења на словенском језику</a:t>
            </a:r>
            <a:r>
              <a:rPr lang="sr-Latn-RS" sz="1600" dirty="0">
                <a:solidFill>
                  <a:schemeClr val="accent1"/>
                </a:solidFill>
                <a:latin typeface="JetBrains Mono"/>
                <a:ea typeface="Times New Roman"/>
                <a:cs typeface="JetBrains Mono"/>
                <a:sym typeface="JetBrains Mono"/>
              </a:rPr>
              <a:t>.</a:t>
            </a:r>
            <a:endParaRPr sz="1600" dirty="0">
              <a:solidFill>
                <a:schemeClr val="accent1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719988" y="-367247"/>
            <a:ext cx="1674568" cy="1591201"/>
            <a:chOff x="4512100" y="3710300"/>
            <a:chExt cx="359550" cy="341650"/>
          </a:xfrm>
        </p:grpSpPr>
        <p:sp>
          <p:nvSpPr>
            <p:cNvPr id="374" name="Google Shape;374;p22"/>
            <p:cNvSpPr/>
            <p:nvPr/>
          </p:nvSpPr>
          <p:spPr>
            <a:xfrm>
              <a:off x="4560525" y="3710300"/>
              <a:ext cx="282475" cy="267900"/>
            </a:xfrm>
            <a:custGeom>
              <a:avLst/>
              <a:gdLst/>
              <a:ahLst/>
              <a:cxnLst/>
              <a:rect l="l" t="t" r="r" b="b"/>
              <a:pathLst>
                <a:path w="11299" h="10716" extrusionOk="0">
                  <a:moveTo>
                    <a:pt x="3682" y="1"/>
                  </a:moveTo>
                  <a:cubicBezTo>
                    <a:pt x="3576" y="1"/>
                    <a:pt x="3482" y="75"/>
                    <a:pt x="3373" y="197"/>
                  </a:cubicBezTo>
                  <a:cubicBezTo>
                    <a:pt x="2749" y="954"/>
                    <a:pt x="2093" y="1688"/>
                    <a:pt x="1458" y="2434"/>
                  </a:cubicBezTo>
                  <a:cubicBezTo>
                    <a:pt x="968" y="3013"/>
                    <a:pt x="423" y="3536"/>
                    <a:pt x="0" y="4170"/>
                  </a:cubicBezTo>
                  <a:cubicBezTo>
                    <a:pt x="122" y="4482"/>
                    <a:pt x="390" y="4660"/>
                    <a:pt x="624" y="4850"/>
                  </a:cubicBezTo>
                  <a:cubicBezTo>
                    <a:pt x="2850" y="6697"/>
                    <a:pt x="5032" y="8578"/>
                    <a:pt x="7246" y="10437"/>
                  </a:cubicBezTo>
                  <a:cubicBezTo>
                    <a:pt x="7391" y="10515"/>
                    <a:pt x="7469" y="10671"/>
                    <a:pt x="7636" y="10715"/>
                  </a:cubicBezTo>
                  <a:cubicBezTo>
                    <a:pt x="7803" y="10693"/>
                    <a:pt x="7881" y="10559"/>
                    <a:pt x="7981" y="10448"/>
                  </a:cubicBezTo>
                  <a:cubicBezTo>
                    <a:pt x="8782" y="9558"/>
                    <a:pt x="9562" y="8645"/>
                    <a:pt x="10341" y="7732"/>
                  </a:cubicBezTo>
                  <a:cubicBezTo>
                    <a:pt x="10652" y="7365"/>
                    <a:pt x="11053" y="7054"/>
                    <a:pt x="11221" y="6574"/>
                  </a:cubicBezTo>
                  <a:cubicBezTo>
                    <a:pt x="11298" y="6396"/>
                    <a:pt x="11221" y="6274"/>
                    <a:pt x="11075" y="6151"/>
                  </a:cubicBezTo>
                  <a:cubicBezTo>
                    <a:pt x="8693" y="4148"/>
                    <a:pt x="6323" y="2134"/>
                    <a:pt x="3941" y="130"/>
                  </a:cubicBezTo>
                  <a:cubicBezTo>
                    <a:pt x="3842" y="40"/>
                    <a:pt x="3759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4512100" y="3814550"/>
              <a:ext cx="234050" cy="220150"/>
            </a:xfrm>
            <a:custGeom>
              <a:avLst/>
              <a:gdLst/>
              <a:ahLst/>
              <a:cxnLst/>
              <a:rect l="l" t="t" r="r" b="b"/>
              <a:pathLst>
                <a:path w="9362" h="8806" extrusionOk="0">
                  <a:moveTo>
                    <a:pt x="1937" y="0"/>
                  </a:moveTo>
                  <a:cubicBezTo>
                    <a:pt x="1859" y="67"/>
                    <a:pt x="1782" y="111"/>
                    <a:pt x="1715" y="190"/>
                  </a:cubicBezTo>
                  <a:cubicBezTo>
                    <a:pt x="1292" y="657"/>
                    <a:pt x="913" y="1169"/>
                    <a:pt x="479" y="1625"/>
                  </a:cubicBezTo>
                  <a:cubicBezTo>
                    <a:pt x="1" y="2115"/>
                    <a:pt x="34" y="2438"/>
                    <a:pt x="557" y="2894"/>
                  </a:cubicBezTo>
                  <a:cubicBezTo>
                    <a:pt x="869" y="3173"/>
                    <a:pt x="1203" y="3429"/>
                    <a:pt x="1514" y="3707"/>
                  </a:cubicBezTo>
                  <a:cubicBezTo>
                    <a:pt x="2260" y="4331"/>
                    <a:pt x="3017" y="4954"/>
                    <a:pt x="3751" y="5600"/>
                  </a:cubicBezTo>
                  <a:cubicBezTo>
                    <a:pt x="4308" y="6078"/>
                    <a:pt x="4887" y="6523"/>
                    <a:pt x="5443" y="7002"/>
                  </a:cubicBezTo>
                  <a:cubicBezTo>
                    <a:pt x="6156" y="7614"/>
                    <a:pt x="6846" y="8259"/>
                    <a:pt x="7614" y="8805"/>
                  </a:cubicBezTo>
                  <a:cubicBezTo>
                    <a:pt x="7736" y="8237"/>
                    <a:pt x="8082" y="7814"/>
                    <a:pt x="8482" y="7413"/>
                  </a:cubicBezTo>
                  <a:cubicBezTo>
                    <a:pt x="8750" y="7158"/>
                    <a:pt x="8950" y="6846"/>
                    <a:pt x="9183" y="6557"/>
                  </a:cubicBezTo>
                  <a:cubicBezTo>
                    <a:pt x="9262" y="6456"/>
                    <a:pt x="9361" y="6345"/>
                    <a:pt x="9272" y="6201"/>
                  </a:cubicBezTo>
                  <a:cubicBezTo>
                    <a:pt x="7825" y="4965"/>
                    <a:pt x="6378" y="3730"/>
                    <a:pt x="4921" y="2505"/>
                  </a:cubicBezTo>
                  <a:cubicBezTo>
                    <a:pt x="3929" y="1670"/>
                    <a:pt x="2928" y="835"/>
                    <a:pt x="1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706350" y="3874650"/>
              <a:ext cx="157775" cy="170450"/>
            </a:xfrm>
            <a:custGeom>
              <a:avLst/>
              <a:gdLst/>
              <a:ahLst/>
              <a:cxnLst/>
              <a:rect l="l" t="t" r="r" b="b"/>
              <a:pathLst>
                <a:path w="6311" h="6818" extrusionOk="0">
                  <a:moveTo>
                    <a:pt x="5388" y="0"/>
                  </a:moveTo>
                  <a:cubicBezTo>
                    <a:pt x="5309" y="90"/>
                    <a:pt x="5209" y="156"/>
                    <a:pt x="5131" y="257"/>
                  </a:cubicBezTo>
                  <a:cubicBezTo>
                    <a:pt x="4018" y="1537"/>
                    <a:pt x="2905" y="2817"/>
                    <a:pt x="1803" y="4097"/>
                  </a:cubicBezTo>
                  <a:cubicBezTo>
                    <a:pt x="1795" y="4096"/>
                    <a:pt x="1786" y="4096"/>
                    <a:pt x="1778" y="4096"/>
                  </a:cubicBezTo>
                  <a:cubicBezTo>
                    <a:pt x="1668" y="4096"/>
                    <a:pt x="1587" y="4158"/>
                    <a:pt x="1525" y="4230"/>
                  </a:cubicBezTo>
                  <a:cubicBezTo>
                    <a:pt x="1102" y="4709"/>
                    <a:pt x="668" y="5177"/>
                    <a:pt x="267" y="5677"/>
                  </a:cubicBezTo>
                  <a:cubicBezTo>
                    <a:pt x="0" y="6011"/>
                    <a:pt x="45" y="6312"/>
                    <a:pt x="367" y="6602"/>
                  </a:cubicBezTo>
                  <a:cubicBezTo>
                    <a:pt x="521" y="6745"/>
                    <a:pt x="673" y="6817"/>
                    <a:pt x="825" y="6817"/>
                  </a:cubicBezTo>
                  <a:cubicBezTo>
                    <a:pt x="979" y="6817"/>
                    <a:pt x="1134" y="6742"/>
                    <a:pt x="1291" y="6590"/>
                  </a:cubicBezTo>
                  <a:cubicBezTo>
                    <a:pt x="1391" y="6501"/>
                    <a:pt x="1492" y="6401"/>
                    <a:pt x="1547" y="6278"/>
                  </a:cubicBezTo>
                  <a:cubicBezTo>
                    <a:pt x="1581" y="6189"/>
                    <a:pt x="1569" y="6100"/>
                    <a:pt x="1514" y="6045"/>
                  </a:cubicBezTo>
                  <a:cubicBezTo>
                    <a:pt x="1302" y="5833"/>
                    <a:pt x="1391" y="5677"/>
                    <a:pt x="1547" y="5477"/>
                  </a:cubicBezTo>
                  <a:cubicBezTo>
                    <a:pt x="1649" y="5362"/>
                    <a:pt x="1743" y="5300"/>
                    <a:pt x="1848" y="5300"/>
                  </a:cubicBezTo>
                  <a:cubicBezTo>
                    <a:pt x="1916" y="5300"/>
                    <a:pt x="1988" y="5325"/>
                    <a:pt x="2070" y="5377"/>
                  </a:cubicBezTo>
                  <a:cubicBezTo>
                    <a:pt x="2107" y="5395"/>
                    <a:pt x="2144" y="5403"/>
                    <a:pt x="2180" y="5403"/>
                  </a:cubicBezTo>
                  <a:cubicBezTo>
                    <a:pt x="2211" y="5403"/>
                    <a:pt x="2241" y="5398"/>
                    <a:pt x="2271" y="5388"/>
                  </a:cubicBezTo>
                  <a:cubicBezTo>
                    <a:pt x="2504" y="5266"/>
                    <a:pt x="2627" y="5032"/>
                    <a:pt x="2816" y="4865"/>
                  </a:cubicBezTo>
                  <a:cubicBezTo>
                    <a:pt x="3884" y="3629"/>
                    <a:pt x="4953" y="2394"/>
                    <a:pt x="6033" y="1158"/>
                  </a:cubicBezTo>
                  <a:cubicBezTo>
                    <a:pt x="6133" y="1036"/>
                    <a:pt x="6311" y="925"/>
                    <a:pt x="6222" y="713"/>
                  </a:cubicBezTo>
                  <a:cubicBezTo>
                    <a:pt x="5944" y="480"/>
                    <a:pt x="5665" y="235"/>
                    <a:pt x="5388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4774500" y="3890750"/>
              <a:ext cx="97150" cy="109025"/>
            </a:xfrm>
            <a:custGeom>
              <a:avLst/>
              <a:gdLst/>
              <a:ahLst/>
              <a:cxnLst/>
              <a:rect l="l" t="t" r="r" b="b"/>
              <a:pathLst>
                <a:path w="3886" h="4361" extrusionOk="0">
                  <a:moveTo>
                    <a:pt x="3690" y="1"/>
                  </a:moveTo>
                  <a:cubicBezTo>
                    <a:pt x="3626" y="1"/>
                    <a:pt x="3555" y="43"/>
                    <a:pt x="3496" y="69"/>
                  </a:cubicBezTo>
                  <a:cubicBezTo>
                    <a:pt x="3296" y="314"/>
                    <a:pt x="3107" y="559"/>
                    <a:pt x="2906" y="793"/>
                  </a:cubicBezTo>
                  <a:cubicBezTo>
                    <a:pt x="1938" y="1917"/>
                    <a:pt x="970" y="3030"/>
                    <a:pt x="1" y="4154"/>
                  </a:cubicBezTo>
                  <a:cubicBezTo>
                    <a:pt x="18" y="4278"/>
                    <a:pt x="64" y="4360"/>
                    <a:pt x="167" y="4360"/>
                  </a:cubicBezTo>
                  <a:cubicBezTo>
                    <a:pt x="193" y="4360"/>
                    <a:pt x="223" y="4355"/>
                    <a:pt x="257" y="4343"/>
                  </a:cubicBezTo>
                  <a:cubicBezTo>
                    <a:pt x="1403" y="3030"/>
                    <a:pt x="2550" y="1716"/>
                    <a:pt x="3696" y="392"/>
                  </a:cubicBezTo>
                  <a:cubicBezTo>
                    <a:pt x="3775" y="303"/>
                    <a:pt x="3886" y="214"/>
                    <a:pt x="3808" y="80"/>
                  </a:cubicBezTo>
                  <a:cubicBezTo>
                    <a:pt x="3776" y="21"/>
                    <a:pt x="3735" y="1"/>
                    <a:pt x="3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4698550" y="3969550"/>
              <a:ext cx="52900" cy="82400"/>
            </a:xfrm>
            <a:custGeom>
              <a:avLst/>
              <a:gdLst/>
              <a:ahLst/>
              <a:cxnLst/>
              <a:rect l="l" t="t" r="r" b="b"/>
              <a:pathLst>
                <a:path w="2116" h="3296" extrusionOk="0">
                  <a:moveTo>
                    <a:pt x="1814" y="1"/>
                  </a:moveTo>
                  <a:cubicBezTo>
                    <a:pt x="1470" y="535"/>
                    <a:pt x="1047" y="1002"/>
                    <a:pt x="624" y="1470"/>
                  </a:cubicBezTo>
                  <a:cubicBezTo>
                    <a:pt x="334" y="1782"/>
                    <a:pt x="0" y="2104"/>
                    <a:pt x="156" y="2605"/>
                  </a:cubicBezTo>
                  <a:cubicBezTo>
                    <a:pt x="312" y="2750"/>
                    <a:pt x="456" y="2895"/>
                    <a:pt x="602" y="3028"/>
                  </a:cubicBezTo>
                  <a:cubicBezTo>
                    <a:pt x="801" y="3206"/>
                    <a:pt x="985" y="3295"/>
                    <a:pt x="1166" y="3295"/>
                  </a:cubicBezTo>
                  <a:cubicBezTo>
                    <a:pt x="1359" y="3295"/>
                    <a:pt x="1547" y="3195"/>
                    <a:pt x="1748" y="2994"/>
                  </a:cubicBezTo>
                  <a:cubicBezTo>
                    <a:pt x="1870" y="2872"/>
                    <a:pt x="1970" y="2727"/>
                    <a:pt x="2082" y="2594"/>
                  </a:cubicBezTo>
                  <a:cubicBezTo>
                    <a:pt x="2100" y="2434"/>
                    <a:pt x="2023" y="2377"/>
                    <a:pt x="1905" y="2377"/>
                  </a:cubicBezTo>
                  <a:cubicBezTo>
                    <a:pt x="1883" y="2377"/>
                    <a:pt x="1860" y="2379"/>
                    <a:pt x="1837" y="2383"/>
                  </a:cubicBezTo>
                  <a:cubicBezTo>
                    <a:pt x="1737" y="2494"/>
                    <a:pt x="1626" y="2594"/>
                    <a:pt x="1537" y="2717"/>
                  </a:cubicBezTo>
                  <a:cubicBezTo>
                    <a:pt x="1415" y="2865"/>
                    <a:pt x="1294" y="2932"/>
                    <a:pt x="1169" y="2932"/>
                  </a:cubicBezTo>
                  <a:cubicBezTo>
                    <a:pt x="1041" y="2932"/>
                    <a:pt x="909" y="2863"/>
                    <a:pt x="768" y="2739"/>
                  </a:cubicBezTo>
                  <a:cubicBezTo>
                    <a:pt x="434" y="2427"/>
                    <a:pt x="401" y="2282"/>
                    <a:pt x="679" y="1960"/>
                  </a:cubicBezTo>
                  <a:cubicBezTo>
                    <a:pt x="1158" y="1403"/>
                    <a:pt x="1636" y="857"/>
                    <a:pt x="2115" y="301"/>
                  </a:cubicBezTo>
                  <a:cubicBezTo>
                    <a:pt x="2049" y="167"/>
                    <a:pt x="1948" y="56"/>
                    <a:pt x="1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4734425" y="4003075"/>
              <a:ext cx="44000" cy="47475"/>
            </a:xfrm>
            <a:custGeom>
              <a:avLst/>
              <a:gdLst/>
              <a:ahLst/>
              <a:cxnLst/>
              <a:rect l="l" t="t" r="r" b="b"/>
              <a:pathLst>
                <a:path w="1760" h="1899" extrusionOk="0">
                  <a:moveTo>
                    <a:pt x="697" y="0"/>
                  </a:moveTo>
                  <a:cubicBezTo>
                    <a:pt x="537" y="0"/>
                    <a:pt x="393" y="119"/>
                    <a:pt x="268" y="352"/>
                  </a:cubicBezTo>
                  <a:cubicBezTo>
                    <a:pt x="257" y="385"/>
                    <a:pt x="224" y="418"/>
                    <a:pt x="191" y="441"/>
                  </a:cubicBezTo>
                  <a:cubicBezTo>
                    <a:pt x="1" y="596"/>
                    <a:pt x="1" y="741"/>
                    <a:pt x="224" y="874"/>
                  </a:cubicBezTo>
                  <a:cubicBezTo>
                    <a:pt x="290" y="908"/>
                    <a:pt x="346" y="986"/>
                    <a:pt x="402" y="1042"/>
                  </a:cubicBezTo>
                  <a:cubicBezTo>
                    <a:pt x="502" y="1086"/>
                    <a:pt x="591" y="1141"/>
                    <a:pt x="647" y="1253"/>
                  </a:cubicBezTo>
                  <a:cubicBezTo>
                    <a:pt x="936" y="1465"/>
                    <a:pt x="1225" y="1665"/>
                    <a:pt x="1537" y="1898"/>
                  </a:cubicBezTo>
                  <a:cubicBezTo>
                    <a:pt x="1571" y="1676"/>
                    <a:pt x="1593" y="1509"/>
                    <a:pt x="1626" y="1331"/>
                  </a:cubicBezTo>
                  <a:cubicBezTo>
                    <a:pt x="1671" y="997"/>
                    <a:pt x="1760" y="663"/>
                    <a:pt x="1393" y="441"/>
                  </a:cubicBezTo>
                  <a:cubicBezTo>
                    <a:pt x="1370" y="273"/>
                    <a:pt x="1248" y="229"/>
                    <a:pt x="1103" y="218"/>
                  </a:cubicBezTo>
                  <a:cubicBezTo>
                    <a:pt x="957" y="72"/>
                    <a:pt x="822" y="0"/>
                    <a:pt x="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762000" y="3994600"/>
              <a:ext cx="18950" cy="19500"/>
            </a:xfrm>
            <a:custGeom>
              <a:avLst/>
              <a:gdLst/>
              <a:ahLst/>
              <a:cxnLst/>
              <a:rect l="l" t="t" r="r" b="b"/>
              <a:pathLst>
                <a:path w="758" h="780" extrusionOk="0">
                  <a:moveTo>
                    <a:pt x="501" y="0"/>
                  </a:moveTo>
                  <a:cubicBezTo>
                    <a:pt x="334" y="189"/>
                    <a:pt x="167" y="367"/>
                    <a:pt x="0" y="557"/>
                  </a:cubicBezTo>
                  <a:cubicBezTo>
                    <a:pt x="100" y="634"/>
                    <a:pt x="189" y="701"/>
                    <a:pt x="290" y="780"/>
                  </a:cubicBezTo>
                  <a:cubicBezTo>
                    <a:pt x="446" y="590"/>
                    <a:pt x="601" y="390"/>
                    <a:pt x="757" y="189"/>
                  </a:cubicBezTo>
                  <a:cubicBezTo>
                    <a:pt x="668" y="134"/>
                    <a:pt x="590" y="67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22"/>
          <p:cNvGrpSpPr/>
          <p:nvPr/>
        </p:nvGrpSpPr>
        <p:grpSpPr>
          <a:xfrm>
            <a:off x="4535393" y="540010"/>
            <a:ext cx="2667007" cy="717084"/>
            <a:chOff x="1077203" y="3984570"/>
            <a:chExt cx="2043840" cy="549532"/>
          </a:xfrm>
        </p:grpSpPr>
        <p:sp>
          <p:nvSpPr>
            <p:cNvPr id="382" name="Google Shape;382;p22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22"/>
          <p:cNvGrpSpPr/>
          <p:nvPr/>
        </p:nvGrpSpPr>
        <p:grpSpPr>
          <a:xfrm rot="10800000">
            <a:off x="4535394" y="3886560"/>
            <a:ext cx="2667007" cy="717084"/>
            <a:chOff x="1077203" y="3984570"/>
            <a:chExt cx="2043840" cy="549532"/>
          </a:xfrm>
        </p:grpSpPr>
        <p:sp>
          <p:nvSpPr>
            <p:cNvPr id="394" name="Google Shape;394;p22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22"/>
          <p:cNvGrpSpPr/>
          <p:nvPr/>
        </p:nvGrpSpPr>
        <p:grpSpPr>
          <a:xfrm rot="-1880928" flipH="1">
            <a:off x="1495545" y="3807892"/>
            <a:ext cx="1674571" cy="1591203"/>
            <a:chOff x="4512100" y="3710300"/>
            <a:chExt cx="359550" cy="341650"/>
          </a:xfrm>
        </p:grpSpPr>
        <p:sp>
          <p:nvSpPr>
            <p:cNvPr id="406" name="Google Shape;406;p22"/>
            <p:cNvSpPr/>
            <p:nvPr/>
          </p:nvSpPr>
          <p:spPr>
            <a:xfrm>
              <a:off x="4560525" y="3710300"/>
              <a:ext cx="282475" cy="267900"/>
            </a:xfrm>
            <a:custGeom>
              <a:avLst/>
              <a:gdLst/>
              <a:ahLst/>
              <a:cxnLst/>
              <a:rect l="l" t="t" r="r" b="b"/>
              <a:pathLst>
                <a:path w="11299" h="10716" extrusionOk="0">
                  <a:moveTo>
                    <a:pt x="3682" y="1"/>
                  </a:moveTo>
                  <a:cubicBezTo>
                    <a:pt x="3576" y="1"/>
                    <a:pt x="3482" y="75"/>
                    <a:pt x="3373" y="197"/>
                  </a:cubicBezTo>
                  <a:cubicBezTo>
                    <a:pt x="2749" y="954"/>
                    <a:pt x="2093" y="1688"/>
                    <a:pt x="1458" y="2434"/>
                  </a:cubicBezTo>
                  <a:cubicBezTo>
                    <a:pt x="968" y="3013"/>
                    <a:pt x="423" y="3536"/>
                    <a:pt x="0" y="4170"/>
                  </a:cubicBezTo>
                  <a:cubicBezTo>
                    <a:pt x="122" y="4482"/>
                    <a:pt x="390" y="4660"/>
                    <a:pt x="624" y="4850"/>
                  </a:cubicBezTo>
                  <a:cubicBezTo>
                    <a:pt x="2850" y="6697"/>
                    <a:pt x="5032" y="8578"/>
                    <a:pt x="7246" y="10437"/>
                  </a:cubicBezTo>
                  <a:cubicBezTo>
                    <a:pt x="7391" y="10515"/>
                    <a:pt x="7469" y="10671"/>
                    <a:pt x="7636" y="10715"/>
                  </a:cubicBezTo>
                  <a:cubicBezTo>
                    <a:pt x="7803" y="10693"/>
                    <a:pt x="7881" y="10559"/>
                    <a:pt x="7981" y="10448"/>
                  </a:cubicBezTo>
                  <a:cubicBezTo>
                    <a:pt x="8782" y="9558"/>
                    <a:pt x="9562" y="8645"/>
                    <a:pt x="10341" y="7732"/>
                  </a:cubicBezTo>
                  <a:cubicBezTo>
                    <a:pt x="10652" y="7365"/>
                    <a:pt x="11053" y="7054"/>
                    <a:pt x="11221" y="6574"/>
                  </a:cubicBezTo>
                  <a:cubicBezTo>
                    <a:pt x="11298" y="6396"/>
                    <a:pt x="11221" y="6274"/>
                    <a:pt x="11075" y="6151"/>
                  </a:cubicBezTo>
                  <a:cubicBezTo>
                    <a:pt x="8693" y="4148"/>
                    <a:pt x="6323" y="2134"/>
                    <a:pt x="3941" y="130"/>
                  </a:cubicBezTo>
                  <a:cubicBezTo>
                    <a:pt x="3842" y="40"/>
                    <a:pt x="3759" y="1"/>
                    <a:pt x="36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4512100" y="3814550"/>
              <a:ext cx="234050" cy="220150"/>
            </a:xfrm>
            <a:custGeom>
              <a:avLst/>
              <a:gdLst/>
              <a:ahLst/>
              <a:cxnLst/>
              <a:rect l="l" t="t" r="r" b="b"/>
              <a:pathLst>
                <a:path w="9362" h="8806" extrusionOk="0">
                  <a:moveTo>
                    <a:pt x="1937" y="0"/>
                  </a:moveTo>
                  <a:cubicBezTo>
                    <a:pt x="1859" y="67"/>
                    <a:pt x="1782" y="111"/>
                    <a:pt x="1715" y="190"/>
                  </a:cubicBezTo>
                  <a:cubicBezTo>
                    <a:pt x="1292" y="657"/>
                    <a:pt x="913" y="1169"/>
                    <a:pt x="479" y="1625"/>
                  </a:cubicBezTo>
                  <a:cubicBezTo>
                    <a:pt x="1" y="2115"/>
                    <a:pt x="34" y="2438"/>
                    <a:pt x="557" y="2894"/>
                  </a:cubicBezTo>
                  <a:cubicBezTo>
                    <a:pt x="869" y="3173"/>
                    <a:pt x="1203" y="3429"/>
                    <a:pt x="1514" y="3707"/>
                  </a:cubicBezTo>
                  <a:cubicBezTo>
                    <a:pt x="2260" y="4331"/>
                    <a:pt x="3017" y="4954"/>
                    <a:pt x="3751" y="5600"/>
                  </a:cubicBezTo>
                  <a:cubicBezTo>
                    <a:pt x="4308" y="6078"/>
                    <a:pt x="4887" y="6523"/>
                    <a:pt x="5443" y="7002"/>
                  </a:cubicBezTo>
                  <a:cubicBezTo>
                    <a:pt x="6156" y="7614"/>
                    <a:pt x="6846" y="8259"/>
                    <a:pt x="7614" y="8805"/>
                  </a:cubicBezTo>
                  <a:cubicBezTo>
                    <a:pt x="7736" y="8237"/>
                    <a:pt x="8082" y="7814"/>
                    <a:pt x="8482" y="7413"/>
                  </a:cubicBezTo>
                  <a:cubicBezTo>
                    <a:pt x="8750" y="7158"/>
                    <a:pt x="8950" y="6846"/>
                    <a:pt x="9183" y="6557"/>
                  </a:cubicBezTo>
                  <a:cubicBezTo>
                    <a:pt x="9262" y="6456"/>
                    <a:pt x="9361" y="6345"/>
                    <a:pt x="9272" y="6201"/>
                  </a:cubicBezTo>
                  <a:cubicBezTo>
                    <a:pt x="7825" y="4965"/>
                    <a:pt x="6378" y="3730"/>
                    <a:pt x="4921" y="2505"/>
                  </a:cubicBezTo>
                  <a:cubicBezTo>
                    <a:pt x="3929" y="1670"/>
                    <a:pt x="2928" y="835"/>
                    <a:pt x="1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4706350" y="3874650"/>
              <a:ext cx="157775" cy="170450"/>
            </a:xfrm>
            <a:custGeom>
              <a:avLst/>
              <a:gdLst/>
              <a:ahLst/>
              <a:cxnLst/>
              <a:rect l="l" t="t" r="r" b="b"/>
              <a:pathLst>
                <a:path w="6311" h="6818" extrusionOk="0">
                  <a:moveTo>
                    <a:pt x="5388" y="0"/>
                  </a:moveTo>
                  <a:cubicBezTo>
                    <a:pt x="5309" y="90"/>
                    <a:pt x="5209" y="156"/>
                    <a:pt x="5131" y="257"/>
                  </a:cubicBezTo>
                  <a:cubicBezTo>
                    <a:pt x="4018" y="1537"/>
                    <a:pt x="2905" y="2817"/>
                    <a:pt x="1803" y="4097"/>
                  </a:cubicBezTo>
                  <a:cubicBezTo>
                    <a:pt x="1795" y="4096"/>
                    <a:pt x="1786" y="4096"/>
                    <a:pt x="1778" y="4096"/>
                  </a:cubicBezTo>
                  <a:cubicBezTo>
                    <a:pt x="1668" y="4096"/>
                    <a:pt x="1587" y="4158"/>
                    <a:pt x="1525" y="4230"/>
                  </a:cubicBezTo>
                  <a:cubicBezTo>
                    <a:pt x="1102" y="4709"/>
                    <a:pt x="668" y="5177"/>
                    <a:pt x="267" y="5677"/>
                  </a:cubicBezTo>
                  <a:cubicBezTo>
                    <a:pt x="0" y="6011"/>
                    <a:pt x="45" y="6312"/>
                    <a:pt x="367" y="6602"/>
                  </a:cubicBezTo>
                  <a:cubicBezTo>
                    <a:pt x="521" y="6745"/>
                    <a:pt x="673" y="6817"/>
                    <a:pt x="825" y="6817"/>
                  </a:cubicBezTo>
                  <a:cubicBezTo>
                    <a:pt x="979" y="6817"/>
                    <a:pt x="1134" y="6742"/>
                    <a:pt x="1291" y="6590"/>
                  </a:cubicBezTo>
                  <a:cubicBezTo>
                    <a:pt x="1391" y="6501"/>
                    <a:pt x="1492" y="6401"/>
                    <a:pt x="1547" y="6278"/>
                  </a:cubicBezTo>
                  <a:cubicBezTo>
                    <a:pt x="1581" y="6189"/>
                    <a:pt x="1569" y="6100"/>
                    <a:pt x="1514" y="6045"/>
                  </a:cubicBezTo>
                  <a:cubicBezTo>
                    <a:pt x="1302" y="5833"/>
                    <a:pt x="1391" y="5677"/>
                    <a:pt x="1547" y="5477"/>
                  </a:cubicBezTo>
                  <a:cubicBezTo>
                    <a:pt x="1649" y="5362"/>
                    <a:pt x="1743" y="5300"/>
                    <a:pt x="1848" y="5300"/>
                  </a:cubicBezTo>
                  <a:cubicBezTo>
                    <a:pt x="1916" y="5300"/>
                    <a:pt x="1988" y="5325"/>
                    <a:pt x="2070" y="5377"/>
                  </a:cubicBezTo>
                  <a:cubicBezTo>
                    <a:pt x="2107" y="5395"/>
                    <a:pt x="2144" y="5403"/>
                    <a:pt x="2180" y="5403"/>
                  </a:cubicBezTo>
                  <a:cubicBezTo>
                    <a:pt x="2211" y="5403"/>
                    <a:pt x="2241" y="5398"/>
                    <a:pt x="2271" y="5388"/>
                  </a:cubicBezTo>
                  <a:cubicBezTo>
                    <a:pt x="2504" y="5266"/>
                    <a:pt x="2627" y="5032"/>
                    <a:pt x="2816" y="4865"/>
                  </a:cubicBezTo>
                  <a:cubicBezTo>
                    <a:pt x="3884" y="3629"/>
                    <a:pt x="4953" y="2394"/>
                    <a:pt x="6033" y="1158"/>
                  </a:cubicBezTo>
                  <a:cubicBezTo>
                    <a:pt x="6133" y="1036"/>
                    <a:pt x="6311" y="925"/>
                    <a:pt x="6222" y="713"/>
                  </a:cubicBezTo>
                  <a:cubicBezTo>
                    <a:pt x="5944" y="480"/>
                    <a:pt x="5665" y="235"/>
                    <a:pt x="5388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774500" y="3890750"/>
              <a:ext cx="97150" cy="109025"/>
            </a:xfrm>
            <a:custGeom>
              <a:avLst/>
              <a:gdLst/>
              <a:ahLst/>
              <a:cxnLst/>
              <a:rect l="l" t="t" r="r" b="b"/>
              <a:pathLst>
                <a:path w="3886" h="4361" extrusionOk="0">
                  <a:moveTo>
                    <a:pt x="3690" y="1"/>
                  </a:moveTo>
                  <a:cubicBezTo>
                    <a:pt x="3626" y="1"/>
                    <a:pt x="3555" y="43"/>
                    <a:pt x="3496" y="69"/>
                  </a:cubicBezTo>
                  <a:cubicBezTo>
                    <a:pt x="3296" y="314"/>
                    <a:pt x="3107" y="559"/>
                    <a:pt x="2906" y="793"/>
                  </a:cubicBezTo>
                  <a:cubicBezTo>
                    <a:pt x="1938" y="1917"/>
                    <a:pt x="970" y="3030"/>
                    <a:pt x="1" y="4154"/>
                  </a:cubicBezTo>
                  <a:cubicBezTo>
                    <a:pt x="18" y="4278"/>
                    <a:pt x="64" y="4360"/>
                    <a:pt x="167" y="4360"/>
                  </a:cubicBezTo>
                  <a:cubicBezTo>
                    <a:pt x="193" y="4360"/>
                    <a:pt x="223" y="4355"/>
                    <a:pt x="257" y="4343"/>
                  </a:cubicBezTo>
                  <a:cubicBezTo>
                    <a:pt x="1403" y="3030"/>
                    <a:pt x="2550" y="1716"/>
                    <a:pt x="3696" y="392"/>
                  </a:cubicBezTo>
                  <a:cubicBezTo>
                    <a:pt x="3775" y="303"/>
                    <a:pt x="3886" y="214"/>
                    <a:pt x="3808" y="80"/>
                  </a:cubicBezTo>
                  <a:cubicBezTo>
                    <a:pt x="3776" y="21"/>
                    <a:pt x="3735" y="1"/>
                    <a:pt x="3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698550" y="3969550"/>
              <a:ext cx="52900" cy="82400"/>
            </a:xfrm>
            <a:custGeom>
              <a:avLst/>
              <a:gdLst/>
              <a:ahLst/>
              <a:cxnLst/>
              <a:rect l="l" t="t" r="r" b="b"/>
              <a:pathLst>
                <a:path w="2116" h="3296" extrusionOk="0">
                  <a:moveTo>
                    <a:pt x="1814" y="1"/>
                  </a:moveTo>
                  <a:cubicBezTo>
                    <a:pt x="1470" y="535"/>
                    <a:pt x="1047" y="1002"/>
                    <a:pt x="624" y="1470"/>
                  </a:cubicBezTo>
                  <a:cubicBezTo>
                    <a:pt x="334" y="1782"/>
                    <a:pt x="0" y="2104"/>
                    <a:pt x="156" y="2605"/>
                  </a:cubicBezTo>
                  <a:cubicBezTo>
                    <a:pt x="312" y="2750"/>
                    <a:pt x="456" y="2895"/>
                    <a:pt x="602" y="3028"/>
                  </a:cubicBezTo>
                  <a:cubicBezTo>
                    <a:pt x="801" y="3206"/>
                    <a:pt x="985" y="3295"/>
                    <a:pt x="1166" y="3295"/>
                  </a:cubicBezTo>
                  <a:cubicBezTo>
                    <a:pt x="1359" y="3295"/>
                    <a:pt x="1547" y="3195"/>
                    <a:pt x="1748" y="2994"/>
                  </a:cubicBezTo>
                  <a:cubicBezTo>
                    <a:pt x="1870" y="2872"/>
                    <a:pt x="1970" y="2727"/>
                    <a:pt x="2082" y="2594"/>
                  </a:cubicBezTo>
                  <a:cubicBezTo>
                    <a:pt x="2100" y="2434"/>
                    <a:pt x="2023" y="2377"/>
                    <a:pt x="1905" y="2377"/>
                  </a:cubicBezTo>
                  <a:cubicBezTo>
                    <a:pt x="1883" y="2377"/>
                    <a:pt x="1860" y="2379"/>
                    <a:pt x="1837" y="2383"/>
                  </a:cubicBezTo>
                  <a:cubicBezTo>
                    <a:pt x="1737" y="2494"/>
                    <a:pt x="1626" y="2594"/>
                    <a:pt x="1537" y="2717"/>
                  </a:cubicBezTo>
                  <a:cubicBezTo>
                    <a:pt x="1415" y="2865"/>
                    <a:pt x="1294" y="2932"/>
                    <a:pt x="1169" y="2932"/>
                  </a:cubicBezTo>
                  <a:cubicBezTo>
                    <a:pt x="1041" y="2932"/>
                    <a:pt x="909" y="2863"/>
                    <a:pt x="768" y="2739"/>
                  </a:cubicBezTo>
                  <a:cubicBezTo>
                    <a:pt x="434" y="2427"/>
                    <a:pt x="401" y="2282"/>
                    <a:pt x="679" y="1960"/>
                  </a:cubicBezTo>
                  <a:cubicBezTo>
                    <a:pt x="1158" y="1403"/>
                    <a:pt x="1636" y="857"/>
                    <a:pt x="2115" y="301"/>
                  </a:cubicBezTo>
                  <a:cubicBezTo>
                    <a:pt x="2049" y="167"/>
                    <a:pt x="1948" y="56"/>
                    <a:pt x="1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4734425" y="4003075"/>
              <a:ext cx="44000" cy="47475"/>
            </a:xfrm>
            <a:custGeom>
              <a:avLst/>
              <a:gdLst/>
              <a:ahLst/>
              <a:cxnLst/>
              <a:rect l="l" t="t" r="r" b="b"/>
              <a:pathLst>
                <a:path w="1760" h="1899" extrusionOk="0">
                  <a:moveTo>
                    <a:pt x="697" y="0"/>
                  </a:moveTo>
                  <a:cubicBezTo>
                    <a:pt x="537" y="0"/>
                    <a:pt x="393" y="119"/>
                    <a:pt x="268" y="352"/>
                  </a:cubicBezTo>
                  <a:cubicBezTo>
                    <a:pt x="257" y="385"/>
                    <a:pt x="224" y="418"/>
                    <a:pt x="191" y="441"/>
                  </a:cubicBezTo>
                  <a:cubicBezTo>
                    <a:pt x="1" y="596"/>
                    <a:pt x="1" y="741"/>
                    <a:pt x="224" y="874"/>
                  </a:cubicBezTo>
                  <a:cubicBezTo>
                    <a:pt x="290" y="908"/>
                    <a:pt x="346" y="986"/>
                    <a:pt x="402" y="1042"/>
                  </a:cubicBezTo>
                  <a:cubicBezTo>
                    <a:pt x="502" y="1086"/>
                    <a:pt x="591" y="1141"/>
                    <a:pt x="647" y="1253"/>
                  </a:cubicBezTo>
                  <a:cubicBezTo>
                    <a:pt x="936" y="1465"/>
                    <a:pt x="1225" y="1665"/>
                    <a:pt x="1537" y="1898"/>
                  </a:cubicBezTo>
                  <a:cubicBezTo>
                    <a:pt x="1571" y="1676"/>
                    <a:pt x="1593" y="1509"/>
                    <a:pt x="1626" y="1331"/>
                  </a:cubicBezTo>
                  <a:cubicBezTo>
                    <a:pt x="1671" y="997"/>
                    <a:pt x="1760" y="663"/>
                    <a:pt x="1393" y="441"/>
                  </a:cubicBezTo>
                  <a:cubicBezTo>
                    <a:pt x="1370" y="273"/>
                    <a:pt x="1248" y="229"/>
                    <a:pt x="1103" y="218"/>
                  </a:cubicBezTo>
                  <a:cubicBezTo>
                    <a:pt x="957" y="72"/>
                    <a:pt x="822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4762000" y="3994600"/>
              <a:ext cx="18950" cy="19500"/>
            </a:xfrm>
            <a:custGeom>
              <a:avLst/>
              <a:gdLst/>
              <a:ahLst/>
              <a:cxnLst/>
              <a:rect l="l" t="t" r="r" b="b"/>
              <a:pathLst>
                <a:path w="758" h="780" extrusionOk="0">
                  <a:moveTo>
                    <a:pt x="501" y="0"/>
                  </a:moveTo>
                  <a:cubicBezTo>
                    <a:pt x="334" y="189"/>
                    <a:pt x="167" y="367"/>
                    <a:pt x="0" y="557"/>
                  </a:cubicBezTo>
                  <a:cubicBezTo>
                    <a:pt x="100" y="634"/>
                    <a:pt x="189" y="701"/>
                    <a:pt x="290" y="780"/>
                  </a:cubicBezTo>
                  <a:cubicBezTo>
                    <a:pt x="446" y="590"/>
                    <a:pt x="601" y="390"/>
                    <a:pt x="757" y="189"/>
                  </a:cubicBezTo>
                  <a:cubicBezTo>
                    <a:pt x="668" y="134"/>
                    <a:pt x="590" y="67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2"/>
          <p:cNvGrpSpPr/>
          <p:nvPr/>
        </p:nvGrpSpPr>
        <p:grpSpPr>
          <a:xfrm>
            <a:off x="719988" y="2416180"/>
            <a:ext cx="1674568" cy="1591201"/>
            <a:chOff x="4512100" y="3710300"/>
            <a:chExt cx="359550" cy="341650"/>
          </a:xfrm>
        </p:grpSpPr>
        <p:sp>
          <p:nvSpPr>
            <p:cNvPr id="414" name="Google Shape;414;p22"/>
            <p:cNvSpPr/>
            <p:nvPr/>
          </p:nvSpPr>
          <p:spPr>
            <a:xfrm>
              <a:off x="4560525" y="3710300"/>
              <a:ext cx="282475" cy="267900"/>
            </a:xfrm>
            <a:custGeom>
              <a:avLst/>
              <a:gdLst/>
              <a:ahLst/>
              <a:cxnLst/>
              <a:rect l="l" t="t" r="r" b="b"/>
              <a:pathLst>
                <a:path w="11299" h="10716" extrusionOk="0">
                  <a:moveTo>
                    <a:pt x="3682" y="1"/>
                  </a:moveTo>
                  <a:cubicBezTo>
                    <a:pt x="3576" y="1"/>
                    <a:pt x="3482" y="75"/>
                    <a:pt x="3373" y="197"/>
                  </a:cubicBezTo>
                  <a:cubicBezTo>
                    <a:pt x="2749" y="954"/>
                    <a:pt x="2093" y="1688"/>
                    <a:pt x="1458" y="2434"/>
                  </a:cubicBezTo>
                  <a:cubicBezTo>
                    <a:pt x="968" y="3013"/>
                    <a:pt x="423" y="3536"/>
                    <a:pt x="0" y="4170"/>
                  </a:cubicBezTo>
                  <a:cubicBezTo>
                    <a:pt x="122" y="4482"/>
                    <a:pt x="390" y="4660"/>
                    <a:pt x="624" y="4850"/>
                  </a:cubicBezTo>
                  <a:cubicBezTo>
                    <a:pt x="2850" y="6697"/>
                    <a:pt x="5032" y="8578"/>
                    <a:pt x="7246" y="10437"/>
                  </a:cubicBezTo>
                  <a:cubicBezTo>
                    <a:pt x="7391" y="10515"/>
                    <a:pt x="7469" y="10671"/>
                    <a:pt x="7636" y="10715"/>
                  </a:cubicBezTo>
                  <a:cubicBezTo>
                    <a:pt x="7803" y="10693"/>
                    <a:pt x="7881" y="10559"/>
                    <a:pt x="7981" y="10448"/>
                  </a:cubicBezTo>
                  <a:cubicBezTo>
                    <a:pt x="8782" y="9558"/>
                    <a:pt x="9562" y="8645"/>
                    <a:pt x="10341" y="7732"/>
                  </a:cubicBezTo>
                  <a:cubicBezTo>
                    <a:pt x="10652" y="7365"/>
                    <a:pt x="11053" y="7054"/>
                    <a:pt x="11221" y="6574"/>
                  </a:cubicBezTo>
                  <a:cubicBezTo>
                    <a:pt x="11298" y="6396"/>
                    <a:pt x="11221" y="6274"/>
                    <a:pt x="11075" y="6151"/>
                  </a:cubicBezTo>
                  <a:cubicBezTo>
                    <a:pt x="8693" y="4148"/>
                    <a:pt x="6323" y="2134"/>
                    <a:pt x="3941" y="130"/>
                  </a:cubicBezTo>
                  <a:cubicBezTo>
                    <a:pt x="3842" y="40"/>
                    <a:pt x="3759" y="1"/>
                    <a:pt x="3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512100" y="3814550"/>
              <a:ext cx="234050" cy="220150"/>
            </a:xfrm>
            <a:custGeom>
              <a:avLst/>
              <a:gdLst/>
              <a:ahLst/>
              <a:cxnLst/>
              <a:rect l="l" t="t" r="r" b="b"/>
              <a:pathLst>
                <a:path w="9362" h="8806" extrusionOk="0">
                  <a:moveTo>
                    <a:pt x="1937" y="0"/>
                  </a:moveTo>
                  <a:cubicBezTo>
                    <a:pt x="1859" y="67"/>
                    <a:pt x="1782" y="111"/>
                    <a:pt x="1715" y="190"/>
                  </a:cubicBezTo>
                  <a:cubicBezTo>
                    <a:pt x="1292" y="657"/>
                    <a:pt x="913" y="1169"/>
                    <a:pt x="479" y="1625"/>
                  </a:cubicBezTo>
                  <a:cubicBezTo>
                    <a:pt x="1" y="2115"/>
                    <a:pt x="34" y="2438"/>
                    <a:pt x="557" y="2894"/>
                  </a:cubicBezTo>
                  <a:cubicBezTo>
                    <a:pt x="869" y="3173"/>
                    <a:pt x="1203" y="3429"/>
                    <a:pt x="1514" y="3707"/>
                  </a:cubicBezTo>
                  <a:cubicBezTo>
                    <a:pt x="2260" y="4331"/>
                    <a:pt x="3017" y="4954"/>
                    <a:pt x="3751" y="5600"/>
                  </a:cubicBezTo>
                  <a:cubicBezTo>
                    <a:pt x="4308" y="6078"/>
                    <a:pt x="4887" y="6523"/>
                    <a:pt x="5443" y="7002"/>
                  </a:cubicBezTo>
                  <a:cubicBezTo>
                    <a:pt x="6156" y="7614"/>
                    <a:pt x="6846" y="8259"/>
                    <a:pt x="7614" y="8805"/>
                  </a:cubicBezTo>
                  <a:cubicBezTo>
                    <a:pt x="7736" y="8237"/>
                    <a:pt x="8082" y="7814"/>
                    <a:pt x="8482" y="7413"/>
                  </a:cubicBezTo>
                  <a:cubicBezTo>
                    <a:pt x="8750" y="7158"/>
                    <a:pt x="8950" y="6846"/>
                    <a:pt x="9183" y="6557"/>
                  </a:cubicBezTo>
                  <a:cubicBezTo>
                    <a:pt x="9262" y="6456"/>
                    <a:pt x="9361" y="6345"/>
                    <a:pt x="9272" y="6201"/>
                  </a:cubicBezTo>
                  <a:cubicBezTo>
                    <a:pt x="7825" y="4965"/>
                    <a:pt x="6378" y="3730"/>
                    <a:pt x="4921" y="2505"/>
                  </a:cubicBezTo>
                  <a:cubicBezTo>
                    <a:pt x="3929" y="1670"/>
                    <a:pt x="2928" y="835"/>
                    <a:pt x="1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4706350" y="3874650"/>
              <a:ext cx="157775" cy="170450"/>
            </a:xfrm>
            <a:custGeom>
              <a:avLst/>
              <a:gdLst/>
              <a:ahLst/>
              <a:cxnLst/>
              <a:rect l="l" t="t" r="r" b="b"/>
              <a:pathLst>
                <a:path w="6311" h="6818" extrusionOk="0">
                  <a:moveTo>
                    <a:pt x="5388" y="0"/>
                  </a:moveTo>
                  <a:cubicBezTo>
                    <a:pt x="5309" y="90"/>
                    <a:pt x="5209" y="156"/>
                    <a:pt x="5131" y="257"/>
                  </a:cubicBezTo>
                  <a:cubicBezTo>
                    <a:pt x="4018" y="1537"/>
                    <a:pt x="2905" y="2817"/>
                    <a:pt x="1803" y="4097"/>
                  </a:cubicBezTo>
                  <a:cubicBezTo>
                    <a:pt x="1795" y="4096"/>
                    <a:pt x="1786" y="4096"/>
                    <a:pt x="1778" y="4096"/>
                  </a:cubicBezTo>
                  <a:cubicBezTo>
                    <a:pt x="1668" y="4096"/>
                    <a:pt x="1587" y="4158"/>
                    <a:pt x="1525" y="4230"/>
                  </a:cubicBezTo>
                  <a:cubicBezTo>
                    <a:pt x="1102" y="4709"/>
                    <a:pt x="668" y="5177"/>
                    <a:pt x="267" y="5677"/>
                  </a:cubicBezTo>
                  <a:cubicBezTo>
                    <a:pt x="0" y="6011"/>
                    <a:pt x="45" y="6312"/>
                    <a:pt x="367" y="6602"/>
                  </a:cubicBezTo>
                  <a:cubicBezTo>
                    <a:pt x="521" y="6745"/>
                    <a:pt x="673" y="6817"/>
                    <a:pt x="825" y="6817"/>
                  </a:cubicBezTo>
                  <a:cubicBezTo>
                    <a:pt x="979" y="6817"/>
                    <a:pt x="1134" y="6742"/>
                    <a:pt x="1291" y="6590"/>
                  </a:cubicBezTo>
                  <a:cubicBezTo>
                    <a:pt x="1391" y="6501"/>
                    <a:pt x="1492" y="6401"/>
                    <a:pt x="1547" y="6278"/>
                  </a:cubicBezTo>
                  <a:cubicBezTo>
                    <a:pt x="1581" y="6189"/>
                    <a:pt x="1569" y="6100"/>
                    <a:pt x="1514" y="6045"/>
                  </a:cubicBezTo>
                  <a:cubicBezTo>
                    <a:pt x="1302" y="5833"/>
                    <a:pt x="1391" y="5677"/>
                    <a:pt x="1547" y="5477"/>
                  </a:cubicBezTo>
                  <a:cubicBezTo>
                    <a:pt x="1649" y="5362"/>
                    <a:pt x="1743" y="5300"/>
                    <a:pt x="1848" y="5300"/>
                  </a:cubicBezTo>
                  <a:cubicBezTo>
                    <a:pt x="1916" y="5300"/>
                    <a:pt x="1988" y="5325"/>
                    <a:pt x="2070" y="5377"/>
                  </a:cubicBezTo>
                  <a:cubicBezTo>
                    <a:pt x="2107" y="5395"/>
                    <a:pt x="2144" y="5403"/>
                    <a:pt x="2180" y="5403"/>
                  </a:cubicBezTo>
                  <a:cubicBezTo>
                    <a:pt x="2211" y="5403"/>
                    <a:pt x="2241" y="5398"/>
                    <a:pt x="2271" y="5388"/>
                  </a:cubicBezTo>
                  <a:cubicBezTo>
                    <a:pt x="2504" y="5266"/>
                    <a:pt x="2627" y="5032"/>
                    <a:pt x="2816" y="4865"/>
                  </a:cubicBezTo>
                  <a:cubicBezTo>
                    <a:pt x="3884" y="3629"/>
                    <a:pt x="4953" y="2394"/>
                    <a:pt x="6033" y="1158"/>
                  </a:cubicBezTo>
                  <a:cubicBezTo>
                    <a:pt x="6133" y="1036"/>
                    <a:pt x="6311" y="925"/>
                    <a:pt x="6222" y="713"/>
                  </a:cubicBezTo>
                  <a:cubicBezTo>
                    <a:pt x="5944" y="480"/>
                    <a:pt x="5665" y="235"/>
                    <a:pt x="5388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4774500" y="3890750"/>
              <a:ext cx="97150" cy="109025"/>
            </a:xfrm>
            <a:custGeom>
              <a:avLst/>
              <a:gdLst/>
              <a:ahLst/>
              <a:cxnLst/>
              <a:rect l="l" t="t" r="r" b="b"/>
              <a:pathLst>
                <a:path w="3886" h="4361" extrusionOk="0">
                  <a:moveTo>
                    <a:pt x="3690" y="1"/>
                  </a:moveTo>
                  <a:cubicBezTo>
                    <a:pt x="3626" y="1"/>
                    <a:pt x="3555" y="43"/>
                    <a:pt x="3496" y="69"/>
                  </a:cubicBezTo>
                  <a:cubicBezTo>
                    <a:pt x="3296" y="314"/>
                    <a:pt x="3107" y="559"/>
                    <a:pt x="2906" y="793"/>
                  </a:cubicBezTo>
                  <a:cubicBezTo>
                    <a:pt x="1938" y="1917"/>
                    <a:pt x="970" y="3030"/>
                    <a:pt x="1" y="4154"/>
                  </a:cubicBezTo>
                  <a:cubicBezTo>
                    <a:pt x="18" y="4278"/>
                    <a:pt x="64" y="4360"/>
                    <a:pt x="167" y="4360"/>
                  </a:cubicBezTo>
                  <a:cubicBezTo>
                    <a:pt x="193" y="4360"/>
                    <a:pt x="223" y="4355"/>
                    <a:pt x="257" y="4343"/>
                  </a:cubicBezTo>
                  <a:cubicBezTo>
                    <a:pt x="1403" y="3030"/>
                    <a:pt x="2550" y="1716"/>
                    <a:pt x="3696" y="392"/>
                  </a:cubicBezTo>
                  <a:cubicBezTo>
                    <a:pt x="3775" y="303"/>
                    <a:pt x="3886" y="214"/>
                    <a:pt x="3808" y="80"/>
                  </a:cubicBezTo>
                  <a:cubicBezTo>
                    <a:pt x="3776" y="21"/>
                    <a:pt x="3735" y="1"/>
                    <a:pt x="3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4698550" y="3969550"/>
              <a:ext cx="52900" cy="82400"/>
            </a:xfrm>
            <a:custGeom>
              <a:avLst/>
              <a:gdLst/>
              <a:ahLst/>
              <a:cxnLst/>
              <a:rect l="l" t="t" r="r" b="b"/>
              <a:pathLst>
                <a:path w="2116" h="3296" extrusionOk="0">
                  <a:moveTo>
                    <a:pt x="1814" y="1"/>
                  </a:moveTo>
                  <a:cubicBezTo>
                    <a:pt x="1470" y="535"/>
                    <a:pt x="1047" y="1002"/>
                    <a:pt x="624" y="1470"/>
                  </a:cubicBezTo>
                  <a:cubicBezTo>
                    <a:pt x="334" y="1782"/>
                    <a:pt x="0" y="2104"/>
                    <a:pt x="156" y="2605"/>
                  </a:cubicBezTo>
                  <a:cubicBezTo>
                    <a:pt x="312" y="2750"/>
                    <a:pt x="456" y="2895"/>
                    <a:pt x="602" y="3028"/>
                  </a:cubicBezTo>
                  <a:cubicBezTo>
                    <a:pt x="801" y="3206"/>
                    <a:pt x="985" y="3295"/>
                    <a:pt x="1166" y="3295"/>
                  </a:cubicBezTo>
                  <a:cubicBezTo>
                    <a:pt x="1359" y="3295"/>
                    <a:pt x="1547" y="3195"/>
                    <a:pt x="1748" y="2994"/>
                  </a:cubicBezTo>
                  <a:cubicBezTo>
                    <a:pt x="1870" y="2872"/>
                    <a:pt x="1970" y="2727"/>
                    <a:pt x="2082" y="2594"/>
                  </a:cubicBezTo>
                  <a:cubicBezTo>
                    <a:pt x="2100" y="2434"/>
                    <a:pt x="2023" y="2377"/>
                    <a:pt x="1905" y="2377"/>
                  </a:cubicBezTo>
                  <a:cubicBezTo>
                    <a:pt x="1883" y="2377"/>
                    <a:pt x="1860" y="2379"/>
                    <a:pt x="1837" y="2383"/>
                  </a:cubicBezTo>
                  <a:cubicBezTo>
                    <a:pt x="1737" y="2494"/>
                    <a:pt x="1626" y="2594"/>
                    <a:pt x="1537" y="2717"/>
                  </a:cubicBezTo>
                  <a:cubicBezTo>
                    <a:pt x="1415" y="2865"/>
                    <a:pt x="1294" y="2932"/>
                    <a:pt x="1169" y="2932"/>
                  </a:cubicBezTo>
                  <a:cubicBezTo>
                    <a:pt x="1041" y="2932"/>
                    <a:pt x="909" y="2863"/>
                    <a:pt x="768" y="2739"/>
                  </a:cubicBezTo>
                  <a:cubicBezTo>
                    <a:pt x="434" y="2427"/>
                    <a:pt x="401" y="2282"/>
                    <a:pt x="679" y="1960"/>
                  </a:cubicBezTo>
                  <a:cubicBezTo>
                    <a:pt x="1158" y="1403"/>
                    <a:pt x="1636" y="857"/>
                    <a:pt x="2115" y="301"/>
                  </a:cubicBezTo>
                  <a:cubicBezTo>
                    <a:pt x="2049" y="167"/>
                    <a:pt x="1948" y="56"/>
                    <a:pt x="1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4734425" y="4003075"/>
              <a:ext cx="44000" cy="47475"/>
            </a:xfrm>
            <a:custGeom>
              <a:avLst/>
              <a:gdLst/>
              <a:ahLst/>
              <a:cxnLst/>
              <a:rect l="l" t="t" r="r" b="b"/>
              <a:pathLst>
                <a:path w="1760" h="1899" extrusionOk="0">
                  <a:moveTo>
                    <a:pt x="697" y="0"/>
                  </a:moveTo>
                  <a:cubicBezTo>
                    <a:pt x="537" y="0"/>
                    <a:pt x="393" y="119"/>
                    <a:pt x="268" y="352"/>
                  </a:cubicBezTo>
                  <a:cubicBezTo>
                    <a:pt x="257" y="385"/>
                    <a:pt x="224" y="418"/>
                    <a:pt x="191" y="441"/>
                  </a:cubicBezTo>
                  <a:cubicBezTo>
                    <a:pt x="1" y="596"/>
                    <a:pt x="1" y="741"/>
                    <a:pt x="224" y="874"/>
                  </a:cubicBezTo>
                  <a:cubicBezTo>
                    <a:pt x="290" y="908"/>
                    <a:pt x="346" y="986"/>
                    <a:pt x="402" y="1042"/>
                  </a:cubicBezTo>
                  <a:cubicBezTo>
                    <a:pt x="502" y="1086"/>
                    <a:pt x="591" y="1141"/>
                    <a:pt x="647" y="1253"/>
                  </a:cubicBezTo>
                  <a:cubicBezTo>
                    <a:pt x="936" y="1465"/>
                    <a:pt x="1225" y="1665"/>
                    <a:pt x="1537" y="1898"/>
                  </a:cubicBezTo>
                  <a:cubicBezTo>
                    <a:pt x="1571" y="1676"/>
                    <a:pt x="1593" y="1509"/>
                    <a:pt x="1626" y="1331"/>
                  </a:cubicBezTo>
                  <a:cubicBezTo>
                    <a:pt x="1671" y="997"/>
                    <a:pt x="1760" y="663"/>
                    <a:pt x="1393" y="441"/>
                  </a:cubicBezTo>
                  <a:cubicBezTo>
                    <a:pt x="1370" y="273"/>
                    <a:pt x="1248" y="229"/>
                    <a:pt x="1103" y="218"/>
                  </a:cubicBezTo>
                  <a:cubicBezTo>
                    <a:pt x="957" y="72"/>
                    <a:pt x="822" y="0"/>
                    <a:pt x="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4762000" y="3994600"/>
              <a:ext cx="18950" cy="19500"/>
            </a:xfrm>
            <a:custGeom>
              <a:avLst/>
              <a:gdLst/>
              <a:ahLst/>
              <a:cxnLst/>
              <a:rect l="l" t="t" r="r" b="b"/>
              <a:pathLst>
                <a:path w="758" h="780" extrusionOk="0">
                  <a:moveTo>
                    <a:pt x="501" y="0"/>
                  </a:moveTo>
                  <a:cubicBezTo>
                    <a:pt x="334" y="189"/>
                    <a:pt x="167" y="367"/>
                    <a:pt x="0" y="557"/>
                  </a:cubicBezTo>
                  <a:cubicBezTo>
                    <a:pt x="100" y="634"/>
                    <a:pt x="189" y="701"/>
                    <a:pt x="290" y="780"/>
                  </a:cubicBezTo>
                  <a:cubicBezTo>
                    <a:pt x="446" y="590"/>
                    <a:pt x="601" y="390"/>
                    <a:pt x="757" y="189"/>
                  </a:cubicBezTo>
                  <a:cubicBezTo>
                    <a:pt x="668" y="134"/>
                    <a:pt x="590" y="67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22"/>
          <p:cNvGrpSpPr/>
          <p:nvPr/>
        </p:nvGrpSpPr>
        <p:grpSpPr>
          <a:xfrm rot="-1880928" flipH="1">
            <a:off x="1495545" y="1024465"/>
            <a:ext cx="1674571" cy="1591203"/>
            <a:chOff x="4512100" y="3710300"/>
            <a:chExt cx="359550" cy="341650"/>
          </a:xfrm>
        </p:grpSpPr>
        <p:sp>
          <p:nvSpPr>
            <p:cNvPr id="422" name="Google Shape;422;p22"/>
            <p:cNvSpPr/>
            <p:nvPr/>
          </p:nvSpPr>
          <p:spPr>
            <a:xfrm>
              <a:off x="4560525" y="3710300"/>
              <a:ext cx="282475" cy="267900"/>
            </a:xfrm>
            <a:custGeom>
              <a:avLst/>
              <a:gdLst/>
              <a:ahLst/>
              <a:cxnLst/>
              <a:rect l="l" t="t" r="r" b="b"/>
              <a:pathLst>
                <a:path w="11299" h="10716" extrusionOk="0">
                  <a:moveTo>
                    <a:pt x="3682" y="1"/>
                  </a:moveTo>
                  <a:cubicBezTo>
                    <a:pt x="3576" y="1"/>
                    <a:pt x="3482" y="75"/>
                    <a:pt x="3373" y="197"/>
                  </a:cubicBezTo>
                  <a:cubicBezTo>
                    <a:pt x="2749" y="954"/>
                    <a:pt x="2093" y="1688"/>
                    <a:pt x="1458" y="2434"/>
                  </a:cubicBezTo>
                  <a:cubicBezTo>
                    <a:pt x="968" y="3013"/>
                    <a:pt x="423" y="3536"/>
                    <a:pt x="0" y="4170"/>
                  </a:cubicBezTo>
                  <a:cubicBezTo>
                    <a:pt x="122" y="4482"/>
                    <a:pt x="390" y="4660"/>
                    <a:pt x="624" y="4850"/>
                  </a:cubicBezTo>
                  <a:cubicBezTo>
                    <a:pt x="2850" y="6697"/>
                    <a:pt x="5032" y="8578"/>
                    <a:pt x="7246" y="10437"/>
                  </a:cubicBezTo>
                  <a:cubicBezTo>
                    <a:pt x="7391" y="10515"/>
                    <a:pt x="7469" y="10671"/>
                    <a:pt x="7636" y="10715"/>
                  </a:cubicBezTo>
                  <a:cubicBezTo>
                    <a:pt x="7803" y="10693"/>
                    <a:pt x="7881" y="10559"/>
                    <a:pt x="7981" y="10448"/>
                  </a:cubicBezTo>
                  <a:cubicBezTo>
                    <a:pt x="8782" y="9558"/>
                    <a:pt x="9562" y="8645"/>
                    <a:pt x="10341" y="7732"/>
                  </a:cubicBezTo>
                  <a:cubicBezTo>
                    <a:pt x="10652" y="7365"/>
                    <a:pt x="11053" y="7054"/>
                    <a:pt x="11221" y="6574"/>
                  </a:cubicBezTo>
                  <a:cubicBezTo>
                    <a:pt x="11298" y="6396"/>
                    <a:pt x="11221" y="6274"/>
                    <a:pt x="11075" y="6151"/>
                  </a:cubicBezTo>
                  <a:cubicBezTo>
                    <a:pt x="8693" y="4148"/>
                    <a:pt x="6323" y="2134"/>
                    <a:pt x="3941" y="130"/>
                  </a:cubicBezTo>
                  <a:cubicBezTo>
                    <a:pt x="3842" y="40"/>
                    <a:pt x="3759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4512100" y="3814550"/>
              <a:ext cx="234050" cy="220150"/>
            </a:xfrm>
            <a:custGeom>
              <a:avLst/>
              <a:gdLst/>
              <a:ahLst/>
              <a:cxnLst/>
              <a:rect l="l" t="t" r="r" b="b"/>
              <a:pathLst>
                <a:path w="9362" h="8806" extrusionOk="0">
                  <a:moveTo>
                    <a:pt x="1937" y="0"/>
                  </a:moveTo>
                  <a:cubicBezTo>
                    <a:pt x="1859" y="67"/>
                    <a:pt x="1782" y="111"/>
                    <a:pt x="1715" y="190"/>
                  </a:cubicBezTo>
                  <a:cubicBezTo>
                    <a:pt x="1292" y="657"/>
                    <a:pt x="913" y="1169"/>
                    <a:pt x="479" y="1625"/>
                  </a:cubicBezTo>
                  <a:cubicBezTo>
                    <a:pt x="1" y="2115"/>
                    <a:pt x="34" y="2438"/>
                    <a:pt x="557" y="2894"/>
                  </a:cubicBezTo>
                  <a:cubicBezTo>
                    <a:pt x="869" y="3173"/>
                    <a:pt x="1203" y="3429"/>
                    <a:pt x="1514" y="3707"/>
                  </a:cubicBezTo>
                  <a:cubicBezTo>
                    <a:pt x="2260" y="4331"/>
                    <a:pt x="3017" y="4954"/>
                    <a:pt x="3751" y="5600"/>
                  </a:cubicBezTo>
                  <a:cubicBezTo>
                    <a:pt x="4308" y="6078"/>
                    <a:pt x="4887" y="6523"/>
                    <a:pt x="5443" y="7002"/>
                  </a:cubicBezTo>
                  <a:cubicBezTo>
                    <a:pt x="6156" y="7614"/>
                    <a:pt x="6846" y="8259"/>
                    <a:pt x="7614" y="8805"/>
                  </a:cubicBezTo>
                  <a:cubicBezTo>
                    <a:pt x="7736" y="8237"/>
                    <a:pt x="8082" y="7814"/>
                    <a:pt x="8482" y="7413"/>
                  </a:cubicBezTo>
                  <a:cubicBezTo>
                    <a:pt x="8750" y="7158"/>
                    <a:pt x="8950" y="6846"/>
                    <a:pt x="9183" y="6557"/>
                  </a:cubicBezTo>
                  <a:cubicBezTo>
                    <a:pt x="9262" y="6456"/>
                    <a:pt x="9361" y="6345"/>
                    <a:pt x="9272" y="6201"/>
                  </a:cubicBezTo>
                  <a:cubicBezTo>
                    <a:pt x="7825" y="4965"/>
                    <a:pt x="6378" y="3730"/>
                    <a:pt x="4921" y="2505"/>
                  </a:cubicBezTo>
                  <a:cubicBezTo>
                    <a:pt x="3929" y="1670"/>
                    <a:pt x="2928" y="835"/>
                    <a:pt x="1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4706350" y="3874650"/>
              <a:ext cx="157775" cy="170450"/>
            </a:xfrm>
            <a:custGeom>
              <a:avLst/>
              <a:gdLst/>
              <a:ahLst/>
              <a:cxnLst/>
              <a:rect l="l" t="t" r="r" b="b"/>
              <a:pathLst>
                <a:path w="6311" h="6818" extrusionOk="0">
                  <a:moveTo>
                    <a:pt x="5388" y="0"/>
                  </a:moveTo>
                  <a:cubicBezTo>
                    <a:pt x="5309" y="90"/>
                    <a:pt x="5209" y="156"/>
                    <a:pt x="5131" y="257"/>
                  </a:cubicBezTo>
                  <a:cubicBezTo>
                    <a:pt x="4018" y="1537"/>
                    <a:pt x="2905" y="2817"/>
                    <a:pt x="1803" y="4097"/>
                  </a:cubicBezTo>
                  <a:cubicBezTo>
                    <a:pt x="1795" y="4096"/>
                    <a:pt x="1786" y="4096"/>
                    <a:pt x="1778" y="4096"/>
                  </a:cubicBezTo>
                  <a:cubicBezTo>
                    <a:pt x="1668" y="4096"/>
                    <a:pt x="1587" y="4158"/>
                    <a:pt x="1525" y="4230"/>
                  </a:cubicBezTo>
                  <a:cubicBezTo>
                    <a:pt x="1102" y="4709"/>
                    <a:pt x="668" y="5177"/>
                    <a:pt x="267" y="5677"/>
                  </a:cubicBezTo>
                  <a:cubicBezTo>
                    <a:pt x="0" y="6011"/>
                    <a:pt x="45" y="6312"/>
                    <a:pt x="367" y="6602"/>
                  </a:cubicBezTo>
                  <a:cubicBezTo>
                    <a:pt x="521" y="6745"/>
                    <a:pt x="673" y="6817"/>
                    <a:pt x="825" y="6817"/>
                  </a:cubicBezTo>
                  <a:cubicBezTo>
                    <a:pt x="979" y="6817"/>
                    <a:pt x="1134" y="6742"/>
                    <a:pt x="1291" y="6590"/>
                  </a:cubicBezTo>
                  <a:cubicBezTo>
                    <a:pt x="1391" y="6501"/>
                    <a:pt x="1492" y="6401"/>
                    <a:pt x="1547" y="6278"/>
                  </a:cubicBezTo>
                  <a:cubicBezTo>
                    <a:pt x="1581" y="6189"/>
                    <a:pt x="1569" y="6100"/>
                    <a:pt x="1514" y="6045"/>
                  </a:cubicBezTo>
                  <a:cubicBezTo>
                    <a:pt x="1302" y="5833"/>
                    <a:pt x="1391" y="5677"/>
                    <a:pt x="1547" y="5477"/>
                  </a:cubicBezTo>
                  <a:cubicBezTo>
                    <a:pt x="1649" y="5362"/>
                    <a:pt x="1743" y="5300"/>
                    <a:pt x="1848" y="5300"/>
                  </a:cubicBezTo>
                  <a:cubicBezTo>
                    <a:pt x="1916" y="5300"/>
                    <a:pt x="1988" y="5325"/>
                    <a:pt x="2070" y="5377"/>
                  </a:cubicBezTo>
                  <a:cubicBezTo>
                    <a:pt x="2107" y="5395"/>
                    <a:pt x="2144" y="5403"/>
                    <a:pt x="2180" y="5403"/>
                  </a:cubicBezTo>
                  <a:cubicBezTo>
                    <a:pt x="2211" y="5403"/>
                    <a:pt x="2241" y="5398"/>
                    <a:pt x="2271" y="5388"/>
                  </a:cubicBezTo>
                  <a:cubicBezTo>
                    <a:pt x="2504" y="5266"/>
                    <a:pt x="2627" y="5032"/>
                    <a:pt x="2816" y="4865"/>
                  </a:cubicBezTo>
                  <a:cubicBezTo>
                    <a:pt x="3884" y="3629"/>
                    <a:pt x="4953" y="2394"/>
                    <a:pt x="6033" y="1158"/>
                  </a:cubicBezTo>
                  <a:cubicBezTo>
                    <a:pt x="6133" y="1036"/>
                    <a:pt x="6311" y="925"/>
                    <a:pt x="6222" y="713"/>
                  </a:cubicBezTo>
                  <a:cubicBezTo>
                    <a:pt x="5944" y="480"/>
                    <a:pt x="5665" y="235"/>
                    <a:pt x="5388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4774500" y="3890750"/>
              <a:ext cx="97150" cy="109025"/>
            </a:xfrm>
            <a:custGeom>
              <a:avLst/>
              <a:gdLst/>
              <a:ahLst/>
              <a:cxnLst/>
              <a:rect l="l" t="t" r="r" b="b"/>
              <a:pathLst>
                <a:path w="3886" h="4361" extrusionOk="0">
                  <a:moveTo>
                    <a:pt x="3690" y="1"/>
                  </a:moveTo>
                  <a:cubicBezTo>
                    <a:pt x="3626" y="1"/>
                    <a:pt x="3555" y="43"/>
                    <a:pt x="3496" y="69"/>
                  </a:cubicBezTo>
                  <a:cubicBezTo>
                    <a:pt x="3296" y="314"/>
                    <a:pt x="3107" y="559"/>
                    <a:pt x="2906" y="793"/>
                  </a:cubicBezTo>
                  <a:cubicBezTo>
                    <a:pt x="1938" y="1917"/>
                    <a:pt x="970" y="3030"/>
                    <a:pt x="1" y="4154"/>
                  </a:cubicBezTo>
                  <a:cubicBezTo>
                    <a:pt x="18" y="4278"/>
                    <a:pt x="64" y="4360"/>
                    <a:pt x="167" y="4360"/>
                  </a:cubicBezTo>
                  <a:cubicBezTo>
                    <a:pt x="193" y="4360"/>
                    <a:pt x="223" y="4355"/>
                    <a:pt x="257" y="4343"/>
                  </a:cubicBezTo>
                  <a:cubicBezTo>
                    <a:pt x="1403" y="3030"/>
                    <a:pt x="2550" y="1716"/>
                    <a:pt x="3696" y="392"/>
                  </a:cubicBezTo>
                  <a:cubicBezTo>
                    <a:pt x="3775" y="303"/>
                    <a:pt x="3886" y="214"/>
                    <a:pt x="3808" y="80"/>
                  </a:cubicBezTo>
                  <a:cubicBezTo>
                    <a:pt x="3776" y="21"/>
                    <a:pt x="3735" y="1"/>
                    <a:pt x="3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4698550" y="3969550"/>
              <a:ext cx="52900" cy="82400"/>
            </a:xfrm>
            <a:custGeom>
              <a:avLst/>
              <a:gdLst/>
              <a:ahLst/>
              <a:cxnLst/>
              <a:rect l="l" t="t" r="r" b="b"/>
              <a:pathLst>
                <a:path w="2116" h="3296" extrusionOk="0">
                  <a:moveTo>
                    <a:pt x="1814" y="1"/>
                  </a:moveTo>
                  <a:cubicBezTo>
                    <a:pt x="1470" y="535"/>
                    <a:pt x="1047" y="1002"/>
                    <a:pt x="624" y="1470"/>
                  </a:cubicBezTo>
                  <a:cubicBezTo>
                    <a:pt x="334" y="1782"/>
                    <a:pt x="0" y="2104"/>
                    <a:pt x="156" y="2605"/>
                  </a:cubicBezTo>
                  <a:cubicBezTo>
                    <a:pt x="312" y="2750"/>
                    <a:pt x="456" y="2895"/>
                    <a:pt x="602" y="3028"/>
                  </a:cubicBezTo>
                  <a:cubicBezTo>
                    <a:pt x="801" y="3206"/>
                    <a:pt x="985" y="3295"/>
                    <a:pt x="1166" y="3295"/>
                  </a:cubicBezTo>
                  <a:cubicBezTo>
                    <a:pt x="1359" y="3295"/>
                    <a:pt x="1547" y="3195"/>
                    <a:pt x="1748" y="2994"/>
                  </a:cubicBezTo>
                  <a:cubicBezTo>
                    <a:pt x="1870" y="2872"/>
                    <a:pt x="1970" y="2727"/>
                    <a:pt x="2082" y="2594"/>
                  </a:cubicBezTo>
                  <a:cubicBezTo>
                    <a:pt x="2100" y="2434"/>
                    <a:pt x="2023" y="2377"/>
                    <a:pt x="1905" y="2377"/>
                  </a:cubicBezTo>
                  <a:cubicBezTo>
                    <a:pt x="1883" y="2377"/>
                    <a:pt x="1860" y="2379"/>
                    <a:pt x="1837" y="2383"/>
                  </a:cubicBezTo>
                  <a:cubicBezTo>
                    <a:pt x="1737" y="2494"/>
                    <a:pt x="1626" y="2594"/>
                    <a:pt x="1537" y="2717"/>
                  </a:cubicBezTo>
                  <a:cubicBezTo>
                    <a:pt x="1415" y="2865"/>
                    <a:pt x="1294" y="2932"/>
                    <a:pt x="1169" y="2932"/>
                  </a:cubicBezTo>
                  <a:cubicBezTo>
                    <a:pt x="1041" y="2932"/>
                    <a:pt x="909" y="2863"/>
                    <a:pt x="768" y="2739"/>
                  </a:cubicBezTo>
                  <a:cubicBezTo>
                    <a:pt x="434" y="2427"/>
                    <a:pt x="401" y="2282"/>
                    <a:pt x="679" y="1960"/>
                  </a:cubicBezTo>
                  <a:cubicBezTo>
                    <a:pt x="1158" y="1403"/>
                    <a:pt x="1636" y="857"/>
                    <a:pt x="2115" y="301"/>
                  </a:cubicBezTo>
                  <a:cubicBezTo>
                    <a:pt x="2049" y="167"/>
                    <a:pt x="1948" y="56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4734425" y="4003075"/>
              <a:ext cx="44000" cy="47475"/>
            </a:xfrm>
            <a:custGeom>
              <a:avLst/>
              <a:gdLst/>
              <a:ahLst/>
              <a:cxnLst/>
              <a:rect l="l" t="t" r="r" b="b"/>
              <a:pathLst>
                <a:path w="1760" h="1899" extrusionOk="0">
                  <a:moveTo>
                    <a:pt x="697" y="0"/>
                  </a:moveTo>
                  <a:cubicBezTo>
                    <a:pt x="537" y="0"/>
                    <a:pt x="393" y="119"/>
                    <a:pt x="268" y="352"/>
                  </a:cubicBezTo>
                  <a:cubicBezTo>
                    <a:pt x="257" y="385"/>
                    <a:pt x="224" y="418"/>
                    <a:pt x="191" y="441"/>
                  </a:cubicBezTo>
                  <a:cubicBezTo>
                    <a:pt x="1" y="596"/>
                    <a:pt x="1" y="741"/>
                    <a:pt x="224" y="874"/>
                  </a:cubicBezTo>
                  <a:cubicBezTo>
                    <a:pt x="290" y="908"/>
                    <a:pt x="346" y="986"/>
                    <a:pt x="402" y="1042"/>
                  </a:cubicBezTo>
                  <a:cubicBezTo>
                    <a:pt x="502" y="1086"/>
                    <a:pt x="591" y="1141"/>
                    <a:pt x="647" y="1253"/>
                  </a:cubicBezTo>
                  <a:cubicBezTo>
                    <a:pt x="936" y="1465"/>
                    <a:pt x="1225" y="1665"/>
                    <a:pt x="1537" y="1898"/>
                  </a:cubicBezTo>
                  <a:cubicBezTo>
                    <a:pt x="1571" y="1676"/>
                    <a:pt x="1593" y="1509"/>
                    <a:pt x="1626" y="1331"/>
                  </a:cubicBezTo>
                  <a:cubicBezTo>
                    <a:pt x="1671" y="997"/>
                    <a:pt x="1760" y="663"/>
                    <a:pt x="1393" y="441"/>
                  </a:cubicBezTo>
                  <a:cubicBezTo>
                    <a:pt x="1370" y="273"/>
                    <a:pt x="1248" y="229"/>
                    <a:pt x="1103" y="218"/>
                  </a:cubicBezTo>
                  <a:cubicBezTo>
                    <a:pt x="957" y="72"/>
                    <a:pt x="822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4762000" y="3994600"/>
              <a:ext cx="18950" cy="19500"/>
            </a:xfrm>
            <a:custGeom>
              <a:avLst/>
              <a:gdLst/>
              <a:ahLst/>
              <a:cxnLst/>
              <a:rect l="l" t="t" r="r" b="b"/>
              <a:pathLst>
                <a:path w="758" h="780" extrusionOk="0">
                  <a:moveTo>
                    <a:pt x="501" y="0"/>
                  </a:moveTo>
                  <a:cubicBezTo>
                    <a:pt x="334" y="189"/>
                    <a:pt x="167" y="367"/>
                    <a:pt x="0" y="557"/>
                  </a:cubicBezTo>
                  <a:cubicBezTo>
                    <a:pt x="100" y="634"/>
                    <a:pt x="189" y="701"/>
                    <a:pt x="290" y="780"/>
                  </a:cubicBezTo>
                  <a:cubicBezTo>
                    <a:pt x="446" y="590"/>
                    <a:pt x="601" y="390"/>
                    <a:pt x="757" y="189"/>
                  </a:cubicBezTo>
                  <a:cubicBezTo>
                    <a:pt x="668" y="134"/>
                    <a:pt x="590" y="67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"/>
          <p:cNvSpPr txBox="1">
            <a:spLocks noGrp="1"/>
          </p:cNvSpPr>
          <p:nvPr>
            <p:ph type="subTitle" idx="1"/>
          </p:nvPr>
        </p:nvSpPr>
        <p:spPr>
          <a:xfrm>
            <a:off x="877593" y="1557853"/>
            <a:ext cx="384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sz="1200" dirty="0">
                <a:latin typeface="Times New Roman"/>
                <a:ea typeface="Times New Roman"/>
                <a:cs typeface="Times New Roman"/>
                <a:sym typeface="Times New Roman"/>
              </a:rPr>
              <a:t>Текст је писан у </a:t>
            </a:r>
            <a:r>
              <a:rPr lang="sr-Latn-RS" sz="1200" dirty="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ru-RU" sz="1200" dirty="0">
                <a:latin typeface="Times New Roman"/>
                <a:ea typeface="Times New Roman"/>
                <a:cs typeface="Times New Roman"/>
                <a:sym typeface="Times New Roman"/>
              </a:rPr>
              <a:t> вијеку, а сачувана је копија из </a:t>
            </a:r>
            <a:r>
              <a:rPr lang="sr-Latn-RS" sz="1200" dirty="0">
                <a:latin typeface="Times New Roman"/>
                <a:ea typeface="Times New Roman"/>
                <a:cs typeface="Times New Roman"/>
                <a:sym typeface="Times New Roman"/>
              </a:rPr>
              <a:t>XIII</a:t>
            </a:r>
            <a:r>
              <a:rPr lang="ru-RU" sz="1200" dirty="0">
                <a:latin typeface="Times New Roman"/>
                <a:ea typeface="Times New Roman"/>
                <a:cs typeface="Times New Roman"/>
                <a:sym typeface="Times New Roman"/>
              </a:rPr>
              <a:t> вијека, пронађена на Светој Гори. „О писменима“ је кратак полемички текст (трактат) написан на једноставан и конкретан начин.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r>
              <a:rPr lang="ru-RU" sz="1200" dirty="0">
                <a:latin typeface="Times New Roman"/>
                <a:ea typeface="Times New Roman"/>
                <a:cs typeface="Times New Roman"/>
                <a:sym typeface="Times New Roman"/>
              </a:rPr>
              <a:t>Тема је настанак и постојање словенске писмености, а идеја — да се докаже оправданост постојања те писмености, њен велики значај, као и одбрана од насртаја тројезич</a:t>
            </a:r>
            <a:r>
              <a:rPr lang="sr-Latn-RS" sz="1200" dirty="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lang="ru-RU" sz="1200" dirty="0">
                <a:latin typeface="Times New Roman"/>
                <a:ea typeface="Times New Roman"/>
                <a:cs typeface="Times New Roman"/>
                <a:sym typeface="Times New Roman"/>
              </a:rPr>
              <a:t>а (оних који су само три језика сматрали светима: грчки, латински и хебрејски</a:t>
            </a:r>
            <a:r>
              <a:rPr lang="ru-RU" sz="1200" dirty="0">
                <a:latin typeface="JetBrains Mono"/>
                <a:ea typeface="JetBrains Mono"/>
                <a:cs typeface="JetBrains Mono"/>
                <a:sym typeface="JetBrains Mono"/>
              </a:rPr>
              <a:t>).</a:t>
            </a:r>
            <a:endParaRPr sz="1400" dirty="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pic>
        <p:nvPicPr>
          <p:cNvPr id="434" name="Google Shape;434;p23"/>
          <p:cNvPicPr preferRelativeResize="0"/>
          <p:nvPr/>
        </p:nvPicPr>
        <p:blipFill rotWithShape="1">
          <a:blip r:embed="rId3">
            <a:alphaModFix/>
          </a:blip>
          <a:srcRect t="3348" b="3339"/>
          <a:stretch/>
        </p:blipFill>
        <p:spPr>
          <a:xfrm>
            <a:off x="5129477" y="543616"/>
            <a:ext cx="3217200" cy="4063500"/>
          </a:xfrm>
          <a:prstGeom prst="plaque">
            <a:avLst>
              <a:gd name="adj" fmla="val 9158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35" name="Google Shape;435;p23"/>
          <p:cNvGrpSpPr/>
          <p:nvPr/>
        </p:nvGrpSpPr>
        <p:grpSpPr>
          <a:xfrm>
            <a:off x="1561006" y="543616"/>
            <a:ext cx="2363088" cy="635368"/>
            <a:chOff x="1077203" y="3984570"/>
            <a:chExt cx="2043840" cy="549532"/>
          </a:xfrm>
        </p:grpSpPr>
        <p:sp>
          <p:nvSpPr>
            <p:cNvPr id="436" name="Google Shape;436;p23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" name="Google Shape;447;p23"/>
          <p:cNvGrpSpPr/>
          <p:nvPr/>
        </p:nvGrpSpPr>
        <p:grpSpPr>
          <a:xfrm rot="10800000">
            <a:off x="1561007" y="3964541"/>
            <a:ext cx="2363088" cy="635368"/>
            <a:chOff x="1077203" y="3984570"/>
            <a:chExt cx="2043840" cy="549532"/>
          </a:xfrm>
        </p:grpSpPr>
        <p:sp>
          <p:nvSpPr>
            <p:cNvPr id="448" name="Google Shape;448;p23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American Beat Generation by Slidesgo">
  <a:themeElements>
    <a:clrScheme name="Simple Light">
      <a:dk1>
        <a:srgbClr val="3F2320"/>
      </a:dk1>
      <a:lt1>
        <a:srgbClr val="874F40"/>
      </a:lt1>
      <a:dk2>
        <a:srgbClr val="A05C44"/>
      </a:dk2>
      <a:lt2>
        <a:srgbClr val="BF7E60"/>
      </a:lt2>
      <a:accent1>
        <a:srgbClr val="10302C"/>
      </a:accent1>
      <a:accent2>
        <a:srgbClr val="214F4C"/>
      </a:accent2>
      <a:accent3>
        <a:srgbClr val="C4978D"/>
      </a:accent3>
      <a:accent4>
        <a:srgbClr val="E1BBB0"/>
      </a:accent4>
      <a:accent5>
        <a:srgbClr val="B59E8C"/>
      </a:accent5>
      <a:accent6>
        <a:srgbClr val="CCB8A7"/>
      </a:accent6>
      <a:hlink>
        <a:srgbClr val="3F23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1046</Words>
  <Application>Microsoft Office PowerPoint</Application>
  <PresentationFormat>Пројекција на екрану (16:9)</PresentationFormat>
  <Paragraphs>64</Paragraphs>
  <Slides>17</Slides>
  <Notes>17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6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17</vt:i4>
      </vt:variant>
    </vt:vector>
  </HeadingPairs>
  <TitlesOfParts>
    <vt:vector size="24" baseType="lpstr">
      <vt:lpstr>Song Myung</vt:lpstr>
      <vt:lpstr>Roboto Condensed Light</vt:lpstr>
      <vt:lpstr>JetBrains Mono</vt:lpstr>
      <vt:lpstr>Times New Roman</vt:lpstr>
      <vt:lpstr>Noto Sans Symbols</vt:lpstr>
      <vt:lpstr>Arial</vt:lpstr>
      <vt:lpstr>American Beat Generation by Slidesgo</vt:lpstr>
      <vt:lpstr>Црноризац Храбар ,,Слово о писменима“ </vt:lpstr>
      <vt:lpstr>Црноризац Храбар</vt:lpstr>
      <vt:lpstr>PowerPoint презентација</vt:lpstr>
      <vt:lpstr>Теорије о поријеклу </vt:lpstr>
      <vt:lpstr>PowerPoint презентација</vt:lpstr>
      <vt:lpstr>PowerPoint презентација</vt:lpstr>
      <vt:lpstr>PowerPoint презентација</vt:lpstr>
      <vt:lpstr>У словенској традицији данас је познато око осамдесетак преписа овог списа, међу којима има и српских. На веома разложан начин говори се о словенском најстаријем писму уз сталне паралеле са традицијом грчког језика. Полемички тонови окренути су онима, који нису благонаклоно гледали на постојање богослужења на словенском језику.</vt:lpstr>
      <vt:lpstr>PowerPoint презентација</vt:lpstr>
      <vt:lpstr>Текст се састоји из три дијела:</vt:lpstr>
      <vt:lpstr>PowerPoint презентација</vt:lpstr>
      <vt:lpstr>PowerPoint презентација</vt:lpstr>
      <vt:lpstr>PowerPoint презентација</vt:lpstr>
      <vt:lpstr>Који је значај ове филолошке расправе? </vt:lpstr>
      <vt:lpstr>PowerPoint презентација</vt:lpstr>
      <vt:lpstr>Извори: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Црноризац Храбар ,,Слово о писменима“ </dc:title>
  <dc:creator>Sanja D</dc:creator>
  <cp:lastModifiedBy>Sanja D</cp:lastModifiedBy>
  <cp:revision>3</cp:revision>
  <dcterms:modified xsi:type="dcterms:W3CDTF">2022-10-22T16:32:18Z</dcterms:modified>
</cp:coreProperties>
</file>