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586"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Наслов слајда">
    <p:spTree>
      <p:nvGrpSpPr>
        <p:cNvPr id="1" name=""/>
        <p:cNvGrpSpPr/>
        <p:nvPr/>
      </p:nvGrpSpPr>
      <p:grpSpPr>
        <a:xfrm>
          <a:off x="0" y="0"/>
          <a:ext cx="0" cy="0"/>
          <a:chOff x="0" y="0"/>
          <a:chExt cx="0" cy="0"/>
        </a:xfrm>
      </p:grpSpPr>
      <p:sp>
        <p:nvSpPr>
          <p:cNvPr id="2" name="Наслов 1"/>
          <p:cNvSpPr>
            <a:spLocks noGrp="1"/>
          </p:cNvSpPr>
          <p:nvPr>
            <p:ph type="ctrTitle"/>
          </p:nvPr>
        </p:nvSpPr>
        <p:spPr>
          <a:xfrm>
            <a:off x="685800" y="2130425"/>
            <a:ext cx="7772400" cy="1470025"/>
          </a:xfrm>
        </p:spPr>
        <p:txBody>
          <a:bodyPr/>
          <a:lstStyle/>
          <a:p>
            <a:r>
              <a:rPr lang="sr-Cyrl-CS"/>
              <a:t>Кликните и уредите наслов</a:t>
            </a:r>
            <a:endParaRPr lang="en-US"/>
          </a:p>
        </p:txBody>
      </p:sp>
      <p:sp>
        <p:nvSpPr>
          <p:cNvPr id="3" name="Поднаслов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r-Cyrl-CS"/>
              <a:t>Кликните и уредите стил поднаслова мастера</a:t>
            </a:r>
            <a:endParaRPr lang="en-US"/>
          </a:p>
        </p:txBody>
      </p:sp>
      <p:sp>
        <p:nvSpPr>
          <p:cNvPr id="4" name="Чувар места за датум 3"/>
          <p:cNvSpPr>
            <a:spLocks noGrp="1"/>
          </p:cNvSpPr>
          <p:nvPr>
            <p:ph type="dt" sz="half" idx="10"/>
          </p:nvPr>
        </p:nvSpPr>
        <p:spPr/>
        <p:txBody>
          <a:bodyPr/>
          <a:lstStyle/>
          <a:p>
            <a:fld id="{E7F47304-DB2F-40F4-904D-F0C07CA09299}" type="datetimeFigureOut">
              <a:rPr lang="en-US" smtClean="0"/>
              <a:t>10/19/2020</a:t>
            </a:fld>
            <a:endParaRPr lang="en-US"/>
          </a:p>
        </p:txBody>
      </p:sp>
      <p:sp>
        <p:nvSpPr>
          <p:cNvPr id="5" name="Чувар места за подножје 4"/>
          <p:cNvSpPr>
            <a:spLocks noGrp="1"/>
          </p:cNvSpPr>
          <p:nvPr>
            <p:ph type="ftr" sz="quarter" idx="11"/>
          </p:nvPr>
        </p:nvSpPr>
        <p:spPr/>
        <p:txBody>
          <a:bodyPr/>
          <a:lstStyle/>
          <a:p>
            <a:endParaRPr lang="en-US"/>
          </a:p>
        </p:txBody>
      </p:sp>
      <p:sp>
        <p:nvSpPr>
          <p:cNvPr id="6" name="Чувар места за број слајда 5"/>
          <p:cNvSpPr>
            <a:spLocks noGrp="1"/>
          </p:cNvSpPr>
          <p:nvPr>
            <p:ph type="sldNum" sz="quarter" idx="12"/>
          </p:nvPr>
        </p:nvSpPr>
        <p:spPr/>
        <p:txBody>
          <a:bodyPr/>
          <a:lstStyle/>
          <a:p>
            <a:fld id="{B6192A2C-7151-43D3-B7ED-B7FAFA3F37A4}" type="slidenum">
              <a:rPr lang="en-US" smtClean="0"/>
              <a:t>‹#›</a:t>
            </a:fld>
            <a:endParaRPr lang="en-US"/>
          </a:p>
        </p:txBody>
      </p:sp>
    </p:spTree>
    <p:extLst>
      <p:ext uri="{BB962C8B-B14F-4D97-AF65-F5344CB8AC3E}">
        <p14:creationId xmlns:p14="http://schemas.microsoft.com/office/powerpoint/2010/main" val="2899950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Наслов и вертикални текст">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p>
            <a:r>
              <a:rPr lang="sr-Cyrl-CS"/>
              <a:t>Кликните и уредите наслов</a:t>
            </a:r>
            <a:endParaRPr lang="en-US"/>
          </a:p>
        </p:txBody>
      </p:sp>
      <p:sp>
        <p:nvSpPr>
          <p:cNvPr id="3" name="Чувар места за вертикални текст 2"/>
          <p:cNvSpPr>
            <a:spLocks noGrp="1"/>
          </p:cNvSpPr>
          <p:nvPr>
            <p:ph type="body" orient="vert" idx="1"/>
          </p:nvPr>
        </p:nvSpPr>
        <p:spPr/>
        <p:txBody>
          <a:bodyPr vert="eaVert"/>
          <a:lstStyle/>
          <a:p>
            <a:pPr lvl="0"/>
            <a:r>
              <a:rPr lang="sr-Cyrl-CS"/>
              <a:t>Уредите стил текста мастера</a:t>
            </a:r>
          </a:p>
          <a:p>
            <a:pPr lvl="1"/>
            <a:r>
              <a:rPr lang="sr-Cyrl-CS"/>
              <a:t>Други ниво</a:t>
            </a:r>
          </a:p>
          <a:p>
            <a:pPr lvl="2"/>
            <a:r>
              <a:rPr lang="sr-Cyrl-CS"/>
              <a:t>Трећи ниво</a:t>
            </a:r>
          </a:p>
          <a:p>
            <a:pPr lvl="3"/>
            <a:r>
              <a:rPr lang="sr-Cyrl-CS"/>
              <a:t>Четврти ниво</a:t>
            </a:r>
          </a:p>
          <a:p>
            <a:pPr lvl="4"/>
            <a:r>
              <a:rPr lang="sr-Cyrl-CS"/>
              <a:t>Пети ниво</a:t>
            </a:r>
            <a:endParaRPr lang="en-US"/>
          </a:p>
        </p:txBody>
      </p:sp>
      <p:sp>
        <p:nvSpPr>
          <p:cNvPr id="4" name="Чувар места за датум 3"/>
          <p:cNvSpPr>
            <a:spLocks noGrp="1"/>
          </p:cNvSpPr>
          <p:nvPr>
            <p:ph type="dt" sz="half" idx="10"/>
          </p:nvPr>
        </p:nvSpPr>
        <p:spPr/>
        <p:txBody>
          <a:bodyPr/>
          <a:lstStyle/>
          <a:p>
            <a:fld id="{E7F47304-DB2F-40F4-904D-F0C07CA09299}" type="datetimeFigureOut">
              <a:rPr lang="en-US" smtClean="0"/>
              <a:t>10/19/2020</a:t>
            </a:fld>
            <a:endParaRPr lang="en-US"/>
          </a:p>
        </p:txBody>
      </p:sp>
      <p:sp>
        <p:nvSpPr>
          <p:cNvPr id="5" name="Чувар места за подножје 4"/>
          <p:cNvSpPr>
            <a:spLocks noGrp="1"/>
          </p:cNvSpPr>
          <p:nvPr>
            <p:ph type="ftr" sz="quarter" idx="11"/>
          </p:nvPr>
        </p:nvSpPr>
        <p:spPr/>
        <p:txBody>
          <a:bodyPr/>
          <a:lstStyle/>
          <a:p>
            <a:endParaRPr lang="en-US"/>
          </a:p>
        </p:txBody>
      </p:sp>
      <p:sp>
        <p:nvSpPr>
          <p:cNvPr id="6" name="Чувар места за број слајда 5"/>
          <p:cNvSpPr>
            <a:spLocks noGrp="1"/>
          </p:cNvSpPr>
          <p:nvPr>
            <p:ph type="sldNum" sz="quarter" idx="12"/>
          </p:nvPr>
        </p:nvSpPr>
        <p:spPr/>
        <p:txBody>
          <a:bodyPr/>
          <a:lstStyle/>
          <a:p>
            <a:fld id="{B6192A2C-7151-43D3-B7ED-B7FAFA3F37A4}" type="slidenum">
              <a:rPr lang="en-US" smtClean="0"/>
              <a:t>‹#›</a:t>
            </a:fld>
            <a:endParaRPr lang="en-US"/>
          </a:p>
        </p:txBody>
      </p:sp>
    </p:spTree>
    <p:extLst>
      <p:ext uri="{BB962C8B-B14F-4D97-AF65-F5344CB8AC3E}">
        <p14:creationId xmlns:p14="http://schemas.microsoft.com/office/powerpoint/2010/main" val="287015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и наслов и текст">
    <p:spTree>
      <p:nvGrpSpPr>
        <p:cNvPr id="1" name=""/>
        <p:cNvGrpSpPr/>
        <p:nvPr/>
      </p:nvGrpSpPr>
      <p:grpSpPr>
        <a:xfrm>
          <a:off x="0" y="0"/>
          <a:ext cx="0" cy="0"/>
          <a:chOff x="0" y="0"/>
          <a:chExt cx="0" cy="0"/>
        </a:xfrm>
      </p:grpSpPr>
      <p:sp>
        <p:nvSpPr>
          <p:cNvPr id="2" name="Вертикални наслов 1"/>
          <p:cNvSpPr>
            <a:spLocks noGrp="1"/>
          </p:cNvSpPr>
          <p:nvPr>
            <p:ph type="title" orient="vert"/>
          </p:nvPr>
        </p:nvSpPr>
        <p:spPr>
          <a:xfrm>
            <a:off x="6629400" y="274638"/>
            <a:ext cx="2057400" cy="5851525"/>
          </a:xfrm>
        </p:spPr>
        <p:txBody>
          <a:bodyPr vert="eaVert"/>
          <a:lstStyle/>
          <a:p>
            <a:r>
              <a:rPr lang="sr-Cyrl-CS"/>
              <a:t>Кликните и уредите наслов</a:t>
            </a:r>
            <a:endParaRPr lang="en-US"/>
          </a:p>
        </p:txBody>
      </p:sp>
      <p:sp>
        <p:nvSpPr>
          <p:cNvPr id="3" name="Чувар места за вертикални текст 2"/>
          <p:cNvSpPr>
            <a:spLocks noGrp="1"/>
          </p:cNvSpPr>
          <p:nvPr>
            <p:ph type="body" orient="vert" idx="1"/>
          </p:nvPr>
        </p:nvSpPr>
        <p:spPr>
          <a:xfrm>
            <a:off x="457200" y="274638"/>
            <a:ext cx="6019800" cy="5851525"/>
          </a:xfrm>
        </p:spPr>
        <p:txBody>
          <a:bodyPr vert="eaVert"/>
          <a:lstStyle/>
          <a:p>
            <a:pPr lvl="0"/>
            <a:r>
              <a:rPr lang="sr-Cyrl-CS"/>
              <a:t>Уредите стил текста мастера</a:t>
            </a:r>
          </a:p>
          <a:p>
            <a:pPr lvl="1"/>
            <a:r>
              <a:rPr lang="sr-Cyrl-CS"/>
              <a:t>Други ниво</a:t>
            </a:r>
          </a:p>
          <a:p>
            <a:pPr lvl="2"/>
            <a:r>
              <a:rPr lang="sr-Cyrl-CS"/>
              <a:t>Трећи ниво</a:t>
            </a:r>
          </a:p>
          <a:p>
            <a:pPr lvl="3"/>
            <a:r>
              <a:rPr lang="sr-Cyrl-CS"/>
              <a:t>Четврти ниво</a:t>
            </a:r>
          </a:p>
          <a:p>
            <a:pPr lvl="4"/>
            <a:r>
              <a:rPr lang="sr-Cyrl-CS"/>
              <a:t>Пети ниво</a:t>
            </a:r>
            <a:endParaRPr lang="en-US"/>
          </a:p>
        </p:txBody>
      </p:sp>
      <p:sp>
        <p:nvSpPr>
          <p:cNvPr id="4" name="Чувар места за датум 3"/>
          <p:cNvSpPr>
            <a:spLocks noGrp="1"/>
          </p:cNvSpPr>
          <p:nvPr>
            <p:ph type="dt" sz="half" idx="10"/>
          </p:nvPr>
        </p:nvSpPr>
        <p:spPr/>
        <p:txBody>
          <a:bodyPr/>
          <a:lstStyle/>
          <a:p>
            <a:fld id="{E7F47304-DB2F-40F4-904D-F0C07CA09299}" type="datetimeFigureOut">
              <a:rPr lang="en-US" smtClean="0"/>
              <a:t>10/19/2020</a:t>
            </a:fld>
            <a:endParaRPr lang="en-US"/>
          </a:p>
        </p:txBody>
      </p:sp>
      <p:sp>
        <p:nvSpPr>
          <p:cNvPr id="5" name="Чувар места за подножје 4"/>
          <p:cNvSpPr>
            <a:spLocks noGrp="1"/>
          </p:cNvSpPr>
          <p:nvPr>
            <p:ph type="ftr" sz="quarter" idx="11"/>
          </p:nvPr>
        </p:nvSpPr>
        <p:spPr/>
        <p:txBody>
          <a:bodyPr/>
          <a:lstStyle/>
          <a:p>
            <a:endParaRPr lang="en-US"/>
          </a:p>
        </p:txBody>
      </p:sp>
      <p:sp>
        <p:nvSpPr>
          <p:cNvPr id="6" name="Чувар места за број слајда 5"/>
          <p:cNvSpPr>
            <a:spLocks noGrp="1"/>
          </p:cNvSpPr>
          <p:nvPr>
            <p:ph type="sldNum" sz="quarter" idx="12"/>
          </p:nvPr>
        </p:nvSpPr>
        <p:spPr/>
        <p:txBody>
          <a:bodyPr/>
          <a:lstStyle/>
          <a:p>
            <a:fld id="{B6192A2C-7151-43D3-B7ED-B7FAFA3F37A4}" type="slidenum">
              <a:rPr lang="en-US" smtClean="0"/>
              <a:t>‹#›</a:t>
            </a:fld>
            <a:endParaRPr lang="en-US"/>
          </a:p>
        </p:txBody>
      </p:sp>
    </p:spTree>
    <p:extLst>
      <p:ext uri="{BB962C8B-B14F-4D97-AF65-F5344CB8AC3E}">
        <p14:creationId xmlns:p14="http://schemas.microsoft.com/office/powerpoint/2010/main" val="109013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слов и садржај">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p>
            <a:r>
              <a:rPr lang="sr-Cyrl-CS"/>
              <a:t>Кликните и уредите наслов</a:t>
            </a:r>
            <a:endParaRPr lang="en-US"/>
          </a:p>
        </p:txBody>
      </p:sp>
      <p:sp>
        <p:nvSpPr>
          <p:cNvPr id="3" name="Чувар места за садржај 2"/>
          <p:cNvSpPr>
            <a:spLocks noGrp="1"/>
          </p:cNvSpPr>
          <p:nvPr>
            <p:ph idx="1"/>
          </p:nvPr>
        </p:nvSpPr>
        <p:spPr/>
        <p:txBody>
          <a:bodyPr/>
          <a:lstStyle/>
          <a:p>
            <a:pPr lvl="0"/>
            <a:r>
              <a:rPr lang="sr-Cyrl-CS"/>
              <a:t>Уредите стил текста мастера</a:t>
            </a:r>
          </a:p>
          <a:p>
            <a:pPr lvl="1"/>
            <a:r>
              <a:rPr lang="sr-Cyrl-CS"/>
              <a:t>Други ниво</a:t>
            </a:r>
          </a:p>
          <a:p>
            <a:pPr lvl="2"/>
            <a:r>
              <a:rPr lang="sr-Cyrl-CS"/>
              <a:t>Трећи ниво</a:t>
            </a:r>
          </a:p>
          <a:p>
            <a:pPr lvl="3"/>
            <a:r>
              <a:rPr lang="sr-Cyrl-CS"/>
              <a:t>Четврти ниво</a:t>
            </a:r>
          </a:p>
          <a:p>
            <a:pPr lvl="4"/>
            <a:r>
              <a:rPr lang="sr-Cyrl-CS"/>
              <a:t>Пети ниво</a:t>
            </a:r>
            <a:endParaRPr lang="en-US"/>
          </a:p>
        </p:txBody>
      </p:sp>
      <p:sp>
        <p:nvSpPr>
          <p:cNvPr id="4" name="Чувар места за датум 3"/>
          <p:cNvSpPr>
            <a:spLocks noGrp="1"/>
          </p:cNvSpPr>
          <p:nvPr>
            <p:ph type="dt" sz="half" idx="10"/>
          </p:nvPr>
        </p:nvSpPr>
        <p:spPr/>
        <p:txBody>
          <a:bodyPr/>
          <a:lstStyle/>
          <a:p>
            <a:fld id="{E7F47304-DB2F-40F4-904D-F0C07CA09299}" type="datetimeFigureOut">
              <a:rPr lang="en-US" smtClean="0"/>
              <a:t>10/19/2020</a:t>
            </a:fld>
            <a:endParaRPr lang="en-US"/>
          </a:p>
        </p:txBody>
      </p:sp>
      <p:sp>
        <p:nvSpPr>
          <p:cNvPr id="5" name="Чувар места за подножје 4"/>
          <p:cNvSpPr>
            <a:spLocks noGrp="1"/>
          </p:cNvSpPr>
          <p:nvPr>
            <p:ph type="ftr" sz="quarter" idx="11"/>
          </p:nvPr>
        </p:nvSpPr>
        <p:spPr/>
        <p:txBody>
          <a:bodyPr/>
          <a:lstStyle/>
          <a:p>
            <a:endParaRPr lang="en-US"/>
          </a:p>
        </p:txBody>
      </p:sp>
      <p:sp>
        <p:nvSpPr>
          <p:cNvPr id="6" name="Чувар места за број слајда 5"/>
          <p:cNvSpPr>
            <a:spLocks noGrp="1"/>
          </p:cNvSpPr>
          <p:nvPr>
            <p:ph type="sldNum" sz="quarter" idx="12"/>
          </p:nvPr>
        </p:nvSpPr>
        <p:spPr/>
        <p:txBody>
          <a:bodyPr/>
          <a:lstStyle/>
          <a:p>
            <a:fld id="{B6192A2C-7151-43D3-B7ED-B7FAFA3F37A4}" type="slidenum">
              <a:rPr lang="en-US" smtClean="0"/>
              <a:t>‹#›</a:t>
            </a:fld>
            <a:endParaRPr lang="en-US"/>
          </a:p>
        </p:txBody>
      </p:sp>
    </p:spTree>
    <p:extLst>
      <p:ext uri="{BB962C8B-B14F-4D97-AF65-F5344CB8AC3E}">
        <p14:creationId xmlns:p14="http://schemas.microsoft.com/office/powerpoint/2010/main" val="240061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ље одељка">
    <p:spTree>
      <p:nvGrpSpPr>
        <p:cNvPr id="1" name=""/>
        <p:cNvGrpSpPr/>
        <p:nvPr/>
      </p:nvGrpSpPr>
      <p:grpSpPr>
        <a:xfrm>
          <a:off x="0" y="0"/>
          <a:ext cx="0" cy="0"/>
          <a:chOff x="0" y="0"/>
          <a:chExt cx="0" cy="0"/>
        </a:xfrm>
      </p:grpSpPr>
      <p:sp>
        <p:nvSpPr>
          <p:cNvPr id="2" name="Наслов 1"/>
          <p:cNvSpPr>
            <a:spLocks noGrp="1"/>
          </p:cNvSpPr>
          <p:nvPr>
            <p:ph type="title"/>
          </p:nvPr>
        </p:nvSpPr>
        <p:spPr>
          <a:xfrm>
            <a:off x="722313" y="4406900"/>
            <a:ext cx="7772400" cy="1362075"/>
          </a:xfrm>
        </p:spPr>
        <p:txBody>
          <a:bodyPr anchor="t"/>
          <a:lstStyle>
            <a:lvl1pPr algn="l">
              <a:defRPr sz="4000" b="1" cap="all"/>
            </a:lvl1pPr>
          </a:lstStyle>
          <a:p>
            <a:r>
              <a:rPr lang="sr-Cyrl-CS"/>
              <a:t>Кликните и уредите наслов</a:t>
            </a:r>
            <a:endParaRPr lang="en-US"/>
          </a:p>
        </p:txBody>
      </p:sp>
      <p:sp>
        <p:nvSpPr>
          <p:cNvPr id="3" name="Чувар места за 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r-Cyrl-CS"/>
              <a:t>Уредите стил текста мастера</a:t>
            </a:r>
          </a:p>
        </p:txBody>
      </p:sp>
      <p:sp>
        <p:nvSpPr>
          <p:cNvPr id="4" name="Чувар места за датум 3"/>
          <p:cNvSpPr>
            <a:spLocks noGrp="1"/>
          </p:cNvSpPr>
          <p:nvPr>
            <p:ph type="dt" sz="half" idx="10"/>
          </p:nvPr>
        </p:nvSpPr>
        <p:spPr/>
        <p:txBody>
          <a:bodyPr/>
          <a:lstStyle/>
          <a:p>
            <a:fld id="{E7F47304-DB2F-40F4-904D-F0C07CA09299}" type="datetimeFigureOut">
              <a:rPr lang="en-US" smtClean="0"/>
              <a:t>10/19/2020</a:t>
            </a:fld>
            <a:endParaRPr lang="en-US"/>
          </a:p>
        </p:txBody>
      </p:sp>
      <p:sp>
        <p:nvSpPr>
          <p:cNvPr id="5" name="Чувар места за подножје 4"/>
          <p:cNvSpPr>
            <a:spLocks noGrp="1"/>
          </p:cNvSpPr>
          <p:nvPr>
            <p:ph type="ftr" sz="quarter" idx="11"/>
          </p:nvPr>
        </p:nvSpPr>
        <p:spPr/>
        <p:txBody>
          <a:bodyPr/>
          <a:lstStyle/>
          <a:p>
            <a:endParaRPr lang="en-US"/>
          </a:p>
        </p:txBody>
      </p:sp>
      <p:sp>
        <p:nvSpPr>
          <p:cNvPr id="6" name="Чувар места за број слајда 5"/>
          <p:cNvSpPr>
            <a:spLocks noGrp="1"/>
          </p:cNvSpPr>
          <p:nvPr>
            <p:ph type="sldNum" sz="quarter" idx="12"/>
          </p:nvPr>
        </p:nvSpPr>
        <p:spPr/>
        <p:txBody>
          <a:bodyPr/>
          <a:lstStyle/>
          <a:p>
            <a:fld id="{B6192A2C-7151-43D3-B7ED-B7FAFA3F37A4}" type="slidenum">
              <a:rPr lang="en-US" smtClean="0"/>
              <a:t>‹#›</a:t>
            </a:fld>
            <a:endParaRPr lang="en-US"/>
          </a:p>
        </p:txBody>
      </p:sp>
    </p:spTree>
    <p:extLst>
      <p:ext uri="{BB962C8B-B14F-4D97-AF65-F5344CB8AC3E}">
        <p14:creationId xmlns:p14="http://schemas.microsoft.com/office/powerpoint/2010/main" val="3807418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садржаја">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p>
            <a:r>
              <a:rPr lang="sr-Cyrl-CS"/>
              <a:t>Кликните и уредите наслов</a:t>
            </a:r>
            <a:endParaRPr lang="en-US"/>
          </a:p>
        </p:txBody>
      </p:sp>
      <p:sp>
        <p:nvSpPr>
          <p:cNvPr id="3" name="Чувар места за садржај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r-Cyrl-CS"/>
              <a:t>Уредите стил текста мастера</a:t>
            </a:r>
          </a:p>
          <a:p>
            <a:pPr lvl="1"/>
            <a:r>
              <a:rPr lang="sr-Cyrl-CS"/>
              <a:t>Други ниво</a:t>
            </a:r>
          </a:p>
          <a:p>
            <a:pPr lvl="2"/>
            <a:r>
              <a:rPr lang="sr-Cyrl-CS"/>
              <a:t>Трећи ниво</a:t>
            </a:r>
          </a:p>
          <a:p>
            <a:pPr lvl="3"/>
            <a:r>
              <a:rPr lang="sr-Cyrl-CS"/>
              <a:t>Четврти ниво</a:t>
            </a:r>
          </a:p>
          <a:p>
            <a:pPr lvl="4"/>
            <a:r>
              <a:rPr lang="sr-Cyrl-CS"/>
              <a:t>Пети ниво</a:t>
            </a:r>
            <a:endParaRPr lang="en-US"/>
          </a:p>
        </p:txBody>
      </p:sp>
      <p:sp>
        <p:nvSpPr>
          <p:cNvPr id="4" name="Чувар места за садржај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r-Cyrl-CS"/>
              <a:t>Уредите стил текста мастера</a:t>
            </a:r>
          </a:p>
          <a:p>
            <a:pPr lvl="1"/>
            <a:r>
              <a:rPr lang="sr-Cyrl-CS"/>
              <a:t>Други ниво</a:t>
            </a:r>
          </a:p>
          <a:p>
            <a:pPr lvl="2"/>
            <a:r>
              <a:rPr lang="sr-Cyrl-CS"/>
              <a:t>Трећи ниво</a:t>
            </a:r>
          </a:p>
          <a:p>
            <a:pPr lvl="3"/>
            <a:r>
              <a:rPr lang="sr-Cyrl-CS"/>
              <a:t>Четврти ниво</a:t>
            </a:r>
          </a:p>
          <a:p>
            <a:pPr lvl="4"/>
            <a:r>
              <a:rPr lang="sr-Cyrl-CS"/>
              <a:t>Пети ниво</a:t>
            </a:r>
            <a:endParaRPr lang="en-US"/>
          </a:p>
        </p:txBody>
      </p:sp>
      <p:sp>
        <p:nvSpPr>
          <p:cNvPr id="5" name="Чувар места за датум 4"/>
          <p:cNvSpPr>
            <a:spLocks noGrp="1"/>
          </p:cNvSpPr>
          <p:nvPr>
            <p:ph type="dt" sz="half" idx="10"/>
          </p:nvPr>
        </p:nvSpPr>
        <p:spPr/>
        <p:txBody>
          <a:bodyPr/>
          <a:lstStyle/>
          <a:p>
            <a:fld id="{E7F47304-DB2F-40F4-904D-F0C07CA09299}" type="datetimeFigureOut">
              <a:rPr lang="en-US" smtClean="0"/>
              <a:t>10/19/2020</a:t>
            </a:fld>
            <a:endParaRPr lang="en-US"/>
          </a:p>
        </p:txBody>
      </p:sp>
      <p:sp>
        <p:nvSpPr>
          <p:cNvPr id="6" name="Чувар места за подножје 5"/>
          <p:cNvSpPr>
            <a:spLocks noGrp="1"/>
          </p:cNvSpPr>
          <p:nvPr>
            <p:ph type="ftr" sz="quarter" idx="11"/>
          </p:nvPr>
        </p:nvSpPr>
        <p:spPr/>
        <p:txBody>
          <a:bodyPr/>
          <a:lstStyle/>
          <a:p>
            <a:endParaRPr lang="en-US"/>
          </a:p>
        </p:txBody>
      </p:sp>
      <p:sp>
        <p:nvSpPr>
          <p:cNvPr id="7" name="Чувар места за број слајда 6"/>
          <p:cNvSpPr>
            <a:spLocks noGrp="1"/>
          </p:cNvSpPr>
          <p:nvPr>
            <p:ph type="sldNum" sz="quarter" idx="12"/>
          </p:nvPr>
        </p:nvSpPr>
        <p:spPr/>
        <p:txBody>
          <a:bodyPr/>
          <a:lstStyle/>
          <a:p>
            <a:fld id="{B6192A2C-7151-43D3-B7ED-B7FAFA3F37A4}" type="slidenum">
              <a:rPr lang="en-US" smtClean="0"/>
              <a:t>‹#›</a:t>
            </a:fld>
            <a:endParaRPr lang="en-US"/>
          </a:p>
        </p:txBody>
      </p:sp>
    </p:spTree>
    <p:extLst>
      <p:ext uri="{BB962C8B-B14F-4D97-AF65-F5344CB8AC3E}">
        <p14:creationId xmlns:p14="http://schemas.microsoft.com/office/powerpoint/2010/main" val="3848469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еђење">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lvl1pPr>
              <a:defRPr/>
            </a:lvl1pPr>
          </a:lstStyle>
          <a:p>
            <a:r>
              <a:rPr lang="sr-Cyrl-CS"/>
              <a:t>Кликните и уредите наслов</a:t>
            </a:r>
            <a:endParaRPr lang="en-US"/>
          </a:p>
        </p:txBody>
      </p:sp>
      <p:sp>
        <p:nvSpPr>
          <p:cNvPr id="3" name="Чувар места за 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Cyrl-CS"/>
              <a:t>Уредите стил текста мастера</a:t>
            </a:r>
          </a:p>
        </p:txBody>
      </p:sp>
      <p:sp>
        <p:nvSpPr>
          <p:cNvPr id="4" name="Чувар места за садржај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r-Cyrl-CS"/>
              <a:t>Уредите стил текста мастера</a:t>
            </a:r>
          </a:p>
          <a:p>
            <a:pPr lvl="1"/>
            <a:r>
              <a:rPr lang="sr-Cyrl-CS"/>
              <a:t>Други ниво</a:t>
            </a:r>
          </a:p>
          <a:p>
            <a:pPr lvl="2"/>
            <a:r>
              <a:rPr lang="sr-Cyrl-CS"/>
              <a:t>Трећи ниво</a:t>
            </a:r>
          </a:p>
          <a:p>
            <a:pPr lvl="3"/>
            <a:r>
              <a:rPr lang="sr-Cyrl-CS"/>
              <a:t>Четврти ниво</a:t>
            </a:r>
          </a:p>
          <a:p>
            <a:pPr lvl="4"/>
            <a:r>
              <a:rPr lang="sr-Cyrl-CS"/>
              <a:t>Пети ниво</a:t>
            </a:r>
            <a:endParaRPr lang="en-US"/>
          </a:p>
        </p:txBody>
      </p:sp>
      <p:sp>
        <p:nvSpPr>
          <p:cNvPr id="5" name="Чувар места за 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Cyrl-CS"/>
              <a:t>Уредите стил текста мастера</a:t>
            </a:r>
          </a:p>
        </p:txBody>
      </p:sp>
      <p:sp>
        <p:nvSpPr>
          <p:cNvPr id="6" name="Чувар места за садржај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r-Cyrl-CS"/>
              <a:t>Уредите стил текста мастера</a:t>
            </a:r>
          </a:p>
          <a:p>
            <a:pPr lvl="1"/>
            <a:r>
              <a:rPr lang="sr-Cyrl-CS"/>
              <a:t>Други ниво</a:t>
            </a:r>
          </a:p>
          <a:p>
            <a:pPr lvl="2"/>
            <a:r>
              <a:rPr lang="sr-Cyrl-CS"/>
              <a:t>Трећи ниво</a:t>
            </a:r>
          </a:p>
          <a:p>
            <a:pPr lvl="3"/>
            <a:r>
              <a:rPr lang="sr-Cyrl-CS"/>
              <a:t>Четврти ниво</a:t>
            </a:r>
          </a:p>
          <a:p>
            <a:pPr lvl="4"/>
            <a:r>
              <a:rPr lang="sr-Cyrl-CS"/>
              <a:t>Пети ниво</a:t>
            </a:r>
            <a:endParaRPr lang="en-US"/>
          </a:p>
        </p:txBody>
      </p:sp>
      <p:sp>
        <p:nvSpPr>
          <p:cNvPr id="7" name="Чувар места за датум 6"/>
          <p:cNvSpPr>
            <a:spLocks noGrp="1"/>
          </p:cNvSpPr>
          <p:nvPr>
            <p:ph type="dt" sz="half" idx="10"/>
          </p:nvPr>
        </p:nvSpPr>
        <p:spPr/>
        <p:txBody>
          <a:bodyPr/>
          <a:lstStyle/>
          <a:p>
            <a:fld id="{E7F47304-DB2F-40F4-904D-F0C07CA09299}" type="datetimeFigureOut">
              <a:rPr lang="en-US" smtClean="0"/>
              <a:t>10/19/2020</a:t>
            </a:fld>
            <a:endParaRPr lang="en-US"/>
          </a:p>
        </p:txBody>
      </p:sp>
      <p:sp>
        <p:nvSpPr>
          <p:cNvPr id="8" name="Чувар места за подножје 7"/>
          <p:cNvSpPr>
            <a:spLocks noGrp="1"/>
          </p:cNvSpPr>
          <p:nvPr>
            <p:ph type="ftr" sz="quarter" idx="11"/>
          </p:nvPr>
        </p:nvSpPr>
        <p:spPr/>
        <p:txBody>
          <a:bodyPr/>
          <a:lstStyle/>
          <a:p>
            <a:endParaRPr lang="en-US"/>
          </a:p>
        </p:txBody>
      </p:sp>
      <p:sp>
        <p:nvSpPr>
          <p:cNvPr id="9" name="Чувар места за број слајда 8"/>
          <p:cNvSpPr>
            <a:spLocks noGrp="1"/>
          </p:cNvSpPr>
          <p:nvPr>
            <p:ph type="sldNum" sz="quarter" idx="12"/>
          </p:nvPr>
        </p:nvSpPr>
        <p:spPr/>
        <p:txBody>
          <a:bodyPr/>
          <a:lstStyle/>
          <a:p>
            <a:fld id="{B6192A2C-7151-43D3-B7ED-B7FAFA3F37A4}" type="slidenum">
              <a:rPr lang="en-US" smtClean="0"/>
              <a:t>‹#›</a:t>
            </a:fld>
            <a:endParaRPr lang="en-US"/>
          </a:p>
        </p:txBody>
      </p:sp>
    </p:spTree>
    <p:extLst>
      <p:ext uri="{BB962C8B-B14F-4D97-AF65-F5344CB8AC3E}">
        <p14:creationId xmlns:p14="http://schemas.microsoft.com/office/powerpoint/2010/main" val="557650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наслов">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p>
            <a:r>
              <a:rPr lang="sr-Cyrl-CS"/>
              <a:t>Кликните и уредите наслов</a:t>
            </a:r>
            <a:endParaRPr lang="en-US"/>
          </a:p>
        </p:txBody>
      </p:sp>
      <p:sp>
        <p:nvSpPr>
          <p:cNvPr id="3" name="Чувар места за датум 2"/>
          <p:cNvSpPr>
            <a:spLocks noGrp="1"/>
          </p:cNvSpPr>
          <p:nvPr>
            <p:ph type="dt" sz="half" idx="10"/>
          </p:nvPr>
        </p:nvSpPr>
        <p:spPr/>
        <p:txBody>
          <a:bodyPr/>
          <a:lstStyle/>
          <a:p>
            <a:fld id="{E7F47304-DB2F-40F4-904D-F0C07CA09299}" type="datetimeFigureOut">
              <a:rPr lang="en-US" smtClean="0"/>
              <a:t>10/19/2020</a:t>
            </a:fld>
            <a:endParaRPr lang="en-US"/>
          </a:p>
        </p:txBody>
      </p:sp>
      <p:sp>
        <p:nvSpPr>
          <p:cNvPr id="4" name="Чувар места за подножје 3"/>
          <p:cNvSpPr>
            <a:spLocks noGrp="1"/>
          </p:cNvSpPr>
          <p:nvPr>
            <p:ph type="ftr" sz="quarter" idx="11"/>
          </p:nvPr>
        </p:nvSpPr>
        <p:spPr/>
        <p:txBody>
          <a:bodyPr/>
          <a:lstStyle/>
          <a:p>
            <a:endParaRPr lang="en-US"/>
          </a:p>
        </p:txBody>
      </p:sp>
      <p:sp>
        <p:nvSpPr>
          <p:cNvPr id="5" name="Чувар места за број слајда 4"/>
          <p:cNvSpPr>
            <a:spLocks noGrp="1"/>
          </p:cNvSpPr>
          <p:nvPr>
            <p:ph type="sldNum" sz="quarter" idx="12"/>
          </p:nvPr>
        </p:nvSpPr>
        <p:spPr/>
        <p:txBody>
          <a:bodyPr/>
          <a:lstStyle/>
          <a:p>
            <a:fld id="{B6192A2C-7151-43D3-B7ED-B7FAFA3F37A4}" type="slidenum">
              <a:rPr lang="en-US" smtClean="0"/>
              <a:t>‹#›</a:t>
            </a:fld>
            <a:endParaRPr lang="en-US"/>
          </a:p>
        </p:txBody>
      </p:sp>
    </p:spTree>
    <p:extLst>
      <p:ext uri="{BB962C8B-B14F-4D97-AF65-F5344CB8AC3E}">
        <p14:creationId xmlns:p14="http://schemas.microsoft.com/office/powerpoint/2010/main" val="376208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но">
    <p:spTree>
      <p:nvGrpSpPr>
        <p:cNvPr id="1" name=""/>
        <p:cNvGrpSpPr/>
        <p:nvPr/>
      </p:nvGrpSpPr>
      <p:grpSpPr>
        <a:xfrm>
          <a:off x="0" y="0"/>
          <a:ext cx="0" cy="0"/>
          <a:chOff x="0" y="0"/>
          <a:chExt cx="0" cy="0"/>
        </a:xfrm>
      </p:grpSpPr>
      <p:sp>
        <p:nvSpPr>
          <p:cNvPr id="2" name="Чувар места за датум 1"/>
          <p:cNvSpPr>
            <a:spLocks noGrp="1"/>
          </p:cNvSpPr>
          <p:nvPr>
            <p:ph type="dt" sz="half" idx="10"/>
          </p:nvPr>
        </p:nvSpPr>
        <p:spPr/>
        <p:txBody>
          <a:bodyPr/>
          <a:lstStyle/>
          <a:p>
            <a:fld id="{E7F47304-DB2F-40F4-904D-F0C07CA09299}" type="datetimeFigureOut">
              <a:rPr lang="en-US" smtClean="0"/>
              <a:t>10/19/2020</a:t>
            </a:fld>
            <a:endParaRPr lang="en-US"/>
          </a:p>
        </p:txBody>
      </p:sp>
      <p:sp>
        <p:nvSpPr>
          <p:cNvPr id="3" name="Чувар места за подножје 2"/>
          <p:cNvSpPr>
            <a:spLocks noGrp="1"/>
          </p:cNvSpPr>
          <p:nvPr>
            <p:ph type="ftr" sz="quarter" idx="11"/>
          </p:nvPr>
        </p:nvSpPr>
        <p:spPr/>
        <p:txBody>
          <a:bodyPr/>
          <a:lstStyle/>
          <a:p>
            <a:endParaRPr lang="en-US"/>
          </a:p>
        </p:txBody>
      </p:sp>
      <p:sp>
        <p:nvSpPr>
          <p:cNvPr id="4" name="Чувар места за број слајда 3"/>
          <p:cNvSpPr>
            <a:spLocks noGrp="1"/>
          </p:cNvSpPr>
          <p:nvPr>
            <p:ph type="sldNum" sz="quarter" idx="12"/>
          </p:nvPr>
        </p:nvSpPr>
        <p:spPr/>
        <p:txBody>
          <a:bodyPr/>
          <a:lstStyle/>
          <a:p>
            <a:fld id="{B6192A2C-7151-43D3-B7ED-B7FAFA3F37A4}" type="slidenum">
              <a:rPr lang="en-US" smtClean="0"/>
              <a:t>‹#›</a:t>
            </a:fld>
            <a:endParaRPr lang="en-US"/>
          </a:p>
        </p:txBody>
      </p:sp>
    </p:spTree>
    <p:extLst>
      <p:ext uri="{BB962C8B-B14F-4D97-AF65-F5344CB8AC3E}">
        <p14:creationId xmlns:p14="http://schemas.microsoft.com/office/powerpoint/2010/main" val="3287181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адржај са натписом">
    <p:spTree>
      <p:nvGrpSpPr>
        <p:cNvPr id="1" name=""/>
        <p:cNvGrpSpPr/>
        <p:nvPr/>
      </p:nvGrpSpPr>
      <p:grpSpPr>
        <a:xfrm>
          <a:off x="0" y="0"/>
          <a:ext cx="0" cy="0"/>
          <a:chOff x="0" y="0"/>
          <a:chExt cx="0" cy="0"/>
        </a:xfrm>
      </p:grpSpPr>
      <p:sp>
        <p:nvSpPr>
          <p:cNvPr id="2" name="Наслов 1"/>
          <p:cNvSpPr>
            <a:spLocks noGrp="1"/>
          </p:cNvSpPr>
          <p:nvPr>
            <p:ph type="title"/>
          </p:nvPr>
        </p:nvSpPr>
        <p:spPr>
          <a:xfrm>
            <a:off x="457200" y="273050"/>
            <a:ext cx="3008313" cy="1162050"/>
          </a:xfrm>
        </p:spPr>
        <p:txBody>
          <a:bodyPr anchor="b"/>
          <a:lstStyle>
            <a:lvl1pPr algn="l">
              <a:defRPr sz="2000" b="1"/>
            </a:lvl1pPr>
          </a:lstStyle>
          <a:p>
            <a:r>
              <a:rPr lang="sr-Cyrl-CS"/>
              <a:t>Кликните и уредите наслов</a:t>
            </a:r>
            <a:endParaRPr lang="en-US"/>
          </a:p>
        </p:txBody>
      </p:sp>
      <p:sp>
        <p:nvSpPr>
          <p:cNvPr id="3" name="Чувар места за садржај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r-Cyrl-CS"/>
              <a:t>Уредите стил текста мастера</a:t>
            </a:r>
          </a:p>
          <a:p>
            <a:pPr lvl="1"/>
            <a:r>
              <a:rPr lang="sr-Cyrl-CS"/>
              <a:t>Други ниво</a:t>
            </a:r>
          </a:p>
          <a:p>
            <a:pPr lvl="2"/>
            <a:r>
              <a:rPr lang="sr-Cyrl-CS"/>
              <a:t>Трећи ниво</a:t>
            </a:r>
          </a:p>
          <a:p>
            <a:pPr lvl="3"/>
            <a:r>
              <a:rPr lang="sr-Cyrl-CS"/>
              <a:t>Четврти ниво</a:t>
            </a:r>
          </a:p>
          <a:p>
            <a:pPr lvl="4"/>
            <a:r>
              <a:rPr lang="sr-Cyrl-CS"/>
              <a:t>Пети ниво</a:t>
            </a:r>
            <a:endParaRPr lang="en-US"/>
          </a:p>
        </p:txBody>
      </p:sp>
      <p:sp>
        <p:nvSpPr>
          <p:cNvPr id="4" name="Чувар места за 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r-Cyrl-CS"/>
              <a:t>Уредите стил текста мастера</a:t>
            </a:r>
          </a:p>
        </p:txBody>
      </p:sp>
      <p:sp>
        <p:nvSpPr>
          <p:cNvPr id="5" name="Чувар места за датум 4"/>
          <p:cNvSpPr>
            <a:spLocks noGrp="1"/>
          </p:cNvSpPr>
          <p:nvPr>
            <p:ph type="dt" sz="half" idx="10"/>
          </p:nvPr>
        </p:nvSpPr>
        <p:spPr/>
        <p:txBody>
          <a:bodyPr/>
          <a:lstStyle/>
          <a:p>
            <a:fld id="{E7F47304-DB2F-40F4-904D-F0C07CA09299}" type="datetimeFigureOut">
              <a:rPr lang="en-US" smtClean="0"/>
              <a:t>10/19/2020</a:t>
            </a:fld>
            <a:endParaRPr lang="en-US"/>
          </a:p>
        </p:txBody>
      </p:sp>
      <p:sp>
        <p:nvSpPr>
          <p:cNvPr id="6" name="Чувар места за подножје 5"/>
          <p:cNvSpPr>
            <a:spLocks noGrp="1"/>
          </p:cNvSpPr>
          <p:nvPr>
            <p:ph type="ftr" sz="quarter" idx="11"/>
          </p:nvPr>
        </p:nvSpPr>
        <p:spPr/>
        <p:txBody>
          <a:bodyPr/>
          <a:lstStyle/>
          <a:p>
            <a:endParaRPr lang="en-US"/>
          </a:p>
        </p:txBody>
      </p:sp>
      <p:sp>
        <p:nvSpPr>
          <p:cNvPr id="7" name="Чувар места за број слајда 6"/>
          <p:cNvSpPr>
            <a:spLocks noGrp="1"/>
          </p:cNvSpPr>
          <p:nvPr>
            <p:ph type="sldNum" sz="quarter" idx="12"/>
          </p:nvPr>
        </p:nvSpPr>
        <p:spPr/>
        <p:txBody>
          <a:bodyPr/>
          <a:lstStyle/>
          <a:p>
            <a:fld id="{B6192A2C-7151-43D3-B7ED-B7FAFA3F37A4}" type="slidenum">
              <a:rPr lang="en-US" smtClean="0"/>
              <a:t>‹#›</a:t>
            </a:fld>
            <a:endParaRPr lang="en-US"/>
          </a:p>
        </p:txBody>
      </p:sp>
    </p:spTree>
    <p:extLst>
      <p:ext uri="{BB962C8B-B14F-4D97-AF65-F5344CB8AC3E}">
        <p14:creationId xmlns:p14="http://schemas.microsoft.com/office/powerpoint/2010/main" val="4221975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Слика са натписом">
    <p:spTree>
      <p:nvGrpSpPr>
        <p:cNvPr id="1" name=""/>
        <p:cNvGrpSpPr/>
        <p:nvPr/>
      </p:nvGrpSpPr>
      <p:grpSpPr>
        <a:xfrm>
          <a:off x="0" y="0"/>
          <a:ext cx="0" cy="0"/>
          <a:chOff x="0" y="0"/>
          <a:chExt cx="0" cy="0"/>
        </a:xfrm>
      </p:grpSpPr>
      <p:sp>
        <p:nvSpPr>
          <p:cNvPr id="2" name="Наслов 1"/>
          <p:cNvSpPr>
            <a:spLocks noGrp="1"/>
          </p:cNvSpPr>
          <p:nvPr>
            <p:ph type="title"/>
          </p:nvPr>
        </p:nvSpPr>
        <p:spPr>
          <a:xfrm>
            <a:off x="1792288" y="4800600"/>
            <a:ext cx="5486400" cy="566738"/>
          </a:xfrm>
        </p:spPr>
        <p:txBody>
          <a:bodyPr anchor="b"/>
          <a:lstStyle>
            <a:lvl1pPr algn="l">
              <a:defRPr sz="2000" b="1"/>
            </a:lvl1pPr>
          </a:lstStyle>
          <a:p>
            <a:r>
              <a:rPr lang="sr-Cyrl-CS"/>
              <a:t>Кликните и уредите наслов</a:t>
            </a:r>
            <a:endParaRPr lang="en-US"/>
          </a:p>
        </p:txBody>
      </p:sp>
      <p:sp>
        <p:nvSpPr>
          <p:cNvPr id="3" name="Чувар места за слику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Чувар места за 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r-Cyrl-CS"/>
              <a:t>Уредите стил текста мастера</a:t>
            </a:r>
          </a:p>
        </p:txBody>
      </p:sp>
      <p:sp>
        <p:nvSpPr>
          <p:cNvPr id="5" name="Чувар места за датум 4"/>
          <p:cNvSpPr>
            <a:spLocks noGrp="1"/>
          </p:cNvSpPr>
          <p:nvPr>
            <p:ph type="dt" sz="half" idx="10"/>
          </p:nvPr>
        </p:nvSpPr>
        <p:spPr/>
        <p:txBody>
          <a:bodyPr/>
          <a:lstStyle/>
          <a:p>
            <a:fld id="{E7F47304-DB2F-40F4-904D-F0C07CA09299}" type="datetimeFigureOut">
              <a:rPr lang="en-US" smtClean="0"/>
              <a:t>10/19/2020</a:t>
            </a:fld>
            <a:endParaRPr lang="en-US"/>
          </a:p>
        </p:txBody>
      </p:sp>
      <p:sp>
        <p:nvSpPr>
          <p:cNvPr id="6" name="Чувар места за подножје 5"/>
          <p:cNvSpPr>
            <a:spLocks noGrp="1"/>
          </p:cNvSpPr>
          <p:nvPr>
            <p:ph type="ftr" sz="quarter" idx="11"/>
          </p:nvPr>
        </p:nvSpPr>
        <p:spPr/>
        <p:txBody>
          <a:bodyPr/>
          <a:lstStyle/>
          <a:p>
            <a:endParaRPr lang="en-US"/>
          </a:p>
        </p:txBody>
      </p:sp>
      <p:sp>
        <p:nvSpPr>
          <p:cNvPr id="7" name="Чувар места за број слајда 6"/>
          <p:cNvSpPr>
            <a:spLocks noGrp="1"/>
          </p:cNvSpPr>
          <p:nvPr>
            <p:ph type="sldNum" sz="quarter" idx="12"/>
          </p:nvPr>
        </p:nvSpPr>
        <p:spPr/>
        <p:txBody>
          <a:bodyPr/>
          <a:lstStyle/>
          <a:p>
            <a:fld id="{B6192A2C-7151-43D3-B7ED-B7FAFA3F37A4}" type="slidenum">
              <a:rPr lang="en-US" smtClean="0"/>
              <a:t>‹#›</a:t>
            </a:fld>
            <a:endParaRPr lang="en-US"/>
          </a:p>
        </p:txBody>
      </p:sp>
    </p:spTree>
    <p:extLst>
      <p:ext uri="{BB962C8B-B14F-4D97-AF65-F5344CB8AC3E}">
        <p14:creationId xmlns:p14="http://schemas.microsoft.com/office/powerpoint/2010/main" val="1746733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Чувар места за наслов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r-Cyrl-CS"/>
              <a:t>Кликните и уредите наслов</a:t>
            </a:r>
            <a:endParaRPr lang="en-US"/>
          </a:p>
        </p:txBody>
      </p:sp>
      <p:sp>
        <p:nvSpPr>
          <p:cNvPr id="3" name="Чувар места за 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r-Cyrl-CS"/>
              <a:t>Уредите стил текста мастера</a:t>
            </a:r>
          </a:p>
          <a:p>
            <a:pPr lvl="1"/>
            <a:r>
              <a:rPr lang="sr-Cyrl-CS"/>
              <a:t>Други ниво</a:t>
            </a:r>
          </a:p>
          <a:p>
            <a:pPr lvl="2"/>
            <a:r>
              <a:rPr lang="sr-Cyrl-CS"/>
              <a:t>Трећи ниво</a:t>
            </a:r>
          </a:p>
          <a:p>
            <a:pPr lvl="3"/>
            <a:r>
              <a:rPr lang="sr-Cyrl-CS"/>
              <a:t>Четврти ниво</a:t>
            </a:r>
          </a:p>
          <a:p>
            <a:pPr lvl="4"/>
            <a:r>
              <a:rPr lang="sr-Cyrl-CS"/>
              <a:t>Пети ниво</a:t>
            </a:r>
            <a:endParaRPr lang="en-US"/>
          </a:p>
        </p:txBody>
      </p:sp>
      <p:sp>
        <p:nvSpPr>
          <p:cNvPr id="4" name="Чувар места за дату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47304-DB2F-40F4-904D-F0C07CA09299}" type="datetimeFigureOut">
              <a:rPr lang="en-US" smtClean="0"/>
              <a:t>10/19/2020</a:t>
            </a:fld>
            <a:endParaRPr lang="en-US"/>
          </a:p>
        </p:txBody>
      </p:sp>
      <p:sp>
        <p:nvSpPr>
          <p:cNvPr id="5" name="Чувар места за подножје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Чувар места за број слај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92A2C-7151-43D3-B7ED-B7FAFA3F37A4}" type="slidenum">
              <a:rPr lang="en-US" smtClean="0"/>
              <a:t>‹#›</a:t>
            </a:fld>
            <a:endParaRPr lang="en-US"/>
          </a:p>
        </p:txBody>
      </p:sp>
    </p:spTree>
    <p:extLst>
      <p:ext uri="{BB962C8B-B14F-4D97-AF65-F5344CB8AC3E}">
        <p14:creationId xmlns:p14="http://schemas.microsoft.com/office/powerpoint/2010/main" val="3356668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Наслов 1"/>
          <p:cNvSpPr>
            <a:spLocks noGrp="1"/>
          </p:cNvSpPr>
          <p:nvPr>
            <p:ph type="ctrTitle"/>
          </p:nvPr>
        </p:nvSpPr>
        <p:spPr/>
        <p:txBody>
          <a:bodyPr>
            <a:normAutofit fontScale="90000"/>
          </a:bodyPr>
          <a:lstStyle/>
          <a:p>
            <a:r>
              <a:rPr lang="sr-Cyrl-RS" sz="10700" dirty="0">
                <a:solidFill>
                  <a:schemeClr val="accent1"/>
                </a:solidFill>
              </a:rPr>
              <a:t>ОДИСЕЈ</a:t>
            </a:r>
            <a:r>
              <a:rPr lang="sr-Latn-RS" sz="10700" dirty="0">
                <a:solidFill>
                  <a:schemeClr val="accent1"/>
                </a:solidFill>
              </a:rPr>
              <a:t>A</a:t>
            </a:r>
            <a:br>
              <a:rPr lang="sr-Latn-RS" sz="10700" dirty="0">
                <a:solidFill>
                  <a:schemeClr val="accent1"/>
                </a:solidFill>
              </a:rPr>
            </a:br>
            <a:r>
              <a:rPr lang="sr-Latn-RS" sz="10700" dirty="0">
                <a:solidFill>
                  <a:schemeClr val="accent1"/>
                </a:solidFill>
              </a:rPr>
              <a:t>-</a:t>
            </a:r>
            <a:br>
              <a:rPr lang="sr-Latn-RS" sz="10700" dirty="0">
                <a:solidFill>
                  <a:schemeClr val="accent1"/>
                </a:solidFill>
              </a:rPr>
            </a:br>
            <a:r>
              <a:rPr lang="sr-Cyrl-RS" sz="10700" dirty="0">
                <a:solidFill>
                  <a:schemeClr val="accent1"/>
                </a:solidFill>
              </a:rPr>
              <a:t>ХОМЕР</a:t>
            </a:r>
            <a:br>
              <a:rPr lang="sr-Cyrl-RS" sz="10700" dirty="0">
                <a:solidFill>
                  <a:schemeClr val="accent1"/>
                </a:solidFill>
              </a:rPr>
            </a:br>
            <a:r>
              <a:rPr lang="sr-Cyrl-RS" sz="2000" dirty="0">
                <a:solidFill>
                  <a:schemeClr val="accent1"/>
                </a:solidFill>
              </a:rPr>
              <a:t>МР САЊА ЂУРИЋ, ПРОФ.</a:t>
            </a:r>
            <a:br>
              <a:rPr lang="sr-Cyrl-RS" dirty="0"/>
            </a:br>
            <a:endParaRPr lang="en-US" dirty="0"/>
          </a:p>
        </p:txBody>
      </p:sp>
      <p:sp>
        <p:nvSpPr>
          <p:cNvPr id="3" name="Поднаслов 2"/>
          <p:cNvSpPr>
            <a:spLocks noGrp="1"/>
          </p:cNvSpPr>
          <p:nvPr>
            <p:ph type="subTitle" idx="1"/>
          </p:nvPr>
        </p:nvSpPr>
        <p:spPr>
          <a:xfrm>
            <a:off x="1371600" y="3276600"/>
            <a:ext cx="6400800" cy="2362200"/>
          </a:xfrm>
        </p:spPr>
        <p:txBody>
          <a:bodyPr/>
          <a:lstStyle/>
          <a:p>
            <a:endParaRPr lang="sr-Cyrl-RS" dirty="0"/>
          </a:p>
          <a:p>
            <a:endParaRPr lang="sr-Cyrl-RS" dirty="0"/>
          </a:p>
          <a:p>
            <a:pPr algn="just"/>
            <a:endParaRPr lang="en-US" dirty="0"/>
          </a:p>
        </p:txBody>
      </p:sp>
    </p:spTree>
    <p:extLst>
      <p:ext uri="{BB962C8B-B14F-4D97-AF65-F5344CB8AC3E}">
        <p14:creationId xmlns:p14="http://schemas.microsoft.com/office/powerpoint/2010/main" val="26445991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1371600"/>
            <a:ext cx="3657600" cy="4524315"/>
          </a:xfrm>
          <a:prstGeom prst="rect">
            <a:avLst/>
          </a:prstGeom>
          <a:noFill/>
        </p:spPr>
        <p:txBody>
          <a:bodyPr wrap="square" rtlCol="0">
            <a:spAutoFit/>
          </a:bodyPr>
          <a:lstStyle/>
          <a:p>
            <a:r>
              <a:rPr lang="sr-Cyrl-R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Одисеј је уз </a:t>
            </a:r>
            <a:r>
              <a:rPr lang="sr-Cyrl-RS" sz="24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Херкула</a:t>
            </a:r>
            <a:r>
              <a:rPr lang="sr-Cyrl-R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и </a:t>
            </a:r>
            <a:r>
              <a:rPr lang="sr-Cyrl-RS" sz="24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Тезеја</a:t>
            </a:r>
            <a:r>
              <a:rPr lang="sr-Cyrl-R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(а сигурно и Икара) један од најпознатијих јунака грчких митова. Најбогатији назив за дуготрајна и мукотрпна путовања. Највећу заслугу за Одисејеву славу има Хомер, који га је уздигао до насловног јунака своје  Одисеје.</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667000"/>
            <a:ext cx="490537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7973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1" presetClass="entr" presetSubtype="8" fill="hold" nodeType="afterEffect">
                                  <p:stCondLst>
                                    <p:cond delay="1000"/>
                                  </p:stCondLst>
                                  <p:childTnLst>
                                    <p:set>
                                      <p:cBhvr>
                                        <p:cTn id="10" dur="1" fill="hold">
                                          <p:stCondLst>
                                            <p:cond delay="0"/>
                                          </p:stCondLst>
                                        </p:cTn>
                                        <p:tgtEl>
                                          <p:spTgt spid="2050"/>
                                        </p:tgtEl>
                                        <p:attrNameLst>
                                          <p:attrName>style.visibility</p:attrName>
                                        </p:attrNameLst>
                                      </p:cBhvr>
                                      <p:to>
                                        <p:strVal val="visible"/>
                                      </p:to>
                                    </p:set>
                                    <p:animEffect transition="in" filter="wheel(8)">
                                      <p:cBhvr>
                                        <p:cTn id="1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1" y="1419254"/>
            <a:ext cx="4571999" cy="563231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sr-Cyrl-R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Своје поријекло, по оцу, Одисеј је вукао од самог Зевса, а по мајци од бога Хермеса. Његов отац </a:t>
            </a:r>
            <a:r>
              <a:rPr lang="sr-Cyrl-RS"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Лаерт</a:t>
            </a:r>
            <a:r>
              <a:rPr lang="sr-Cyrl-R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био је, додуше, краљевског порекла, али није владао на Итаци (нити </a:t>
            </a:r>
            <a:r>
              <a:rPr lang="sr-Cyrl-RS"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игдје</a:t>
            </a:r>
            <a:r>
              <a:rPr lang="sr-Cyrl-R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sr-Cyrl-RS"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другдје</a:t>
            </a:r>
            <a:r>
              <a:rPr lang="sr-Cyrl-R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Своје краљевство Одисеј је добио оженивши се Пенелопом, ћерком </a:t>
            </a:r>
            <a:r>
              <a:rPr lang="sr-Cyrl-RS"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акарнанског</a:t>
            </a:r>
            <a:r>
              <a:rPr lang="sr-Cyrl-R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краља </a:t>
            </a:r>
            <a:r>
              <a:rPr lang="sr-Cyrl-RS"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Икарија</a:t>
            </a:r>
            <a:r>
              <a:rPr lang="sr-Cyrl-R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и његове жене </a:t>
            </a:r>
            <a:r>
              <a:rPr lang="sr-Cyrl-RS"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Перибеје</a:t>
            </a:r>
            <a:r>
              <a:rPr lang="sr-Cyrl-R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Његово краљевство се састојало од острва Итаке, </a:t>
            </a:r>
            <a:r>
              <a:rPr lang="sr-Cyrl-RS"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Кефал</a:t>
            </a:r>
            <a:r>
              <a:rPr lang="sr-Latn-R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a:t>
            </a:r>
            <a:r>
              <a:rPr lang="sr-Cyrl-R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није и </a:t>
            </a:r>
            <a:r>
              <a:rPr lang="sr-Cyrl-RS"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Закинта</a:t>
            </a:r>
            <a:r>
              <a:rPr lang="sr-Cyrl-R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и од оближњег копна.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035861"/>
            <a:ext cx="2305050" cy="262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25002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200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par>
                          <p:cTn id="14" fill="hold">
                            <p:stCondLst>
                              <p:cond delay="500"/>
                            </p:stCondLst>
                            <p:childTnLst>
                              <p:par>
                                <p:cTn id="15" presetID="22" presetClass="entr" presetSubtype="4" fill="hold" nodeType="afterEffect">
                                  <p:stCondLst>
                                    <p:cond delay="1500"/>
                                  </p:stCondLst>
                                  <p:childTnLst>
                                    <p:set>
                                      <p:cBhvr>
                                        <p:cTn id="16" dur="1" fill="hold">
                                          <p:stCondLst>
                                            <p:cond delay="0"/>
                                          </p:stCondLst>
                                        </p:cTn>
                                        <p:tgtEl>
                                          <p:spTgt spid="3074"/>
                                        </p:tgtEl>
                                        <p:attrNameLst>
                                          <p:attrName>style.visibility</p:attrName>
                                        </p:attrNameLst>
                                      </p:cBhvr>
                                      <p:to>
                                        <p:strVal val="visible"/>
                                      </p:to>
                                    </p:set>
                                    <p:animEffect transition="in" filter="wipe(down)">
                                      <p:cBhvr>
                                        <p:cTn id="17" dur="3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876300" y="1371600"/>
            <a:ext cx="7391400" cy="4893647"/>
          </a:xfrm>
          <a:prstGeom prst="rect">
            <a:avLst/>
          </a:prstGeom>
          <a:solidFill>
            <a:schemeClr val="tx2">
              <a:lumMod val="50000"/>
            </a:schemeClr>
          </a:solidFill>
          <a:ln>
            <a:solidFill>
              <a:srgbClr val="C00000"/>
            </a:solidFill>
          </a:ln>
          <a:scene3d>
            <a:camera prst="isometricOffAxis2Left"/>
            <a:lightRig rig="threePt" dir="t"/>
          </a:scene3d>
        </p:spPr>
        <p:txBody>
          <a:bodyPr wrap="square" rtlCol="0">
            <a:spAutoFit/>
          </a:bodyPr>
          <a:lstStyle/>
          <a:p>
            <a:r>
              <a:rPr lang="ru-RU" sz="2400" dirty="0">
                <a:solidFill>
                  <a:srgbClr val="FFFF00"/>
                </a:solidFill>
              </a:rPr>
              <a:t>Након освајања Троје међу ахејским краљевима избили су спорови, уобичајени међу савезницима који добију рат. Њихове лађе, крцате плијеном: златом, сребром, а највише робињама, отпловиле су у отаџбину раздвојене у мале, завађене</a:t>
            </a:r>
            <a:r>
              <a:rPr lang="sr-Latn-RS" sz="2400" dirty="0">
                <a:solidFill>
                  <a:srgbClr val="FFFF00"/>
                </a:solidFill>
              </a:rPr>
              <a:t> </a:t>
            </a:r>
            <a:r>
              <a:rPr lang="sr-Cyrl-RS" sz="2400" dirty="0">
                <a:solidFill>
                  <a:srgbClr val="FFFF00"/>
                </a:solidFill>
              </a:rPr>
              <a:t>групе</a:t>
            </a:r>
            <a:r>
              <a:rPr lang="ru-RU" sz="2400" dirty="0">
                <a:solidFill>
                  <a:srgbClr val="FFFF00"/>
                </a:solidFill>
              </a:rPr>
              <a:t>. Мало јунака је имало ту срећу да с посадама, без већих незгода, стигну кући. Многи су неславно погинули у морским олујама и на стјеновитим обалама, други одмах након искрцавања на тло отаџбине, а осталима је судбина намијенила дуге године лутања непознатим морима и далеким земљама. Ниједан ахејски јунак није морао да подузме тако дуготрајно путовање и савлада тако велике невоље као Одисеј.</a:t>
            </a:r>
          </a:p>
        </p:txBody>
      </p:sp>
    </p:spTree>
    <p:extLst>
      <p:ext uri="{BB962C8B-B14F-4D97-AF65-F5344CB8AC3E}">
        <p14:creationId xmlns:p14="http://schemas.microsoft.com/office/powerpoint/2010/main" val="13471317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00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5000" fill="hold"/>
                                        <p:tgtEl>
                                          <p:spTgt spid="2">
                                            <p:bg/>
                                          </p:spTgt>
                                        </p:tgtEl>
                                        <p:attrNameLst>
                                          <p:attrName>ppt_w</p:attrName>
                                        </p:attrNameLst>
                                      </p:cBhvr>
                                      <p:tavLst>
                                        <p:tav tm="0">
                                          <p:val>
                                            <p:fltVal val="0"/>
                                          </p:val>
                                        </p:tav>
                                        <p:tav tm="100000">
                                          <p:val>
                                            <p:strVal val="#ppt_w"/>
                                          </p:val>
                                        </p:tav>
                                      </p:tavLst>
                                    </p:anim>
                                    <p:anim calcmode="lin" valueType="num">
                                      <p:cBhvr>
                                        <p:cTn id="8" dur="5000" fill="hold"/>
                                        <p:tgtEl>
                                          <p:spTgt spid="2">
                                            <p:bg/>
                                          </p:spTgt>
                                        </p:tgtEl>
                                        <p:attrNameLst>
                                          <p:attrName>ppt_h</p:attrName>
                                        </p:attrNameLst>
                                      </p:cBhvr>
                                      <p:tavLst>
                                        <p:tav tm="0">
                                          <p:val>
                                            <p:fltVal val="0"/>
                                          </p:val>
                                        </p:tav>
                                        <p:tav tm="100000">
                                          <p:val>
                                            <p:strVal val="#ppt_h"/>
                                          </p:val>
                                        </p:tav>
                                      </p:tavLst>
                                    </p:anim>
                                    <p:anim calcmode="lin" valueType="num">
                                      <p:cBhvr>
                                        <p:cTn id="9" dur="5000" fill="hold"/>
                                        <p:tgtEl>
                                          <p:spTgt spid="2">
                                            <p:bg/>
                                          </p:spTgt>
                                        </p:tgtEl>
                                        <p:attrNameLst>
                                          <p:attrName>style.rotation</p:attrName>
                                        </p:attrNameLst>
                                      </p:cBhvr>
                                      <p:tavLst>
                                        <p:tav tm="0">
                                          <p:val>
                                            <p:fltVal val="90"/>
                                          </p:val>
                                        </p:tav>
                                        <p:tav tm="100000">
                                          <p:val>
                                            <p:fltVal val="0"/>
                                          </p:val>
                                        </p:tav>
                                      </p:tavLst>
                                    </p:anim>
                                    <p:animEffect transition="in" filter="fade">
                                      <p:cBhvr>
                                        <p:cTn id="10" dur="5000"/>
                                        <p:tgtEl>
                                          <p:spTgt spid="2">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2000"/>
                                  </p:stCondLst>
                                  <p:iterate type="lt">
                                    <p:tmPct val="2000"/>
                                  </p:iterate>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7" dur="5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8" dur="5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Дијаграм тока: директан приступ складишту 3"/>
          <p:cNvSpPr/>
          <p:nvPr/>
        </p:nvSpPr>
        <p:spPr>
          <a:xfrm>
            <a:off x="990600" y="304800"/>
            <a:ext cx="7848600" cy="62484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1Right"/>
              <a:lightRig rig="threePt" dir="t"/>
            </a:scene3d>
          </a:bodyPr>
          <a:lstStyle/>
          <a:p>
            <a:r>
              <a:rPr lang="ru-RU" dirty="0">
                <a:ln w="19050" cmpd="sng">
                  <a:solidFill>
                    <a:srgbClr val="FFFFFF"/>
                  </a:solidFill>
                  <a:prstDash val="solid"/>
                </a:ln>
                <a:solidFill>
                  <a:srgbClr val="FFFF00"/>
                </a:solidFill>
                <a:effectLst>
                  <a:outerShdw blurRad="63500" dir="3600000" algn="tl" rotWithShape="0">
                    <a:srgbClr val="000000">
                      <a:alpha val="70000"/>
                    </a:srgbClr>
                  </a:outerShdw>
                </a:effectLst>
              </a:rPr>
              <a:t>Посејдон је најприје оставио Одисеју наду у срећан повратак кући, а затим га суновратио на само дно очајања. Дозволио му је да доплови до острва Еола, господара вјетрова, који га је примио гостољубиво и дао му за пут врло користан дар. Била је то мјешина од волујске коже у којој су били затворени сви ветрови, осим Зефира, а овај је требало да Одисејеве лађе однесе према обалама Итаке. Кад је Одисеј најзад доспио надомак родног острва, двојица мушкараца из његове посаде кришом су развезали мјешину, мислећи да се ту налази злато и сребро, које би им као плијен и те како добро дошло. У тај час из мјешине су излетјели вјетрови и, радујући се свом ослобађању, подигли страховиту олују, а затим се послушно вратили на острво свог господара. То само по себи не би било страшно да са собом нису повукли и Одисејеве лађе.</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990600"/>
            <a:ext cx="2438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04880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3)">
                                      <p:cBhvr>
                                        <p:cTn id="7" dur="3000"/>
                                        <p:tgtEl>
                                          <p:spTgt spid="4"/>
                                        </p:tgtEl>
                                      </p:cBhvr>
                                    </p:animEffect>
                                  </p:childTnLst>
                                </p:cTn>
                              </p:par>
                            </p:childTnLst>
                          </p:cTn>
                        </p:par>
                        <p:par>
                          <p:cTn id="8" fill="hold">
                            <p:stCondLst>
                              <p:cond delay="3000"/>
                            </p:stCondLst>
                            <p:childTnLst>
                              <p:par>
                                <p:cTn id="9" presetID="14" presetClass="entr" presetSubtype="10" fill="hold" nodeType="afterEffect">
                                  <p:stCondLst>
                                    <p:cond delay="1500"/>
                                  </p:stCondLst>
                                  <p:childTnLst>
                                    <p:set>
                                      <p:cBhvr>
                                        <p:cTn id="10" dur="1" fill="hold">
                                          <p:stCondLst>
                                            <p:cond delay="0"/>
                                          </p:stCondLst>
                                        </p:cTn>
                                        <p:tgtEl>
                                          <p:spTgt spid="1026"/>
                                        </p:tgtEl>
                                        <p:attrNameLst>
                                          <p:attrName>style.visibility</p:attrName>
                                        </p:attrNameLst>
                                      </p:cBhvr>
                                      <p:to>
                                        <p:strVal val="visible"/>
                                      </p:to>
                                    </p:set>
                                    <p:animEffect transition="in" filter="randombar(horizontal)">
                                      <p:cBhvr>
                                        <p:cTn id="11" dur="5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4800" y="152400"/>
            <a:ext cx="8991600" cy="67403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2400" dirty="0">
                <a:solidFill>
                  <a:schemeClr val="accent6">
                    <a:lumMod val="50000"/>
                  </a:schemeClr>
                </a:solidFill>
              </a:rPr>
              <a:t>Одисеју, знаменитом грчком јунаку и краљу Итаке на повратку из Троје замео се сваки траг. На Итаци се пронио глас да је настрадао, па су нагрнули просци Пенелопи, његовој жени мo</a:t>
            </a:r>
            <a:r>
              <a:rPr lang="sr-Cyrl-RS" sz="2400" dirty="0">
                <a:solidFill>
                  <a:schemeClr val="accent6">
                    <a:lumMod val="50000"/>
                  </a:schemeClr>
                </a:solidFill>
              </a:rPr>
              <a:t>л</a:t>
            </a:r>
            <a:r>
              <a:rPr lang="ru-RU" sz="2400" dirty="0">
                <a:solidFill>
                  <a:schemeClr val="accent6">
                    <a:lumMod val="50000"/>
                  </a:schemeClr>
                </a:solidFill>
              </a:rPr>
              <a:t>eћи је да пође за једног од њих. Њој није до удаје, а просци су због тога нестрпљиви, насртљиви и дрски. У Одисејеву дому почињу свакакве незгоде. Просци се госте и забављају, и тако растачу Одисејеву домовину. То траје већ четврту годину. Коначно су се богови сажалили над Одисејем и одлучили да прекину његова страдања. На скупштини богова Атена се заузела за Одисеја. Одисеј се замјерио богу Посејдону што му је заслијепио сина Полифема. Због тога му пријечи да се врати кући. Како Посједон није био на скупштини, богови одлуче да се након 20 година Одисеј врати кући. Атена одмах оде до Телемаха и нареди му да сазове народну скупштину и да запријети просцима, што Телемах и учини. Просци га изругују и не желе отићи из његове куће све док се његова мајка не одлучи за једног од њих. Телемах креће на пут да сазна нешто о оцу Одисеју. Атена је преображена у Ментора одвела Телемаха до Пигена да нађе Нестора. </a:t>
            </a:r>
          </a:p>
        </p:txBody>
      </p:sp>
    </p:spTree>
    <p:extLst>
      <p:ext uri="{BB962C8B-B14F-4D97-AF65-F5344CB8AC3E}">
        <p14:creationId xmlns:p14="http://schemas.microsoft.com/office/powerpoint/2010/main" val="421009799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50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1450">
                                          <p:stCondLst>
                                            <p:cond delay="0"/>
                                          </p:stCondLst>
                                        </p:cTn>
                                        <p:tgtEl>
                                          <p:spTgt spid="2">
                                            <p:bg/>
                                          </p:spTgt>
                                        </p:tgtEl>
                                      </p:cBhvr>
                                    </p:animEffect>
                                    <p:anim calcmode="lin" valueType="num">
                                      <p:cBhvr>
                                        <p:cTn id="8" dur="4555" tmFilter="0,0; 0.14,0.36; 0.43,0.73; 0.71,0.91; 1.0,1.0">
                                          <p:stCondLst>
                                            <p:cond delay="0"/>
                                          </p:stCondLst>
                                        </p:cTn>
                                        <p:tgtEl>
                                          <p:spTgt spid="2">
                                            <p:bg/>
                                          </p:spTgt>
                                        </p:tgtEl>
                                        <p:attrNameLst>
                                          <p:attrName>ppt_x</p:attrName>
                                        </p:attrNameLst>
                                      </p:cBhvr>
                                      <p:tavLst>
                                        <p:tav tm="0">
                                          <p:val>
                                            <p:strVal val="#ppt_x-0.25"/>
                                          </p:val>
                                        </p:tav>
                                        <p:tav tm="100000">
                                          <p:val>
                                            <p:strVal val="#ppt_x"/>
                                          </p:val>
                                        </p:tav>
                                      </p:tavLst>
                                    </p:anim>
                                    <p:anim calcmode="lin" valueType="num">
                                      <p:cBhvr>
                                        <p:cTn id="9" dur="1660" tmFilter="0.0,0.0; 0.25,0.07; 0.50,0.2; 0.75,0.467; 1.0,1.0">
                                          <p:stCondLst>
                                            <p:cond delay="0"/>
                                          </p:stCondLst>
                                        </p:cTn>
                                        <p:tgtEl>
                                          <p:spTgt spid="2">
                                            <p:bg/>
                                          </p:spTgt>
                                        </p:tgtEl>
                                        <p:attrNameLst>
                                          <p:attrName>ppt_y</p:attrName>
                                        </p:attrNameLst>
                                      </p:cBhvr>
                                      <p:tavLst>
                                        <p:tav tm="0" fmla="#ppt_y-sin(pi*$)/3">
                                          <p:val>
                                            <p:fltVal val="0.5"/>
                                          </p:val>
                                        </p:tav>
                                        <p:tav tm="100000">
                                          <p:val>
                                            <p:fltVal val="1"/>
                                          </p:val>
                                        </p:tav>
                                      </p:tavLst>
                                    </p:anim>
                                    <p:anim calcmode="lin" valueType="num">
                                      <p:cBhvr>
                                        <p:cTn id="10" dur="1660" tmFilter="0, 0; 0.125,0.2665; 0.25,0.4; 0.375,0.465; 0.5,0.5;  0.625,0.535; 0.75,0.6; 0.875,0.7335; 1,1">
                                          <p:stCondLst>
                                            <p:cond delay="1660"/>
                                          </p:stCondLst>
                                        </p:cTn>
                                        <p:tgtEl>
                                          <p:spTgt spid="2">
                                            <p:bg/>
                                          </p:spTgt>
                                        </p:tgtEl>
                                        <p:attrNameLst>
                                          <p:attrName>ppt_y</p:attrName>
                                        </p:attrNameLst>
                                      </p:cBhvr>
                                      <p:tavLst>
                                        <p:tav tm="0" fmla="#ppt_y-sin(pi*$)/9">
                                          <p:val>
                                            <p:fltVal val="0"/>
                                          </p:val>
                                        </p:tav>
                                        <p:tav tm="100000">
                                          <p:val>
                                            <p:fltVal val="1"/>
                                          </p:val>
                                        </p:tav>
                                      </p:tavLst>
                                    </p:anim>
                                    <p:anim calcmode="lin" valueType="num">
                                      <p:cBhvr>
                                        <p:cTn id="11" dur="830" tmFilter="0, 0; 0.125,0.2665; 0.25,0.4; 0.375,0.465; 0.5,0.5;  0.625,0.535; 0.75,0.6; 0.875,0.7335; 1,1">
                                          <p:stCondLst>
                                            <p:cond delay="3310"/>
                                          </p:stCondLst>
                                        </p:cTn>
                                        <p:tgtEl>
                                          <p:spTgt spid="2">
                                            <p:bg/>
                                          </p:spTgt>
                                        </p:tgtEl>
                                        <p:attrNameLst>
                                          <p:attrName>ppt_y</p:attrName>
                                        </p:attrNameLst>
                                      </p:cBhvr>
                                      <p:tavLst>
                                        <p:tav tm="0" fmla="#ppt_y-sin(pi*$)/27">
                                          <p:val>
                                            <p:fltVal val="0"/>
                                          </p:val>
                                        </p:tav>
                                        <p:tav tm="100000">
                                          <p:val>
                                            <p:fltVal val="1"/>
                                          </p:val>
                                        </p:tav>
                                      </p:tavLst>
                                    </p:anim>
                                    <p:anim calcmode="lin" valueType="num">
                                      <p:cBhvr>
                                        <p:cTn id="12" dur="410" tmFilter="0, 0; 0.125,0.2665; 0.25,0.4; 0.375,0.465; 0.5,0.5;  0.625,0.535; 0.75,0.6; 0.875,0.7335; 1,1">
                                          <p:stCondLst>
                                            <p:cond delay="4140"/>
                                          </p:stCondLst>
                                        </p:cTn>
                                        <p:tgtEl>
                                          <p:spTgt spid="2">
                                            <p:bg/>
                                          </p:spTgt>
                                        </p:tgtEl>
                                        <p:attrNameLst>
                                          <p:attrName>ppt_y</p:attrName>
                                        </p:attrNameLst>
                                      </p:cBhvr>
                                      <p:tavLst>
                                        <p:tav tm="0" fmla="#ppt_y-sin(pi*$)/81">
                                          <p:val>
                                            <p:fltVal val="0"/>
                                          </p:val>
                                        </p:tav>
                                        <p:tav tm="100000">
                                          <p:val>
                                            <p:fltVal val="1"/>
                                          </p:val>
                                        </p:tav>
                                      </p:tavLst>
                                    </p:anim>
                                    <p:animScale>
                                      <p:cBhvr>
                                        <p:cTn id="13" dur="65">
                                          <p:stCondLst>
                                            <p:cond delay="1625"/>
                                          </p:stCondLst>
                                        </p:cTn>
                                        <p:tgtEl>
                                          <p:spTgt spid="2">
                                            <p:bg/>
                                          </p:spTgt>
                                        </p:tgtEl>
                                      </p:cBhvr>
                                      <p:to x="100000" y="60000"/>
                                    </p:animScale>
                                    <p:animScale>
                                      <p:cBhvr>
                                        <p:cTn id="14" dur="415" decel="50000">
                                          <p:stCondLst>
                                            <p:cond delay="1690"/>
                                          </p:stCondLst>
                                        </p:cTn>
                                        <p:tgtEl>
                                          <p:spTgt spid="2">
                                            <p:bg/>
                                          </p:spTgt>
                                        </p:tgtEl>
                                      </p:cBhvr>
                                      <p:to x="100000" y="100000"/>
                                    </p:animScale>
                                    <p:animScale>
                                      <p:cBhvr>
                                        <p:cTn id="15" dur="65">
                                          <p:stCondLst>
                                            <p:cond delay="3280"/>
                                          </p:stCondLst>
                                        </p:cTn>
                                        <p:tgtEl>
                                          <p:spTgt spid="2">
                                            <p:bg/>
                                          </p:spTgt>
                                        </p:tgtEl>
                                      </p:cBhvr>
                                      <p:to x="100000" y="80000"/>
                                    </p:animScale>
                                    <p:animScale>
                                      <p:cBhvr>
                                        <p:cTn id="16" dur="415" decel="50000">
                                          <p:stCondLst>
                                            <p:cond delay="3345"/>
                                          </p:stCondLst>
                                        </p:cTn>
                                        <p:tgtEl>
                                          <p:spTgt spid="2">
                                            <p:bg/>
                                          </p:spTgt>
                                        </p:tgtEl>
                                      </p:cBhvr>
                                      <p:to x="100000" y="100000"/>
                                    </p:animScale>
                                    <p:animScale>
                                      <p:cBhvr>
                                        <p:cTn id="17" dur="65">
                                          <p:stCondLst>
                                            <p:cond delay="4105"/>
                                          </p:stCondLst>
                                        </p:cTn>
                                        <p:tgtEl>
                                          <p:spTgt spid="2">
                                            <p:bg/>
                                          </p:spTgt>
                                        </p:tgtEl>
                                      </p:cBhvr>
                                      <p:to x="100000" y="90000"/>
                                    </p:animScale>
                                    <p:animScale>
                                      <p:cBhvr>
                                        <p:cTn id="18" dur="415" decel="50000">
                                          <p:stCondLst>
                                            <p:cond delay="4170"/>
                                          </p:stCondLst>
                                        </p:cTn>
                                        <p:tgtEl>
                                          <p:spTgt spid="2">
                                            <p:bg/>
                                          </p:spTgt>
                                        </p:tgtEl>
                                      </p:cBhvr>
                                      <p:to x="100000" y="100000"/>
                                    </p:animScale>
                                    <p:animScale>
                                      <p:cBhvr>
                                        <p:cTn id="19" dur="65">
                                          <p:stCondLst>
                                            <p:cond delay="4520"/>
                                          </p:stCondLst>
                                        </p:cTn>
                                        <p:tgtEl>
                                          <p:spTgt spid="2">
                                            <p:bg/>
                                          </p:spTgt>
                                        </p:tgtEl>
                                      </p:cBhvr>
                                      <p:to x="100000" y="95000"/>
                                    </p:animScale>
                                    <p:animScale>
                                      <p:cBhvr>
                                        <p:cTn id="20" dur="415" decel="50000">
                                          <p:stCondLst>
                                            <p:cond delay="4585"/>
                                          </p:stCondLst>
                                        </p:cTn>
                                        <p:tgtEl>
                                          <p:spTgt spid="2">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150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down)">
                                      <p:cBhvr>
                                        <p:cTn id="25" dur="1450">
                                          <p:stCondLst>
                                            <p:cond delay="0"/>
                                          </p:stCondLst>
                                        </p:cTn>
                                        <p:tgtEl>
                                          <p:spTgt spid="2">
                                            <p:txEl>
                                              <p:pRg st="0" end="0"/>
                                            </p:txEl>
                                          </p:spTgt>
                                        </p:tgtEl>
                                      </p:cBhvr>
                                    </p:animEffect>
                                    <p:anim calcmode="lin" valueType="num">
                                      <p:cBhvr>
                                        <p:cTn id="26" dur="4555"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27" dur="1660"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28" dur="1660" tmFilter="0, 0; 0.125,0.2665; 0.25,0.4; 0.375,0.465; 0.5,0.5;  0.625,0.535; 0.75,0.6; 0.875,0.7335; 1,1">
                                          <p:stCondLst>
                                            <p:cond delay="1660"/>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29" dur="830" tmFilter="0, 0; 0.125,0.2665; 0.25,0.4; 0.375,0.465; 0.5,0.5;  0.625,0.535; 0.75,0.6; 0.875,0.7335; 1,1">
                                          <p:stCondLst>
                                            <p:cond delay="3310"/>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30" dur="410" tmFilter="0, 0; 0.125,0.2665; 0.25,0.4; 0.375,0.465; 0.5,0.5;  0.625,0.535; 0.75,0.6; 0.875,0.7335; 1,1">
                                          <p:stCondLst>
                                            <p:cond delay="4140"/>
                                          </p:stCondLst>
                                        </p:cTn>
                                        <p:tgtEl>
                                          <p:spTgt spid="2">
                                            <p:txEl>
                                              <p:pRg st="0" end="0"/>
                                            </p:txEl>
                                          </p:spTgt>
                                        </p:tgtEl>
                                        <p:attrNameLst>
                                          <p:attrName>ppt_y</p:attrName>
                                        </p:attrNameLst>
                                      </p:cBhvr>
                                      <p:tavLst>
                                        <p:tav tm="0" fmla="#ppt_y-sin(pi*$)/81">
                                          <p:val>
                                            <p:fltVal val="0"/>
                                          </p:val>
                                        </p:tav>
                                        <p:tav tm="100000">
                                          <p:val>
                                            <p:fltVal val="1"/>
                                          </p:val>
                                        </p:tav>
                                      </p:tavLst>
                                    </p:anim>
                                    <p:animScale>
                                      <p:cBhvr>
                                        <p:cTn id="31" dur="65">
                                          <p:stCondLst>
                                            <p:cond delay="1625"/>
                                          </p:stCondLst>
                                        </p:cTn>
                                        <p:tgtEl>
                                          <p:spTgt spid="2">
                                            <p:txEl>
                                              <p:pRg st="0" end="0"/>
                                            </p:txEl>
                                          </p:spTgt>
                                        </p:tgtEl>
                                      </p:cBhvr>
                                      <p:to x="100000" y="60000"/>
                                    </p:animScale>
                                    <p:animScale>
                                      <p:cBhvr>
                                        <p:cTn id="32" dur="415" decel="50000">
                                          <p:stCondLst>
                                            <p:cond delay="1690"/>
                                          </p:stCondLst>
                                        </p:cTn>
                                        <p:tgtEl>
                                          <p:spTgt spid="2">
                                            <p:txEl>
                                              <p:pRg st="0" end="0"/>
                                            </p:txEl>
                                          </p:spTgt>
                                        </p:tgtEl>
                                      </p:cBhvr>
                                      <p:to x="100000" y="100000"/>
                                    </p:animScale>
                                    <p:animScale>
                                      <p:cBhvr>
                                        <p:cTn id="33" dur="65">
                                          <p:stCondLst>
                                            <p:cond delay="3280"/>
                                          </p:stCondLst>
                                        </p:cTn>
                                        <p:tgtEl>
                                          <p:spTgt spid="2">
                                            <p:txEl>
                                              <p:pRg st="0" end="0"/>
                                            </p:txEl>
                                          </p:spTgt>
                                        </p:tgtEl>
                                      </p:cBhvr>
                                      <p:to x="100000" y="80000"/>
                                    </p:animScale>
                                    <p:animScale>
                                      <p:cBhvr>
                                        <p:cTn id="34" dur="415" decel="50000">
                                          <p:stCondLst>
                                            <p:cond delay="3345"/>
                                          </p:stCondLst>
                                        </p:cTn>
                                        <p:tgtEl>
                                          <p:spTgt spid="2">
                                            <p:txEl>
                                              <p:pRg st="0" end="0"/>
                                            </p:txEl>
                                          </p:spTgt>
                                        </p:tgtEl>
                                      </p:cBhvr>
                                      <p:to x="100000" y="100000"/>
                                    </p:animScale>
                                    <p:animScale>
                                      <p:cBhvr>
                                        <p:cTn id="35" dur="65">
                                          <p:stCondLst>
                                            <p:cond delay="4105"/>
                                          </p:stCondLst>
                                        </p:cTn>
                                        <p:tgtEl>
                                          <p:spTgt spid="2">
                                            <p:txEl>
                                              <p:pRg st="0" end="0"/>
                                            </p:txEl>
                                          </p:spTgt>
                                        </p:tgtEl>
                                      </p:cBhvr>
                                      <p:to x="100000" y="90000"/>
                                    </p:animScale>
                                    <p:animScale>
                                      <p:cBhvr>
                                        <p:cTn id="36" dur="415" decel="50000">
                                          <p:stCondLst>
                                            <p:cond delay="4170"/>
                                          </p:stCondLst>
                                        </p:cTn>
                                        <p:tgtEl>
                                          <p:spTgt spid="2">
                                            <p:txEl>
                                              <p:pRg st="0" end="0"/>
                                            </p:txEl>
                                          </p:spTgt>
                                        </p:tgtEl>
                                      </p:cBhvr>
                                      <p:to x="100000" y="100000"/>
                                    </p:animScale>
                                    <p:animScale>
                                      <p:cBhvr>
                                        <p:cTn id="37" dur="65">
                                          <p:stCondLst>
                                            <p:cond delay="4520"/>
                                          </p:stCondLst>
                                        </p:cTn>
                                        <p:tgtEl>
                                          <p:spTgt spid="2">
                                            <p:txEl>
                                              <p:pRg st="0" end="0"/>
                                            </p:txEl>
                                          </p:spTgt>
                                        </p:tgtEl>
                                      </p:cBhvr>
                                      <p:to x="100000" y="95000"/>
                                    </p:animScale>
                                    <p:animScale>
                                      <p:cBhvr>
                                        <p:cTn id="38" dur="415" decel="50000">
                                          <p:stCondLst>
                                            <p:cond delay="4585"/>
                                          </p:stCondLst>
                                        </p:cTn>
                                        <p:tgtEl>
                                          <p:spTgt spid="2">
                                            <p:txEl>
                                              <p:pRg st="0" end="0"/>
                                            </p:txEl>
                                          </p:spTgt>
                                        </p:tgtEl>
                                      </p:cBhvr>
                                      <p:to x="100000" y="100000"/>
                                    </p:animScale>
                                  </p:childTnLst>
                                </p:cTn>
                              </p:par>
                            </p:childTnLst>
                          </p:cTn>
                        </p:par>
                        <p:par>
                          <p:cTn id="39" fill="hold">
                            <p:stCondLst>
                              <p:cond delay="6500"/>
                            </p:stCondLst>
                            <p:childTnLst>
                              <p:par>
                                <p:cTn id="40" presetID="1" presetClass="path" presetSubtype="0" accel="50000" decel="50000" fill="hold" grpId="1" nodeType="afterEffect">
                                  <p:stCondLst>
                                    <p:cond delay="2000"/>
                                  </p:stCondLst>
                                  <p:childTnLst>
                                    <p:animMotion origin="layout" path="M 0 0 C 0.069 0 0.125 0.056 0.125 0.125 C 0.125 0.194 0.069 0.25 0 0.25 C -0.069 0.25 -0.125 0.194 -0.125 0.125 C -0.125 0.056 -0.069 0 0 0 Z" pathEditMode="relative" ptsTypes="">
                                      <p:cBhvr>
                                        <p:cTn id="41" dur="2000" fill="hold"/>
                                        <p:tgtEl>
                                          <p:spTgt spid="2">
                                            <p:bg/>
                                          </p:spTgt>
                                        </p:tgtEl>
                                        <p:attrNameLst>
                                          <p:attrName>ppt_x</p:attrName>
                                          <p:attrName>ppt_y</p:attrName>
                                        </p:attrNameLst>
                                      </p:cBhvr>
                                    </p:animMotion>
                                  </p:childTnLst>
                                </p:cTn>
                              </p:par>
                            </p:childTnLst>
                          </p:cTn>
                        </p:par>
                        <p:par>
                          <p:cTn id="42" fill="hold">
                            <p:stCondLst>
                              <p:cond delay="10500"/>
                            </p:stCondLst>
                            <p:childTnLst>
                              <p:par>
                                <p:cTn id="43" presetID="1" presetClass="path" presetSubtype="0" accel="50000" decel="50000" fill="hold" grpId="1" nodeType="afterEffect">
                                  <p:stCondLst>
                                    <p:cond delay="2000"/>
                                  </p:stCondLst>
                                  <p:childTnLst>
                                    <p:animMotion origin="layout" path="M 0 0 C 0.069 0 0.125 0.056 0.125 0.125 C 0.125 0.194 0.069 0.25 0 0.25 C -0.069 0.25 -0.125 0.194 -0.125 0.125 C -0.125 0.056 -0.069 0 0 0 Z" pathEditMode="relative" ptsTypes="">
                                      <p:cBhvr>
                                        <p:cTn id="44" dur="2000" fill="hold"/>
                                        <p:tgtEl>
                                          <p:spTgt spid="2">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 grpI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6600" y="152400"/>
            <a:ext cx="5715000" cy="6370975"/>
          </a:xfrm>
          <a:prstGeom prst="rect">
            <a:avLst/>
          </a:prstGeom>
          <a:noFill/>
        </p:spPr>
        <p:txBody>
          <a:bodyPr wrap="square" rtlCol="0">
            <a:spAutoFit/>
          </a:bodyPr>
          <a:lstStyle/>
          <a:p>
            <a:r>
              <a:rPr lang="ru-RU" sz="2400" dirty="0">
                <a:solidFill>
                  <a:schemeClr val="bg1">
                    <a:lumMod val="95000"/>
                  </a:schemeClr>
                </a:solidFill>
                <a:effectLst>
                  <a:glow rad="139700">
                    <a:schemeClr val="tx2">
                      <a:lumMod val="75000"/>
                      <a:alpha val="40000"/>
                    </a:schemeClr>
                  </a:glow>
                </a:effectLst>
              </a:rPr>
              <a:t>Атена је Одисеја прерушила у ружног старца тако да га нико на Итаци не препозна. Тада га упути код Еумеја. Еумеј лијепо прими старца не знајући да је он његов господар. Еумеј је говорио лијепих ствари о Одисеју. Одисеј одлучи да сада овако прерушен сазна о оданости слушкиња. Атена оде до Телемаха да га обавијести да брзо дође кући. Телемах се врати кући у тајности и тад препозна свог оца Одисеја. Атена, Одисеј и Телемах заједно планирају напад на просце. Одисеј одлази прерушен у кућу гдје га препознаје служавка по рањеној нози. На крају ипак дође до покоља просца, али крај је срећан, јер Пенелопа препознаје свог мужа након много година.</a:t>
            </a:r>
          </a:p>
        </p:txBody>
      </p:sp>
    </p:spTree>
    <p:extLst>
      <p:ext uri="{BB962C8B-B14F-4D97-AF65-F5344CB8AC3E}">
        <p14:creationId xmlns:p14="http://schemas.microsoft.com/office/powerpoint/2010/main" val="290208366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2000"/>
                                  </p:stCondLst>
                                  <p:iterate type="lt">
                                    <p:tmPct val="10000"/>
                                  </p:iterate>
                                  <p:childTnLst>
                                    <p:animMotion origin="layout" path="M 0.0 0.0 L 0.0 -0.07213" pathEditMode="relative" ptsTypes="">
                                      <p:cBhvr>
                                        <p:cTn id="6" dur="1000" accel="50000" decel="50000" autoRev="1" fill="hold">
                                          <p:stCondLst>
                                            <p:cond delay="0"/>
                                          </p:stCondLst>
                                        </p:cTn>
                                        <p:tgtEl>
                                          <p:spTgt spid="2"/>
                                        </p:tgtEl>
                                        <p:attrNameLst>
                                          <p:attrName>ppt_x</p:attrName>
                                          <p:attrName>ppt_y</p:attrName>
                                        </p:attrNameLst>
                                      </p:cBhvr>
                                    </p:animMotion>
                                    <p:animRot by="1500000">
                                      <p:cBhvr>
                                        <p:cTn id="7" dur="500" fill="hold">
                                          <p:stCondLst>
                                            <p:cond delay="0"/>
                                          </p:stCondLst>
                                        </p:cTn>
                                        <p:tgtEl>
                                          <p:spTgt spid="2"/>
                                        </p:tgtEl>
                                        <p:attrNameLst>
                                          <p:attrName>r</p:attrName>
                                        </p:attrNameLst>
                                      </p:cBhvr>
                                    </p:animRot>
                                    <p:animRot by="-1500000">
                                      <p:cBhvr>
                                        <p:cTn id="8" dur="500" fill="hold">
                                          <p:stCondLst>
                                            <p:cond delay="500"/>
                                          </p:stCondLst>
                                        </p:cTn>
                                        <p:tgtEl>
                                          <p:spTgt spid="2"/>
                                        </p:tgtEl>
                                        <p:attrNameLst>
                                          <p:attrName>r</p:attrName>
                                        </p:attrNameLst>
                                      </p:cBhvr>
                                    </p:animRot>
                                    <p:animRot by="-1500000">
                                      <p:cBhvr>
                                        <p:cTn id="9" dur="500" fill="hold">
                                          <p:stCondLst>
                                            <p:cond delay="1000"/>
                                          </p:stCondLst>
                                        </p:cTn>
                                        <p:tgtEl>
                                          <p:spTgt spid="2"/>
                                        </p:tgtEl>
                                        <p:attrNameLst>
                                          <p:attrName>r</p:attrName>
                                        </p:attrNameLst>
                                      </p:cBhvr>
                                    </p:animRot>
                                    <p:animRot by="1500000">
                                      <p:cBhvr>
                                        <p:cTn id="10" dur="500" fill="hold">
                                          <p:stCondLst>
                                            <p:cond delay="15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тема">
  <a:themeElements>
    <a:clrScheme name="Канцелариј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анцелариј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нцелариј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748</Words>
  <Application>Microsoft Office PowerPoint</Application>
  <PresentationFormat>On-screen Show (4:3)</PresentationFormat>
  <Paragraphs>8</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тема</vt:lpstr>
      <vt:lpstr>ОДИСЕЈA - ХОМЕР МР САЊА ЂУРИЋ, ПРОФ.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ОДИСЕЈA - ХОМЕР</dc:title>
  <dc:creator>MEDICIN</dc:creator>
  <cp:lastModifiedBy>Sanja D</cp:lastModifiedBy>
  <cp:revision>25</cp:revision>
  <dcterms:created xsi:type="dcterms:W3CDTF">2012-09-24T20:03:26Z</dcterms:created>
  <dcterms:modified xsi:type="dcterms:W3CDTF">2020-10-19T20:23:08Z</dcterms:modified>
</cp:coreProperties>
</file>