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00"/>
    <a:srgbClr val="1B311F"/>
    <a:srgbClr val="422C16"/>
    <a:srgbClr val="0C788E"/>
    <a:srgbClr val="006666"/>
    <a:srgbClr val="0099CC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8" d="100"/>
          <a:sy n="78" d="100"/>
        </p:scale>
        <p:origin x="15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298F-6CAE-4347-8552-E2E7ABF155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2716A-5963-4A9A-B805-5F3D355E8CE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RS" dirty="0"/>
            <a:t>Књижевни род: лирика</a:t>
          </a:r>
          <a:endParaRPr lang="en-US" dirty="0"/>
        </a:p>
      </dgm:t>
    </dgm:pt>
    <dgm:pt modelId="{8A302DAE-9984-4284-81D9-7E5DD68CCA99}" type="parTrans" cxnId="{097BF38D-7531-4748-B9BE-2AE5DEF3FCA0}">
      <dgm:prSet/>
      <dgm:spPr/>
      <dgm:t>
        <a:bodyPr/>
        <a:lstStyle/>
        <a:p>
          <a:endParaRPr lang="en-US"/>
        </a:p>
      </dgm:t>
    </dgm:pt>
    <dgm:pt modelId="{80AEC024-3D31-4C4C-8222-6969D746839A}" type="sibTrans" cxnId="{097BF38D-7531-4748-B9BE-2AE5DEF3FCA0}">
      <dgm:prSet/>
      <dgm:spPr/>
      <dgm:t>
        <a:bodyPr/>
        <a:lstStyle/>
        <a:p>
          <a:endParaRPr lang="en-US"/>
        </a:p>
      </dgm:t>
    </dgm:pt>
    <dgm:pt modelId="{B248F994-A617-4FD1-BEDD-07FF07B541B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RS" dirty="0"/>
            <a:t>Књижевна врста: социјална,</a:t>
          </a:r>
          <a:r>
            <a:rPr lang="en-US" dirty="0"/>
            <a:t> </a:t>
          </a:r>
          <a:r>
            <a:rPr lang="sr-Cyrl-RS" dirty="0"/>
            <a:t>дескриптивна пјесма</a:t>
          </a:r>
          <a:endParaRPr lang="en-US" dirty="0"/>
        </a:p>
      </dgm:t>
    </dgm:pt>
    <dgm:pt modelId="{471B8B49-B508-47EC-A7A9-0B40F651906F}" type="parTrans" cxnId="{3396498B-451F-48D6-8FC8-F771A8F84715}">
      <dgm:prSet/>
      <dgm:spPr/>
      <dgm:t>
        <a:bodyPr/>
        <a:lstStyle/>
        <a:p>
          <a:endParaRPr lang="en-US"/>
        </a:p>
      </dgm:t>
    </dgm:pt>
    <dgm:pt modelId="{EAF1ADE4-39CD-4127-B339-23997C38F24D}" type="sibTrans" cxnId="{3396498B-451F-48D6-8FC8-F771A8F84715}">
      <dgm:prSet/>
      <dgm:spPr/>
      <dgm:t>
        <a:bodyPr/>
        <a:lstStyle/>
        <a:p>
          <a:endParaRPr lang="en-US"/>
        </a:p>
      </dgm:t>
    </dgm:pt>
    <dgm:pt modelId="{0B15123B-CF39-4F51-91CA-4882E24E304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RS" dirty="0"/>
            <a:t>Врста риме: укрштена ( јаче- плаче ) ,</a:t>
          </a:r>
        </a:p>
        <a:p>
          <a:r>
            <a:rPr lang="sr-Cyrl-RS" dirty="0"/>
            <a:t>парна ( бљесне- успомене )</a:t>
          </a:r>
          <a:endParaRPr lang="en-US" dirty="0"/>
        </a:p>
      </dgm:t>
    </dgm:pt>
    <dgm:pt modelId="{74D891A9-5993-4FBF-90D6-56DFA9821499}" type="parTrans" cxnId="{01068E78-6DB7-4B85-9D16-4E9EB5EB5F8E}">
      <dgm:prSet/>
      <dgm:spPr/>
      <dgm:t>
        <a:bodyPr/>
        <a:lstStyle/>
        <a:p>
          <a:endParaRPr lang="en-US"/>
        </a:p>
      </dgm:t>
    </dgm:pt>
    <dgm:pt modelId="{5F0ECC78-AB77-4CE7-B4AD-D0425785543B}" type="sibTrans" cxnId="{01068E78-6DB7-4B85-9D16-4E9EB5EB5F8E}">
      <dgm:prSet/>
      <dgm:spPr/>
      <dgm:t>
        <a:bodyPr/>
        <a:lstStyle/>
        <a:p>
          <a:endParaRPr lang="en-US"/>
        </a:p>
      </dgm:t>
    </dgm:pt>
    <dgm:pt modelId="{741B5C5F-B973-4062-9A43-065594FDF284}" type="pres">
      <dgm:prSet presAssocID="{DACA298F-6CAE-4347-8552-E2E7ABF155D6}" presName="linear" presStyleCnt="0">
        <dgm:presLayoutVars>
          <dgm:dir/>
          <dgm:animLvl val="lvl"/>
          <dgm:resizeHandles val="exact"/>
        </dgm:presLayoutVars>
      </dgm:prSet>
      <dgm:spPr/>
    </dgm:pt>
    <dgm:pt modelId="{6FC8A468-159E-4BBF-844A-2F41C0929647}" type="pres">
      <dgm:prSet presAssocID="{4952716A-5963-4A9A-B805-5F3D355E8CE6}" presName="parentLin" presStyleCnt="0"/>
      <dgm:spPr/>
    </dgm:pt>
    <dgm:pt modelId="{AF1F1050-2D7D-4D9B-8AFC-2B584315DC88}" type="pres">
      <dgm:prSet presAssocID="{4952716A-5963-4A9A-B805-5F3D355E8CE6}" presName="parentLeftMargin" presStyleLbl="node1" presStyleIdx="0" presStyleCnt="3"/>
      <dgm:spPr/>
    </dgm:pt>
    <dgm:pt modelId="{1B29905A-EFFB-434E-95F8-BC1B7B6D956B}" type="pres">
      <dgm:prSet presAssocID="{4952716A-5963-4A9A-B805-5F3D355E8CE6}" presName="parentText" presStyleLbl="node1" presStyleIdx="0" presStyleCnt="3" custLinFactNeighborX="-9091" custLinFactNeighborY="951">
        <dgm:presLayoutVars>
          <dgm:chMax val="0"/>
          <dgm:bulletEnabled val="1"/>
        </dgm:presLayoutVars>
      </dgm:prSet>
      <dgm:spPr/>
    </dgm:pt>
    <dgm:pt modelId="{FAF04E21-27A4-4EEC-87C2-B5A824B92C69}" type="pres">
      <dgm:prSet presAssocID="{4952716A-5963-4A9A-B805-5F3D355E8CE6}" presName="negativeSpace" presStyleCnt="0"/>
      <dgm:spPr/>
    </dgm:pt>
    <dgm:pt modelId="{1BA05DCC-A334-4CAE-9FA0-CBCD619ECC79}" type="pres">
      <dgm:prSet presAssocID="{4952716A-5963-4A9A-B805-5F3D355E8CE6}" presName="childText" presStyleLbl="conFgAcc1" presStyleIdx="0" presStyleCnt="3">
        <dgm:presLayoutVars>
          <dgm:bulletEnabled val="1"/>
        </dgm:presLayoutVars>
      </dgm:prSet>
      <dgm:spPr/>
    </dgm:pt>
    <dgm:pt modelId="{ADECD457-8022-422C-989F-DD24016210E0}" type="pres">
      <dgm:prSet presAssocID="{80AEC024-3D31-4C4C-8222-6969D746839A}" presName="spaceBetweenRectangles" presStyleCnt="0"/>
      <dgm:spPr/>
    </dgm:pt>
    <dgm:pt modelId="{BA5078D9-1E96-48AA-8944-A94F37DBA66B}" type="pres">
      <dgm:prSet presAssocID="{B248F994-A617-4FD1-BEDD-07FF07B541B9}" presName="parentLin" presStyleCnt="0"/>
      <dgm:spPr/>
    </dgm:pt>
    <dgm:pt modelId="{E8218BAC-FD2E-45ED-8495-9AC43C4184FB}" type="pres">
      <dgm:prSet presAssocID="{B248F994-A617-4FD1-BEDD-07FF07B541B9}" presName="parentLeftMargin" presStyleLbl="node1" presStyleIdx="0" presStyleCnt="3"/>
      <dgm:spPr/>
    </dgm:pt>
    <dgm:pt modelId="{CE7E214E-3438-4633-989F-5E1AFABC5ED2}" type="pres">
      <dgm:prSet presAssocID="{B248F994-A617-4FD1-BEDD-07FF07B541B9}" presName="parentText" presStyleLbl="node1" presStyleIdx="1" presStyleCnt="3" custLinFactNeighborX="-9091" custLinFactNeighborY="951">
        <dgm:presLayoutVars>
          <dgm:chMax val="0"/>
          <dgm:bulletEnabled val="1"/>
        </dgm:presLayoutVars>
      </dgm:prSet>
      <dgm:spPr/>
    </dgm:pt>
    <dgm:pt modelId="{963E11C4-129F-4795-9930-4D756D7CC67C}" type="pres">
      <dgm:prSet presAssocID="{B248F994-A617-4FD1-BEDD-07FF07B541B9}" presName="negativeSpace" presStyleCnt="0"/>
      <dgm:spPr/>
    </dgm:pt>
    <dgm:pt modelId="{DEEDC26E-9AE5-4EA1-84B8-8F30ACA9647F}" type="pres">
      <dgm:prSet presAssocID="{B248F994-A617-4FD1-BEDD-07FF07B541B9}" presName="childText" presStyleLbl="conFgAcc1" presStyleIdx="1" presStyleCnt="3">
        <dgm:presLayoutVars>
          <dgm:bulletEnabled val="1"/>
        </dgm:presLayoutVars>
      </dgm:prSet>
      <dgm:spPr/>
    </dgm:pt>
    <dgm:pt modelId="{F840A993-E74F-4F3A-B7B9-CEB5D43EC1F8}" type="pres">
      <dgm:prSet presAssocID="{EAF1ADE4-39CD-4127-B339-23997C38F24D}" presName="spaceBetweenRectangles" presStyleCnt="0"/>
      <dgm:spPr/>
    </dgm:pt>
    <dgm:pt modelId="{74A5CF02-35A0-4F52-B7D6-34BD1C37AF54}" type="pres">
      <dgm:prSet presAssocID="{0B15123B-CF39-4F51-91CA-4882E24E3042}" presName="parentLin" presStyleCnt="0"/>
      <dgm:spPr/>
    </dgm:pt>
    <dgm:pt modelId="{C895ED76-5AEE-4D8B-91DC-32A6E38A0B17}" type="pres">
      <dgm:prSet presAssocID="{0B15123B-CF39-4F51-91CA-4882E24E3042}" presName="parentLeftMargin" presStyleLbl="node1" presStyleIdx="1" presStyleCnt="3"/>
      <dgm:spPr/>
    </dgm:pt>
    <dgm:pt modelId="{B46A5427-F3FF-46E5-89E3-162EF3305A50}" type="pres">
      <dgm:prSet presAssocID="{0B15123B-CF39-4F51-91CA-4882E24E30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69CF4C-EC9C-4AA9-B938-DB1C12A301DE}" type="pres">
      <dgm:prSet presAssocID="{0B15123B-CF39-4F51-91CA-4882E24E3042}" presName="negativeSpace" presStyleCnt="0"/>
      <dgm:spPr/>
    </dgm:pt>
    <dgm:pt modelId="{87060D28-3AA7-4F4B-BA67-5A457DE51017}" type="pres">
      <dgm:prSet presAssocID="{0B15123B-CF39-4F51-91CA-4882E24E30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9F2B25-A240-4B7F-9CCB-3ED224E01DAB}" type="presOf" srcId="{4952716A-5963-4A9A-B805-5F3D355E8CE6}" destId="{AF1F1050-2D7D-4D9B-8AFC-2B584315DC88}" srcOrd="0" destOrd="0" presId="urn:microsoft.com/office/officeart/2005/8/layout/list1"/>
    <dgm:cxn modelId="{4CF46673-A91C-4BEC-A266-E8CE43CD76BD}" type="presOf" srcId="{0B15123B-CF39-4F51-91CA-4882E24E3042}" destId="{C895ED76-5AEE-4D8B-91DC-32A6E38A0B17}" srcOrd="0" destOrd="0" presId="urn:microsoft.com/office/officeart/2005/8/layout/list1"/>
    <dgm:cxn modelId="{01068E78-6DB7-4B85-9D16-4E9EB5EB5F8E}" srcId="{DACA298F-6CAE-4347-8552-E2E7ABF155D6}" destId="{0B15123B-CF39-4F51-91CA-4882E24E3042}" srcOrd="2" destOrd="0" parTransId="{74D891A9-5993-4FBF-90D6-56DFA9821499}" sibTransId="{5F0ECC78-AB77-4CE7-B4AD-D0425785543B}"/>
    <dgm:cxn modelId="{3396498B-451F-48D6-8FC8-F771A8F84715}" srcId="{DACA298F-6CAE-4347-8552-E2E7ABF155D6}" destId="{B248F994-A617-4FD1-BEDD-07FF07B541B9}" srcOrd="1" destOrd="0" parTransId="{471B8B49-B508-47EC-A7A9-0B40F651906F}" sibTransId="{EAF1ADE4-39CD-4127-B339-23997C38F24D}"/>
    <dgm:cxn modelId="{097BF38D-7531-4748-B9BE-2AE5DEF3FCA0}" srcId="{DACA298F-6CAE-4347-8552-E2E7ABF155D6}" destId="{4952716A-5963-4A9A-B805-5F3D355E8CE6}" srcOrd="0" destOrd="0" parTransId="{8A302DAE-9984-4284-81D9-7E5DD68CCA99}" sibTransId="{80AEC024-3D31-4C4C-8222-6969D746839A}"/>
    <dgm:cxn modelId="{09C89BB8-8B45-4B60-869C-2E361F051692}" type="presOf" srcId="{0B15123B-CF39-4F51-91CA-4882E24E3042}" destId="{B46A5427-F3FF-46E5-89E3-162EF3305A50}" srcOrd="1" destOrd="0" presId="urn:microsoft.com/office/officeart/2005/8/layout/list1"/>
    <dgm:cxn modelId="{56061CC0-1819-4657-BC7E-EDDD017CC353}" type="presOf" srcId="{4952716A-5963-4A9A-B805-5F3D355E8CE6}" destId="{1B29905A-EFFB-434E-95F8-BC1B7B6D956B}" srcOrd="1" destOrd="0" presId="urn:microsoft.com/office/officeart/2005/8/layout/list1"/>
    <dgm:cxn modelId="{90EDD7EF-EF5F-487A-84F3-7ACC7413E155}" type="presOf" srcId="{DACA298F-6CAE-4347-8552-E2E7ABF155D6}" destId="{741B5C5F-B973-4062-9A43-065594FDF284}" srcOrd="0" destOrd="0" presId="urn:microsoft.com/office/officeart/2005/8/layout/list1"/>
    <dgm:cxn modelId="{C8E8A6F3-17A9-4241-951D-B7D84A153BB6}" type="presOf" srcId="{B248F994-A617-4FD1-BEDD-07FF07B541B9}" destId="{CE7E214E-3438-4633-989F-5E1AFABC5ED2}" srcOrd="1" destOrd="0" presId="urn:microsoft.com/office/officeart/2005/8/layout/list1"/>
    <dgm:cxn modelId="{C346F9F8-3068-4D73-9E17-EFC8330A9DD8}" type="presOf" srcId="{B248F994-A617-4FD1-BEDD-07FF07B541B9}" destId="{E8218BAC-FD2E-45ED-8495-9AC43C4184FB}" srcOrd="0" destOrd="0" presId="urn:microsoft.com/office/officeart/2005/8/layout/list1"/>
    <dgm:cxn modelId="{24FCF929-8CDF-4F93-9D22-72CEF79EEF9A}" type="presParOf" srcId="{741B5C5F-B973-4062-9A43-065594FDF284}" destId="{6FC8A468-159E-4BBF-844A-2F41C0929647}" srcOrd="0" destOrd="0" presId="urn:microsoft.com/office/officeart/2005/8/layout/list1"/>
    <dgm:cxn modelId="{3FB676D6-EE0B-4DF6-88C5-BBBF79A7A112}" type="presParOf" srcId="{6FC8A468-159E-4BBF-844A-2F41C0929647}" destId="{AF1F1050-2D7D-4D9B-8AFC-2B584315DC88}" srcOrd="0" destOrd="0" presId="urn:microsoft.com/office/officeart/2005/8/layout/list1"/>
    <dgm:cxn modelId="{4CC49B01-46E1-4D20-8DAF-74ED97F74BCB}" type="presParOf" srcId="{6FC8A468-159E-4BBF-844A-2F41C0929647}" destId="{1B29905A-EFFB-434E-95F8-BC1B7B6D956B}" srcOrd="1" destOrd="0" presId="urn:microsoft.com/office/officeart/2005/8/layout/list1"/>
    <dgm:cxn modelId="{E8E2AA44-847F-4BA2-BF0D-2A30E0FB1331}" type="presParOf" srcId="{741B5C5F-B973-4062-9A43-065594FDF284}" destId="{FAF04E21-27A4-4EEC-87C2-B5A824B92C69}" srcOrd="1" destOrd="0" presId="urn:microsoft.com/office/officeart/2005/8/layout/list1"/>
    <dgm:cxn modelId="{1143E5BB-4956-4B4E-BA0A-7383FD7D7622}" type="presParOf" srcId="{741B5C5F-B973-4062-9A43-065594FDF284}" destId="{1BA05DCC-A334-4CAE-9FA0-CBCD619ECC79}" srcOrd="2" destOrd="0" presId="urn:microsoft.com/office/officeart/2005/8/layout/list1"/>
    <dgm:cxn modelId="{BD506817-72BC-4971-A155-A589E3F96482}" type="presParOf" srcId="{741B5C5F-B973-4062-9A43-065594FDF284}" destId="{ADECD457-8022-422C-989F-DD24016210E0}" srcOrd="3" destOrd="0" presId="urn:microsoft.com/office/officeart/2005/8/layout/list1"/>
    <dgm:cxn modelId="{0003C006-1D73-4129-BD84-1F3B7B59C715}" type="presParOf" srcId="{741B5C5F-B973-4062-9A43-065594FDF284}" destId="{BA5078D9-1E96-48AA-8944-A94F37DBA66B}" srcOrd="4" destOrd="0" presId="urn:microsoft.com/office/officeart/2005/8/layout/list1"/>
    <dgm:cxn modelId="{EEE70BE2-7A41-4C97-8569-76F5BE09DA3B}" type="presParOf" srcId="{BA5078D9-1E96-48AA-8944-A94F37DBA66B}" destId="{E8218BAC-FD2E-45ED-8495-9AC43C4184FB}" srcOrd="0" destOrd="0" presId="urn:microsoft.com/office/officeart/2005/8/layout/list1"/>
    <dgm:cxn modelId="{2EA39293-E30C-44F5-8FF2-62F28EDA3D53}" type="presParOf" srcId="{BA5078D9-1E96-48AA-8944-A94F37DBA66B}" destId="{CE7E214E-3438-4633-989F-5E1AFABC5ED2}" srcOrd="1" destOrd="0" presId="urn:microsoft.com/office/officeart/2005/8/layout/list1"/>
    <dgm:cxn modelId="{93AAD8C3-B50C-47F6-B7FC-2FC31E7B78F5}" type="presParOf" srcId="{741B5C5F-B973-4062-9A43-065594FDF284}" destId="{963E11C4-129F-4795-9930-4D756D7CC67C}" srcOrd="5" destOrd="0" presId="urn:microsoft.com/office/officeart/2005/8/layout/list1"/>
    <dgm:cxn modelId="{31606132-19C9-4A76-AAA4-F5857DA529FA}" type="presParOf" srcId="{741B5C5F-B973-4062-9A43-065594FDF284}" destId="{DEEDC26E-9AE5-4EA1-84B8-8F30ACA9647F}" srcOrd="6" destOrd="0" presId="urn:microsoft.com/office/officeart/2005/8/layout/list1"/>
    <dgm:cxn modelId="{29C1AE9E-5B92-4045-A57C-2231B3701826}" type="presParOf" srcId="{741B5C5F-B973-4062-9A43-065594FDF284}" destId="{F840A993-E74F-4F3A-B7B9-CEB5D43EC1F8}" srcOrd="7" destOrd="0" presId="urn:microsoft.com/office/officeart/2005/8/layout/list1"/>
    <dgm:cxn modelId="{F6AAB745-454B-421E-809D-6E63F7AD1950}" type="presParOf" srcId="{741B5C5F-B973-4062-9A43-065594FDF284}" destId="{74A5CF02-35A0-4F52-B7D6-34BD1C37AF54}" srcOrd="8" destOrd="0" presId="urn:microsoft.com/office/officeart/2005/8/layout/list1"/>
    <dgm:cxn modelId="{1B323801-4B8C-4BB3-AB86-51DE79122503}" type="presParOf" srcId="{74A5CF02-35A0-4F52-B7D6-34BD1C37AF54}" destId="{C895ED76-5AEE-4D8B-91DC-32A6E38A0B17}" srcOrd="0" destOrd="0" presId="urn:microsoft.com/office/officeart/2005/8/layout/list1"/>
    <dgm:cxn modelId="{CFFD0B53-AACE-4F1D-ACD4-5ACE7E37003B}" type="presParOf" srcId="{74A5CF02-35A0-4F52-B7D6-34BD1C37AF54}" destId="{B46A5427-F3FF-46E5-89E3-162EF3305A50}" srcOrd="1" destOrd="0" presId="urn:microsoft.com/office/officeart/2005/8/layout/list1"/>
    <dgm:cxn modelId="{94161B4E-3097-4976-9FF9-7B28E6D86407}" type="presParOf" srcId="{741B5C5F-B973-4062-9A43-065594FDF284}" destId="{9269CF4C-EC9C-4AA9-B938-DB1C12A301DE}" srcOrd="9" destOrd="0" presId="urn:microsoft.com/office/officeart/2005/8/layout/list1"/>
    <dgm:cxn modelId="{233AEC10-E7DB-4705-B355-A1E6B9EAFC09}" type="presParOf" srcId="{741B5C5F-B973-4062-9A43-065594FDF284}" destId="{87060D28-3AA7-4F4B-BA67-5A457DE510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78472-8C55-4074-B61E-FF87267A909E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25DDB6D7-5A7A-42B1-81C5-5688DD479FC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RS" dirty="0"/>
            <a:t>ТЕМА</a:t>
          </a:r>
          <a:endParaRPr lang="en-US" dirty="0"/>
        </a:p>
      </dgm:t>
    </dgm:pt>
    <dgm:pt modelId="{AE00A8DA-CF7F-4E47-9D3C-CFC66CAC0D2E}" type="parTrans" cxnId="{EC95ACFB-6B85-4BE3-B686-71F731C0E0A2}">
      <dgm:prSet/>
      <dgm:spPr/>
      <dgm:t>
        <a:bodyPr/>
        <a:lstStyle/>
        <a:p>
          <a:endParaRPr lang="en-US"/>
        </a:p>
      </dgm:t>
    </dgm:pt>
    <dgm:pt modelId="{AA24F898-95E8-4334-BBD7-F85FD89C442A}" type="sibTrans" cxnId="{EC95ACFB-6B85-4BE3-B686-71F731C0E0A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5F1C72E-BF5A-4922-88DA-03D8EF03F26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RS" sz="2800" dirty="0"/>
            <a:t>Страдање дјеце са Космета и њихова нада у срећу и повратак у завичај .</a:t>
          </a:r>
          <a:endParaRPr lang="en-US" sz="2800" dirty="0"/>
        </a:p>
      </dgm:t>
    </dgm:pt>
    <dgm:pt modelId="{07D3DCA1-2E44-4B0F-B828-A2392A43468B}" type="parTrans" cxnId="{9E51D3EC-9350-4A6F-B0C1-2C8A118CBAED}">
      <dgm:prSet/>
      <dgm:spPr/>
      <dgm:t>
        <a:bodyPr/>
        <a:lstStyle/>
        <a:p>
          <a:endParaRPr lang="en-US"/>
        </a:p>
      </dgm:t>
    </dgm:pt>
    <dgm:pt modelId="{483C2EF9-3620-4E4E-AC79-ABD15D47D720}" type="sibTrans" cxnId="{9E51D3EC-9350-4A6F-B0C1-2C8A118CBAED}">
      <dgm:prSet/>
      <dgm:spPr/>
      <dgm:t>
        <a:bodyPr/>
        <a:lstStyle/>
        <a:p>
          <a:endParaRPr lang="en-US"/>
        </a:p>
      </dgm:t>
    </dgm:pt>
    <dgm:pt modelId="{D9B59538-4747-4424-80CC-1E2DAF584FA3}" type="pres">
      <dgm:prSet presAssocID="{DD678472-8C55-4074-B61E-FF87267A909E}" presName="linearFlow" presStyleCnt="0">
        <dgm:presLayoutVars>
          <dgm:resizeHandles val="exact"/>
        </dgm:presLayoutVars>
      </dgm:prSet>
      <dgm:spPr/>
    </dgm:pt>
    <dgm:pt modelId="{BD6A0108-7A0E-449A-802C-D3F5766AB4B0}" type="pres">
      <dgm:prSet presAssocID="{25DDB6D7-5A7A-42B1-81C5-5688DD479FCD}" presName="node" presStyleLbl="node1" presStyleIdx="0" presStyleCnt="2">
        <dgm:presLayoutVars>
          <dgm:bulletEnabled val="1"/>
        </dgm:presLayoutVars>
      </dgm:prSet>
      <dgm:spPr/>
    </dgm:pt>
    <dgm:pt modelId="{39D072DC-946A-4493-9D52-741B30F535F2}" type="pres">
      <dgm:prSet presAssocID="{AA24F898-95E8-4334-BBD7-F85FD89C442A}" presName="sibTrans" presStyleLbl="sibTrans2D1" presStyleIdx="0" presStyleCnt="1"/>
      <dgm:spPr/>
    </dgm:pt>
    <dgm:pt modelId="{F1B07A8A-1306-4EE4-89D1-BDCCB4547330}" type="pres">
      <dgm:prSet presAssocID="{AA24F898-95E8-4334-BBD7-F85FD89C442A}" presName="connectorText" presStyleLbl="sibTrans2D1" presStyleIdx="0" presStyleCnt="1"/>
      <dgm:spPr/>
    </dgm:pt>
    <dgm:pt modelId="{D39275D8-9BBD-46B4-997F-6A35B19DBE2F}" type="pres">
      <dgm:prSet presAssocID="{05F1C72E-BF5A-4922-88DA-03D8EF03F266}" presName="node" presStyleLbl="node1" presStyleIdx="1" presStyleCnt="2" custScaleX="159879" custLinFactNeighborX="0" custLinFactNeighborY="-1351">
        <dgm:presLayoutVars>
          <dgm:bulletEnabled val="1"/>
        </dgm:presLayoutVars>
      </dgm:prSet>
      <dgm:spPr/>
    </dgm:pt>
  </dgm:ptLst>
  <dgm:cxnLst>
    <dgm:cxn modelId="{1E101E1F-2F63-4A30-8436-00D63B3B9CEF}" type="presOf" srcId="{25DDB6D7-5A7A-42B1-81C5-5688DD479FCD}" destId="{BD6A0108-7A0E-449A-802C-D3F5766AB4B0}" srcOrd="0" destOrd="0" presId="urn:microsoft.com/office/officeart/2005/8/layout/process2"/>
    <dgm:cxn modelId="{D9D8EF35-3665-49AB-BA09-0CF41764782E}" type="presOf" srcId="{AA24F898-95E8-4334-BBD7-F85FD89C442A}" destId="{39D072DC-946A-4493-9D52-741B30F535F2}" srcOrd="0" destOrd="0" presId="urn:microsoft.com/office/officeart/2005/8/layout/process2"/>
    <dgm:cxn modelId="{5C4AC043-38D1-446E-9829-19C005B5F754}" type="presOf" srcId="{DD678472-8C55-4074-B61E-FF87267A909E}" destId="{D9B59538-4747-4424-80CC-1E2DAF584FA3}" srcOrd="0" destOrd="0" presId="urn:microsoft.com/office/officeart/2005/8/layout/process2"/>
    <dgm:cxn modelId="{01BAC74E-5100-4730-A0D7-2545C917716A}" type="presOf" srcId="{AA24F898-95E8-4334-BBD7-F85FD89C442A}" destId="{F1B07A8A-1306-4EE4-89D1-BDCCB4547330}" srcOrd="1" destOrd="0" presId="urn:microsoft.com/office/officeart/2005/8/layout/process2"/>
    <dgm:cxn modelId="{CEC34BB1-8E18-41CD-A1D8-38869FF65031}" type="presOf" srcId="{05F1C72E-BF5A-4922-88DA-03D8EF03F266}" destId="{D39275D8-9BBD-46B4-997F-6A35B19DBE2F}" srcOrd="0" destOrd="0" presId="urn:microsoft.com/office/officeart/2005/8/layout/process2"/>
    <dgm:cxn modelId="{9E51D3EC-9350-4A6F-B0C1-2C8A118CBAED}" srcId="{DD678472-8C55-4074-B61E-FF87267A909E}" destId="{05F1C72E-BF5A-4922-88DA-03D8EF03F266}" srcOrd="1" destOrd="0" parTransId="{07D3DCA1-2E44-4B0F-B828-A2392A43468B}" sibTransId="{483C2EF9-3620-4E4E-AC79-ABD15D47D720}"/>
    <dgm:cxn modelId="{EC95ACFB-6B85-4BE3-B686-71F731C0E0A2}" srcId="{DD678472-8C55-4074-B61E-FF87267A909E}" destId="{25DDB6D7-5A7A-42B1-81C5-5688DD479FCD}" srcOrd="0" destOrd="0" parTransId="{AE00A8DA-CF7F-4E47-9D3C-CFC66CAC0D2E}" sibTransId="{AA24F898-95E8-4334-BBD7-F85FD89C442A}"/>
    <dgm:cxn modelId="{0E67B3EC-652D-46F9-BD47-C1D9569B7155}" type="presParOf" srcId="{D9B59538-4747-4424-80CC-1E2DAF584FA3}" destId="{BD6A0108-7A0E-449A-802C-D3F5766AB4B0}" srcOrd="0" destOrd="0" presId="urn:microsoft.com/office/officeart/2005/8/layout/process2"/>
    <dgm:cxn modelId="{498A6AE4-E726-47E5-9C54-9382CA91703C}" type="presParOf" srcId="{D9B59538-4747-4424-80CC-1E2DAF584FA3}" destId="{39D072DC-946A-4493-9D52-741B30F535F2}" srcOrd="1" destOrd="0" presId="urn:microsoft.com/office/officeart/2005/8/layout/process2"/>
    <dgm:cxn modelId="{645F2DDC-8AE8-46F8-AB80-372D05B9EC68}" type="presParOf" srcId="{39D072DC-946A-4493-9D52-741B30F535F2}" destId="{F1B07A8A-1306-4EE4-89D1-BDCCB4547330}" srcOrd="0" destOrd="0" presId="urn:microsoft.com/office/officeart/2005/8/layout/process2"/>
    <dgm:cxn modelId="{47F260B5-4FD6-4755-90A0-363120BD8C21}" type="presParOf" srcId="{D9B59538-4747-4424-80CC-1E2DAF584FA3}" destId="{D39275D8-9BBD-46B4-997F-6A35B19DBE2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2CD7F-1E75-4B2A-BD3B-FBB2BEC05F17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90962593-CB58-42B0-953B-3BA1D72D360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BA" dirty="0"/>
            <a:t>Ф</a:t>
          </a:r>
          <a:r>
            <a:rPr lang="sr-Cyrl-RS" dirty="0"/>
            <a:t>изички изглед: плавоок,</a:t>
          </a:r>
        </a:p>
        <a:p>
          <a:r>
            <a:rPr lang="sr-Cyrl-RS" dirty="0"/>
            <a:t>блијед,</a:t>
          </a:r>
          <a:r>
            <a:rPr lang="en-US" dirty="0"/>
            <a:t> </a:t>
          </a:r>
          <a:r>
            <a:rPr lang="sr-Cyrl-RS" dirty="0"/>
            <a:t>мршав,</a:t>
          </a:r>
        </a:p>
        <a:p>
          <a:r>
            <a:rPr lang="sr-Cyrl-RS" dirty="0"/>
            <a:t>златокос</a:t>
          </a:r>
          <a:endParaRPr lang="en-US" dirty="0"/>
        </a:p>
      </dgm:t>
    </dgm:pt>
    <dgm:pt modelId="{06B4AA68-21ED-4CDD-ABBD-BA7C846EE517}" type="parTrans" cxnId="{4BB71CD0-A680-4D93-9AC2-85D49FFD5E6A}">
      <dgm:prSet/>
      <dgm:spPr/>
      <dgm:t>
        <a:bodyPr/>
        <a:lstStyle/>
        <a:p>
          <a:endParaRPr lang="en-US"/>
        </a:p>
      </dgm:t>
    </dgm:pt>
    <dgm:pt modelId="{CB060B86-722B-4056-9DAC-930B174F9A96}" type="sibTrans" cxnId="{4BB71CD0-A680-4D93-9AC2-85D49FFD5E6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50C62C0-AE81-4115-9F1D-70F21AE1DCC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BA" dirty="0"/>
            <a:t>П</a:t>
          </a:r>
          <a:r>
            <a:rPr lang="sr-Cyrl-RS" dirty="0"/>
            <a:t>сихички изглед:</a:t>
          </a:r>
        </a:p>
        <a:p>
          <a:r>
            <a:rPr lang="sr-Cyrl-BA" dirty="0"/>
            <a:t>с</a:t>
          </a:r>
          <a:r>
            <a:rPr lang="sr-Cyrl-RS" dirty="0"/>
            <a:t>иромашан,</a:t>
          </a:r>
        </a:p>
        <a:p>
          <a:r>
            <a:rPr lang="en-US" dirty="0"/>
            <a:t>o</a:t>
          </a:r>
          <a:r>
            <a:rPr lang="sr-Cyrl-RS" dirty="0"/>
            <a:t>зебао,</a:t>
          </a:r>
          <a:r>
            <a:rPr lang="en-US" dirty="0"/>
            <a:t> </a:t>
          </a:r>
          <a:r>
            <a:rPr lang="sr-Cyrl-RS" dirty="0"/>
            <a:t>уплашен</a:t>
          </a:r>
        </a:p>
      </dgm:t>
    </dgm:pt>
    <dgm:pt modelId="{45D87951-DB3D-4C22-99AF-B0718F7C7097}" type="parTrans" cxnId="{7A12AFC8-0412-459D-A516-8D4AB08F5FFA}">
      <dgm:prSet/>
      <dgm:spPr/>
      <dgm:t>
        <a:bodyPr/>
        <a:lstStyle/>
        <a:p>
          <a:endParaRPr lang="en-US"/>
        </a:p>
      </dgm:t>
    </dgm:pt>
    <dgm:pt modelId="{E9F158B1-F4E8-4C17-9032-262CB61BF42D}" type="sibTrans" cxnId="{7A12AFC8-0412-459D-A516-8D4AB08F5FF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A7BDA31-AC25-45B7-B4E5-A3588FC3B05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Cyrl-BA" sz="2800" dirty="0"/>
            <a:t>О</a:t>
          </a:r>
          <a:r>
            <a:rPr lang="sr-Cyrl-RS" sz="2800" dirty="0"/>
            <a:t>пис дјечака</a:t>
          </a:r>
          <a:endParaRPr lang="en-US" sz="2800" dirty="0"/>
        </a:p>
      </dgm:t>
    </dgm:pt>
    <dgm:pt modelId="{46D348C3-55BF-46EE-9F52-CB5E85B57D78}" type="parTrans" cxnId="{7FD2BCA1-53BC-44A1-92D3-A1DCB4CDF1F5}">
      <dgm:prSet/>
      <dgm:spPr/>
      <dgm:t>
        <a:bodyPr/>
        <a:lstStyle/>
        <a:p>
          <a:endParaRPr lang="en-US"/>
        </a:p>
      </dgm:t>
    </dgm:pt>
    <dgm:pt modelId="{8470C7E5-365F-4607-A93D-A506C2F32F29}" type="sibTrans" cxnId="{7FD2BCA1-53BC-44A1-92D3-A1DCB4CDF1F5}">
      <dgm:prSet/>
      <dgm:spPr/>
      <dgm:t>
        <a:bodyPr/>
        <a:lstStyle/>
        <a:p>
          <a:endParaRPr lang="en-US"/>
        </a:p>
      </dgm:t>
    </dgm:pt>
    <dgm:pt modelId="{A66040B1-A14E-4D19-A8E7-310059C5FCDD}" type="pres">
      <dgm:prSet presAssocID="{3592CD7F-1E75-4B2A-BD3B-FBB2BEC05F17}" presName="Name0" presStyleCnt="0">
        <dgm:presLayoutVars>
          <dgm:dir/>
          <dgm:resizeHandles val="exact"/>
        </dgm:presLayoutVars>
      </dgm:prSet>
      <dgm:spPr/>
    </dgm:pt>
    <dgm:pt modelId="{BC00FC85-60E2-4D50-9792-8755EBB76BD6}" type="pres">
      <dgm:prSet presAssocID="{3592CD7F-1E75-4B2A-BD3B-FBB2BEC05F17}" presName="vNodes" presStyleCnt="0"/>
      <dgm:spPr/>
    </dgm:pt>
    <dgm:pt modelId="{466C54C7-0516-4325-AD5B-EDC3CD3DD8FD}" type="pres">
      <dgm:prSet presAssocID="{90962593-CB58-42B0-953B-3BA1D72D3608}" presName="node" presStyleLbl="node1" presStyleIdx="0" presStyleCnt="3" custScaleX="392579" custScaleY="355623">
        <dgm:presLayoutVars>
          <dgm:bulletEnabled val="1"/>
        </dgm:presLayoutVars>
      </dgm:prSet>
      <dgm:spPr/>
    </dgm:pt>
    <dgm:pt modelId="{27DDAA05-988A-422B-A6C8-CF995EA7F62F}" type="pres">
      <dgm:prSet presAssocID="{CB060B86-722B-4056-9DAC-930B174F9A96}" presName="spacerT" presStyleCnt="0"/>
      <dgm:spPr/>
    </dgm:pt>
    <dgm:pt modelId="{CCF8B386-21BE-452E-8095-936172DCD03C}" type="pres">
      <dgm:prSet presAssocID="{CB060B86-722B-4056-9DAC-930B174F9A96}" presName="sibTrans" presStyleLbl="sibTrans2D1" presStyleIdx="0" presStyleCnt="2"/>
      <dgm:spPr/>
    </dgm:pt>
    <dgm:pt modelId="{695F1955-416A-4911-9E61-DF9374E66B81}" type="pres">
      <dgm:prSet presAssocID="{CB060B86-722B-4056-9DAC-930B174F9A96}" presName="spacerB" presStyleCnt="0"/>
      <dgm:spPr/>
    </dgm:pt>
    <dgm:pt modelId="{96B55A10-8DEA-4FED-A2D9-98BD41C93782}" type="pres">
      <dgm:prSet presAssocID="{A50C62C0-AE81-4115-9F1D-70F21AE1DCCC}" presName="node" presStyleLbl="node1" presStyleIdx="1" presStyleCnt="3" custScaleX="339171" custScaleY="337950">
        <dgm:presLayoutVars>
          <dgm:bulletEnabled val="1"/>
        </dgm:presLayoutVars>
      </dgm:prSet>
      <dgm:spPr/>
    </dgm:pt>
    <dgm:pt modelId="{04660225-00A9-4A11-8395-FE009FB549F3}" type="pres">
      <dgm:prSet presAssocID="{3592CD7F-1E75-4B2A-BD3B-FBB2BEC05F17}" presName="sibTransLast" presStyleLbl="sibTrans2D1" presStyleIdx="1" presStyleCnt="2" custScaleX="276707" custScaleY="276706" custLinFactX="-16423" custLinFactNeighborX="-100000" custLinFactNeighborY="1509"/>
      <dgm:spPr/>
    </dgm:pt>
    <dgm:pt modelId="{DEDDD543-E622-47DF-9AB0-E8CED68AA9CF}" type="pres">
      <dgm:prSet presAssocID="{3592CD7F-1E75-4B2A-BD3B-FBB2BEC05F17}" presName="connectorText" presStyleLbl="sibTrans2D1" presStyleIdx="1" presStyleCnt="2"/>
      <dgm:spPr/>
    </dgm:pt>
    <dgm:pt modelId="{2E718106-925B-4693-B739-1B95CC89FDC3}" type="pres">
      <dgm:prSet presAssocID="{3592CD7F-1E75-4B2A-BD3B-FBB2BEC05F17}" presName="lastNode" presStyleLbl="node1" presStyleIdx="2" presStyleCnt="3" custScaleX="125426" custScaleY="115696">
        <dgm:presLayoutVars>
          <dgm:bulletEnabled val="1"/>
        </dgm:presLayoutVars>
      </dgm:prSet>
      <dgm:spPr/>
    </dgm:pt>
  </dgm:ptLst>
  <dgm:cxnLst>
    <dgm:cxn modelId="{C3DC6103-9F9E-48FB-B967-D28BE36E18EC}" type="presOf" srcId="{E9F158B1-F4E8-4C17-9032-262CB61BF42D}" destId="{04660225-00A9-4A11-8395-FE009FB549F3}" srcOrd="0" destOrd="0" presId="urn:microsoft.com/office/officeart/2005/8/layout/equation2"/>
    <dgm:cxn modelId="{4754A735-8F2F-44AA-AC50-13C820498C32}" type="presOf" srcId="{90962593-CB58-42B0-953B-3BA1D72D3608}" destId="{466C54C7-0516-4325-AD5B-EDC3CD3DD8FD}" srcOrd="0" destOrd="0" presId="urn:microsoft.com/office/officeart/2005/8/layout/equation2"/>
    <dgm:cxn modelId="{ADB79167-00A6-42C3-AD97-81C9305A9589}" type="presOf" srcId="{3592CD7F-1E75-4B2A-BD3B-FBB2BEC05F17}" destId="{A66040B1-A14E-4D19-A8E7-310059C5FCDD}" srcOrd="0" destOrd="0" presId="urn:microsoft.com/office/officeart/2005/8/layout/equation2"/>
    <dgm:cxn modelId="{7FD2BCA1-53BC-44A1-92D3-A1DCB4CDF1F5}" srcId="{3592CD7F-1E75-4B2A-BD3B-FBB2BEC05F17}" destId="{1A7BDA31-AC25-45B7-B4E5-A3588FC3B057}" srcOrd="2" destOrd="0" parTransId="{46D348C3-55BF-46EE-9F52-CB5E85B57D78}" sibTransId="{8470C7E5-365F-4607-A93D-A506C2F32F29}"/>
    <dgm:cxn modelId="{4CED66A2-6975-4464-BAD4-FEAF969F8753}" type="presOf" srcId="{A50C62C0-AE81-4115-9F1D-70F21AE1DCCC}" destId="{96B55A10-8DEA-4FED-A2D9-98BD41C93782}" srcOrd="0" destOrd="0" presId="urn:microsoft.com/office/officeart/2005/8/layout/equation2"/>
    <dgm:cxn modelId="{B7F61BAD-425C-4A28-AFC6-BDD0757E886D}" type="presOf" srcId="{CB060B86-722B-4056-9DAC-930B174F9A96}" destId="{CCF8B386-21BE-452E-8095-936172DCD03C}" srcOrd="0" destOrd="0" presId="urn:microsoft.com/office/officeart/2005/8/layout/equation2"/>
    <dgm:cxn modelId="{8FD82CB3-F926-40CB-870E-0BFC013E6C38}" type="presOf" srcId="{E9F158B1-F4E8-4C17-9032-262CB61BF42D}" destId="{DEDDD543-E622-47DF-9AB0-E8CED68AA9CF}" srcOrd="1" destOrd="0" presId="urn:microsoft.com/office/officeart/2005/8/layout/equation2"/>
    <dgm:cxn modelId="{8CB16CC8-F322-4C9B-A4AE-D29419BFE084}" type="presOf" srcId="{1A7BDA31-AC25-45B7-B4E5-A3588FC3B057}" destId="{2E718106-925B-4693-B739-1B95CC89FDC3}" srcOrd="0" destOrd="0" presId="urn:microsoft.com/office/officeart/2005/8/layout/equation2"/>
    <dgm:cxn modelId="{7A12AFC8-0412-459D-A516-8D4AB08F5FFA}" srcId="{3592CD7F-1E75-4B2A-BD3B-FBB2BEC05F17}" destId="{A50C62C0-AE81-4115-9F1D-70F21AE1DCCC}" srcOrd="1" destOrd="0" parTransId="{45D87951-DB3D-4C22-99AF-B0718F7C7097}" sibTransId="{E9F158B1-F4E8-4C17-9032-262CB61BF42D}"/>
    <dgm:cxn modelId="{4BB71CD0-A680-4D93-9AC2-85D49FFD5E6A}" srcId="{3592CD7F-1E75-4B2A-BD3B-FBB2BEC05F17}" destId="{90962593-CB58-42B0-953B-3BA1D72D3608}" srcOrd="0" destOrd="0" parTransId="{06B4AA68-21ED-4CDD-ABBD-BA7C846EE517}" sibTransId="{CB060B86-722B-4056-9DAC-930B174F9A96}"/>
    <dgm:cxn modelId="{1C3A7C89-A446-4668-973B-57D1F0CD49B5}" type="presParOf" srcId="{A66040B1-A14E-4D19-A8E7-310059C5FCDD}" destId="{BC00FC85-60E2-4D50-9792-8755EBB76BD6}" srcOrd="0" destOrd="0" presId="urn:microsoft.com/office/officeart/2005/8/layout/equation2"/>
    <dgm:cxn modelId="{7D8D7508-C4DE-4ADB-BC02-2C027EF93E9D}" type="presParOf" srcId="{BC00FC85-60E2-4D50-9792-8755EBB76BD6}" destId="{466C54C7-0516-4325-AD5B-EDC3CD3DD8FD}" srcOrd="0" destOrd="0" presId="urn:microsoft.com/office/officeart/2005/8/layout/equation2"/>
    <dgm:cxn modelId="{78AD9E47-E2D4-4AC1-9019-54383F6C00BF}" type="presParOf" srcId="{BC00FC85-60E2-4D50-9792-8755EBB76BD6}" destId="{27DDAA05-988A-422B-A6C8-CF995EA7F62F}" srcOrd="1" destOrd="0" presId="urn:microsoft.com/office/officeart/2005/8/layout/equation2"/>
    <dgm:cxn modelId="{ED55F34F-7B53-4322-9E15-F2BDA3122033}" type="presParOf" srcId="{BC00FC85-60E2-4D50-9792-8755EBB76BD6}" destId="{CCF8B386-21BE-452E-8095-936172DCD03C}" srcOrd="2" destOrd="0" presId="urn:microsoft.com/office/officeart/2005/8/layout/equation2"/>
    <dgm:cxn modelId="{F521BBF8-8265-48BC-8B48-AE2852B8B065}" type="presParOf" srcId="{BC00FC85-60E2-4D50-9792-8755EBB76BD6}" destId="{695F1955-416A-4911-9E61-DF9374E66B81}" srcOrd="3" destOrd="0" presId="urn:microsoft.com/office/officeart/2005/8/layout/equation2"/>
    <dgm:cxn modelId="{F10C62C3-CFD6-4C43-B170-A2D3BB9D9792}" type="presParOf" srcId="{BC00FC85-60E2-4D50-9792-8755EBB76BD6}" destId="{96B55A10-8DEA-4FED-A2D9-98BD41C93782}" srcOrd="4" destOrd="0" presId="urn:microsoft.com/office/officeart/2005/8/layout/equation2"/>
    <dgm:cxn modelId="{AC8697A8-6C0E-4E88-A5E1-B2E53B3A3B68}" type="presParOf" srcId="{A66040B1-A14E-4D19-A8E7-310059C5FCDD}" destId="{04660225-00A9-4A11-8395-FE009FB549F3}" srcOrd="1" destOrd="0" presId="urn:microsoft.com/office/officeart/2005/8/layout/equation2"/>
    <dgm:cxn modelId="{050A9A07-614D-4BB8-90ED-266ADCA81B49}" type="presParOf" srcId="{04660225-00A9-4A11-8395-FE009FB549F3}" destId="{DEDDD543-E622-47DF-9AB0-E8CED68AA9CF}" srcOrd="0" destOrd="0" presId="urn:microsoft.com/office/officeart/2005/8/layout/equation2"/>
    <dgm:cxn modelId="{A3ACC4BF-DBB4-4008-AF39-0C3E2E7DCA47}" type="presParOf" srcId="{A66040B1-A14E-4D19-A8E7-310059C5FCDD}" destId="{2E718106-925B-4693-B739-1B95CC89FDC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8E4204-7930-4AF5-9C69-C0A5582D8D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4058E-E3BA-426C-B9E7-4668AF13BFF1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4000" b="1" dirty="0"/>
            <a:t>Порука</a:t>
          </a:r>
          <a:endParaRPr lang="en-US" sz="4000" b="1" dirty="0"/>
        </a:p>
      </dgm:t>
    </dgm:pt>
    <dgm:pt modelId="{A88E720B-4398-4774-80C4-42687C53A93C}" type="parTrans" cxnId="{CB878670-73BF-4A94-B317-D729A44C91A7}">
      <dgm:prSet/>
      <dgm:spPr/>
      <dgm:t>
        <a:bodyPr/>
        <a:lstStyle/>
        <a:p>
          <a:endParaRPr lang="en-US"/>
        </a:p>
      </dgm:t>
    </dgm:pt>
    <dgm:pt modelId="{3CCDEC26-0621-4538-A05C-5A2FFB3CCEA7}" type="sibTrans" cxnId="{CB878670-73BF-4A94-B317-D729A44C91A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C904DC1-9B1B-4FC5-87CF-5F382ADF5A76}">
      <dgm:prSet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A9FABDEC-E3A4-444A-9725-9F52B34B9B12}" type="parTrans" cxnId="{8E65D5F4-8AAA-426C-B525-FDEBDF2A6BE7}">
      <dgm:prSet/>
      <dgm:spPr/>
      <dgm:t>
        <a:bodyPr/>
        <a:lstStyle/>
        <a:p>
          <a:endParaRPr lang="en-US"/>
        </a:p>
      </dgm:t>
    </dgm:pt>
    <dgm:pt modelId="{1202784F-72B8-4459-A1D0-4EC97A7EA4DF}" type="sibTrans" cxnId="{8E65D5F4-8AAA-426C-B525-FDEBDF2A6BE7}">
      <dgm:prSet/>
      <dgm:spPr/>
      <dgm:t>
        <a:bodyPr/>
        <a:lstStyle/>
        <a:p>
          <a:endParaRPr lang="en-US"/>
        </a:p>
      </dgm:t>
    </dgm:pt>
    <dgm:pt modelId="{BCBD37F2-EF59-480F-98A1-9B013811E0E8}" type="pres">
      <dgm:prSet presAssocID="{908E4204-7930-4AF5-9C69-C0A5582D8D4C}" presName="outerComposite" presStyleCnt="0">
        <dgm:presLayoutVars>
          <dgm:chMax val="5"/>
          <dgm:dir/>
          <dgm:resizeHandles val="exact"/>
        </dgm:presLayoutVars>
      </dgm:prSet>
      <dgm:spPr/>
    </dgm:pt>
    <dgm:pt modelId="{FDC2F204-52F8-4226-A679-25E204B10FC4}" type="pres">
      <dgm:prSet presAssocID="{908E4204-7930-4AF5-9C69-C0A5582D8D4C}" presName="dummyMaxCanvas" presStyleCnt="0">
        <dgm:presLayoutVars/>
      </dgm:prSet>
      <dgm:spPr/>
    </dgm:pt>
    <dgm:pt modelId="{892DA795-6F7B-4AAA-8260-9D83F59880EC}" type="pres">
      <dgm:prSet presAssocID="{908E4204-7930-4AF5-9C69-C0A5582D8D4C}" presName="TwoNodes_1" presStyleLbl="node1" presStyleIdx="0" presStyleCnt="2" custScaleX="83397" custScaleY="72054" custLinFactNeighborX="-1360" custLinFactNeighborY="0">
        <dgm:presLayoutVars>
          <dgm:bulletEnabled val="1"/>
        </dgm:presLayoutVars>
      </dgm:prSet>
      <dgm:spPr/>
    </dgm:pt>
    <dgm:pt modelId="{A36959F0-4E96-4D52-A46B-7FE9CA0ED67E}" type="pres">
      <dgm:prSet presAssocID="{908E4204-7930-4AF5-9C69-C0A5582D8D4C}" presName="TwoNodes_2" presStyleLbl="node1" presStyleIdx="1" presStyleCnt="2" custScaleX="117647" custScaleY="115488" custLinFactNeighborX="648" custLinFactNeighborY="505">
        <dgm:presLayoutVars>
          <dgm:bulletEnabled val="1"/>
        </dgm:presLayoutVars>
      </dgm:prSet>
      <dgm:spPr/>
    </dgm:pt>
    <dgm:pt modelId="{4DCC64D0-BA27-437A-A3A5-4FBD2A3659F8}" type="pres">
      <dgm:prSet presAssocID="{908E4204-7930-4AF5-9C69-C0A5582D8D4C}" presName="TwoConn_1-2" presStyleLbl="fgAccFollowNode1" presStyleIdx="0" presStyleCnt="1" custScaleX="86480" custScaleY="71732" custLinFactX="-22054" custLinFactNeighborX="-100000" custLinFactNeighborY="-15157">
        <dgm:presLayoutVars>
          <dgm:bulletEnabled val="1"/>
        </dgm:presLayoutVars>
      </dgm:prSet>
      <dgm:spPr/>
    </dgm:pt>
    <dgm:pt modelId="{014E07E6-D4E4-45E2-91D1-661E88F3B5CD}" type="pres">
      <dgm:prSet presAssocID="{908E4204-7930-4AF5-9C69-C0A5582D8D4C}" presName="TwoNodes_1_text" presStyleLbl="node1" presStyleIdx="1" presStyleCnt="2">
        <dgm:presLayoutVars>
          <dgm:bulletEnabled val="1"/>
        </dgm:presLayoutVars>
      </dgm:prSet>
      <dgm:spPr/>
    </dgm:pt>
    <dgm:pt modelId="{5B074DCE-E056-4F51-AF32-D74E69710E64}" type="pres">
      <dgm:prSet presAssocID="{908E4204-7930-4AF5-9C69-C0A5582D8D4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B132E18-A0B0-4AB0-867E-3BA22CA44362}" type="presOf" srcId="{4DD4058E-E3BA-426C-B9E7-4668AF13BFF1}" destId="{014E07E6-D4E4-45E2-91D1-661E88F3B5CD}" srcOrd="1" destOrd="0" presId="urn:microsoft.com/office/officeart/2005/8/layout/vProcess5"/>
    <dgm:cxn modelId="{5A3D2D42-634C-4400-B290-0497085BF5F8}" type="presOf" srcId="{AC904DC1-9B1B-4FC5-87CF-5F382ADF5A76}" destId="{A36959F0-4E96-4D52-A46B-7FE9CA0ED67E}" srcOrd="0" destOrd="0" presId="urn:microsoft.com/office/officeart/2005/8/layout/vProcess5"/>
    <dgm:cxn modelId="{CB878670-73BF-4A94-B317-D729A44C91A7}" srcId="{908E4204-7930-4AF5-9C69-C0A5582D8D4C}" destId="{4DD4058E-E3BA-426C-B9E7-4668AF13BFF1}" srcOrd="0" destOrd="0" parTransId="{A88E720B-4398-4774-80C4-42687C53A93C}" sibTransId="{3CCDEC26-0621-4538-A05C-5A2FFB3CCEA7}"/>
    <dgm:cxn modelId="{DC37DDB9-6862-415D-8918-421647A05CEC}" type="presOf" srcId="{4DD4058E-E3BA-426C-B9E7-4668AF13BFF1}" destId="{892DA795-6F7B-4AAA-8260-9D83F59880EC}" srcOrd="0" destOrd="0" presId="urn:microsoft.com/office/officeart/2005/8/layout/vProcess5"/>
    <dgm:cxn modelId="{2C221ACE-B1A0-48FE-ABFD-80B9ED3F6DB6}" type="presOf" srcId="{3CCDEC26-0621-4538-A05C-5A2FFB3CCEA7}" destId="{4DCC64D0-BA27-437A-A3A5-4FBD2A3659F8}" srcOrd="0" destOrd="0" presId="urn:microsoft.com/office/officeart/2005/8/layout/vProcess5"/>
    <dgm:cxn modelId="{B0F887E4-671D-44EA-8CEE-6463689B972D}" type="presOf" srcId="{AC904DC1-9B1B-4FC5-87CF-5F382ADF5A76}" destId="{5B074DCE-E056-4F51-AF32-D74E69710E64}" srcOrd="1" destOrd="0" presId="urn:microsoft.com/office/officeart/2005/8/layout/vProcess5"/>
    <dgm:cxn modelId="{8E65D5F4-8AAA-426C-B525-FDEBDF2A6BE7}" srcId="{908E4204-7930-4AF5-9C69-C0A5582D8D4C}" destId="{AC904DC1-9B1B-4FC5-87CF-5F382ADF5A76}" srcOrd="1" destOrd="0" parTransId="{A9FABDEC-E3A4-444A-9725-9F52B34B9B12}" sibTransId="{1202784F-72B8-4459-A1D0-4EC97A7EA4DF}"/>
    <dgm:cxn modelId="{CC9C2DFA-4B91-4A45-ACF9-2171AD45F3BD}" type="presOf" srcId="{908E4204-7930-4AF5-9C69-C0A5582D8D4C}" destId="{BCBD37F2-EF59-480F-98A1-9B013811E0E8}" srcOrd="0" destOrd="0" presId="urn:microsoft.com/office/officeart/2005/8/layout/vProcess5"/>
    <dgm:cxn modelId="{25EC14D8-2351-4A1C-96E7-DB32F8B9BCAF}" type="presParOf" srcId="{BCBD37F2-EF59-480F-98A1-9B013811E0E8}" destId="{FDC2F204-52F8-4226-A679-25E204B10FC4}" srcOrd="0" destOrd="0" presId="urn:microsoft.com/office/officeart/2005/8/layout/vProcess5"/>
    <dgm:cxn modelId="{C050AD75-20A2-478E-83B9-BA9003460B46}" type="presParOf" srcId="{BCBD37F2-EF59-480F-98A1-9B013811E0E8}" destId="{892DA795-6F7B-4AAA-8260-9D83F59880EC}" srcOrd="1" destOrd="0" presId="urn:microsoft.com/office/officeart/2005/8/layout/vProcess5"/>
    <dgm:cxn modelId="{76EBA88F-9D7F-4249-A775-550B191C8F98}" type="presParOf" srcId="{BCBD37F2-EF59-480F-98A1-9B013811E0E8}" destId="{A36959F0-4E96-4D52-A46B-7FE9CA0ED67E}" srcOrd="2" destOrd="0" presId="urn:microsoft.com/office/officeart/2005/8/layout/vProcess5"/>
    <dgm:cxn modelId="{2E26CFCD-271A-4632-B6FE-6362678DFCE4}" type="presParOf" srcId="{BCBD37F2-EF59-480F-98A1-9B013811E0E8}" destId="{4DCC64D0-BA27-437A-A3A5-4FBD2A3659F8}" srcOrd="3" destOrd="0" presId="urn:microsoft.com/office/officeart/2005/8/layout/vProcess5"/>
    <dgm:cxn modelId="{E3825FBE-3E9B-44B8-8A59-B284D80BBED7}" type="presParOf" srcId="{BCBD37F2-EF59-480F-98A1-9B013811E0E8}" destId="{014E07E6-D4E4-45E2-91D1-661E88F3B5CD}" srcOrd="4" destOrd="0" presId="urn:microsoft.com/office/officeart/2005/8/layout/vProcess5"/>
    <dgm:cxn modelId="{C1478284-AE5B-4109-BC2E-22AE39BF94C1}" type="presParOf" srcId="{BCBD37F2-EF59-480F-98A1-9B013811E0E8}" destId="{5B074DCE-E056-4F51-AF32-D74E69710E6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05DCC-A334-4CAE-9FA0-CBCD619ECC79}">
      <dsp:nvSpPr>
        <dsp:cNvPr id="0" name=""/>
        <dsp:cNvSpPr/>
      </dsp:nvSpPr>
      <dsp:spPr>
        <a:xfrm>
          <a:off x="0" y="1343400"/>
          <a:ext cx="79208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9905A-EFFB-434E-95F8-BC1B7B6D956B}">
      <dsp:nvSpPr>
        <dsp:cNvPr id="0" name=""/>
        <dsp:cNvSpPr/>
      </dsp:nvSpPr>
      <dsp:spPr>
        <a:xfrm>
          <a:off x="360039" y="1024856"/>
          <a:ext cx="5544616" cy="64944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Књижевни род: лирика</a:t>
          </a:r>
          <a:endParaRPr lang="en-US" sz="2200" kern="1200" dirty="0"/>
        </a:p>
      </dsp:txBody>
      <dsp:txXfrm>
        <a:off x="391742" y="1056559"/>
        <a:ext cx="5481210" cy="586034"/>
      </dsp:txXfrm>
    </dsp:sp>
    <dsp:sp modelId="{DEEDC26E-9AE5-4EA1-84B8-8F30ACA9647F}">
      <dsp:nvSpPr>
        <dsp:cNvPr id="0" name=""/>
        <dsp:cNvSpPr/>
      </dsp:nvSpPr>
      <dsp:spPr>
        <a:xfrm>
          <a:off x="0" y="2341320"/>
          <a:ext cx="79208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E214E-3438-4633-989F-5E1AFABC5ED2}">
      <dsp:nvSpPr>
        <dsp:cNvPr id="0" name=""/>
        <dsp:cNvSpPr/>
      </dsp:nvSpPr>
      <dsp:spPr>
        <a:xfrm>
          <a:off x="360039" y="2022776"/>
          <a:ext cx="5544616" cy="64944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Књижевна врста: социјална,</a:t>
          </a:r>
          <a:r>
            <a:rPr lang="en-US" sz="2200" kern="1200" dirty="0"/>
            <a:t> </a:t>
          </a:r>
          <a:r>
            <a:rPr lang="sr-Cyrl-RS" sz="2200" kern="1200" dirty="0"/>
            <a:t>дескриптивна пјесма</a:t>
          </a:r>
          <a:endParaRPr lang="en-US" sz="2200" kern="1200" dirty="0"/>
        </a:p>
      </dsp:txBody>
      <dsp:txXfrm>
        <a:off x="391742" y="2054479"/>
        <a:ext cx="5481210" cy="586034"/>
      </dsp:txXfrm>
    </dsp:sp>
    <dsp:sp modelId="{87060D28-3AA7-4F4B-BA67-5A457DE51017}">
      <dsp:nvSpPr>
        <dsp:cNvPr id="0" name=""/>
        <dsp:cNvSpPr/>
      </dsp:nvSpPr>
      <dsp:spPr>
        <a:xfrm>
          <a:off x="0" y="3339240"/>
          <a:ext cx="792088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A5427-F3FF-46E5-89E3-162EF3305A50}">
      <dsp:nvSpPr>
        <dsp:cNvPr id="0" name=""/>
        <dsp:cNvSpPr/>
      </dsp:nvSpPr>
      <dsp:spPr>
        <a:xfrm>
          <a:off x="396044" y="3014520"/>
          <a:ext cx="5544616" cy="64944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Врста риме: укрштена ( јаче- плаче ) ,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парна ( бљесне- успомене )</a:t>
          </a:r>
          <a:endParaRPr lang="en-US" sz="2200" kern="1200" dirty="0"/>
        </a:p>
      </dsp:txBody>
      <dsp:txXfrm>
        <a:off x="427747" y="3046223"/>
        <a:ext cx="548121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A0108-7A0E-449A-802C-D3F5766AB4B0}">
      <dsp:nvSpPr>
        <dsp:cNvPr id="0" name=""/>
        <dsp:cNvSpPr/>
      </dsp:nvSpPr>
      <dsp:spPr>
        <a:xfrm>
          <a:off x="1789410" y="603"/>
          <a:ext cx="3693987" cy="19767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500" kern="1200" dirty="0"/>
            <a:t>ТЕМА</a:t>
          </a:r>
          <a:endParaRPr lang="en-US" sz="6500" kern="1200" dirty="0"/>
        </a:p>
      </dsp:txBody>
      <dsp:txXfrm>
        <a:off x="1847306" y="58499"/>
        <a:ext cx="3578195" cy="1860923"/>
      </dsp:txXfrm>
    </dsp:sp>
    <dsp:sp modelId="{39D072DC-946A-4493-9D52-741B30F535F2}">
      <dsp:nvSpPr>
        <dsp:cNvPr id="0" name=""/>
        <dsp:cNvSpPr/>
      </dsp:nvSpPr>
      <dsp:spPr>
        <a:xfrm rot="5400000">
          <a:off x="3270777" y="2020060"/>
          <a:ext cx="731253" cy="889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 rot="-5400000">
        <a:off x="3369547" y="2099194"/>
        <a:ext cx="533714" cy="511877"/>
      </dsp:txXfrm>
    </dsp:sp>
    <dsp:sp modelId="{D39275D8-9BBD-46B4-997F-6A35B19DBE2F}">
      <dsp:nvSpPr>
        <dsp:cNvPr id="0" name=""/>
        <dsp:cNvSpPr/>
      </dsp:nvSpPr>
      <dsp:spPr>
        <a:xfrm>
          <a:off x="683448" y="2952324"/>
          <a:ext cx="5905910" cy="19767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Страдање дјеце са Космета и њихова нада у срећу и повратак у завичај .</a:t>
          </a:r>
          <a:endParaRPr lang="en-US" sz="2800" kern="1200" dirty="0"/>
        </a:p>
      </dsp:txBody>
      <dsp:txXfrm>
        <a:off x="741344" y="3010220"/>
        <a:ext cx="5790118" cy="1860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C54C7-0516-4325-AD5B-EDC3CD3DD8FD}">
      <dsp:nvSpPr>
        <dsp:cNvPr id="0" name=""/>
        <dsp:cNvSpPr/>
      </dsp:nvSpPr>
      <dsp:spPr>
        <a:xfrm>
          <a:off x="1440156" y="1582"/>
          <a:ext cx="3054220" cy="2766707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300" kern="1200" dirty="0"/>
            <a:t>Ф</a:t>
          </a:r>
          <a:r>
            <a:rPr lang="sr-Cyrl-RS" sz="2300" kern="1200" dirty="0"/>
            <a:t>изички изглед: плавоок,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блијед,</a:t>
          </a:r>
          <a:r>
            <a:rPr lang="en-US" sz="2300" kern="1200" dirty="0"/>
            <a:t> </a:t>
          </a:r>
          <a:r>
            <a:rPr lang="sr-Cyrl-RS" sz="2300" kern="1200" dirty="0"/>
            <a:t>мршав,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300" kern="1200" dirty="0"/>
            <a:t>златокос</a:t>
          </a:r>
          <a:endParaRPr lang="en-US" sz="2300" kern="1200" dirty="0"/>
        </a:p>
      </dsp:txBody>
      <dsp:txXfrm>
        <a:off x="1887436" y="406757"/>
        <a:ext cx="2159660" cy="1956357"/>
      </dsp:txXfrm>
    </dsp:sp>
    <dsp:sp modelId="{CCF8B386-21BE-452E-8095-936172DCD03C}">
      <dsp:nvSpPr>
        <dsp:cNvPr id="0" name=""/>
        <dsp:cNvSpPr/>
      </dsp:nvSpPr>
      <dsp:spPr>
        <a:xfrm>
          <a:off x="2741650" y="2831462"/>
          <a:ext cx="451233" cy="451233"/>
        </a:xfrm>
        <a:prstGeom prst="mathPlus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801461" y="3004013"/>
        <a:ext cx="331611" cy="106131"/>
      </dsp:txXfrm>
    </dsp:sp>
    <dsp:sp modelId="{96B55A10-8DEA-4FED-A2D9-98BD41C93782}">
      <dsp:nvSpPr>
        <dsp:cNvPr id="0" name=""/>
        <dsp:cNvSpPr/>
      </dsp:nvSpPr>
      <dsp:spPr>
        <a:xfrm>
          <a:off x="1647911" y="3345868"/>
          <a:ext cx="2638712" cy="2629213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300" kern="1200" dirty="0"/>
            <a:t>П</a:t>
          </a:r>
          <a:r>
            <a:rPr lang="sr-Cyrl-RS" sz="2300" kern="1200" dirty="0"/>
            <a:t>сихички изглед: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300" kern="1200" dirty="0"/>
            <a:t>с</a:t>
          </a:r>
          <a:r>
            <a:rPr lang="sr-Cyrl-RS" sz="2300" kern="1200" dirty="0"/>
            <a:t>иромашан,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</a:t>
          </a:r>
          <a:r>
            <a:rPr lang="sr-Cyrl-RS" sz="2300" kern="1200" dirty="0"/>
            <a:t>зебао,</a:t>
          </a:r>
          <a:r>
            <a:rPr lang="en-US" sz="2300" kern="1200" dirty="0"/>
            <a:t> </a:t>
          </a:r>
          <a:r>
            <a:rPr lang="sr-Cyrl-RS" sz="2300" kern="1200" dirty="0"/>
            <a:t>уплашен</a:t>
          </a:r>
        </a:p>
      </dsp:txBody>
      <dsp:txXfrm>
        <a:off x="2034341" y="3730907"/>
        <a:ext cx="1865852" cy="1859135"/>
      </dsp:txXfrm>
    </dsp:sp>
    <dsp:sp modelId="{04660225-00A9-4A11-8395-FE009FB549F3}">
      <dsp:nvSpPr>
        <dsp:cNvPr id="0" name=""/>
        <dsp:cNvSpPr/>
      </dsp:nvSpPr>
      <dsp:spPr>
        <a:xfrm>
          <a:off x="4104457" y="2592289"/>
          <a:ext cx="684574" cy="800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104457" y="2752453"/>
        <a:ext cx="479202" cy="480491"/>
      </dsp:txXfrm>
    </dsp:sp>
    <dsp:sp modelId="{2E718106-925B-4693-B739-1B95CC89FDC3}">
      <dsp:nvSpPr>
        <dsp:cNvPr id="0" name=""/>
        <dsp:cNvSpPr/>
      </dsp:nvSpPr>
      <dsp:spPr>
        <a:xfrm>
          <a:off x="4961170" y="2088230"/>
          <a:ext cx="1951600" cy="1800203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800" kern="1200" dirty="0"/>
            <a:t>О</a:t>
          </a:r>
          <a:r>
            <a:rPr lang="sr-Cyrl-RS" sz="2800" kern="1200" dirty="0"/>
            <a:t>пис дјечака</a:t>
          </a:r>
          <a:endParaRPr lang="en-US" sz="2800" kern="1200" dirty="0"/>
        </a:p>
      </dsp:txBody>
      <dsp:txXfrm>
        <a:off x="5246975" y="2351864"/>
        <a:ext cx="1379990" cy="127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DA795-6F7B-4AAA-8260-9D83F59880EC}">
      <dsp:nvSpPr>
        <dsp:cNvPr id="0" name=""/>
        <dsp:cNvSpPr/>
      </dsp:nvSpPr>
      <dsp:spPr>
        <a:xfrm>
          <a:off x="143999" y="216023"/>
          <a:ext cx="4747151" cy="154097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000" b="1" kern="1200" dirty="0"/>
            <a:t>Порука</a:t>
          </a:r>
          <a:endParaRPr lang="en-US" sz="4000" b="1" kern="1200" dirty="0"/>
        </a:p>
      </dsp:txBody>
      <dsp:txXfrm>
        <a:off x="189133" y="261157"/>
        <a:ext cx="2917912" cy="1450705"/>
      </dsp:txXfrm>
    </dsp:sp>
    <dsp:sp modelId="{A36959F0-4E96-4D52-A46B-7FE9CA0ED67E}">
      <dsp:nvSpPr>
        <dsp:cNvPr id="0" name=""/>
        <dsp:cNvSpPr/>
      </dsp:nvSpPr>
      <dsp:spPr>
        <a:xfrm>
          <a:off x="251130" y="2365466"/>
          <a:ext cx="6696740" cy="246986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3470" y="2437806"/>
        <a:ext cx="3734854" cy="2325189"/>
      </dsp:txXfrm>
    </dsp:sp>
    <dsp:sp modelId="{4DCC64D0-BA27-437A-A3A5-4FBD2A3659F8}">
      <dsp:nvSpPr>
        <dsp:cNvPr id="0" name=""/>
        <dsp:cNvSpPr/>
      </dsp:nvSpPr>
      <dsp:spPr>
        <a:xfrm>
          <a:off x="2448272" y="1584177"/>
          <a:ext cx="1202170" cy="997156"/>
        </a:xfrm>
        <a:prstGeom prst="downArrow">
          <a:avLst>
            <a:gd name="adj1" fmla="val 55000"/>
            <a:gd name="adj2" fmla="val 45000"/>
          </a:avLst>
        </a:prstGeom>
        <a:solidFill>
          <a:srgbClr val="00B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718760" y="1584177"/>
        <a:ext cx="661194" cy="75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1EF0-50D2-4FB3-AAD6-3109985F7F8E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CC61-3961-47EA-A619-EE8531062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CC61-3961-47EA-A619-EE85310626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1B0F-4B73-405E-B4B9-F2610201D49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522D-5B92-447A-AD28-C5A621EB3FA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F164-3F08-401D-A86D-8F3FD270C79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F30A-A11E-4D88-B1C3-C131879F649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7F75-2368-47AF-A774-17043220F9E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50C6-0037-4386-B624-4B41DEAB300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BB7F-2391-47A8-B4EC-856267B8A25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6FF4-97F0-440D-9F13-EAA7C64CE44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82A2-F10E-48B8-BC65-A9DBE1AC715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294F-86B9-4143-BCCC-AC0BA86899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2E29-7455-4B99-B2D1-8472FBEC1B7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7F5D53-CC02-46CC-8022-FE531639167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395288" y="765175"/>
            <a:ext cx="5656262" cy="1038225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R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Дечак са златом липе у коси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1" name="Rectangle 170"/>
          <p:cNvSpPr txBox="1">
            <a:spLocks noChangeArrowheads="1"/>
          </p:cNvSpPr>
          <p:nvPr/>
        </p:nvSpPr>
        <p:spPr bwMode="auto">
          <a:xfrm>
            <a:off x="3995936" y="1340768"/>
            <a:ext cx="486410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Добрица Ерић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>
                <a:solidFill>
                  <a:srgbClr val="002060"/>
                </a:solidFill>
              </a:rPr>
              <a:t>ПРОФЕСОР: Мр Сања Ђурић,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sr-Cyrl-RS" sz="1400" b="1" dirty="0">
                <a:solidFill>
                  <a:srgbClr val="002060"/>
                </a:solidFill>
              </a:rPr>
              <a:t>проф.</a:t>
            </a:r>
          </a:p>
          <a:p>
            <a:endParaRPr lang="sr-Cyrl-RS" sz="1400" b="1" dirty="0">
              <a:solidFill>
                <a:srgbClr val="002060"/>
              </a:solidFill>
            </a:endParaRPr>
          </a:p>
          <a:p>
            <a:r>
              <a:rPr lang="sr-Cyrl-RS" sz="1400" b="1" dirty="0">
                <a:solidFill>
                  <a:srgbClr val="002060"/>
                </a:solidFill>
              </a:rPr>
              <a:t>УЧЕНИЦИ: Милица Будиша </a:t>
            </a:r>
          </a:p>
          <a:p>
            <a:r>
              <a:rPr lang="sr-Cyrl-RS" sz="1400" b="1" dirty="0">
                <a:solidFill>
                  <a:srgbClr val="002060"/>
                </a:solidFill>
              </a:rPr>
              <a:t>                    Софија Вукелић</a:t>
            </a:r>
          </a:p>
          <a:p>
            <a:r>
              <a:rPr lang="sr-Cyrl-RS" sz="1400" b="1" dirty="0">
                <a:solidFill>
                  <a:srgbClr val="002060"/>
                </a:solidFill>
              </a:rPr>
              <a:t>                    Вук Њежић</a:t>
            </a:r>
          </a:p>
          <a:p>
            <a:r>
              <a:rPr lang="sr-Cyrl-RS" sz="1400" b="1" dirty="0">
                <a:solidFill>
                  <a:srgbClr val="002060"/>
                </a:solidFill>
              </a:rPr>
              <a:t>                    Лана Боројевић</a:t>
            </a:r>
            <a:r>
              <a:rPr lang="en-US" sz="1400" b="1" dirty="0">
                <a:solidFill>
                  <a:srgbClr val="002060"/>
                </a:solidFill>
              </a:rPr>
              <a:t>        </a:t>
            </a:r>
            <a:endParaRPr lang="sr-Cyrl-RS" sz="1400" b="1" dirty="0">
              <a:solidFill>
                <a:srgbClr val="002060"/>
              </a:solidFill>
            </a:endParaRPr>
          </a:p>
          <a:p>
            <a:r>
              <a:rPr lang="sr-Cyrl-RS" sz="1400" b="1" dirty="0">
                <a:solidFill>
                  <a:srgbClr val="002060"/>
                </a:solidFill>
              </a:rPr>
              <a:t>                    Софија Ђумић</a:t>
            </a:r>
          </a:p>
          <a:p>
            <a:r>
              <a:rPr lang="sr-Cyrl-RS" sz="1400" b="1" dirty="0">
                <a:solidFill>
                  <a:srgbClr val="002060"/>
                </a:solidFill>
              </a:rPr>
              <a:t>   </a:t>
            </a:r>
            <a:r>
              <a:rPr lang="en-US" sz="1400" b="1" dirty="0">
                <a:solidFill>
                  <a:srgbClr val="002060"/>
                </a:solidFill>
              </a:rPr>
              <a:t>  </a:t>
            </a:r>
            <a:r>
              <a:rPr lang="sr-Cyrl-RS" sz="1400" b="1" dirty="0">
                <a:solidFill>
                  <a:srgbClr val="002060"/>
                </a:solidFill>
              </a:rPr>
              <a:t>               Маја Лукић</a:t>
            </a:r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                 </a:t>
            </a:r>
            <a:endParaRPr lang="sr-Cyrl-RS" sz="14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inde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1892" y="6437362"/>
            <a:ext cx="872108" cy="42063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588224" y="1412776"/>
            <a:ext cx="576064" cy="2880320"/>
          </a:xfrm>
          <a:prstGeom prst="line">
            <a:avLst/>
          </a:prstGeom>
          <a:ln w="5715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779912" y="1484784"/>
            <a:ext cx="432048" cy="4032448"/>
          </a:xfrm>
          <a:prstGeom prst="line">
            <a:avLst/>
          </a:prstGeom>
          <a:ln w="5715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403648" y="980728"/>
            <a:ext cx="1152128" cy="2880320"/>
          </a:xfrm>
          <a:prstGeom prst="line">
            <a:avLst/>
          </a:prstGeom>
          <a:ln w="57150"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</a:rPr>
              <a:t>СТИЛСКЕ ФИГУРЕ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2204864"/>
            <a:ext cx="3851920" cy="259228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278092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/>
              <a:t>Епитети</a:t>
            </a:r>
            <a:r>
              <a:rPr lang="sr-Cyrl-RS" dirty="0"/>
              <a:t>: </a:t>
            </a:r>
            <a:r>
              <a:rPr lang="sr-Cyrl-RS" b="1" dirty="0"/>
              <a:t>љута</a:t>
            </a:r>
            <a:r>
              <a:rPr lang="sr-Cyrl-RS" dirty="0"/>
              <a:t>(кошава),</a:t>
            </a:r>
          </a:p>
          <a:p>
            <a:r>
              <a:rPr lang="sr-Cyrl-RS" b="1" dirty="0"/>
              <a:t>плаве</a:t>
            </a:r>
            <a:r>
              <a:rPr lang="sr-Cyrl-RS" dirty="0"/>
              <a:t>(капљице),</a:t>
            </a:r>
            <a:r>
              <a:rPr lang="en-US" dirty="0"/>
              <a:t> </a:t>
            </a:r>
            <a:r>
              <a:rPr lang="sr-Cyrl-RS" b="1" dirty="0"/>
              <a:t>златокосе</a:t>
            </a:r>
          </a:p>
          <a:p>
            <a:r>
              <a:rPr lang="sr-Cyrl-RS" dirty="0"/>
              <a:t>(главице), </a:t>
            </a:r>
            <a:r>
              <a:rPr lang="sr-Cyrl-RS" b="1" dirty="0"/>
              <a:t>врући</a:t>
            </a:r>
            <a:r>
              <a:rPr lang="sr-Cyrl-RS" dirty="0"/>
              <a:t>(бурек), </a:t>
            </a:r>
            <a:r>
              <a:rPr lang="sr-Cyrl-RS" b="1" dirty="0"/>
              <a:t>мале</a:t>
            </a:r>
          </a:p>
          <a:p>
            <a:r>
              <a:rPr lang="sr-Cyrl-RS" dirty="0"/>
              <a:t>(унуке),</a:t>
            </a:r>
            <a:r>
              <a:rPr lang="en-US" dirty="0"/>
              <a:t> </a:t>
            </a:r>
            <a:r>
              <a:rPr lang="sr-Cyrl-RS" b="1" dirty="0"/>
              <a:t>шумска</a:t>
            </a:r>
            <a:r>
              <a:rPr lang="sr-Cyrl-RS" dirty="0"/>
              <a:t>(љубичица)...</a:t>
            </a:r>
          </a:p>
          <a:p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123728" y="4437112"/>
            <a:ext cx="3960440" cy="22048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3768" y="494116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/>
              <a:t>Метафора</a:t>
            </a:r>
            <a:r>
              <a:rPr lang="sr-Cyrl-RS" dirty="0"/>
              <a:t>:</a:t>
            </a:r>
          </a:p>
          <a:p>
            <a:r>
              <a:rPr lang="sr-Cyrl-RS" b="1" dirty="0"/>
              <a:t>И да ће отићи идућег лета</a:t>
            </a:r>
          </a:p>
          <a:p>
            <a:r>
              <a:rPr lang="sr-Cyrl-RS" b="1" dirty="0"/>
              <a:t>Тамо далеко...код свога ђеда.</a:t>
            </a:r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39544" y="2348880"/>
            <a:ext cx="4104456" cy="26642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64088" y="2852936"/>
            <a:ext cx="3779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/>
              <a:t>Поређење</a:t>
            </a:r>
            <a:r>
              <a:rPr lang="sr-Cyrl-RS" dirty="0"/>
              <a:t>:</a:t>
            </a:r>
          </a:p>
          <a:p>
            <a:r>
              <a:rPr lang="sr-Cyrl-RS" b="1" dirty="0"/>
              <a:t>Капљу му сузе низ цијело лице  Као плаве капљице кише.</a:t>
            </a:r>
          </a:p>
          <a:p>
            <a:r>
              <a:rPr lang="sr-Cyrl-RS" b="1" dirty="0"/>
              <a:t> </a:t>
            </a:r>
          </a:p>
          <a:p>
            <a:r>
              <a:rPr lang="sr-Cyrl-RS" b="1" dirty="0"/>
              <a:t>Сав плав ко шумска љубичица</a:t>
            </a:r>
            <a:endParaRPr lang="en-US" b="1" dirty="0"/>
          </a:p>
        </p:txBody>
      </p:sp>
      <p:pic>
        <p:nvPicPr>
          <p:cNvPr id="15" name="Picture 14" descr="ind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653386"/>
            <a:ext cx="1600200" cy="20461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2" grpId="0" animBg="1"/>
      <p:bldP spid="13" grpId="0"/>
      <p:bldP spid="16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43608" y="908720"/>
          <a:ext cx="66967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335699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3600" dirty="0">
                <a:solidFill>
                  <a:schemeClr val="bg1"/>
                </a:solidFill>
              </a:rPr>
              <a:t>Никада не заборавимо злочин који се десио над српском дјецом са Косова и Метохије.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1615584_63c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5861266" y="555560"/>
            <a:ext cx="3017912" cy="2716121"/>
          </a:xfrm>
          <a:prstGeom prst="rect">
            <a:avLst/>
          </a:prstGeom>
        </p:spPr>
      </p:pic>
      <p:pic>
        <p:nvPicPr>
          <p:cNvPr id="6" name="Picture 5" descr="index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00" y="6509370"/>
            <a:ext cx="1600200" cy="34863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2DA795-6F7B-4AAA-8260-9D83F5988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92DA795-6F7B-4AAA-8260-9D83F5988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92DA795-6F7B-4AAA-8260-9D83F5988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C64D0-BA27-437A-A3A5-4FBD2A365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DCC64D0-BA27-437A-A3A5-4FBD2A365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DCC64D0-BA27-437A-A3A5-4FBD2A365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6959F0-4E96-4D52-A46B-7FE9CA0ED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36959F0-4E96-4D52-A46B-7FE9CA0ED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36959F0-4E96-4D52-A46B-7FE9CA0ED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912768" cy="2088232"/>
          </a:xfrm>
        </p:spPr>
        <p:txBody>
          <a:bodyPr/>
          <a:lstStyle/>
          <a:p>
            <a:r>
              <a:rPr lang="sr-Cyrl-RS" b="1" dirty="0"/>
              <a:t>“Свет је</a:t>
            </a:r>
            <a:r>
              <a:rPr lang="en-US" b="1" dirty="0"/>
              <a:t> </a:t>
            </a:r>
            <a:r>
              <a:rPr lang="sr-Cyrl-RS" b="1" dirty="0"/>
              <a:t>сигурно на рубу пакла</a:t>
            </a:r>
            <a:r>
              <a:rPr lang="en-US" b="1" dirty="0"/>
              <a:t> </a:t>
            </a:r>
            <a:endParaRPr lang="sr-Cyrl-RS" b="1" dirty="0"/>
          </a:p>
          <a:p>
            <a:r>
              <a:rPr lang="sr-Cyrl-RS" b="1" dirty="0"/>
              <a:t>   Кад и анђели морају да просе.”</a:t>
            </a:r>
            <a:endParaRPr lang="en-US" b="1" dirty="0">
              <a:latin typeface="Edwardian Script ITC" pitchFamily="66" charset="0"/>
            </a:endParaRPr>
          </a:p>
        </p:txBody>
      </p:sp>
      <p:pic>
        <p:nvPicPr>
          <p:cNvPr id="4" name="Picture 3" descr="1bf011373ef6e543cde7e3521f07658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2857500" cy="2524125"/>
          </a:xfrm>
          <a:prstGeom prst="rect">
            <a:avLst/>
          </a:prstGeom>
        </p:spPr>
      </p:pic>
      <p:pic>
        <p:nvPicPr>
          <p:cNvPr id="5" name="Picture 4" descr="1bf011373ef6e543cde7e3521f07658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868144" y="404664"/>
            <a:ext cx="2857500" cy="2524125"/>
          </a:xfrm>
          <a:prstGeom prst="rect">
            <a:avLst/>
          </a:prstGeom>
        </p:spPr>
      </p:pic>
      <p:pic>
        <p:nvPicPr>
          <p:cNvPr id="6" name="Picture 5" descr="inde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653386"/>
            <a:ext cx="1600200" cy="20461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sr-Cyrl-RS" dirty="0">
                <a:solidFill>
                  <a:schemeClr val="tx1"/>
                </a:solidFill>
              </a:rPr>
              <a:t>Подаци о писцу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800"/>
            <a:ext cx="4247703" cy="4680520"/>
          </a:xfrm>
        </p:spPr>
        <p:txBody>
          <a:bodyPr/>
          <a:lstStyle/>
          <a:p>
            <a:pPr eaLnBrk="1" hangingPunct="1"/>
            <a:r>
              <a:rPr lang="ru-RU" b="1" dirty="0"/>
              <a:t>Добрица Ерић    </a:t>
            </a:r>
            <a:r>
              <a:rPr lang="ru-RU" sz="2400" dirty="0"/>
              <a:t>22. август 1936. Доња Црнућа– 29. март 2019.године, Београд</a:t>
            </a:r>
            <a:r>
              <a:rPr lang="sr-Cyrl-RS" sz="2400" dirty="0"/>
              <a:t>.</a:t>
            </a:r>
            <a:endParaRPr lang="ru-RU" sz="2400" dirty="0"/>
          </a:p>
          <a:p>
            <a:pPr eaLnBrk="1" hangingPunct="1"/>
            <a:r>
              <a:rPr lang="sr-Cyrl-BA" sz="2400" dirty="0"/>
              <a:t>С</a:t>
            </a:r>
            <a:r>
              <a:rPr lang="sr-Cyrl-RS" sz="2400" dirty="0"/>
              <a:t>рпски књижевник, п</a:t>
            </a:r>
            <a:r>
              <a:rPr lang="en-US" sz="2400" dirty="0"/>
              <a:t>j</a:t>
            </a:r>
            <a:r>
              <a:rPr lang="sr-Cyrl-RS" sz="2400" dirty="0"/>
              <a:t>есник,</a:t>
            </a:r>
            <a:r>
              <a:rPr lang="en-US" sz="2400" dirty="0"/>
              <a:t> </a:t>
            </a:r>
            <a:r>
              <a:rPr lang="sr-Cyrl-RS" sz="2400" dirty="0"/>
              <a:t>прозни и драмски писац.</a:t>
            </a:r>
          </a:p>
          <a:p>
            <a:pPr eaLnBrk="1" hangingPunct="1"/>
            <a:endParaRPr lang="sr-Cyrl-RS" sz="2400" dirty="0"/>
          </a:p>
        </p:txBody>
      </p:sp>
      <p:pic>
        <p:nvPicPr>
          <p:cNvPr id="4" name="Picture 3" descr="655126-dobrica-eric-guca-100813-ras-foto-emil-conkic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457626" cy="250772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93096"/>
            <a:ext cx="3312368" cy="1769473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437112"/>
            <a:ext cx="3003037" cy="1930524"/>
          </a:xfrm>
          <a:prstGeom prst="rect">
            <a:avLst/>
          </a:prstGeom>
        </p:spPr>
      </p:pic>
      <p:pic>
        <p:nvPicPr>
          <p:cNvPr id="7" name="Picture 6" descr="index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581378"/>
            <a:ext cx="1600200" cy="27662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34680" cy="792088"/>
          </a:xfrm>
        </p:spPr>
        <p:txBody>
          <a:bodyPr/>
          <a:lstStyle/>
          <a:p>
            <a:r>
              <a:rPr lang="sr-Cyrl-RS" dirty="0"/>
              <a:t>АНАЛИЗА ПЈЕСМЕ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8965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sr-Cyrl-RS" dirty="0"/>
          </a:p>
          <a:p>
            <a:pPr>
              <a:buFont typeface="Wingdings" pitchFamily="2" charset="2"/>
              <a:buChar char="v"/>
            </a:pPr>
            <a:endParaRPr lang="sr-Cyrl-R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404664"/>
          <a:ext cx="79208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p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581128"/>
            <a:ext cx="4896544" cy="1795661"/>
          </a:xfrm>
          <a:prstGeom prst="rect">
            <a:avLst/>
          </a:prstGeom>
        </p:spPr>
      </p:pic>
      <p:pic>
        <p:nvPicPr>
          <p:cNvPr id="8" name="Picture 7" descr="index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6581378"/>
            <a:ext cx="1600200" cy="27662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9905A-EFFB-434E-95F8-BC1B7B6D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B29905A-EFFB-434E-95F8-BC1B7B6D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B29905A-EFFB-434E-95F8-BC1B7B6D9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A05DCC-A334-4CAE-9FA0-CBCD619E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BA05DCC-A334-4CAE-9FA0-CBCD619E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BA05DCC-A334-4CAE-9FA0-CBCD619E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7E214E-3438-4633-989F-5E1AFABC5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CE7E214E-3438-4633-989F-5E1AFABC5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CE7E214E-3438-4633-989F-5E1AFABC5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EDC26E-9AE5-4EA1-84B8-8F30ACA96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DEEDC26E-9AE5-4EA1-84B8-8F30ACA96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DEEDC26E-9AE5-4EA1-84B8-8F30ACA96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A5427-F3FF-46E5-89E3-162EF330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46A5427-F3FF-46E5-89E3-162EF330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46A5427-F3FF-46E5-89E3-162EF330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060D28-3AA7-4F4B-BA67-5A457DE5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7060D28-3AA7-4F4B-BA67-5A457DE5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7060D28-3AA7-4F4B-BA67-5A457DE5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9512" y="188640"/>
            <a:ext cx="2308371" cy="3816424"/>
            <a:chOff x="683568" y="620688"/>
            <a:chExt cx="2448272" cy="4392488"/>
          </a:xfrm>
          <a:solidFill>
            <a:srgbClr val="00B05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683568" y="620688"/>
              <a:ext cx="2448272" cy="4392488"/>
              <a:chOff x="683568" y="620688"/>
              <a:chExt cx="2448272" cy="4392488"/>
            </a:xfrm>
            <a:grpFill/>
          </p:grpSpPr>
          <p:cxnSp>
            <p:nvCxnSpPr>
              <p:cNvPr id="9" name="Straight Connector 8"/>
              <p:cNvCxnSpPr>
                <a:endCxn id="6" idx="0"/>
              </p:cNvCxnSpPr>
              <p:nvPr/>
            </p:nvCxnSpPr>
            <p:spPr>
              <a:xfrm>
                <a:off x="1907704" y="1772816"/>
                <a:ext cx="0" cy="1512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1043608" y="3284984"/>
                <a:ext cx="1728192" cy="172819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683568" y="620688"/>
                <a:ext cx="2448272" cy="1640342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59940" y="952197"/>
              <a:ext cx="2299891" cy="4605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r-Cyrl-RS" sz="2000" b="1" dirty="0"/>
                <a:t>БРОЈ СТРОФА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6" y="3789040"/>
              <a:ext cx="79208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r-Cyrl-RS" sz="3200" b="1" dirty="0"/>
                <a:t>18</a:t>
              </a:r>
              <a:endParaRPr lang="en-US" sz="3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67744" y="2492896"/>
            <a:ext cx="2376264" cy="3816424"/>
            <a:chOff x="2123728" y="2060848"/>
            <a:chExt cx="2376264" cy="3816424"/>
          </a:xfrm>
        </p:grpSpPr>
        <p:grpSp>
          <p:nvGrpSpPr>
            <p:cNvPr id="18" name="Group 17"/>
            <p:cNvGrpSpPr/>
            <p:nvPr/>
          </p:nvGrpSpPr>
          <p:grpSpPr>
            <a:xfrm>
              <a:off x="2123728" y="2060848"/>
              <a:ext cx="2376264" cy="3816424"/>
              <a:chOff x="683568" y="620688"/>
              <a:chExt cx="2448272" cy="4392488"/>
            </a:xfrm>
          </p:grpSpPr>
          <p:cxnSp>
            <p:nvCxnSpPr>
              <p:cNvPr id="19" name="Straight Connector 18"/>
              <p:cNvCxnSpPr>
                <a:endCxn id="20" idx="0"/>
              </p:cNvCxnSpPr>
              <p:nvPr/>
            </p:nvCxnSpPr>
            <p:spPr>
              <a:xfrm>
                <a:off x="1907704" y="1772816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043608" y="3284984"/>
                <a:ext cx="1728192" cy="172819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683568" y="620688"/>
                <a:ext cx="2448272" cy="1640342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339752" y="249289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b="1" dirty="0"/>
                <a:t>БРОЈ СТИХОВА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7824" y="4797152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3200" b="1" dirty="0"/>
                <a:t>72</a:t>
              </a:r>
              <a:endParaRPr lang="en-US" sz="32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5976" y="188640"/>
            <a:ext cx="2376264" cy="3816424"/>
            <a:chOff x="4355976" y="188640"/>
            <a:chExt cx="2376264" cy="3816424"/>
          </a:xfrm>
        </p:grpSpPr>
        <p:grpSp>
          <p:nvGrpSpPr>
            <p:cNvPr id="31" name="Group 30"/>
            <p:cNvGrpSpPr/>
            <p:nvPr/>
          </p:nvGrpSpPr>
          <p:grpSpPr>
            <a:xfrm>
              <a:off x="4355976" y="188640"/>
              <a:ext cx="2376264" cy="3816424"/>
              <a:chOff x="683568" y="620688"/>
              <a:chExt cx="2448272" cy="4392488"/>
            </a:xfrm>
            <a:solidFill>
              <a:srgbClr val="00B050"/>
            </a:solidFill>
          </p:grpSpPr>
          <p:cxnSp>
            <p:nvCxnSpPr>
              <p:cNvPr id="32" name="Straight Connector 31"/>
              <p:cNvCxnSpPr>
                <a:endCxn id="33" idx="0"/>
              </p:cNvCxnSpPr>
              <p:nvPr/>
            </p:nvCxnSpPr>
            <p:spPr>
              <a:xfrm>
                <a:off x="1907704" y="1772816"/>
                <a:ext cx="0" cy="1512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1043608" y="3284984"/>
                <a:ext cx="1728192" cy="172819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Alternate Process 33"/>
              <p:cNvSpPr/>
              <p:nvPr/>
            </p:nvSpPr>
            <p:spPr>
              <a:xfrm>
                <a:off x="683568" y="620688"/>
                <a:ext cx="2448272" cy="1640342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499992" y="54868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b="1" dirty="0"/>
                <a:t>ВРСТА СТРОФЕ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4048" y="29969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b="1" dirty="0"/>
                <a:t>КАТРЕН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88224" y="2348880"/>
            <a:ext cx="2376264" cy="3816424"/>
            <a:chOff x="6588224" y="2348880"/>
            <a:chExt cx="2376264" cy="3816424"/>
          </a:xfrm>
        </p:grpSpPr>
        <p:grpSp>
          <p:nvGrpSpPr>
            <p:cNvPr id="36" name="Group 35"/>
            <p:cNvGrpSpPr/>
            <p:nvPr/>
          </p:nvGrpSpPr>
          <p:grpSpPr>
            <a:xfrm>
              <a:off x="6588224" y="2348880"/>
              <a:ext cx="2376264" cy="3816424"/>
              <a:chOff x="683568" y="620688"/>
              <a:chExt cx="2448272" cy="4392488"/>
            </a:xfrm>
          </p:grpSpPr>
          <p:cxnSp>
            <p:nvCxnSpPr>
              <p:cNvPr id="37" name="Straight Connector 36"/>
              <p:cNvCxnSpPr>
                <a:endCxn id="38" idx="0"/>
              </p:cNvCxnSpPr>
              <p:nvPr/>
            </p:nvCxnSpPr>
            <p:spPr>
              <a:xfrm>
                <a:off x="1907704" y="1772816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043608" y="3284984"/>
                <a:ext cx="1728192" cy="172819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Alternate Process 38"/>
              <p:cNvSpPr/>
              <p:nvPr/>
            </p:nvSpPr>
            <p:spPr>
              <a:xfrm>
                <a:off x="683568" y="620688"/>
                <a:ext cx="2448272" cy="1640342"/>
              </a:xfrm>
              <a:prstGeom prst="flowChartAlternateProces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876256" y="27089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b="1" dirty="0"/>
                <a:t>ВРСТА СТИХА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20272" y="5013176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/>
                <a:t>ДЕСЕТЕРАЦ</a:t>
              </a:r>
            </a:p>
            <a:p>
              <a:r>
                <a:rPr lang="sr-Cyrl-RS" dirty="0"/>
                <a:t>ДЕВЕТЕРАЦ</a:t>
              </a:r>
            </a:p>
            <a:p>
              <a:r>
                <a:rPr lang="sr-Cyrl-RS" dirty="0"/>
                <a:t>ОСМЕРАЦ</a:t>
              </a:r>
              <a:endParaRPr lang="en-US" dirty="0"/>
            </a:p>
          </p:txBody>
        </p:sp>
      </p:grpSp>
      <p:pic>
        <p:nvPicPr>
          <p:cNvPr id="28" name="Picture 27" descr="ind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509370"/>
            <a:ext cx="1600200" cy="34863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sr-Cyrl-RS" b="1" u="sng" dirty="0"/>
              <a:t>ПЈЕСНИЧКЕ СЛИКЕ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sz="2400" u="sng" dirty="0"/>
              <a:t>Пјесничка слика</a:t>
            </a:r>
            <a:r>
              <a:rPr lang="sr-Cyrl-RS" sz="2400" dirty="0"/>
              <a:t>: Златокоси дјечак проси на улици;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u="sng" dirty="0"/>
              <a:t>Пјесничка слика</a:t>
            </a:r>
            <a:r>
              <a:rPr lang="sr-Cyrl-RS" sz="2400" dirty="0"/>
              <a:t>: Писац плаче гледајући јадног </a:t>
            </a:r>
            <a:r>
              <a:rPr lang="sr-Cyrl-RS" sz="2400" dirty="0" err="1"/>
              <a:t>дјечака</a:t>
            </a:r>
            <a:r>
              <a:rPr lang="sr-Cyrl-RS" sz="24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u="sng" dirty="0"/>
              <a:t>Пјесничка слика</a:t>
            </a:r>
            <a:r>
              <a:rPr lang="sr-Cyrl-RS" sz="2400" dirty="0"/>
              <a:t>: Писац дјечаку купује врући бурек;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u="sng" dirty="0"/>
              <a:t>Пјесничка слика</a:t>
            </a:r>
            <a:r>
              <a:rPr lang="sr-Cyrl-RS" sz="2400" dirty="0"/>
              <a:t>: Дјечак моли писца да му напише п</a:t>
            </a:r>
            <a:r>
              <a:rPr lang="en-US" sz="2400" dirty="0"/>
              <a:t>j</a:t>
            </a:r>
            <a:r>
              <a:rPr lang="sr-Cyrl-RS" sz="2400" dirty="0" err="1"/>
              <a:t>есму</a:t>
            </a:r>
            <a:r>
              <a:rPr lang="sr-Cyrl-RS" sz="24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400" u="sng" dirty="0"/>
              <a:t>Пјесничка слика</a:t>
            </a:r>
            <a:r>
              <a:rPr lang="sr-Cyrl-RS" sz="2400" dirty="0"/>
              <a:t>: Писац тражи златокосог дј</a:t>
            </a:r>
            <a:r>
              <a:rPr lang="en-US" sz="2400" dirty="0"/>
              <a:t>e</a:t>
            </a:r>
            <a:r>
              <a:rPr lang="sr-Cyrl-RS" sz="2400" dirty="0"/>
              <a:t>чака.   </a:t>
            </a:r>
            <a:endParaRPr lang="en-US" sz="2400" dirty="0"/>
          </a:p>
        </p:txBody>
      </p:sp>
      <p:pic>
        <p:nvPicPr>
          <p:cNvPr id="5" name="Picture 4" descr="08.02.21.-burek-258675668-1110x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53136"/>
            <a:ext cx="3037365" cy="1710228"/>
          </a:xfrm>
          <a:prstGeom prst="rect">
            <a:avLst/>
          </a:prstGeom>
        </p:spPr>
      </p:pic>
      <p:pic>
        <p:nvPicPr>
          <p:cNvPr id="6" name="Picture 5" descr="f3e79590487385.5e18763365b1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437112"/>
            <a:ext cx="1988840" cy="1988840"/>
          </a:xfrm>
          <a:prstGeom prst="rect">
            <a:avLst/>
          </a:prstGeom>
        </p:spPr>
      </p:pic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293096"/>
            <a:ext cx="2213992" cy="2213992"/>
          </a:xfrm>
          <a:prstGeom prst="rect">
            <a:avLst/>
          </a:prstGeom>
        </p:spPr>
      </p:pic>
      <p:pic>
        <p:nvPicPr>
          <p:cNvPr id="8" name="Picture 7" descr="index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581378"/>
            <a:ext cx="1600200" cy="27662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2267744" y="4077072"/>
            <a:ext cx="1440160" cy="1296144"/>
          </a:xfrm>
          <a:prstGeom prst="line">
            <a:avLst/>
          </a:prstGeom>
          <a:ln w="57150">
            <a:solidFill>
              <a:srgbClr val="3E1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580112" y="4005064"/>
            <a:ext cx="1584176" cy="1080120"/>
          </a:xfrm>
          <a:prstGeom prst="line">
            <a:avLst/>
          </a:prstGeom>
          <a:ln w="57150">
            <a:solidFill>
              <a:srgbClr val="3E1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08104" y="1628800"/>
            <a:ext cx="1296144" cy="1584176"/>
          </a:xfrm>
          <a:prstGeom prst="line">
            <a:avLst/>
          </a:prstGeom>
          <a:ln w="57150">
            <a:solidFill>
              <a:srgbClr val="3E1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7704" y="1988840"/>
            <a:ext cx="1584176" cy="1296144"/>
          </a:xfrm>
          <a:prstGeom prst="line">
            <a:avLst/>
          </a:prstGeom>
          <a:ln w="57150">
            <a:solidFill>
              <a:srgbClr val="3E1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059832" y="2708920"/>
            <a:ext cx="3096344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14096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/>
              <a:t>мотиви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0" y="476672"/>
            <a:ext cx="3096344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47656" y="476672"/>
            <a:ext cx="3096344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4653136"/>
            <a:ext cx="3096344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47656" y="4725144"/>
            <a:ext cx="3096344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/>
              <a:t>ПЛАЧ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908721"/>
            <a:ext cx="2915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/>
              <a:t>ПРОШЕЊЕ</a:t>
            </a:r>
          </a:p>
          <a:p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/>
              <a:t>КОСА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51571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/>
              <a:t>ДЈЕЧАК</a:t>
            </a:r>
            <a:endParaRPr lang="en-US" sz="3600" b="1" dirty="0"/>
          </a:p>
        </p:txBody>
      </p:sp>
      <p:pic>
        <p:nvPicPr>
          <p:cNvPr id="18" name="Picture 17" descr="ind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597352"/>
            <a:ext cx="1600200" cy="26064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899592" y="908720"/>
          <a:ext cx="7272808" cy="494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04a49f98eeb3d368bc1d8c89ac72c5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95536" y="404664"/>
            <a:ext cx="3024336" cy="3024336"/>
          </a:xfrm>
          <a:prstGeom prst="rect">
            <a:avLst/>
          </a:prstGeom>
        </p:spPr>
      </p:pic>
      <p:pic>
        <p:nvPicPr>
          <p:cNvPr id="5" name="Picture 4" descr="index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6581378"/>
            <a:ext cx="1600200" cy="27662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6A0108-7A0E-449A-802C-D3F5766AB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D6A0108-7A0E-449A-802C-D3F5766AB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D6A0108-7A0E-449A-802C-D3F5766AB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072DC-946A-4493-9D52-741B30F53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9D072DC-946A-4493-9D52-741B30F53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9D072DC-946A-4493-9D52-741B30F53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9275D8-9BBD-46B4-997F-6A35B19D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39275D8-9BBD-46B4-997F-6A35B19D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39275D8-9BBD-46B4-997F-6A35B19D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958428"/>
          </a:xfrm>
        </p:spPr>
        <p:txBody>
          <a:bodyPr/>
          <a:lstStyle/>
          <a:p>
            <a:r>
              <a:rPr lang="sr-Cyrl-RS" sz="2400" dirty="0"/>
              <a:t>Симболика липе у пјесми</a:t>
            </a:r>
            <a:endParaRPr lang="en-US" sz="2400" dirty="0"/>
          </a:p>
        </p:txBody>
      </p:sp>
      <p:pic>
        <p:nvPicPr>
          <p:cNvPr id="5" name="Content Placeholder 4" descr="lipa3-880x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620689"/>
            <a:ext cx="4463677" cy="25108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Cyrl-RS" sz="2000" dirty="0"/>
              <a:t>Липа симболише дрво љепоте,</a:t>
            </a:r>
            <a:r>
              <a:rPr lang="en-US" sz="2000" dirty="0"/>
              <a:t> </a:t>
            </a:r>
            <a:r>
              <a:rPr lang="sr-Cyrl-RS" sz="2000" dirty="0"/>
              <a:t>здравља, дуговјечности.</a:t>
            </a:r>
          </a:p>
          <a:p>
            <a:pPr>
              <a:buFont typeface="Arial" pitchFamily="34" charset="0"/>
              <a:buChar char="•"/>
            </a:pPr>
            <a:endParaRPr lang="sr-Cyrl-RS" sz="2000" dirty="0"/>
          </a:p>
          <a:p>
            <a:pPr>
              <a:buFont typeface="Arial" pitchFamily="34" charset="0"/>
              <a:buChar char="•"/>
            </a:pPr>
            <a:endParaRPr lang="sr-Cyrl-RS" dirty="0"/>
          </a:p>
        </p:txBody>
      </p:sp>
      <p:pic>
        <p:nvPicPr>
          <p:cNvPr id="6" name="Picture 5" descr="255841_8c5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026024" cy="4026024"/>
          </a:xfrm>
          <a:prstGeom prst="rect">
            <a:avLst/>
          </a:prstGeom>
        </p:spPr>
      </p:pic>
      <p:pic>
        <p:nvPicPr>
          <p:cNvPr id="7" name="Picture 6" descr="giphy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077072"/>
            <a:ext cx="2358008" cy="2358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350100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/>
              <a:t>Дјечакова љепота је дочарана златом липе у његовој коси. </a:t>
            </a:r>
            <a:endParaRPr lang="en-US" sz="2000" dirty="0"/>
          </a:p>
        </p:txBody>
      </p:sp>
      <p:pic>
        <p:nvPicPr>
          <p:cNvPr id="10" name="Picture 9" descr="index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581378"/>
            <a:ext cx="1600200" cy="276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342900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/>
              <a:t>Злато липе огледа се у дјечаковој коси; пјесник нас упућује на нераскидив спој човека и природе.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5013176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/>
              <a:t>Пјесник жели да деца имају дуговјечан живот као липа.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476672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ndex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6581378"/>
            <a:ext cx="1600200" cy="27662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6C54C7-0516-4325-AD5B-EDC3CD3D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66C54C7-0516-4325-AD5B-EDC3CD3D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66C54C7-0516-4325-AD5B-EDC3CD3D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8B386-21BE-452E-8095-936172DC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CF8B386-21BE-452E-8095-936172DC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CF8B386-21BE-452E-8095-936172DC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B55A10-8DEA-4FED-A2D9-98BD41C93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6B55A10-8DEA-4FED-A2D9-98BD41C93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6B55A10-8DEA-4FED-A2D9-98BD41C93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660225-00A9-4A11-8395-FE009FB54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4660225-00A9-4A11-8395-FE009FB54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4660225-00A9-4A11-8395-FE009FB54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18106-925B-4693-B739-1B95CC89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E718106-925B-4693-B739-1B95CC89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E718106-925B-4693-B739-1B95CC89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19796</TotalTime>
  <Words>358</Words>
  <Application>Microsoft Office PowerPoint</Application>
  <PresentationFormat>Пројекција на екрану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12</vt:i4>
      </vt:variant>
    </vt:vector>
  </HeadingPairs>
  <TitlesOfParts>
    <vt:vector size="17" baseType="lpstr">
      <vt:lpstr>Arial</vt:lpstr>
      <vt:lpstr>Calibri</vt:lpstr>
      <vt:lpstr>Edwardian Script ITC</vt:lpstr>
      <vt:lpstr>Wingdings</vt:lpstr>
      <vt:lpstr>Diseño predeterminado</vt:lpstr>
      <vt:lpstr>Дечак са златом липе у коси</vt:lpstr>
      <vt:lpstr>Подаци о писцу</vt:lpstr>
      <vt:lpstr>АНАЛИЗА ПЈЕСМЕ</vt:lpstr>
      <vt:lpstr>PowerPoint презентација</vt:lpstr>
      <vt:lpstr>ПЈЕСНИЧКЕ СЛИКЕ</vt:lpstr>
      <vt:lpstr>PowerPoint презентација</vt:lpstr>
      <vt:lpstr>PowerPoint презентација</vt:lpstr>
      <vt:lpstr>Симболика липе у пјесми</vt:lpstr>
      <vt:lpstr>PowerPoint презентација</vt:lpstr>
      <vt:lpstr>СТИЛСКЕ ФИГУРЕ</vt:lpstr>
      <vt:lpstr>PowerPoint презентација</vt:lpstr>
      <vt:lpstr>Хвала на пажњи!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Sanja D</cp:lastModifiedBy>
  <cp:revision>915</cp:revision>
  <dcterms:created xsi:type="dcterms:W3CDTF">2010-05-23T14:28:12Z</dcterms:created>
  <dcterms:modified xsi:type="dcterms:W3CDTF">2022-06-01T21:34:36Z</dcterms:modified>
</cp:coreProperties>
</file>